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1" r:id="rId4"/>
    <p:sldMasterId id="2147483673" r:id="rId5"/>
    <p:sldMasterId id="2147483685" r:id="rId6"/>
    <p:sldMasterId id="2147483692"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Lst>
  <p:sldSz cy="6858000" cx="12192000"/>
  <p:notesSz cx="6858000" cy="9144000"/>
  <p:embeddedFontLst>
    <p:embeddedFont>
      <p:font typeface="Roboto"/>
      <p:regular r:id="rId49"/>
      <p:bold r:id="rId50"/>
      <p:italic r:id="rId51"/>
      <p:boldItalic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53" roundtripDataSignature="AMtx7mjhzWJgOC6kgrlp6XrrPK4QmHNZ4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font" Target="fonts/Roboto-regular.fntdata"/><Relationship Id="rId5" Type="http://schemas.openxmlformats.org/officeDocument/2006/relationships/slideMaster" Target="slideMasters/slideMaster3.xml"/><Relationship Id="rId6" Type="http://schemas.openxmlformats.org/officeDocument/2006/relationships/slideMaster" Target="slideMasters/slideMaster4.xml"/><Relationship Id="rId7" Type="http://schemas.openxmlformats.org/officeDocument/2006/relationships/slideMaster" Target="slideMasters/slideMaster5.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font" Target="fonts/Roboto-italic.fntdata"/><Relationship Id="rId50" Type="http://schemas.openxmlformats.org/officeDocument/2006/relationships/font" Target="fonts/Roboto-bold.fntdata"/><Relationship Id="rId53" Type="http://customschemas.google.com/relationships/presentationmetadata" Target="metadata"/><Relationship Id="rId52" Type="http://schemas.openxmlformats.org/officeDocument/2006/relationships/font" Target="fonts/Roboto-boldItalic.fntdata"/><Relationship Id="rId11" Type="http://schemas.openxmlformats.org/officeDocument/2006/relationships/slide" Target="slides/slide3.xml"/><Relationship Id="rId10" Type="http://schemas.openxmlformats.org/officeDocument/2006/relationships/slide" Target="slides/slide2.xml"/><Relationship Id="rId13" Type="http://schemas.openxmlformats.org/officeDocument/2006/relationships/slide" Target="slides/slide5.xml"/><Relationship Id="rId12" Type="http://schemas.openxmlformats.org/officeDocument/2006/relationships/slide" Target="slides/slide4.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05" name="Google Shape;305;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4" name="Google Shape;314;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15" name="Google Shape;315;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6" name="Google Shape;326;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27" name="Google Shape;327;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39" name="Google Shape;339;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0" name="Google Shape;350;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51" name="Google Shape;351;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8: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2" name="Google Shape;362;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63" name="Google Shape;363;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76" name="Google Shape;376;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7" name="Google Shape;387;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88" name="Google Shape;388;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9" name="Google Shape;399;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400" name="Google Shape;400;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13: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7" name="Google Shape;417;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418" name="Google Shape;418;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14: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Arial"/>
              <a:buNone/>
            </a:pPr>
            <a:r>
              <a:rPr lang="en-GB" sz="1200">
                <a:latin typeface="Arial"/>
                <a:ea typeface="Arial"/>
                <a:cs typeface="Arial"/>
                <a:sym typeface="Arial"/>
              </a:rPr>
              <a:t>How many have hearing loss in Scotland?</a:t>
            </a:r>
            <a:endParaRPr/>
          </a:p>
          <a:p>
            <a:pPr indent="0" lvl="0" marL="0" rtl="0" algn="l">
              <a:lnSpc>
                <a:spcPct val="100000"/>
              </a:lnSpc>
              <a:spcBef>
                <a:spcPts val="0"/>
              </a:spcBef>
              <a:spcAft>
                <a:spcPts val="0"/>
              </a:spcAft>
              <a:buClr>
                <a:schemeClr val="dk1"/>
              </a:buClr>
              <a:buSzPts val="1200"/>
              <a:buFont typeface="Arial"/>
              <a:buNone/>
            </a:pPr>
            <a:r>
              <a:rPr lang="en-GB" sz="1200">
                <a:latin typeface="Arial"/>
                <a:ea typeface="Arial"/>
                <a:cs typeface="Arial"/>
                <a:sym typeface="Arial"/>
              </a:rPr>
              <a:t>1,000,000 plus – 20% of population</a:t>
            </a:r>
            <a:endParaRPr/>
          </a:p>
          <a:p>
            <a:pPr indent="0" lvl="0" marL="0" rtl="0" algn="l">
              <a:lnSpc>
                <a:spcPct val="100000"/>
              </a:lnSpc>
              <a:spcBef>
                <a:spcPts val="0"/>
              </a:spcBef>
              <a:spcAft>
                <a:spcPts val="0"/>
              </a:spcAft>
              <a:buClr>
                <a:schemeClr val="dk1"/>
              </a:buClr>
              <a:buSzPts val="1400"/>
              <a:buFont typeface="Calibri"/>
              <a:buNone/>
            </a:pPr>
            <a:r>
              <a:rPr lang="en-GB"/>
              <a:t>Hidden Disability</a:t>
            </a:r>
            <a:endParaRPr/>
          </a:p>
          <a:p>
            <a:pPr indent="0" lvl="0" marL="0" rtl="0" algn="l">
              <a:lnSpc>
                <a:spcPct val="100000"/>
              </a:lnSpc>
              <a:spcBef>
                <a:spcPts val="0"/>
              </a:spcBef>
              <a:spcAft>
                <a:spcPts val="0"/>
              </a:spcAft>
              <a:buClr>
                <a:schemeClr val="dk1"/>
              </a:buClr>
              <a:buSzPts val="1400"/>
              <a:buFont typeface="Calibri"/>
              <a:buNone/>
            </a:pPr>
            <a:r>
              <a:rPr lang="en-GB"/>
              <a:t>Culture &amp; attitudinal changes</a:t>
            </a:r>
            <a:endParaRPr/>
          </a:p>
          <a:p>
            <a:pPr indent="0" lvl="0" marL="0" rtl="0" algn="l">
              <a:lnSpc>
                <a:spcPct val="100000"/>
              </a:lnSpc>
              <a:spcBef>
                <a:spcPts val="0"/>
              </a:spcBef>
              <a:spcAft>
                <a:spcPts val="0"/>
              </a:spcAft>
              <a:buClr>
                <a:schemeClr val="dk1"/>
              </a:buClr>
              <a:buSzPts val="1400"/>
              <a:buFont typeface="Calibri"/>
              <a:buNone/>
            </a:pPr>
            <a:r>
              <a:rPr lang="en-GB"/>
              <a:t>Inequality, isolation, underestimate the impact</a:t>
            </a:r>
            <a:endParaRPr/>
          </a:p>
        </p:txBody>
      </p:sp>
      <p:sp>
        <p:nvSpPr>
          <p:cNvPr id="425" name="Google Shape;425;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15: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rPr lang="en-GB"/>
              <a:t>20% of the population has communication barrier (it’s more than deafness) cannot be ignored. Asked to consider developing services for 20%: 80% will benefit anyway?!</a:t>
            </a:r>
            <a:endParaRPr/>
          </a:p>
          <a:p>
            <a:pPr indent="0" lvl="0" marL="0" rtl="0" algn="l">
              <a:lnSpc>
                <a:spcPct val="100000"/>
              </a:lnSpc>
              <a:spcBef>
                <a:spcPts val="0"/>
              </a:spcBef>
              <a:spcAft>
                <a:spcPts val="0"/>
              </a:spcAft>
              <a:buClr>
                <a:schemeClr val="dk1"/>
              </a:buClr>
              <a:buSzPts val="1400"/>
              <a:buFont typeface="Calibri"/>
              <a:buNone/>
            </a:pPr>
            <a:r>
              <a:rPr lang="en-GB"/>
              <a:t>Age related: 40% over forty; 60% over 60 and 90% over 75yrs.</a:t>
            </a:r>
            <a:endParaRPr/>
          </a:p>
          <a:p>
            <a:pPr indent="0" lvl="0" marL="0" rtl="0" algn="l">
              <a:lnSpc>
                <a:spcPct val="100000"/>
              </a:lnSpc>
              <a:spcBef>
                <a:spcPts val="0"/>
              </a:spcBef>
              <a:spcAft>
                <a:spcPts val="0"/>
              </a:spcAft>
              <a:buClr>
                <a:schemeClr val="dk1"/>
              </a:buClr>
              <a:buSzPts val="1400"/>
              <a:buFont typeface="Calibri"/>
              <a:buNone/>
            </a:pPr>
            <a:r>
              <a:rPr lang="en-GB"/>
              <a:t>Attainment poor. Children leave school with average reading age 7. Hard of Hearing (mild to moderate deafness) performing less well than those from strong Sign Language background. Indicates mild to moderate bigger problem than currently understood.</a:t>
            </a:r>
            <a:endParaRPr/>
          </a:p>
        </p:txBody>
      </p:sp>
      <p:sp>
        <p:nvSpPr>
          <p:cNvPr id="432" name="Google Shape;432;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16: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2" name="Google Shape;442;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rPr lang="en-GB"/>
              <a:t>A little hearing loss is still a big communication barrier!</a:t>
            </a:r>
            <a:endParaRPr/>
          </a:p>
          <a:p>
            <a:pPr indent="0" lvl="0" marL="0" rtl="0" algn="l">
              <a:lnSpc>
                <a:spcPct val="100000"/>
              </a:lnSpc>
              <a:spcBef>
                <a:spcPts val="0"/>
              </a:spcBef>
              <a:spcAft>
                <a:spcPts val="0"/>
              </a:spcAft>
              <a:buClr>
                <a:schemeClr val="dk1"/>
              </a:buClr>
              <a:buSzPts val="1400"/>
              <a:buFont typeface="Calibri"/>
              <a:buNone/>
            </a:pPr>
            <a:r>
              <a:rPr lang="en-GB"/>
              <a:t>Daily grind of barriers – needs a range of solutions/dismantling; couple of examples door entry, fire alarms, telephone access (NHS 24!) and white goods in kitchen-beep….. – world is hearing-ist…..discuss!</a:t>
            </a:r>
            <a:endParaRPr/>
          </a:p>
        </p:txBody>
      </p:sp>
      <p:sp>
        <p:nvSpPr>
          <p:cNvPr id="443" name="Google Shape;443;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17: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0" name="Google Shape;450;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rPr lang="en-GB"/>
              <a:t>Open/closed captions – according to YouTube Minister is talking gobblydaygook! </a:t>
            </a:r>
            <a:endParaRPr/>
          </a:p>
          <a:p>
            <a:pPr indent="0" lvl="0" marL="0" rtl="0" algn="l">
              <a:lnSpc>
                <a:spcPct val="100000"/>
              </a:lnSpc>
              <a:spcBef>
                <a:spcPts val="0"/>
              </a:spcBef>
              <a:spcAft>
                <a:spcPts val="0"/>
              </a:spcAft>
              <a:buClr>
                <a:schemeClr val="dk1"/>
              </a:buClr>
              <a:buSzPts val="1400"/>
              <a:buFont typeface="Calibri"/>
              <a:buNone/>
            </a:pPr>
            <a:r>
              <a:rPr lang="en-GB"/>
              <a:t>Technology can make a difference: booking, travelling – apps to phone, purchasing/delivery (theatre tickets &amp; argos examples of access, process and consistency).</a:t>
            </a:r>
            <a:endParaRPr/>
          </a:p>
          <a:p>
            <a:pPr indent="0" lvl="0" marL="0" rtl="0" algn="l">
              <a:lnSpc>
                <a:spcPct val="100000"/>
              </a:lnSpc>
              <a:spcBef>
                <a:spcPts val="0"/>
              </a:spcBef>
              <a:spcAft>
                <a:spcPts val="0"/>
              </a:spcAft>
              <a:buClr>
                <a:schemeClr val="dk1"/>
              </a:buClr>
              <a:buSzPts val="1400"/>
              <a:buFont typeface="Calibri"/>
              <a:buNone/>
            </a:pPr>
            <a:r>
              <a:rPr lang="en-GB"/>
              <a:t>Visual example of hearing barrier. Enhancing communication.</a:t>
            </a:r>
            <a:endParaRPr/>
          </a:p>
        </p:txBody>
      </p:sp>
      <p:sp>
        <p:nvSpPr>
          <p:cNvPr id="451" name="Google Shape;451;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18: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8" name="Google Shape;458;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rPr lang="en-GB"/>
              <a:t>Communication Virus</a:t>
            </a:r>
            <a:endParaRPr/>
          </a:p>
          <a:p>
            <a:pPr indent="0" lvl="0" marL="0" rtl="0" algn="l">
              <a:lnSpc>
                <a:spcPct val="100000"/>
              </a:lnSpc>
              <a:spcBef>
                <a:spcPts val="0"/>
              </a:spcBef>
              <a:spcAft>
                <a:spcPts val="0"/>
              </a:spcAft>
              <a:buClr>
                <a:schemeClr val="dk1"/>
              </a:buClr>
              <a:buSzPts val="1400"/>
              <a:buFont typeface="Calibri"/>
              <a:buNone/>
            </a:pPr>
            <a:r>
              <a:rPr lang="en-GB"/>
              <a:t>Mitigating actions make it difficult to hear/worsen already challenging problem of significant scale</a:t>
            </a:r>
            <a:endParaRPr/>
          </a:p>
          <a:p>
            <a:pPr indent="0" lvl="0" marL="0" rtl="0" algn="l">
              <a:lnSpc>
                <a:spcPct val="100000"/>
              </a:lnSpc>
              <a:spcBef>
                <a:spcPts val="0"/>
              </a:spcBef>
              <a:spcAft>
                <a:spcPts val="0"/>
              </a:spcAft>
              <a:buClr>
                <a:schemeClr val="dk1"/>
              </a:buClr>
              <a:buSzPts val="1400"/>
              <a:buFont typeface="Calibri"/>
              <a:buNone/>
            </a:pPr>
            <a:r>
              <a:rPr lang="en-GB"/>
              <a:t>Range of issues around face coverings</a:t>
            </a:r>
            <a:endParaRPr/>
          </a:p>
          <a:p>
            <a:pPr indent="0" lvl="0" marL="0" rtl="0" algn="l">
              <a:lnSpc>
                <a:spcPct val="100000"/>
              </a:lnSpc>
              <a:spcBef>
                <a:spcPts val="0"/>
              </a:spcBef>
              <a:spcAft>
                <a:spcPts val="0"/>
              </a:spcAft>
              <a:buClr>
                <a:schemeClr val="dk1"/>
              </a:buClr>
              <a:buSzPts val="1400"/>
              <a:buFont typeface="Calibri"/>
              <a:buNone/>
            </a:pPr>
            <a:r>
              <a:rPr lang="en-GB"/>
              <a:t>People electing to withdraw as negotiation of exemptions to lower mask almost impossible.</a:t>
            </a:r>
            <a:endParaRPr/>
          </a:p>
          <a:p>
            <a:pPr indent="0" lvl="0" marL="0" rtl="0" algn="l">
              <a:lnSpc>
                <a:spcPct val="100000"/>
              </a:lnSpc>
              <a:spcBef>
                <a:spcPts val="0"/>
              </a:spcBef>
              <a:spcAft>
                <a:spcPts val="0"/>
              </a:spcAft>
              <a:buClr>
                <a:schemeClr val="dk1"/>
              </a:buClr>
              <a:buSzPts val="1400"/>
              <a:buFont typeface="Calibri"/>
              <a:buNone/>
            </a:pPr>
            <a:r>
              <a:rPr lang="en-GB"/>
              <a:t>Sensory deprivation is a form of torture yet as a society we really do not take communication solutions seriously</a:t>
            </a:r>
            <a:endParaRPr/>
          </a:p>
        </p:txBody>
      </p:sp>
      <p:sp>
        <p:nvSpPr>
          <p:cNvPr id="459" name="Google Shape;459;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19: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6" name="Google Shape;466;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rPr lang="en-GB"/>
              <a:t>So much to do! Need help, champions, consider solutions to help you!!!</a:t>
            </a:r>
            <a:endParaRPr/>
          </a:p>
        </p:txBody>
      </p:sp>
      <p:sp>
        <p:nvSpPr>
          <p:cNvPr id="467" name="Google Shape;467;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473" name="Google Shape;473;p20: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db58b83ea8_0_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gdb58b83ea8_0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9" name="Google Shape;489;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490" name="Google Shape;490;p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0" name="Google Shape;500;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501" name="Google Shape;501;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24: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0" name="Google Shape;510;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511" name="Google Shape;511;p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25: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2" name="Google Shape;522;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523" name="Google Shape;523;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4" name="Google Shape;534;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540" name="Google Shape;540;p27: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544" name="Google Shape;544;p28: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29:notes"/>
          <p:cNvSpPr/>
          <p:nvPr>
            <p:ph idx="2" type="sldImg"/>
          </p:nvPr>
        </p:nvSpPr>
        <p:spPr>
          <a:xfrm>
            <a:off x="2751138" y="531813"/>
            <a:ext cx="4732337" cy="2662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3" name="Google Shape;553;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554" name="Google Shape;554;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565" name="Google Shape;565;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575" name="Google Shape;575;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591" name="Google Shape;591;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33:notes"/>
          <p:cNvSpPr/>
          <p:nvPr>
            <p:ph idx="2" type="sldImg"/>
          </p:nvPr>
        </p:nvSpPr>
        <p:spPr>
          <a:xfrm>
            <a:off x="2751138" y="531813"/>
            <a:ext cx="4732337" cy="2662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9" name="Google Shape;599;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600" name="Google Shape;600;p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34:notes"/>
          <p:cNvSpPr/>
          <p:nvPr>
            <p:ph idx="2" type="sldImg"/>
          </p:nvPr>
        </p:nvSpPr>
        <p:spPr>
          <a:xfrm>
            <a:off x="2751138" y="531813"/>
            <a:ext cx="4732337" cy="2662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6" name="Google Shape;606;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607" name="Google Shape;607;p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35:notes"/>
          <p:cNvSpPr/>
          <p:nvPr>
            <p:ph idx="2" type="sldImg"/>
          </p:nvPr>
        </p:nvSpPr>
        <p:spPr>
          <a:xfrm>
            <a:off x="2751138" y="531813"/>
            <a:ext cx="4732337" cy="2662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5" name="Google Shape;615;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616" name="Google Shape;616;p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623" name="Google Shape;623;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632" name="Google Shape;632;p37: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638" name="Google Shape;638;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p39: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6" name="Google Shape;646;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647" name="Google Shape;647;p3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p40: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7" name="Google Shape;657;p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658" name="Google Shape;658;p4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8" name="Google Shape;668;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669" name="Google Shape;669;p4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jp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5" name="Shape 15"/>
        <p:cNvGrpSpPr/>
        <p:nvPr/>
      </p:nvGrpSpPr>
      <p:grpSpPr>
        <a:xfrm>
          <a:off x="0" y="0"/>
          <a:ext cx="0" cy="0"/>
          <a:chOff x="0" y="0"/>
          <a:chExt cx="0" cy="0"/>
        </a:xfrm>
      </p:grpSpPr>
      <p:pic>
        <p:nvPicPr>
          <p:cNvPr descr="nhs_ppt_normal_v2.jpg" id="16" name="Google Shape;16;p44"/>
          <p:cNvPicPr preferRelativeResize="0"/>
          <p:nvPr/>
        </p:nvPicPr>
        <p:blipFill rotWithShape="1">
          <a:blip r:embed="rId2">
            <a:alphaModFix/>
          </a:blip>
          <a:srcRect b="0" l="0" r="0" t="0"/>
          <a:stretch/>
        </p:blipFill>
        <p:spPr>
          <a:xfrm>
            <a:off x="1" y="0"/>
            <a:ext cx="12184497" cy="6858000"/>
          </a:xfrm>
          <a:prstGeom prst="rect">
            <a:avLst/>
          </a:prstGeom>
          <a:noFill/>
          <a:ln>
            <a:noFill/>
          </a:ln>
        </p:spPr>
      </p:pic>
      <p:sp>
        <p:nvSpPr>
          <p:cNvPr id="17" name="Google Shape;17;p44"/>
          <p:cNvSpPr txBox="1"/>
          <p:nvPr>
            <p:ph type="title"/>
          </p:nvPr>
        </p:nvSpPr>
        <p:spPr>
          <a:xfrm>
            <a:off x="736411" y="2362656"/>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96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nhs_ppt_normal_v2.jpg" id="18" name="Google Shape;18;p44"/>
          <p:cNvPicPr preferRelativeResize="0"/>
          <p:nvPr/>
        </p:nvPicPr>
        <p:blipFill rotWithShape="1">
          <a:blip r:embed="rId2">
            <a:alphaModFix/>
          </a:blip>
          <a:srcRect b="20695" l="57727" r="0" t="58611"/>
          <a:stretch/>
        </p:blipFill>
        <p:spPr>
          <a:xfrm>
            <a:off x="6815016" y="5276851"/>
            <a:ext cx="5150651" cy="1419226"/>
          </a:xfrm>
          <a:prstGeom prst="rect">
            <a:avLst/>
          </a:prstGeom>
          <a:noFill/>
          <a:ln>
            <a:noFill/>
          </a:ln>
        </p:spPr>
      </p:pic>
      <p:pic>
        <p:nvPicPr>
          <p:cNvPr id="19" name="Google Shape;19;p44"/>
          <p:cNvPicPr preferRelativeResize="0"/>
          <p:nvPr/>
        </p:nvPicPr>
        <p:blipFill rotWithShape="1">
          <a:blip r:embed="rId3">
            <a:alphaModFix/>
          </a:blip>
          <a:srcRect b="0" l="0" r="0" t="0"/>
          <a:stretch/>
        </p:blipFill>
        <p:spPr>
          <a:xfrm>
            <a:off x="9550400" y="5789899"/>
            <a:ext cx="2141419" cy="65681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 name="Shape 20"/>
        <p:cNvGrpSpPr/>
        <p:nvPr/>
      </p:nvGrpSpPr>
      <p:grpSpPr>
        <a:xfrm>
          <a:off x="0" y="0"/>
          <a:ext cx="0" cy="0"/>
          <a:chOff x="0" y="0"/>
          <a:chExt cx="0" cy="0"/>
        </a:xfrm>
      </p:grpSpPr>
      <p:sp>
        <p:nvSpPr>
          <p:cNvPr id="21" name="Google Shape;21;p6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5400"/>
              <a:buFont typeface="Calibri"/>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6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900"/>
              </a:spcBef>
              <a:spcAft>
                <a:spcPts val="0"/>
              </a:spcAft>
              <a:buClr>
                <a:schemeClr val="dk1"/>
              </a:buClr>
              <a:buSzPts val="2160"/>
              <a:buNone/>
              <a:defRPr sz="2160"/>
            </a:lvl1pPr>
            <a:lvl2pPr lvl="1" algn="ctr">
              <a:lnSpc>
                <a:spcPct val="90000"/>
              </a:lnSpc>
              <a:spcBef>
                <a:spcPts val="450"/>
              </a:spcBef>
              <a:spcAft>
                <a:spcPts val="0"/>
              </a:spcAft>
              <a:buClr>
                <a:schemeClr val="dk1"/>
              </a:buClr>
              <a:buSzPts val="1800"/>
              <a:buNone/>
              <a:defRPr sz="1800"/>
            </a:lvl2pPr>
            <a:lvl3pPr lvl="2" algn="ctr">
              <a:lnSpc>
                <a:spcPct val="90000"/>
              </a:lnSpc>
              <a:spcBef>
                <a:spcPts val="450"/>
              </a:spcBef>
              <a:spcAft>
                <a:spcPts val="0"/>
              </a:spcAft>
              <a:buClr>
                <a:schemeClr val="dk1"/>
              </a:buClr>
              <a:buSzPts val="1620"/>
              <a:buNone/>
              <a:defRPr sz="1620"/>
            </a:lvl3pPr>
            <a:lvl4pPr lvl="3" algn="ctr">
              <a:lnSpc>
                <a:spcPct val="90000"/>
              </a:lnSpc>
              <a:spcBef>
                <a:spcPts val="450"/>
              </a:spcBef>
              <a:spcAft>
                <a:spcPts val="0"/>
              </a:spcAft>
              <a:buClr>
                <a:schemeClr val="dk1"/>
              </a:buClr>
              <a:buSzPts val="1440"/>
              <a:buNone/>
              <a:defRPr sz="1440"/>
            </a:lvl4pPr>
            <a:lvl5pPr lvl="4" algn="ctr">
              <a:lnSpc>
                <a:spcPct val="90000"/>
              </a:lnSpc>
              <a:spcBef>
                <a:spcPts val="450"/>
              </a:spcBef>
              <a:spcAft>
                <a:spcPts val="0"/>
              </a:spcAft>
              <a:buClr>
                <a:schemeClr val="dk1"/>
              </a:buClr>
              <a:buSzPts val="1440"/>
              <a:buNone/>
              <a:defRPr sz="1440"/>
            </a:lvl5pPr>
            <a:lvl6pPr lvl="5" algn="ctr">
              <a:lnSpc>
                <a:spcPct val="90000"/>
              </a:lnSpc>
              <a:spcBef>
                <a:spcPts val="450"/>
              </a:spcBef>
              <a:spcAft>
                <a:spcPts val="0"/>
              </a:spcAft>
              <a:buClr>
                <a:schemeClr val="dk1"/>
              </a:buClr>
              <a:buSzPts val="1440"/>
              <a:buNone/>
              <a:defRPr sz="1440"/>
            </a:lvl6pPr>
            <a:lvl7pPr lvl="6" algn="ctr">
              <a:lnSpc>
                <a:spcPct val="90000"/>
              </a:lnSpc>
              <a:spcBef>
                <a:spcPts val="450"/>
              </a:spcBef>
              <a:spcAft>
                <a:spcPts val="0"/>
              </a:spcAft>
              <a:buClr>
                <a:schemeClr val="dk1"/>
              </a:buClr>
              <a:buSzPts val="1440"/>
              <a:buNone/>
              <a:defRPr sz="1440"/>
            </a:lvl7pPr>
            <a:lvl8pPr lvl="7" algn="ctr">
              <a:lnSpc>
                <a:spcPct val="90000"/>
              </a:lnSpc>
              <a:spcBef>
                <a:spcPts val="450"/>
              </a:spcBef>
              <a:spcAft>
                <a:spcPts val="0"/>
              </a:spcAft>
              <a:buClr>
                <a:schemeClr val="dk1"/>
              </a:buClr>
              <a:buSzPts val="1440"/>
              <a:buNone/>
              <a:defRPr sz="1440"/>
            </a:lvl8pPr>
            <a:lvl9pPr lvl="8" algn="ctr">
              <a:lnSpc>
                <a:spcPct val="90000"/>
              </a:lnSpc>
              <a:spcBef>
                <a:spcPts val="450"/>
              </a:spcBef>
              <a:spcAft>
                <a:spcPts val="0"/>
              </a:spcAft>
              <a:buClr>
                <a:schemeClr val="dk1"/>
              </a:buClr>
              <a:buSzPts val="1440"/>
              <a:buNone/>
              <a:defRPr sz="1440"/>
            </a:lvl9pPr>
          </a:lstStyle>
          <a:p/>
        </p:txBody>
      </p:sp>
      <p:sp>
        <p:nvSpPr>
          <p:cNvPr id="23" name="Google Shape;23;p6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60"/>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6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p6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6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900"/>
              </a:spcBef>
              <a:spcAft>
                <a:spcPts val="0"/>
              </a:spcAft>
              <a:buClr>
                <a:schemeClr val="dk1"/>
              </a:buClr>
              <a:buSzPts val="1800"/>
              <a:buChar char="•"/>
              <a:defRPr/>
            </a:lvl1pPr>
            <a:lvl2pPr indent="-342900" lvl="1" marL="914400" algn="l">
              <a:lnSpc>
                <a:spcPct val="90000"/>
              </a:lnSpc>
              <a:spcBef>
                <a:spcPts val="450"/>
              </a:spcBef>
              <a:spcAft>
                <a:spcPts val="0"/>
              </a:spcAft>
              <a:buClr>
                <a:schemeClr val="dk1"/>
              </a:buClr>
              <a:buSzPts val="1800"/>
              <a:buChar char="•"/>
              <a:defRPr/>
            </a:lvl2pPr>
            <a:lvl3pPr indent="-342900" lvl="2" marL="1371600" algn="l">
              <a:lnSpc>
                <a:spcPct val="90000"/>
              </a:lnSpc>
              <a:spcBef>
                <a:spcPts val="450"/>
              </a:spcBef>
              <a:spcAft>
                <a:spcPts val="0"/>
              </a:spcAft>
              <a:buClr>
                <a:schemeClr val="dk1"/>
              </a:buClr>
              <a:buSzPts val="1800"/>
              <a:buChar char="•"/>
              <a:defRPr/>
            </a:lvl3pPr>
            <a:lvl4pPr indent="-342900" lvl="3" marL="1828800" algn="l">
              <a:lnSpc>
                <a:spcPct val="90000"/>
              </a:lnSpc>
              <a:spcBef>
                <a:spcPts val="450"/>
              </a:spcBef>
              <a:spcAft>
                <a:spcPts val="0"/>
              </a:spcAft>
              <a:buClr>
                <a:schemeClr val="dk1"/>
              </a:buClr>
              <a:buSzPts val="1800"/>
              <a:buChar char="•"/>
              <a:defRPr/>
            </a:lvl4pPr>
            <a:lvl5pPr indent="-342900" lvl="4" marL="2286000" algn="l">
              <a:lnSpc>
                <a:spcPct val="90000"/>
              </a:lnSpc>
              <a:spcBef>
                <a:spcPts val="450"/>
              </a:spcBef>
              <a:spcAft>
                <a:spcPts val="0"/>
              </a:spcAft>
              <a:buClr>
                <a:schemeClr val="dk1"/>
              </a:buClr>
              <a:buSzPts val="1800"/>
              <a:buChar char="•"/>
              <a:defRPr/>
            </a:lvl5pPr>
            <a:lvl6pPr indent="-342900" lvl="5" marL="2743200" algn="l">
              <a:lnSpc>
                <a:spcPct val="90000"/>
              </a:lnSpc>
              <a:spcBef>
                <a:spcPts val="450"/>
              </a:spcBef>
              <a:spcAft>
                <a:spcPts val="0"/>
              </a:spcAft>
              <a:buClr>
                <a:schemeClr val="dk1"/>
              </a:buClr>
              <a:buSzPts val="1800"/>
              <a:buChar char="•"/>
              <a:defRPr/>
            </a:lvl6pPr>
            <a:lvl7pPr indent="-342900" lvl="6" marL="3200400" algn="l">
              <a:lnSpc>
                <a:spcPct val="90000"/>
              </a:lnSpc>
              <a:spcBef>
                <a:spcPts val="450"/>
              </a:spcBef>
              <a:spcAft>
                <a:spcPts val="0"/>
              </a:spcAft>
              <a:buClr>
                <a:schemeClr val="dk1"/>
              </a:buClr>
              <a:buSzPts val="1800"/>
              <a:buChar char="•"/>
              <a:defRPr/>
            </a:lvl7pPr>
            <a:lvl8pPr indent="-342900" lvl="7" marL="3657600" algn="l">
              <a:lnSpc>
                <a:spcPct val="90000"/>
              </a:lnSpc>
              <a:spcBef>
                <a:spcPts val="450"/>
              </a:spcBef>
              <a:spcAft>
                <a:spcPts val="0"/>
              </a:spcAft>
              <a:buClr>
                <a:schemeClr val="dk1"/>
              </a:buClr>
              <a:buSzPts val="1800"/>
              <a:buChar char="•"/>
              <a:defRPr/>
            </a:lvl8pPr>
            <a:lvl9pPr indent="-342900" lvl="8" marL="4114800" algn="l">
              <a:lnSpc>
                <a:spcPct val="90000"/>
              </a:lnSpc>
              <a:spcBef>
                <a:spcPts val="450"/>
              </a:spcBef>
              <a:spcAft>
                <a:spcPts val="0"/>
              </a:spcAft>
              <a:buClr>
                <a:schemeClr val="dk1"/>
              </a:buClr>
              <a:buSzPts val="1800"/>
              <a:buChar char="•"/>
              <a:defRPr/>
            </a:lvl9pPr>
          </a:lstStyle>
          <a:p/>
        </p:txBody>
      </p:sp>
      <p:sp>
        <p:nvSpPr>
          <p:cNvPr id="29" name="Google Shape;29;p6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61"/>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6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p62"/>
          <p:cNvSpPr txBox="1"/>
          <p:nvPr>
            <p:ph type="title"/>
          </p:nvPr>
        </p:nvSpPr>
        <p:spPr>
          <a:xfrm>
            <a:off x="831851" y="1709739"/>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5400"/>
              <a:buFont typeface="Calibri"/>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62"/>
          <p:cNvSpPr txBox="1"/>
          <p:nvPr>
            <p:ph idx="1" type="body"/>
          </p:nvPr>
        </p:nvSpPr>
        <p:spPr>
          <a:xfrm>
            <a:off x="831851" y="4589464"/>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900"/>
              </a:spcBef>
              <a:spcAft>
                <a:spcPts val="0"/>
              </a:spcAft>
              <a:buClr>
                <a:srgbClr val="888888"/>
              </a:buClr>
              <a:buSzPts val="2160"/>
              <a:buNone/>
              <a:defRPr sz="2160">
                <a:solidFill>
                  <a:srgbClr val="888888"/>
                </a:solidFill>
              </a:defRPr>
            </a:lvl1pPr>
            <a:lvl2pPr indent="-228600" lvl="1" marL="914400" algn="l">
              <a:lnSpc>
                <a:spcPct val="90000"/>
              </a:lnSpc>
              <a:spcBef>
                <a:spcPts val="450"/>
              </a:spcBef>
              <a:spcAft>
                <a:spcPts val="0"/>
              </a:spcAft>
              <a:buClr>
                <a:srgbClr val="888888"/>
              </a:buClr>
              <a:buSzPts val="1800"/>
              <a:buNone/>
              <a:defRPr sz="1800">
                <a:solidFill>
                  <a:srgbClr val="888888"/>
                </a:solidFill>
              </a:defRPr>
            </a:lvl2pPr>
            <a:lvl3pPr indent="-228600" lvl="2" marL="1371600" algn="l">
              <a:lnSpc>
                <a:spcPct val="90000"/>
              </a:lnSpc>
              <a:spcBef>
                <a:spcPts val="450"/>
              </a:spcBef>
              <a:spcAft>
                <a:spcPts val="0"/>
              </a:spcAft>
              <a:buClr>
                <a:srgbClr val="888888"/>
              </a:buClr>
              <a:buSzPts val="1620"/>
              <a:buNone/>
              <a:defRPr sz="1620">
                <a:solidFill>
                  <a:srgbClr val="888888"/>
                </a:solidFill>
              </a:defRPr>
            </a:lvl3pPr>
            <a:lvl4pPr indent="-228600" lvl="3" marL="1828800" algn="l">
              <a:lnSpc>
                <a:spcPct val="90000"/>
              </a:lnSpc>
              <a:spcBef>
                <a:spcPts val="450"/>
              </a:spcBef>
              <a:spcAft>
                <a:spcPts val="0"/>
              </a:spcAft>
              <a:buClr>
                <a:srgbClr val="888888"/>
              </a:buClr>
              <a:buSzPts val="1440"/>
              <a:buNone/>
              <a:defRPr sz="1440">
                <a:solidFill>
                  <a:srgbClr val="888888"/>
                </a:solidFill>
              </a:defRPr>
            </a:lvl4pPr>
            <a:lvl5pPr indent="-228600" lvl="4" marL="2286000" algn="l">
              <a:lnSpc>
                <a:spcPct val="90000"/>
              </a:lnSpc>
              <a:spcBef>
                <a:spcPts val="450"/>
              </a:spcBef>
              <a:spcAft>
                <a:spcPts val="0"/>
              </a:spcAft>
              <a:buClr>
                <a:srgbClr val="888888"/>
              </a:buClr>
              <a:buSzPts val="1440"/>
              <a:buNone/>
              <a:defRPr sz="1440">
                <a:solidFill>
                  <a:srgbClr val="888888"/>
                </a:solidFill>
              </a:defRPr>
            </a:lvl5pPr>
            <a:lvl6pPr indent="-228600" lvl="5" marL="2743200" algn="l">
              <a:lnSpc>
                <a:spcPct val="90000"/>
              </a:lnSpc>
              <a:spcBef>
                <a:spcPts val="450"/>
              </a:spcBef>
              <a:spcAft>
                <a:spcPts val="0"/>
              </a:spcAft>
              <a:buClr>
                <a:srgbClr val="888888"/>
              </a:buClr>
              <a:buSzPts val="1440"/>
              <a:buNone/>
              <a:defRPr sz="1440">
                <a:solidFill>
                  <a:srgbClr val="888888"/>
                </a:solidFill>
              </a:defRPr>
            </a:lvl6pPr>
            <a:lvl7pPr indent="-228600" lvl="6" marL="3200400" algn="l">
              <a:lnSpc>
                <a:spcPct val="90000"/>
              </a:lnSpc>
              <a:spcBef>
                <a:spcPts val="450"/>
              </a:spcBef>
              <a:spcAft>
                <a:spcPts val="0"/>
              </a:spcAft>
              <a:buClr>
                <a:srgbClr val="888888"/>
              </a:buClr>
              <a:buSzPts val="1440"/>
              <a:buNone/>
              <a:defRPr sz="1440">
                <a:solidFill>
                  <a:srgbClr val="888888"/>
                </a:solidFill>
              </a:defRPr>
            </a:lvl7pPr>
            <a:lvl8pPr indent="-228600" lvl="7" marL="3657600" algn="l">
              <a:lnSpc>
                <a:spcPct val="90000"/>
              </a:lnSpc>
              <a:spcBef>
                <a:spcPts val="450"/>
              </a:spcBef>
              <a:spcAft>
                <a:spcPts val="0"/>
              </a:spcAft>
              <a:buClr>
                <a:srgbClr val="888888"/>
              </a:buClr>
              <a:buSzPts val="1440"/>
              <a:buNone/>
              <a:defRPr sz="1440">
                <a:solidFill>
                  <a:srgbClr val="888888"/>
                </a:solidFill>
              </a:defRPr>
            </a:lvl8pPr>
            <a:lvl9pPr indent="-228600" lvl="8" marL="4114800" algn="l">
              <a:lnSpc>
                <a:spcPct val="90000"/>
              </a:lnSpc>
              <a:spcBef>
                <a:spcPts val="450"/>
              </a:spcBef>
              <a:spcAft>
                <a:spcPts val="0"/>
              </a:spcAft>
              <a:buClr>
                <a:srgbClr val="888888"/>
              </a:buClr>
              <a:buSzPts val="1440"/>
              <a:buNone/>
              <a:defRPr sz="1440">
                <a:solidFill>
                  <a:srgbClr val="888888"/>
                </a:solidFill>
              </a:defRPr>
            </a:lvl9pPr>
          </a:lstStyle>
          <a:p/>
        </p:txBody>
      </p:sp>
      <p:sp>
        <p:nvSpPr>
          <p:cNvPr id="35" name="Google Shape;35;p6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6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6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6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6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900"/>
              </a:spcBef>
              <a:spcAft>
                <a:spcPts val="0"/>
              </a:spcAft>
              <a:buClr>
                <a:schemeClr val="dk1"/>
              </a:buClr>
              <a:buSzPts val="1800"/>
              <a:buChar char="•"/>
              <a:defRPr/>
            </a:lvl1pPr>
            <a:lvl2pPr indent="-342900" lvl="1" marL="914400" algn="l">
              <a:lnSpc>
                <a:spcPct val="90000"/>
              </a:lnSpc>
              <a:spcBef>
                <a:spcPts val="450"/>
              </a:spcBef>
              <a:spcAft>
                <a:spcPts val="0"/>
              </a:spcAft>
              <a:buClr>
                <a:schemeClr val="dk1"/>
              </a:buClr>
              <a:buSzPts val="1800"/>
              <a:buChar char="•"/>
              <a:defRPr/>
            </a:lvl2pPr>
            <a:lvl3pPr indent="-342900" lvl="2" marL="1371600" algn="l">
              <a:lnSpc>
                <a:spcPct val="90000"/>
              </a:lnSpc>
              <a:spcBef>
                <a:spcPts val="450"/>
              </a:spcBef>
              <a:spcAft>
                <a:spcPts val="0"/>
              </a:spcAft>
              <a:buClr>
                <a:schemeClr val="dk1"/>
              </a:buClr>
              <a:buSzPts val="1800"/>
              <a:buChar char="•"/>
              <a:defRPr/>
            </a:lvl3pPr>
            <a:lvl4pPr indent="-342900" lvl="3" marL="1828800" algn="l">
              <a:lnSpc>
                <a:spcPct val="90000"/>
              </a:lnSpc>
              <a:spcBef>
                <a:spcPts val="450"/>
              </a:spcBef>
              <a:spcAft>
                <a:spcPts val="0"/>
              </a:spcAft>
              <a:buClr>
                <a:schemeClr val="dk1"/>
              </a:buClr>
              <a:buSzPts val="1800"/>
              <a:buChar char="•"/>
              <a:defRPr/>
            </a:lvl4pPr>
            <a:lvl5pPr indent="-342900" lvl="4" marL="2286000" algn="l">
              <a:lnSpc>
                <a:spcPct val="90000"/>
              </a:lnSpc>
              <a:spcBef>
                <a:spcPts val="450"/>
              </a:spcBef>
              <a:spcAft>
                <a:spcPts val="0"/>
              </a:spcAft>
              <a:buClr>
                <a:schemeClr val="dk1"/>
              </a:buClr>
              <a:buSzPts val="1800"/>
              <a:buChar char="•"/>
              <a:defRPr/>
            </a:lvl5pPr>
            <a:lvl6pPr indent="-342900" lvl="5" marL="2743200" algn="l">
              <a:lnSpc>
                <a:spcPct val="90000"/>
              </a:lnSpc>
              <a:spcBef>
                <a:spcPts val="450"/>
              </a:spcBef>
              <a:spcAft>
                <a:spcPts val="0"/>
              </a:spcAft>
              <a:buClr>
                <a:schemeClr val="dk1"/>
              </a:buClr>
              <a:buSzPts val="1800"/>
              <a:buChar char="•"/>
              <a:defRPr/>
            </a:lvl6pPr>
            <a:lvl7pPr indent="-342900" lvl="6" marL="3200400" algn="l">
              <a:lnSpc>
                <a:spcPct val="90000"/>
              </a:lnSpc>
              <a:spcBef>
                <a:spcPts val="450"/>
              </a:spcBef>
              <a:spcAft>
                <a:spcPts val="0"/>
              </a:spcAft>
              <a:buClr>
                <a:schemeClr val="dk1"/>
              </a:buClr>
              <a:buSzPts val="1800"/>
              <a:buChar char="•"/>
              <a:defRPr/>
            </a:lvl7pPr>
            <a:lvl8pPr indent="-342900" lvl="7" marL="3657600" algn="l">
              <a:lnSpc>
                <a:spcPct val="90000"/>
              </a:lnSpc>
              <a:spcBef>
                <a:spcPts val="450"/>
              </a:spcBef>
              <a:spcAft>
                <a:spcPts val="0"/>
              </a:spcAft>
              <a:buClr>
                <a:schemeClr val="dk1"/>
              </a:buClr>
              <a:buSzPts val="1800"/>
              <a:buChar char="•"/>
              <a:defRPr/>
            </a:lvl8pPr>
            <a:lvl9pPr indent="-342900" lvl="8" marL="4114800" algn="l">
              <a:lnSpc>
                <a:spcPct val="90000"/>
              </a:lnSpc>
              <a:spcBef>
                <a:spcPts val="450"/>
              </a:spcBef>
              <a:spcAft>
                <a:spcPts val="0"/>
              </a:spcAft>
              <a:buClr>
                <a:schemeClr val="dk1"/>
              </a:buClr>
              <a:buSzPts val="1800"/>
              <a:buChar char="•"/>
              <a:defRPr/>
            </a:lvl9pPr>
          </a:lstStyle>
          <a:p/>
        </p:txBody>
      </p:sp>
      <p:sp>
        <p:nvSpPr>
          <p:cNvPr id="41" name="Google Shape;41;p6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900"/>
              </a:spcBef>
              <a:spcAft>
                <a:spcPts val="0"/>
              </a:spcAft>
              <a:buClr>
                <a:schemeClr val="dk1"/>
              </a:buClr>
              <a:buSzPts val="1800"/>
              <a:buChar char="•"/>
              <a:defRPr/>
            </a:lvl1pPr>
            <a:lvl2pPr indent="-342900" lvl="1" marL="914400" algn="l">
              <a:lnSpc>
                <a:spcPct val="90000"/>
              </a:lnSpc>
              <a:spcBef>
                <a:spcPts val="450"/>
              </a:spcBef>
              <a:spcAft>
                <a:spcPts val="0"/>
              </a:spcAft>
              <a:buClr>
                <a:schemeClr val="dk1"/>
              </a:buClr>
              <a:buSzPts val="1800"/>
              <a:buChar char="•"/>
              <a:defRPr/>
            </a:lvl2pPr>
            <a:lvl3pPr indent="-342900" lvl="2" marL="1371600" algn="l">
              <a:lnSpc>
                <a:spcPct val="90000"/>
              </a:lnSpc>
              <a:spcBef>
                <a:spcPts val="450"/>
              </a:spcBef>
              <a:spcAft>
                <a:spcPts val="0"/>
              </a:spcAft>
              <a:buClr>
                <a:schemeClr val="dk1"/>
              </a:buClr>
              <a:buSzPts val="1800"/>
              <a:buChar char="•"/>
              <a:defRPr/>
            </a:lvl3pPr>
            <a:lvl4pPr indent="-342900" lvl="3" marL="1828800" algn="l">
              <a:lnSpc>
                <a:spcPct val="90000"/>
              </a:lnSpc>
              <a:spcBef>
                <a:spcPts val="450"/>
              </a:spcBef>
              <a:spcAft>
                <a:spcPts val="0"/>
              </a:spcAft>
              <a:buClr>
                <a:schemeClr val="dk1"/>
              </a:buClr>
              <a:buSzPts val="1800"/>
              <a:buChar char="•"/>
              <a:defRPr/>
            </a:lvl4pPr>
            <a:lvl5pPr indent="-342900" lvl="4" marL="2286000" algn="l">
              <a:lnSpc>
                <a:spcPct val="90000"/>
              </a:lnSpc>
              <a:spcBef>
                <a:spcPts val="450"/>
              </a:spcBef>
              <a:spcAft>
                <a:spcPts val="0"/>
              </a:spcAft>
              <a:buClr>
                <a:schemeClr val="dk1"/>
              </a:buClr>
              <a:buSzPts val="1800"/>
              <a:buChar char="•"/>
              <a:defRPr/>
            </a:lvl5pPr>
            <a:lvl6pPr indent="-342900" lvl="5" marL="2743200" algn="l">
              <a:lnSpc>
                <a:spcPct val="90000"/>
              </a:lnSpc>
              <a:spcBef>
                <a:spcPts val="450"/>
              </a:spcBef>
              <a:spcAft>
                <a:spcPts val="0"/>
              </a:spcAft>
              <a:buClr>
                <a:schemeClr val="dk1"/>
              </a:buClr>
              <a:buSzPts val="1800"/>
              <a:buChar char="•"/>
              <a:defRPr/>
            </a:lvl6pPr>
            <a:lvl7pPr indent="-342900" lvl="6" marL="3200400" algn="l">
              <a:lnSpc>
                <a:spcPct val="90000"/>
              </a:lnSpc>
              <a:spcBef>
                <a:spcPts val="450"/>
              </a:spcBef>
              <a:spcAft>
                <a:spcPts val="0"/>
              </a:spcAft>
              <a:buClr>
                <a:schemeClr val="dk1"/>
              </a:buClr>
              <a:buSzPts val="1800"/>
              <a:buChar char="•"/>
              <a:defRPr/>
            </a:lvl7pPr>
            <a:lvl8pPr indent="-342900" lvl="7" marL="3657600" algn="l">
              <a:lnSpc>
                <a:spcPct val="90000"/>
              </a:lnSpc>
              <a:spcBef>
                <a:spcPts val="450"/>
              </a:spcBef>
              <a:spcAft>
                <a:spcPts val="0"/>
              </a:spcAft>
              <a:buClr>
                <a:schemeClr val="dk1"/>
              </a:buClr>
              <a:buSzPts val="1800"/>
              <a:buChar char="•"/>
              <a:defRPr/>
            </a:lvl8pPr>
            <a:lvl9pPr indent="-342900" lvl="8" marL="4114800" algn="l">
              <a:lnSpc>
                <a:spcPct val="90000"/>
              </a:lnSpc>
              <a:spcBef>
                <a:spcPts val="450"/>
              </a:spcBef>
              <a:spcAft>
                <a:spcPts val="0"/>
              </a:spcAft>
              <a:buClr>
                <a:schemeClr val="dk1"/>
              </a:buClr>
              <a:buSzPts val="1800"/>
              <a:buChar char="•"/>
              <a:defRPr/>
            </a:lvl9pPr>
          </a:lstStyle>
          <a:p/>
        </p:txBody>
      </p:sp>
      <p:sp>
        <p:nvSpPr>
          <p:cNvPr id="42" name="Google Shape;42;p6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6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64"/>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900"/>
              </a:spcBef>
              <a:spcAft>
                <a:spcPts val="0"/>
              </a:spcAft>
              <a:buClr>
                <a:schemeClr val="dk1"/>
              </a:buClr>
              <a:buSzPts val="2160"/>
              <a:buNone/>
              <a:defRPr b="1" sz="2160"/>
            </a:lvl1pPr>
            <a:lvl2pPr indent="-228600" lvl="1" marL="914400" algn="l">
              <a:lnSpc>
                <a:spcPct val="90000"/>
              </a:lnSpc>
              <a:spcBef>
                <a:spcPts val="450"/>
              </a:spcBef>
              <a:spcAft>
                <a:spcPts val="0"/>
              </a:spcAft>
              <a:buClr>
                <a:schemeClr val="dk1"/>
              </a:buClr>
              <a:buSzPts val="1800"/>
              <a:buNone/>
              <a:defRPr b="1" sz="1800"/>
            </a:lvl2pPr>
            <a:lvl3pPr indent="-228600" lvl="2" marL="1371600" algn="l">
              <a:lnSpc>
                <a:spcPct val="90000"/>
              </a:lnSpc>
              <a:spcBef>
                <a:spcPts val="450"/>
              </a:spcBef>
              <a:spcAft>
                <a:spcPts val="0"/>
              </a:spcAft>
              <a:buClr>
                <a:schemeClr val="dk1"/>
              </a:buClr>
              <a:buSzPts val="1620"/>
              <a:buNone/>
              <a:defRPr b="1" sz="1620"/>
            </a:lvl3pPr>
            <a:lvl4pPr indent="-228600" lvl="3" marL="1828800" algn="l">
              <a:lnSpc>
                <a:spcPct val="90000"/>
              </a:lnSpc>
              <a:spcBef>
                <a:spcPts val="450"/>
              </a:spcBef>
              <a:spcAft>
                <a:spcPts val="0"/>
              </a:spcAft>
              <a:buClr>
                <a:schemeClr val="dk1"/>
              </a:buClr>
              <a:buSzPts val="1440"/>
              <a:buNone/>
              <a:defRPr b="1" sz="1440"/>
            </a:lvl4pPr>
            <a:lvl5pPr indent="-228600" lvl="4" marL="2286000" algn="l">
              <a:lnSpc>
                <a:spcPct val="90000"/>
              </a:lnSpc>
              <a:spcBef>
                <a:spcPts val="450"/>
              </a:spcBef>
              <a:spcAft>
                <a:spcPts val="0"/>
              </a:spcAft>
              <a:buClr>
                <a:schemeClr val="dk1"/>
              </a:buClr>
              <a:buSzPts val="1440"/>
              <a:buNone/>
              <a:defRPr b="1" sz="1440"/>
            </a:lvl5pPr>
            <a:lvl6pPr indent="-228600" lvl="5" marL="2743200" algn="l">
              <a:lnSpc>
                <a:spcPct val="90000"/>
              </a:lnSpc>
              <a:spcBef>
                <a:spcPts val="450"/>
              </a:spcBef>
              <a:spcAft>
                <a:spcPts val="0"/>
              </a:spcAft>
              <a:buClr>
                <a:schemeClr val="dk1"/>
              </a:buClr>
              <a:buSzPts val="1440"/>
              <a:buNone/>
              <a:defRPr b="1" sz="1440"/>
            </a:lvl6pPr>
            <a:lvl7pPr indent="-228600" lvl="6" marL="3200400" algn="l">
              <a:lnSpc>
                <a:spcPct val="90000"/>
              </a:lnSpc>
              <a:spcBef>
                <a:spcPts val="450"/>
              </a:spcBef>
              <a:spcAft>
                <a:spcPts val="0"/>
              </a:spcAft>
              <a:buClr>
                <a:schemeClr val="dk1"/>
              </a:buClr>
              <a:buSzPts val="1440"/>
              <a:buNone/>
              <a:defRPr b="1" sz="1440"/>
            </a:lvl7pPr>
            <a:lvl8pPr indent="-228600" lvl="7" marL="3657600" algn="l">
              <a:lnSpc>
                <a:spcPct val="90000"/>
              </a:lnSpc>
              <a:spcBef>
                <a:spcPts val="450"/>
              </a:spcBef>
              <a:spcAft>
                <a:spcPts val="0"/>
              </a:spcAft>
              <a:buClr>
                <a:schemeClr val="dk1"/>
              </a:buClr>
              <a:buSzPts val="1440"/>
              <a:buNone/>
              <a:defRPr b="1" sz="1440"/>
            </a:lvl8pPr>
            <a:lvl9pPr indent="-228600" lvl="8" marL="4114800" algn="l">
              <a:lnSpc>
                <a:spcPct val="90000"/>
              </a:lnSpc>
              <a:spcBef>
                <a:spcPts val="450"/>
              </a:spcBef>
              <a:spcAft>
                <a:spcPts val="0"/>
              </a:spcAft>
              <a:buClr>
                <a:schemeClr val="dk1"/>
              </a:buClr>
              <a:buSzPts val="1440"/>
              <a:buNone/>
              <a:defRPr b="1" sz="1440"/>
            </a:lvl9pPr>
          </a:lstStyle>
          <a:p/>
        </p:txBody>
      </p:sp>
      <p:sp>
        <p:nvSpPr>
          <p:cNvPr id="48" name="Google Shape;48;p64"/>
          <p:cNvSpPr txBox="1"/>
          <p:nvPr>
            <p:ph idx="2" type="body"/>
          </p:nvPr>
        </p:nvSpPr>
        <p:spPr>
          <a:xfrm>
            <a:off x="839789" y="2505076"/>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900"/>
              </a:spcBef>
              <a:spcAft>
                <a:spcPts val="0"/>
              </a:spcAft>
              <a:buClr>
                <a:schemeClr val="dk1"/>
              </a:buClr>
              <a:buSzPts val="1800"/>
              <a:buChar char="•"/>
              <a:defRPr/>
            </a:lvl1pPr>
            <a:lvl2pPr indent="-342900" lvl="1" marL="914400" algn="l">
              <a:lnSpc>
                <a:spcPct val="90000"/>
              </a:lnSpc>
              <a:spcBef>
                <a:spcPts val="450"/>
              </a:spcBef>
              <a:spcAft>
                <a:spcPts val="0"/>
              </a:spcAft>
              <a:buClr>
                <a:schemeClr val="dk1"/>
              </a:buClr>
              <a:buSzPts val="1800"/>
              <a:buChar char="•"/>
              <a:defRPr/>
            </a:lvl2pPr>
            <a:lvl3pPr indent="-342900" lvl="2" marL="1371600" algn="l">
              <a:lnSpc>
                <a:spcPct val="90000"/>
              </a:lnSpc>
              <a:spcBef>
                <a:spcPts val="450"/>
              </a:spcBef>
              <a:spcAft>
                <a:spcPts val="0"/>
              </a:spcAft>
              <a:buClr>
                <a:schemeClr val="dk1"/>
              </a:buClr>
              <a:buSzPts val="1800"/>
              <a:buChar char="•"/>
              <a:defRPr/>
            </a:lvl3pPr>
            <a:lvl4pPr indent="-342900" lvl="3" marL="1828800" algn="l">
              <a:lnSpc>
                <a:spcPct val="90000"/>
              </a:lnSpc>
              <a:spcBef>
                <a:spcPts val="450"/>
              </a:spcBef>
              <a:spcAft>
                <a:spcPts val="0"/>
              </a:spcAft>
              <a:buClr>
                <a:schemeClr val="dk1"/>
              </a:buClr>
              <a:buSzPts val="1800"/>
              <a:buChar char="•"/>
              <a:defRPr/>
            </a:lvl4pPr>
            <a:lvl5pPr indent="-342900" lvl="4" marL="2286000" algn="l">
              <a:lnSpc>
                <a:spcPct val="90000"/>
              </a:lnSpc>
              <a:spcBef>
                <a:spcPts val="450"/>
              </a:spcBef>
              <a:spcAft>
                <a:spcPts val="0"/>
              </a:spcAft>
              <a:buClr>
                <a:schemeClr val="dk1"/>
              </a:buClr>
              <a:buSzPts val="1800"/>
              <a:buChar char="•"/>
              <a:defRPr/>
            </a:lvl5pPr>
            <a:lvl6pPr indent="-342900" lvl="5" marL="2743200" algn="l">
              <a:lnSpc>
                <a:spcPct val="90000"/>
              </a:lnSpc>
              <a:spcBef>
                <a:spcPts val="450"/>
              </a:spcBef>
              <a:spcAft>
                <a:spcPts val="0"/>
              </a:spcAft>
              <a:buClr>
                <a:schemeClr val="dk1"/>
              </a:buClr>
              <a:buSzPts val="1800"/>
              <a:buChar char="•"/>
              <a:defRPr/>
            </a:lvl6pPr>
            <a:lvl7pPr indent="-342900" lvl="6" marL="3200400" algn="l">
              <a:lnSpc>
                <a:spcPct val="90000"/>
              </a:lnSpc>
              <a:spcBef>
                <a:spcPts val="450"/>
              </a:spcBef>
              <a:spcAft>
                <a:spcPts val="0"/>
              </a:spcAft>
              <a:buClr>
                <a:schemeClr val="dk1"/>
              </a:buClr>
              <a:buSzPts val="1800"/>
              <a:buChar char="•"/>
              <a:defRPr/>
            </a:lvl7pPr>
            <a:lvl8pPr indent="-342900" lvl="7" marL="3657600" algn="l">
              <a:lnSpc>
                <a:spcPct val="90000"/>
              </a:lnSpc>
              <a:spcBef>
                <a:spcPts val="450"/>
              </a:spcBef>
              <a:spcAft>
                <a:spcPts val="0"/>
              </a:spcAft>
              <a:buClr>
                <a:schemeClr val="dk1"/>
              </a:buClr>
              <a:buSzPts val="1800"/>
              <a:buChar char="•"/>
              <a:defRPr/>
            </a:lvl8pPr>
            <a:lvl9pPr indent="-342900" lvl="8" marL="4114800" algn="l">
              <a:lnSpc>
                <a:spcPct val="90000"/>
              </a:lnSpc>
              <a:spcBef>
                <a:spcPts val="450"/>
              </a:spcBef>
              <a:spcAft>
                <a:spcPts val="0"/>
              </a:spcAft>
              <a:buClr>
                <a:schemeClr val="dk1"/>
              </a:buClr>
              <a:buSzPts val="1800"/>
              <a:buChar char="•"/>
              <a:defRPr/>
            </a:lvl9pPr>
          </a:lstStyle>
          <a:p/>
        </p:txBody>
      </p:sp>
      <p:sp>
        <p:nvSpPr>
          <p:cNvPr id="49" name="Google Shape;49;p64"/>
          <p:cNvSpPr txBox="1"/>
          <p:nvPr>
            <p:ph idx="3" type="body"/>
          </p:nvPr>
        </p:nvSpPr>
        <p:spPr>
          <a:xfrm>
            <a:off x="6172201"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900"/>
              </a:spcBef>
              <a:spcAft>
                <a:spcPts val="0"/>
              </a:spcAft>
              <a:buClr>
                <a:schemeClr val="dk1"/>
              </a:buClr>
              <a:buSzPts val="2160"/>
              <a:buNone/>
              <a:defRPr b="1" sz="2160"/>
            </a:lvl1pPr>
            <a:lvl2pPr indent="-228600" lvl="1" marL="914400" algn="l">
              <a:lnSpc>
                <a:spcPct val="90000"/>
              </a:lnSpc>
              <a:spcBef>
                <a:spcPts val="450"/>
              </a:spcBef>
              <a:spcAft>
                <a:spcPts val="0"/>
              </a:spcAft>
              <a:buClr>
                <a:schemeClr val="dk1"/>
              </a:buClr>
              <a:buSzPts val="1800"/>
              <a:buNone/>
              <a:defRPr b="1" sz="1800"/>
            </a:lvl2pPr>
            <a:lvl3pPr indent="-228600" lvl="2" marL="1371600" algn="l">
              <a:lnSpc>
                <a:spcPct val="90000"/>
              </a:lnSpc>
              <a:spcBef>
                <a:spcPts val="450"/>
              </a:spcBef>
              <a:spcAft>
                <a:spcPts val="0"/>
              </a:spcAft>
              <a:buClr>
                <a:schemeClr val="dk1"/>
              </a:buClr>
              <a:buSzPts val="1620"/>
              <a:buNone/>
              <a:defRPr b="1" sz="1620"/>
            </a:lvl3pPr>
            <a:lvl4pPr indent="-228600" lvl="3" marL="1828800" algn="l">
              <a:lnSpc>
                <a:spcPct val="90000"/>
              </a:lnSpc>
              <a:spcBef>
                <a:spcPts val="450"/>
              </a:spcBef>
              <a:spcAft>
                <a:spcPts val="0"/>
              </a:spcAft>
              <a:buClr>
                <a:schemeClr val="dk1"/>
              </a:buClr>
              <a:buSzPts val="1440"/>
              <a:buNone/>
              <a:defRPr b="1" sz="1440"/>
            </a:lvl4pPr>
            <a:lvl5pPr indent="-228600" lvl="4" marL="2286000" algn="l">
              <a:lnSpc>
                <a:spcPct val="90000"/>
              </a:lnSpc>
              <a:spcBef>
                <a:spcPts val="450"/>
              </a:spcBef>
              <a:spcAft>
                <a:spcPts val="0"/>
              </a:spcAft>
              <a:buClr>
                <a:schemeClr val="dk1"/>
              </a:buClr>
              <a:buSzPts val="1440"/>
              <a:buNone/>
              <a:defRPr b="1" sz="1440"/>
            </a:lvl5pPr>
            <a:lvl6pPr indent="-228600" lvl="5" marL="2743200" algn="l">
              <a:lnSpc>
                <a:spcPct val="90000"/>
              </a:lnSpc>
              <a:spcBef>
                <a:spcPts val="450"/>
              </a:spcBef>
              <a:spcAft>
                <a:spcPts val="0"/>
              </a:spcAft>
              <a:buClr>
                <a:schemeClr val="dk1"/>
              </a:buClr>
              <a:buSzPts val="1440"/>
              <a:buNone/>
              <a:defRPr b="1" sz="1440"/>
            </a:lvl6pPr>
            <a:lvl7pPr indent="-228600" lvl="6" marL="3200400" algn="l">
              <a:lnSpc>
                <a:spcPct val="90000"/>
              </a:lnSpc>
              <a:spcBef>
                <a:spcPts val="450"/>
              </a:spcBef>
              <a:spcAft>
                <a:spcPts val="0"/>
              </a:spcAft>
              <a:buClr>
                <a:schemeClr val="dk1"/>
              </a:buClr>
              <a:buSzPts val="1440"/>
              <a:buNone/>
              <a:defRPr b="1" sz="1440"/>
            </a:lvl7pPr>
            <a:lvl8pPr indent="-228600" lvl="7" marL="3657600" algn="l">
              <a:lnSpc>
                <a:spcPct val="90000"/>
              </a:lnSpc>
              <a:spcBef>
                <a:spcPts val="450"/>
              </a:spcBef>
              <a:spcAft>
                <a:spcPts val="0"/>
              </a:spcAft>
              <a:buClr>
                <a:schemeClr val="dk1"/>
              </a:buClr>
              <a:buSzPts val="1440"/>
              <a:buNone/>
              <a:defRPr b="1" sz="1440"/>
            </a:lvl8pPr>
            <a:lvl9pPr indent="-228600" lvl="8" marL="4114800" algn="l">
              <a:lnSpc>
                <a:spcPct val="90000"/>
              </a:lnSpc>
              <a:spcBef>
                <a:spcPts val="450"/>
              </a:spcBef>
              <a:spcAft>
                <a:spcPts val="0"/>
              </a:spcAft>
              <a:buClr>
                <a:schemeClr val="dk1"/>
              </a:buClr>
              <a:buSzPts val="1440"/>
              <a:buNone/>
              <a:defRPr b="1" sz="1440"/>
            </a:lvl9pPr>
          </a:lstStyle>
          <a:p/>
        </p:txBody>
      </p:sp>
      <p:sp>
        <p:nvSpPr>
          <p:cNvPr id="50" name="Google Shape;50;p64"/>
          <p:cNvSpPr txBox="1"/>
          <p:nvPr>
            <p:ph idx="4" type="body"/>
          </p:nvPr>
        </p:nvSpPr>
        <p:spPr>
          <a:xfrm>
            <a:off x="6172201" y="2505076"/>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900"/>
              </a:spcBef>
              <a:spcAft>
                <a:spcPts val="0"/>
              </a:spcAft>
              <a:buClr>
                <a:schemeClr val="dk1"/>
              </a:buClr>
              <a:buSzPts val="1800"/>
              <a:buChar char="•"/>
              <a:defRPr/>
            </a:lvl1pPr>
            <a:lvl2pPr indent="-342900" lvl="1" marL="914400" algn="l">
              <a:lnSpc>
                <a:spcPct val="90000"/>
              </a:lnSpc>
              <a:spcBef>
                <a:spcPts val="450"/>
              </a:spcBef>
              <a:spcAft>
                <a:spcPts val="0"/>
              </a:spcAft>
              <a:buClr>
                <a:schemeClr val="dk1"/>
              </a:buClr>
              <a:buSzPts val="1800"/>
              <a:buChar char="•"/>
              <a:defRPr/>
            </a:lvl2pPr>
            <a:lvl3pPr indent="-342900" lvl="2" marL="1371600" algn="l">
              <a:lnSpc>
                <a:spcPct val="90000"/>
              </a:lnSpc>
              <a:spcBef>
                <a:spcPts val="450"/>
              </a:spcBef>
              <a:spcAft>
                <a:spcPts val="0"/>
              </a:spcAft>
              <a:buClr>
                <a:schemeClr val="dk1"/>
              </a:buClr>
              <a:buSzPts val="1800"/>
              <a:buChar char="•"/>
              <a:defRPr/>
            </a:lvl3pPr>
            <a:lvl4pPr indent="-342900" lvl="3" marL="1828800" algn="l">
              <a:lnSpc>
                <a:spcPct val="90000"/>
              </a:lnSpc>
              <a:spcBef>
                <a:spcPts val="450"/>
              </a:spcBef>
              <a:spcAft>
                <a:spcPts val="0"/>
              </a:spcAft>
              <a:buClr>
                <a:schemeClr val="dk1"/>
              </a:buClr>
              <a:buSzPts val="1800"/>
              <a:buChar char="•"/>
              <a:defRPr/>
            </a:lvl4pPr>
            <a:lvl5pPr indent="-342900" lvl="4" marL="2286000" algn="l">
              <a:lnSpc>
                <a:spcPct val="90000"/>
              </a:lnSpc>
              <a:spcBef>
                <a:spcPts val="450"/>
              </a:spcBef>
              <a:spcAft>
                <a:spcPts val="0"/>
              </a:spcAft>
              <a:buClr>
                <a:schemeClr val="dk1"/>
              </a:buClr>
              <a:buSzPts val="1800"/>
              <a:buChar char="•"/>
              <a:defRPr/>
            </a:lvl5pPr>
            <a:lvl6pPr indent="-342900" lvl="5" marL="2743200" algn="l">
              <a:lnSpc>
                <a:spcPct val="90000"/>
              </a:lnSpc>
              <a:spcBef>
                <a:spcPts val="450"/>
              </a:spcBef>
              <a:spcAft>
                <a:spcPts val="0"/>
              </a:spcAft>
              <a:buClr>
                <a:schemeClr val="dk1"/>
              </a:buClr>
              <a:buSzPts val="1800"/>
              <a:buChar char="•"/>
              <a:defRPr/>
            </a:lvl6pPr>
            <a:lvl7pPr indent="-342900" lvl="6" marL="3200400" algn="l">
              <a:lnSpc>
                <a:spcPct val="90000"/>
              </a:lnSpc>
              <a:spcBef>
                <a:spcPts val="450"/>
              </a:spcBef>
              <a:spcAft>
                <a:spcPts val="0"/>
              </a:spcAft>
              <a:buClr>
                <a:schemeClr val="dk1"/>
              </a:buClr>
              <a:buSzPts val="1800"/>
              <a:buChar char="•"/>
              <a:defRPr/>
            </a:lvl7pPr>
            <a:lvl8pPr indent="-342900" lvl="7" marL="3657600" algn="l">
              <a:lnSpc>
                <a:spcPct val="90000"/>
              </a:lnSpc>
              <a:spcBef>
                <a:spcPts val="450"/>
              </a:spcBef>
              <a:spcAft>
                <a:spcPts val="0"/>
              </a:spcAft>
              <a:buClr>
                <a:schemeClr val="dk1"/>
              </a:buClr>
              <a:buSzPts val="1800"/>
              <a:buChar char="•"/>
              <a:defRPr/>
            </a:lvl8pPr>
            <a:lvl9pPr indent="-342900" lvl="8" marL="4114800" algn="l">
              <a:lnSpc>
                <a:spcPct val="90000"/>
              </a:lnSpc>
              <a:spcBef>
                <a:spcPts val="450"/>
              </a:spcBef>
              <a:spcAft>
                <a:spcPts val="0"/>
              </a:spcAft>
              <a:buClr>
                <a:schemeClr val="dk1"/>
              </a:buClr>
              <a:buSzPts val="1800"/>
              <a:buChar char="•"/>
              <a:defRPr/>
            </a:lvl9pPr>
          </a:lstStyle>
          <a:p/>
        </p:txBody>
      </p:sp>
      <p:sp>
        <p:nvSpPr>
          <p:cNvPr id="51" name="Google Shape;51;p6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6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6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sp>
        <p:nvSpPr>
          <p:cNvPr id="55" name="Google Shape;55;p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6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65"/>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6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9" name="Shape 59"/>
        <p:cNvGrpSpPr/>
        <p:nvPr/>
      </p:nvGrpSpPr>
      <p:grpSpPr>
        <a:xfrm>
          <a:off x="0" y="0"/>
          <a:ext cx="0" cy="0"/>
          <a:chOff x="0" y="0"/>
          <a:chExt cx="0" cy="0"/>
        </a:xfrm>
      </p:grpSpPr>
      <p:sp>
        <p:nvSpPr>
          <p:cNvPr id="60" name="Google Shape;60;p6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6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6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3" name="Shape 63"/>
        <p:cNvGrpSpPr/>
        <p:nvPr/>
      </p:nvGrpSpPr>
      <p:grpSpPr>
        <a:xfrm>
          <a:off x="0" y="0"/>
          <a:ext cx="0" cy="0"/>
          <a:chOff x="0" y="0"/>
          <a:chExt cx="0" cy="0"/>
        </a:xfrm>
      </p:grpSpPr>
      <p:sp>
        <p:nvSpPr>
          <p:cNvPr id="64" name="Google Shape;64;p6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880"/>
              <a:buFont typeface="Calibri"/>
              <a:buNone/>
              <a:defRPr sz="288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67"/>
          <p:cNvSpPr txBox="1"/>
          <p:nvPr>
            <p:ph idx="1" type="body"/>
          </p:nvPr>
        </p:nvSpPr>
        <p:spPr>
          <a:xfrm>
            <a:off x="5183188" y="987426"/>
            <a:ext cx="6172200" cy="4873625"/>
          </a:xfrm>
          <a:prstGeom prst="rect">
            <a:avLst/>
          </a:prstGeom>
          <a:noFill/>
          <a:ln>
            <a:noFill/>
          </a:ln>
        </p:spPr>
        <p:txBody>
          <a:bodyPr anchorCtr="0" anchor="t" bIns="45700" lIns="91425" spcFirstLastPara="1" rIns="91425" wrap="square" tIns="45700">
            <a:normAutofit/>
          </a:bodyPr>
          <a:lstStyle>
            <a:lvl1pPr indent="-411480" lvl="0" marL="457200" algn="l">
              <a:lnSpc>
                <a:spcPct val="90000"/>
              </a:lnSpc>
              <a:spcBef>
                <a:spcPts val="900"/>
              </a:spcBef>
              <a:spcAft>
                <a:spcPts val="0"/>
              </a:spcAft>
              <a:buClr>
                <a:schemeClr val="dk1"/>
              </a:buClr>
              <a:buSzPts val="2880"/>
              <a:buChar char="•"/>
              <a:defRPr sz="2880"/>
            </a:lvl1pPr>
            <a:lvl2pPr indent="-388619" lvl="1" marL="914400" algn="l">
              <a:lnSpc>
                <a:spcPct val="90000"/>
              </a:lnSpc>
              <a:spcBef>
                <a:spcPts val="450"/>
              </a:spcBef>
              <a:spcAft>
                <a:spcPts val="0"/>
              </a:spcAft>
              <a:buClr>
                <a:schemeClr val="dk1"/>
              </a:buClr>
              <a:buSzPts val="2520"/>
              <a:buChar char="•"/>
              <a:defRPr sz="2520"/>
            </a:lvl2pPr>
            <a:lvl3pPr indent="-365760" lvl="2" marL="1371600" algn="l">
              <a:lnSpc>
                <a:spcPct val="90000"/>
              </a:lnSpc>
              <a:spcBef>
                <a:spcPts val="450"/>
              </a:spcBef>
              <a:spcAft>
                <a:spcPts val="0"/>
              </a:spcAft>
              <a:buClr>
                <a:schemeClr val="dk1"/>
              </a:buClr>
              <a:buSzPts val="2160"/>
              <a:buChar char="•"/>
              <a:defRPr sz="2160"/>
            </a:lvl3pPr>
            <a:lvl4pPr indent="-342900" lvl="3" marL="1828800" algn="l">
              <a:lnSpc>
                <a:spcPct val="90000"/>
              </a:lnSpc>
              <a:spcBef>
                <a:spcPts val="450"/>
              </a:spcBef>
              <a:spcAft>
                <a:spcPts val="0"/>
              </a:spcAft>
              <a:buClr>
                <a:schemeClr val="dk1"/>
              </a:buClr>
              <a:buSzPts val="1800"/>
              <a:buChar char="•"/>
              <a:defRPr sz="1800"/>
            </a:lvl4pPr>
            <a:lvl5pPr indent="-342900" lvl="4" marL="2286000" algn="l">
              <a:lnSpc>
                <a:spcPct val="90000"/>
              </a:lnSpc>
              <a:spcBef>
                <a:spcPts val="450"/>
              </a:spcBef>
              <a:spcAft>
                <a:spcPts val="0"/>
              </a:spcAft>
              <a:buClr>
                <a:schemeClr val="dk1"/>
              </a:buClr>
              <a:buSzPts val="1800"/>
              <a:buChar char="•"/>
              <a:defRPr sz="1800"/>
            </a:lvl5pPr>
            <a:lvl6pPr indent="-342900" lvl="5" marL="2743200" algn="l">
              <a:lnSpc>
                <a:spcPct val="90000"/>
              </a:lnSpc>
              <a:spcBef>
                <a:spcPts val="450"/>
              </a:spcBef>
              <a:spcAft>
                <a:spcPts val="0"/>
              </a:spcAft>
              <a:buClr>
                <a:schemeClr val="dk1"/>
              </a:buClr>
              <a:buSzPts val="1800"/>
              <a:buChar char="•"/>
              <a:defRPr sz="1800"/>
            </a:lvl6pPr>
            <a:lvl7pPr indent="-342900" lvl="6" marL="3200400" algn="l">
              <a:lnSpc>
                <a:spcPct val="90000"/>
              </a:lnSpc>
              <a:spcBef>
                <a:spcPts val="450"/>
              </a:spcBef>
              <a:spcAft>
                <a:spcPts val="0"/>
              </a:spcAft>
              <a:buClr>
                <a:schemeClr val="dk1"/>
              </a:buClr>
              <a:buSzPts val="1800"/>
              <a:buChar char="•"/>
              <a:defRPr sz="1800"/>
            </a:lvl7pPr>
            <a:lvl8pPr indent="-342900" lvl="7" marL="3657600" algn="l">
              <a:lnSpc>
                <a:spcPct val="90000"/>
              </a:lnSpc>
              <a:spcBef>
                <a:spcPts val="450"/>
              </a:spcBef>
              <a:spcAft>
                <a:spcPts val="0"/>
              </a:spcAft>
              <a:buClr>
                <a:schemeClr val="dk1"/>
              </a:buClr>
              <a:buSzPts val="1800"/>
              <a:buChar char="•"/>
              <a:defRPr sz="1800"/>
            </a:lvl8pPr>
            <a:lvl9pPr indent="-342900" lvl="8" marL="4114800" algn="l">
              <a:lnSpc>
                <a:spcPct val="90000"/>
              </a:lnSpc>
              <a:spcBef>
                <a:spcPts val="450"/>
              </a:spcBef>
              <a:spcAft>
                <a:spcPts val="0"/>
              </a:spcAft>
              <a:buClr>
                <a:schemeClr val="dk1"/>
              </a:buClr>
              <a:buSzPts val="1800"/>
              <a:buChar char="•"/>
              <a:defRPr sz="1800"/>
            </a:lvl9pPr>
          </a:lstStyle>
          <a:p/>
        </p:txBody>
      </p:sp>
      <p:sp>
        <p:nvSpPr>
          <p:cNvPr id="66" name="Google Shape;66;p6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900"/>
              </a:spcBef>
              <a:spcAft>
                <a:spcPts val="0"/>
              </a:spcAft>
              <a:buClr>
                <a:schemeClr val="dk1"/>
              </a:buClr>
              <a:buSzPts val="1440"/>
              <a:buNone/>
              <a:defRPr sz="1440"/>
            </a:lvl1pPr>
            <a:lvl2pPr indent="-228600" lvl="1" marL="914400" algn="l">
              <a:lnSpc>
                <a:spcPct val="90000"/>
              </a:lnSpc>
              <a:spcBef>
                <a:spcPts val="450"/>
              </a:spcBef>
              <a:spcAft>
                <a:spcPts val="0"/>
              </a:spcAft>
              <a:buClr>
                <a:schemeClr val="dk1"/>
              </a:buClr>
              <a:buSzPts val="1260"/>
              <a:buNone/>
              <a:defRPr sz="1260"/>
            </a:lvl2pPr>
            <a:lvl3pPr indent="-228600" lvl="2" marL="1371600" algn="l">
              <a:lnSpc>
                <a:spcPct val="90000"/>
              </a:lnSpc>
              <a:spcBef>
                <a:spcPts val="450"/>
              </a:spcBef>
              <a:spcAft>
                <a:spcPts val="0"/>
              </a:spcAft>
              <a:buClr>
                <a:schemeClr val="dk1"/>
              </a:buClr>
              <a:buSzPts val="1080"/>
              <a:buNone/>
              <a:defRPr sz="1080"/>
            </a:lvl3pPr>
            <a:lvl4pPr indent="-228600" lvl="3" marL="1828800" algn="l">
              <a:lnSpc>
                <a:spcPct val="90000"/>
              </a:lnSpc>
              <a:spcBef>
                <a:spcPts val="450"/>
              </a:spcBef>
              <a:spcAft>
                <a:spcPts val="0"/>
              </a:spcAft>
              <a:buClr>
                <a:schemeClr val="dk1"/>
              </a:buClr>
              <a:buSzPts val="900"/>
              <a:buNone/>
              <a:defRPr sz="900"/>
            </a:lvl4pPr>
            <a:lvl5pPr indent="-228600" lvl="4" marL="2286000" algn="l">
              <a:lnSpc>
                <a:spcPct val="90000"/>
              </a:lnSpc>
              <a:spcBef>
                <a:spcPts val="450"/>
              </a:spcBef>
              <a:spcAft>
                <a:spcPts val="0"/>
              </a:spcAft>
              <a:buClr>
                <a:schemeClr val="dk1"/>
              </a:buClr>
              <a:buSzPts val="900"/>
              <a:buNone/>
              <a:defRPr sz="900"/>
            </a:lvl5pPr>
            <a:lvl6pPr indent="-228600" lvl="5" marL="2743200" algn="l">
              <a:lnSpc>
                <a:spcPct val="90000"/>
              </a:lnSpc>
              <a:spcBef>
                <a:spcPts val="450"/>
              </a:spcBef>
              <a:spcAft>
                <a:spcPts val="0"/>
              </a:spcAft>
              <a:buClr>
                <a:schemeClr val="dk1"/>
              </a:buClr>
              <a:buSzPts val="900"/>
              <a:buNone/>
              <a:defRPr sz="900"/>
            </a:lvl6pPr>
            <a:lvl7pPr indent="-228600" lvl="6" marL="3200400" algn="l">
              <a:lnSpc>
                <a:spcPct val="90000"/>
              </a:lnSpc>
              <a:spcBef>
                <a:spcPts val="450"/>
              </a:spcBef>
              <a:spcAft>
                <a:spcPts val="0"/>
              </a:spcAft>
              <a:buClr>
                <a:schemeClr val="dk1"/>
              </a:buClr>
              <a:buSzPts val="900"/>
              <a:buNone/>
              <a:defRPr sz="900"/>
            </a:lvl7pPr>
            <a:lvl8pPr indent="-228600" lvl="7" marL="3657600" algn="l">
              <a:lnSpc>
                <a:spcPct val="90000"/>
              </a:lnSpc>
              <a:spcBef>
                <a:spcPts val="450"/>
              </a:spcBef>
              <a:spcAft>
                <a:spcPts val="0"/>
              </a:spcAft>
              <a:buClr>
                <a:schemeClr val="dk1"/>
              </a:buClr>
              <a:buSzPts val="900"/>
              <a:buNone/>
              <a:defRPr sz="900"/>
            </a:lvl8pPr>
            <a:lvl9pPr indent="-228600" lvl="8" marL="4114800" algn="l">
              <a:lnSpc>
                <a:spcPct val="90000"/>
              </a:lnSpc>
              <a:spcBef>
                <a:spcPts val="450"/>
              </a:spcBef>
              <a:spcAft>
                <a:spcPts val="0"/>
              </a:spcAft>
              <a:buClr>
                <a:schemeClr val="dk1"/>
              </a:buClr>
              <a:buSzPts val="900"/>
              <a:buNone/>
              <a:defRPr sz="900"/>
            </a:lvl9pPr>
          </a:lstStyle>
          <a:p/>
        </p:txBody>
      </p:sp>
      <p:sp>
        <p:nvSpPr>
          <p:cNvPr id="67" name="Google Shape;67;p6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67"/>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67"/>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0" name="Shape 70"/>
        <p:cNvGrpSpPr/>
        <p:nvPr/>
      </p:nvGrpSpPr>
      <p:grpSpPr>
        <a:xfrm>
          <a:off x="0" y="0"/>
          <a:ext cx="0" cy="0"/>
          <a:chOff x="0" y="0"/>
          <a:chExt cx="0" cy="0"/>
        </a:xfrm>
      </p:grpSpPr>
      <p:sp>
        <p:nvSpPr>
          <p:cNvPr id="71" name="Google Shape;71;p6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880"/>
              <a:buFont typeface="Calibri"/>
              <a:buNone/>
              <a:defRPr sz="288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68"/>
          <p:cNvSpPr/>
          <p:nvPr>
            <p:ph idx="2" type="pic"/>
          </p:nvPr>
        </p:nvSpPr>
        <p:spPr>
          <a:xfrm>
            <a:off x="5183188" y="987426"/>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900"/>
              </a:spcBef>
              <a:spcAft>
                <a:spcPts val="0"/>
              </a:spcAft>
              <a:buClr>
                <a:schemeClr val="dk1"/>
              </a:buClr>
              <a:buSzPts val="2880"/>
              <a:buFont typeface="Arial"/>
              <a:buNone/>
              <a:defRPr b="0" i="0" sz="2880" u="none" cap="none" strike="noStrike">
                <a:solidFill>
                  <a:schemeClr val="dk1"/>
                </a:solidFill>
                <a:latin typeface="Calibri"/>
                <a:ea typeface="Calibri"/>
                <a:cs typeface="Calibri"/>
                <a:sym typeface="Calibri"/>
              </a:defRPr>
            </a:lvl1pPr>
            <a:lvl2pPr lvl="1" marR="0" rtl="0" algn="l">
              <a:lnSpc>
                <a:spcPct val="90000"/>
              </a:lnSpc>
              <a:spcBef>
                <a:spcPts val="450"/>
              </a:spcBef>
              <a:spcAft>
                <a:spcPts val="0"/>
              </a:spcAft>
              <a:buClr>
                <a:schemeClr val="dk1"/>
              </a:buClr>
              <a:buSzPts val="2520"/>
              <a:buFont typeface="Arial"/>
              <a:buNone/>
              <a:defRPr b="0" i="0" sz="2520" u="none" cap="none" strike="noStrike">
                <a:solidFill>
                  <a:schemeClr val="dk1"/>
                </a:solidFill>
                <a:latin typeface="Calibri"/>
                <a:ea typeface="Calibri"/>
                <a:cs typeface="Calibri"/>
                <a:sym typeface="Calibri"/>
              </a:defRPr>
            </a:lvl2pPr>
            <a:lvl3pPr lvl="2" marR="0" rtl="0" algn="l">
              <a:lnSpc>
                <a:spcPct val="90000"/>
              </a:lnSpc>
              <a:spcBef>
                <a:spcPts val="450"/>
              </a:spcBef>
              <a:spcAft>
                <a:spcPts val="0"/>
              </a:spcAft>
              <a:buClr>
                <a:schemeClr val="dk1"/>
              </a:buClr>
              <a:buSzPts val="2160"/>
              <a:buFont typeface="Arial"/>
              <a:buNone/>
              <a:defRPr b="0" i="0" sz="2160" u="none" cap="none" strike="noStrike">
                <a:solidFill>
                  <a:schemeClr val="dk1"/>
                </a:solidFill>
                <a:latin typeface="Calibri"/>
                <a:ea typeface="Calibri"/>
                <a:cs typeface="Calibri"/>
                <a:sym typeface="Calibri"/>
              </a:defRPr>
            </a:lvl3pPr>
            <a:lvl4pPr lvl="3" marR="0" rtl="0" algn="l">
              <a:lnSpc>
                <a:spcPct val="90000"/>
              </a:lnSpc>
              <a:spcBef>
                <a:spcPts val="45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4pPr>
            <a:lvl5pPr lvl="4" marR="0" rtl="0" algn="l">
              <a:lnSpc>
                <a:spcPct val="90000"/>
              </a:lnSpc>
              <a:spcBef>
                <a:spcPts val="45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5pPr>
            <a:lvl6pPr lvl="5" marR="0" rtl="0" algn="l">
              <a:lnSpc>
                <a:spcPct val="90000"/>
              </a:lnSpc>
              <a:spcBef>
                <a:spcPts val="45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6pPr>
            <a:lvl7pPr lvl="6" marR="0" rtl="0" algn="l">
              <a:lnSpc>
                <a:spcPct val="90000"/>
              </a:lnSpc>
              <a:spcBef>
                <a:spcPts val="45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7pPr>
            <a:lvl8pPr lvl="7" marR="0" rtl="0" algn="l">
              <a:lnSpc>
                <a:spcPct val="90000"/>
              </a:lnSpc>
              <a:spcBef>
                <a:spcPts val="45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8pPr>
            <a:lvl9pPr lvl="8" marR="0" rtl="0" algn="l">
              <a:lnSpc>
                <a:spcPct val="90000"/>
              </a:lnSpc>
              <a:spcBef>
                <a:spcPts val="45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9pPr>
          </a:lstStyle>
          <a:p/>
        </p:txBody>
      </p:sp>
      <p:sp>
        <p:nvSpPr>
          <p:cNvPr id="73" name="Google Shape;73;p6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900"/>
              </a:spcBef>
              <a:spcAft>
                <a:spcPts val="0"/>
              </a:spcAft>
              <a:buClr>
                <a:schemeClr val="dk1"/>
              </a:buClr>
              <a:buSzPts val="1440"/>
              <a:buNone/>
              <a:defRPr sz="1440"/>
            </a:lvl1pPr>
            <a:lvl2pPr indent="-228600" lvl="1" marL="914400" algn="l">
              <a:lnSpc>
                <a:spcPct val="90000"/>
              </a:lnSpc>
              <a:spcBef>
                <a:spcPts val="450"/>
              </a:spcBef>
              <a:spcAft>
                <a:spcPts val="0"/>
              </a:spcAft>
              <a:buClr>
                <a:schemeClr val="dk1"/>
              </a:buClr>
              <a:buSzPts val="1260"/>
              <a:buNone/>
              <a:defRPr sz="1260"/>
            </a:lvl2pPr>
            <a:lvl3pPr indent="-228600" lvl="2" marL="1371600" algn="l">
              <a:lnSpc>
                <a:spcPct val="90000"/>
              </a:lnSpc>
              <a:spcBef>
                <a:spcPts val="450"/>
              </a:spcBef>
              <a:spcAft>
                <a:spcPts val="0"/>
              </a:spcAft>
              <a:buClr>
                <a:schemeClr val="dk1"/>
              </a:buClr>
              <a:buSzPts val="1080"/>
              <a:buNone/>
              <a:defRPr sz="1080"/>
            </a:lvl3pPr>
            <a:lvl4pPr indent="-228600" lvl="3" marL="1828800" algn="l">
              <a:lnSpc>
                <a:spcPct val="90000"/>
              </a:lnSpc>
              <a:spcBef>
                <a:spcPts val="450"/>
              </a:spcBef>
              <a:spcAft>
                <a:spcPts val="0"/>
              </a:spcAft>
              <a:buClr>
                <a:schemeClr val="dk1"/>
              </a:buClr>
              <a:buSzPts val="900"/>
              <a:buNone/>
              <a:defRPr sz="900"/>
            </a:lvl4pPr>
            <a:lvl5pPr indent="-228600" lvl="4" marL="2286000" algn="l">
              <a:lnSpc>
                <a:spcPct val="90000"/>
              </a:lnSpc>
              <a:spcBef>
                <a:spcPts val="450"/>
              </a:spcBef>
              <a:spcAft>
                <a:spcPts val="0"/>
              </a:spcAft>
              <a:buClr>
                <a:schemeClr val="dk1"/>
              </a:buClr>
              <a:buSzPts val="900"/>
              <a:buNone/>
              <a:defRPr sz="900"/>
            </a:lvl5pPr>
            <a:lvl6pPr indent="-228600" lvl="5" marL="2743200" algn="l">
              <a:lnSpc>
                <a:spcPct val="90000"/>
              </a:lnSpc>
              <a:spcBef>
                <a:spcPts val="450"/>
              </a:spcBef>
              <a:spcAft>
                <a:spcPts val="0"/>
              </a:spcAft>
              <a:buClr>
                <a:schemeClr val="dk1"/>
              </a:buClr>
              <a:buSzPts val="900"/>
              <a:buNone/>
              <a:defRPr sz="900"/>
            </a:lvl6pPr>
            <a:lvl7pPr indent="-228600" lvl="6" marL="3200400" algn="l">
              <a:lnSpc>
                <a:spcPct val="90000"/>
              </a:lnSpc>
              <a:spcBef>
                <a:spcPts val="450"/>
              </a:spcBef>
              <a:spcAft>
                <a:spcPts val="0"/>
              </a:spcAft>
              <a:buClr>
                <a:schemeClr val="dk1"/>
              </a:buClr>
              <a:buSzPts val="900"/>
              <a:buNone/>
              <a:defRPr sz="900"/>
            </a:lvl7pPr>
            <a:lvl8pPr indent="-228600" lvl="7" marL="3657600" algn="l">
              <a:lnSpc>
                <a:spcPct val="90000"/>
              </a:lnSpc>
              <a:spcBef>
                <a:spcPts val="450"/>
              </a:spcBef>
              <a:spcAft>
                <a:spcPts val="0"/>
              </a:spcAft>
              <a:buClr>
                <a:schemeClr val="dk1"/>
              </a:buClr>
              <a:buSzPts val="900"/>
              <a:buNone/>
              <a:defRPr sz="900"/>
            </a:lvl8pPr>
            <a:lvl9pPr indent="-228600" lvl="8" marL="4114800" algn="l">
              <a:lnSpc>
                <a:spcPct val="90000"/>
              </a:lnSpc>
              <a:spcBef>
                <a:spcPts val="450"/>
              </a:spcBef>
              <a:spcAft>
                <a:spcPts val="0"/>
              </a:spcAft>
              <a:buClr>
                <a:schemeClr val="dk1"/>
              </a:buClr>
              <a:buSzPts val="900"/>
              <a:buNone/>
              <a:defRPr sz="900"/>
            </a:lvl9pPr>
          </a:lstStyle>
          <a:p/>
        </p:txBody>
      </p:sp>
      <p:sp>
        <p:nvSpPr>
          <p:cNvPr id="74" name="Google Shape;74;p6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68"/>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6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7" name="Shape 77"/>
        <p:cNvGrpSpPr/>
        <p:nvPr/>
      </p:nvGrpSpPr>
      <p:grpSpPr>
        <a:xfrm>
          <a:off x="0" y="0"/>
          <a:ext cx="0" cy="0"/>
          <a:chOff x="0" y="0"/>
          <a:chExt cx="0" cy="0"/>
        </a:xfrm>
      </p:grpSpPr>
      <p:sp>
        <p:nvSpPr>
          <p:cNvPr id="78" name="Google Shape;78;p6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6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900"/>
              </a:spcBef>
              <a:spcAft>
                <a:spcPts val="0"/>
              </a:spcAft>
              <a:buClr>
                <a:schemeClr val="dk1"/>
              </a:buClr>
              <a:buSzPts val="1800"/>
              <a:buChar char="•"/>
              <a:defRPr/>
            </a:lvl1pPr>
            <a:lvl2pPr indent="-342900" lvl="1" marL="914400" algn="l">
              <a:lnSpc>
                <a:spcPct val="90000"/>
              </a:lnSpc>
              <a:spcBef>
                <a:spcPts val="450"/>
              </a:spcBef>
              <a:spcAft>
                <a:spcPts val="0"/>
              </a:spcAft>
              <a:buClr>
                <a:schemeClr val="dk1"/>
              </a:buClr>
              <a:buSzPts val="1800"/>
              <a:buChar char="•"/>
              <a:defRPr/>
            </a:lvl2pPr>
            <a:lvl3pPr indent="-342900" lvl="2" marL="1371600" algn="l">
              <a:lnSpc>
                <a:spcPct val="90000"/>
              </a:lnSpc>
              <a:spcBef>
                <a:spcPts val="450"/>
              </a:spcBef>
              <a:spcAft>
                <a:spcPts val="0"/>
              </a:spcAft>
              <a:buClr>
                <a:schemeClr val="dk1"/>
              </a:buClr>
              <a:buSzPts val="1800"/>
              <a:buChar char="•"/>
              <a:defRPr/>
            </a:lvl3pPr>
            <a:lvl4pPr indent="-342900" lvl="3" marL="1828800" algn="l">
              <a:lnSpc>
                <a:spcPct val="90000"/>
              </a:lnSpc>
              <a:spcBef>
                <a:spcPts val="450"/>
              </a:spcBef>
              <a:spcAft>
                <a:spcPts val="0"/>
              </a:spcAft>
              <a:buClr>
                <a:schemeClr val="dk1"/>
              </a:buClr>
              <a:buSzPts val="1800"/>
              <a:buChar char="•"/>
              <a:defRPr/>
            </a:lvl4pPr>
            <a:lvl5pPr indent="-342900" lvl="4" marL="2286000" algn="l">
              <a:lnSpc>
                <a:spcPct val="90000"/>
              </a:lnSpc>
              <a:spcBef>
                <a:spcPts val="450"/>
              </a:spcBef>
              <a:spcAft>
                <a:spcPts val="0"/>
              </a:spcAft>
              <a:buClr>
                <a:schemeClr val="dk1"/>
              </a:buClr>
              <a:buSzPts val="1800"/>
              <a:buChar char="•"/>
              <a:defRPr/>
            </a:lvl5pPr>
            <a:lvl6pPr indent="-342900" lvl="5" marL="2743200" algn="l">
              <a:lnSpc>
                <a:spcPct val="90000"/>
              </a:lnSpc>
              <a:spcBef>
                <a:spcPts val="450"/>
              </a:spcBef>
              <a:spcAft>
                <a:spcPts val="0"/>
              </a:spcAft>
              <a:buClr>
                <a:schemeClr val="dk1"/>
              </a:buClr>
              <a:buSzPts val="1800"/>
              <a:buChar char="•"/>
              <a:defRPr/>
            </a:lvl6pPr>
            <a:lvl7pPr indent="-342900" lvl="6" marL="3200400" algn="l">
              <a:lnSpc>
                <a:spcPct val="90000"/>
              </a:lnSpc>
              <a:spcBef>
                <a:spcPts val="450"/>
              </a:spcBef>
              <a:spcAft>
                <a:spcPts val="0"/>
              </a:spcAft>
              <a:buClr>
                <a:schemeClr val="dk1"/>
              </a:buClr>
              <a:buSzPts val="1800"/>
              <a:buChar char="•"/>
              <a:defRPr/>
            </a:lvl7pPr>
            <a:lvl8pPr indent="-342900" lvl="7" marL="3657600" algn="l">
              <a:lnSpc>
                <a:spcPct val="90000"/>
              </a:lnSpc>
              <a:spcBef>
                <a:spcPts val="450"/>
              </a:spcBef>
              <a:spcAft>
                <a:spcPts val="0"/>
              </a:spcAft>
              <a:buClr>
                <a:schemeClr val="dk1"/>
              </a:buClr>
              <a:buSzPts val="1800"/>
              <a:buChar char="•"/>
              <a:defRPr/>
            </a:lvl8pPr>
            <a:lvl9pPr indent="-342900" lvl="8" marL="4114800" algn="l">
              <a:lnSpc>
                <a:spcPct val="90000"/>
              </a:lnSpc>
              <a:spcBef>
                <a:spcPts val="450"/>
              </a:spcBef>
              <a:spcAft>
                <a:spcPts val="0"/>
              </a:spcAft>
              <a:buClr>
                <a:schemeClr val="dk1"/>
              </a:buClr>
              <a:buSzPts val="1800"/>
              <a:buChar char="•"/>
              <a:defRPr/>
            </a:lvl9pPr>
          </a:lstStyle>
          <a:p/>
        </p:txBody>
      </p:sp>
      <p:sp>
        <p:nvSpPr>
          <p:cNvPr id="80" name="Google Shape;80;p6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69"/>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6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3" name="Shape 83"/>
        <p:cNvGrpSpPr/>
        <p:nvPr/>
      </p:nvGrpSpPr>
      <p:grpSpPr>
        <a:xfrm>
          <a:off x="0" y="0"/>
          <a:ext cx="0" cy="0"/>
          <a:chOff x="0" y="0"/>
          <a:chExt cx="0" cy="0"/>
        </a:xfrm>
      </p:grpSpPr>
      <p:sp>
        <p:nvSpPr>
          <p:cNvPr id="84" name="Google Shape;84;p70"/>
          <p:cNvSpPr txBox="1"/>
          <p:nvPr>
            <p:ph type="title"/>
          </p:nvPr>
        </p:nvSpPr>
        <p:spPr>
          <a:xfrm rot="5400000">
            <a:off x="7133432"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70"/>
          <p:cNvSpPr txBox="1"/>
          <p:nvPr>
            <p:ph idx="1" type="body"/>
          </p:nvPr>
        </p:nvSpPr>
        <p:spPr>
          <a:xfrm rot="5400000">
            <a:off x="1799432"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900"/>
              </a:spcBef>
              <a:spcAft>
                <a:spcPts val="0"/>
              </a:spcAft>
              <a:buClr>
                <a:schemeClr val="dk1"/>
              </a:buClr>
              <a:buSzPts val="1800"/>
              <a:buChar char="•"/>
              <a:defRPr/>
            </a:lvl1pPr>
            <a:lvl2pPr indent="-342900" lvl="1" marL="914400" algn="l">
              <a:lnSpc>
                <a:spcPct val="90000"/>
              </a:lnSpc>
              <a:spcBef>
                <a:spcPts val="450"/>
              </a:spcBef>
              <a:spcAft>
                <a:spcPts val="0"/>
              </a:spcAft>
              <a:buClr>
                <a:schemeClr val="dk1"/>
              </a:buClr>
              <a:buSzPts val="1800"/>
              <a:buChar char="•"/>
              <a:defRPr/>
            </a:lvl2pPr>
            <a:lvl3pPr indent="-342900" lvl="2" marL="1371600" algn="l">
              <a:lnSpc>
                <a:spcPct val="90000"/>
              </a:lnSpc>
              <a:spcBef>
                <a:spcPts val="450"/>
              </a:spcBef>
              <a:spcAft>
                <a:spcPts val="0"/>
              </a:spcAft>
              <a:buClr>
                <a:schemeClr val="dk1"/>
              </a:buClr>
              <a:buSzPts val="1800"/>
              <a:buChar char="•"/>
              <a:defRPr/>
            </a:lvl3pPr>
            <a:lvl4pPr indent="-342900" lvl="3" marL="1828800" algn="l">
              <a:lnSpc>
                <a:spcPct val="90000"/>
              </a:lnSpc>
              <a:spcBef>
                <a:spcPts val="450"/>
              </a:spcBef>
              <a:spcAft>
                <a:spcPts val="0"/>
              </a:spcAft>
              <a:buClr>
                <a:schemeClr val="dk1"/>
              </a:buClr>
              <a:buSzPts val="1800"/>
              <a:buChar char="•"/>
              <a:defRPr/>
            </a:lvl4pPr>
            <a:lvl5pPr indent="-342900" lvl="4" marL="2286000" algn="l">
              <a:lnSpc>
                <a:spcPct val="90000"/>
              </a:lnSpc>
              <a:spcBef>
                <a:spcPts val="450"/>
              </a:spcBef>
              <a:spcAft>
                <a:spcPts val="0"/>
              </a:spcAft>
              <a:buClr>
                <a:schemeClr val="dk1"/>
              </a:buClr>
              <a:buSzPts val="1800"/>
              <a:buChar char="•"/>
              <a:defRPr/>
            </a:lvl5pPr>
            <a:lvl6pPr indent="-342900" lvl="5" marL="2743200" algn="l">
              <a:lnSpc>
                <a:spcPct val="90000"/>
              </a:lnSpc>
              <a:spcBef>
                <a:spcPts val="450"/>
              </a:spcBef>
              <a:spcAft>
                <a:spcPts val="0"/>
              </a:spcAft>
              <a:buClr>
                <a:schemeClr val="dk1"/>
              </a:buClr>
              <a:buSzPts val="1800"/>
              <a:buChar char="•"/>
              <a:defRPr/>
            </a:lvl6pPr>
            <a:lvl7pPr indent="-342900" lvl="6" marL="3200400" algn="l">
              <a:lnSpc>
                <a:spcPct val="90000"/>
              </a:lnSpc>
              <a:spcBef>
                <a:spcPts val="450"/>
              </a:spcBef>
              <a:spcAft>
                <a:spcPts val="0"/>
              </a:spcAft>
              <a:buClr>
                <a:schemeClr val="dk1"/>
              </a:buClr>
              <a:buSzPts val="1800"/>
              <a:buChar char="•"/>
              <a:defRPr/>
            </a:lvl7pPr>
            <a:lvl8pPr indent="-342900" lvl="7" marL="3657600" algn="l">
              <a:lnSpc>
                <a:spcPct val="90000"/>
              </a:lnSpc>
              <a:spcBef>
                <a:spcPts val="450"/>
              </a:spcBef>
              <a:spcAft>
                <a:spcPts val="0"/>
              </a:spcAft>
              <a:buClr>
                <a:schemeClr val="dk1"/>
              </a:buClr>
              <a:buSzPts val="1800"/>
              <a:buChar char="•"/>
              <a:defRPr/>
            </a:lvl8pPr>
            <a:lvl9pPr indent="-342900" lvl="8" marL="4114800" algn="l">
              <a:lnSpc>
                <a:spcPct val="90000"/>
              </a:lnSpc>
              <a:spcBef>
                <a:spcPts val="450"/>
              </a:spcBef>
              <a:spcAft>
                <a:spcPts val="0"/>
              </a:spcAft>
              <a:buClr>
                <a:schemeClr val="dk1"/>
              </a:buClr>
              <a:buSzPts val="1800"/>
              <a:buChar char="•"/>
              <a:defRPr/>
            </a:lvl9pPr>
          </a:lstStyle>
          <a:p/>
        </p:txBody>
      </p:sp>
      <p:sp>
        <p:nvSpPr>
          <p:cNvPr id="86" name="Google Shape;86;p7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70"/>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7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5" name="Shape 95"/>
        <p:cNvGrpSpPr/>
        <p:nvPr/>
      </p:nvGrpSpPr>
      <p:grpSpPr>
        <a:xfrm>
          <a:off x="0" y="0"/>
          <a:ext cx="0" cy="0"/>
          <a:chOff x="0" y="0"/>
          <a:chExt cx="0" cy="0"/>
        </a:xfrm>
      </p:grpSpPr>
      <p:sp>
        <p:nvSpPr>
          <p:cNvPr id="96" name="Google Shape;96;p4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46"/>
          <p:cNvSpPr txBox="1"/>
          <p:nvPr>
            <p:ph idx="1" type="body"/>
          </p:nvPr>
        </p:nvSpPr>
        <p:spPr>
          <a:xfrm>
            <a:off x="609600" y="1600200"/>
            <a:ext cx="10972800" cy="452592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432"/>
              </a:spcBef>
              <a:spcAft>
                <a:spcPts val="0"/>
              </a:spcAft>
              <a:buClr>
                <a:schemeClr val="dk1"/>
              </a:buClr>
              <a:buSzPts val="1800"/>
              <a:buChar char="•"/>
              <a:defRPr/>
            </a:lvl1pPr>
            <a:lvl2pPr indent="-342900" lvl="1" marL="914400" algn="l">
              <a:lnSpc>
                <a:spcPct val="100000"/>
              </a:lnSpc>
              <a:spcBef>
                <a:spcPts val="432"/>
              </a:spcBef>
              <a:spcAft>
                <a:spcPts val="0"/>
              </a:spcAft>
              <a:buClr>
                <a:schemeClr val="dk1"/>
              </a:buClr>
              <a:buSzPts val="1800"/>
              <a:buChar char="–"/>
              <a:defRPr/>
            </a:lvl2pPr>
            <a:lvl3pPr indent="-342900" lvl="2" marL="1371600" algn="l">
              <a:lnSpc>
                <a:spcPct val="100000"/>
              </a:lnSpc>
              <a:spcBef>
                <a:spcPts val="432"/>
              </a:spcBef>
              <a:spcAft>
                <a:spcPts val="0"/>
              </a:spcAft>
              <a:buClr>
                <a:schemeClr val="dk1"/>
              </a:buClr>
              <a:buSzPts val="1800"/>
              <a:buChar char="•"/>
              <a:defRPr/>
            </a:lvl3pPr>
            <a:lvl4pPr indent="-342900" lvl="3" marL="1828800" algn="l">
              <a:lnSpc>
                <a:spcPct val="100000"/>
              </a:lnSpc>
              <a:spcBef>
                <a:spcPts val="432"/>
              </a:spcBef>
              <a:spcAft>
                <a:spcPts val="0"/>
              </a:spcAft>
              <a:buClr>
                <a:schemeClr val="dk1"/>
              </a:buClr>
              <a:buSzPts val="1800"/>
              <a:buChar char="–"/>
              <a:defRPr/>
            </a:lvl4pPr>
            <a:lvl5pPr indent="-342900" lvl="4" marL="2286000" algn="l">
              <a:lnSpc>
                <a:spcPct val="100000"/>
              </a:lnSpc>
              <a:spcBef>
                <a:spcPts val="432"/>
              </a:spcBef>
              <a:spcAft>
                <a:spcPts val="0"/>
              </a:spcAft>
              <a:buClr>
                <a:schemeClr val="dk1"/>
              </a:buClr>
              <a:buSzPts val="1800"/>
              <a:buChar char="»"/>
              <a:defRPr/>
            </a:lvl5pPr>
            <a:lvl6pPr indent="-342900" lvl="5" marL="2743200" algn="l">
              <a:lnSpc>
                <a:spcPct val="100000"/>
              </a:lnSpc>
              <a:spcBef>
                <a:spcPts val="432"/>
              </a:spcBef>
              <a:spcAft>
                <a:spcPts val="0"/>
              </a:spcAft>
              <a:buClr>
                <a:schemeClr val="dk1"/>
              </a:buClr>
              <a:buSzPts val="1800"/>
              <a:buChar char="•"/>
              <a:defRPr/>
            </a:lvl6pPr>
            <a:lvl7pPr indent="-342900" lvl="6" marL="3200400" algn="l">
              <a:lnSpc>
                <a:spcPct val="100000"/>
              </a:lnSpc>
              <a:spcBef>
                <a:spcPts val="432"/>
              </a:spcBef>
              <a:spcAft>
                <a:spcPts val="0"/>
              </a:spcAft>
              <a:buClr>
                <a:schemeClr val="dk1"/>
              </a:buClr>
              <a:buSzPts val="1800"/>
              <a:buChar char="•"/>
              <a:defRPr/>
            </a:lvl7pPr>
            <a:lvl8pPr indent="-342900" lvl="7" marL="3657600" algn="l">
              <a:lnSpc>
                <a:spcPct val="100000"/>
              </a:lnSpc>
              <a:spcBef>
                <a:spcPts val="432"/>
              </a:spcBef>
              <a:spcAft>
                <a:spcPts val="0"/>
              </a:spcAft>
              <a:buClr>
                <a:schemeClr val="dk1"/>
              </a:buClr>
              <a:buSzPts val="1800"/>
              <a:buChar char="•"/>
              <a:defRPr/>
            </a:lvl8pPr>
            <a:lvl9pPr indent="-342900" lvl="8" marL="4114800" algn="l">
              <a:lnSpc>
                <a:spcPct val="100000"/>
              </a:lnSpc>
              <a:spcBef>
                <a:spcPts val="432"/>
              </a:spcBef>
              <a:spcAft>
                <a:spcPts val="0"/>
              </a:spcAft>
              <a:buClr>
                <a:schemeClr val="dk1"/>
              </a:buClr>
              <a:buSzPts val="1800"/>
              <a:buChar char="•"/>
              <a:defRPr/>
            </a:lvl9pPr>
          </a:lstStyle>
          <a:p/>
        </p:txBody>
      </p:sp>
      <p:sp>
        <p:nvSpPr>
          <p:cNvPr id="98" name="Google Shape;98;p46"/>
          <p:cNvSpPr txBox="1"/>
          <p:nvPr>
            <p:ph idx="10" type="dt"/>
          </p:nvPr>
        </p:nvSpPr>
        <p:spPr>
          <a:xfrm>
            <a:off x="609600" y="6356350"/>
            <a:ext cx="28448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46"/>
          <p:cNvSpPr txBox="1"/>
          <p:nvPr>
            <p:ph idx="11" type="ftr"/>
          </p:nvPr>
        </p:nvSpPr>
        <p:spPr>
          <a:xfrm>
            <a:off x="4165600" y="6356350"/>
            <a:ext cx="3860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46"/>
          <p:cNvSpPr txBox="1"/>
          <p:nvPr>
            <p:ph idx="12" type="sldNum"/>
          </p:nvPr>
        </p:nvSpPr>
        <p:spPr>
          <a:xfrm>
            <a:off x="8737600" y="6356350"/>
            <a:ext cx="28448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1" name="Shape 101"/>
        <p:cNvGrpSpPr/>
        <p:nvPr/>
      </p:nvGrpSpPr>
      <p:grpSpPr>
        <a:xfrm>
          <a:off x="0" y="0"/>
          <a:ext cx="0" cy="0"/>
          <a:chOff x="0" y="0"/>
          <a:chExt cx="0" cy="0"/>
        </a:xfrm>
      </p:grpSpPr>
      <p:sp>
        <p:nvSpPr>
          <p:cNvPr id="102" name="Google Shape;102;p71"/>
          <p:cNvSpPr txBox="1"/>
          <p:nvPr>
            <p:ph type="ctrTitle"/>
          </p:nvPr>
        </p:nvSpPr>
        <p:spPr>
          <a:xfrm>
            <a:off x="914400" y="2130425"/>
            <a:ext cx="10363200" cy="146988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71"/>
          <p:cNvSpPr txBox="1"/>
          <p:nvPr>
            <p:ph idx="1" type="subTitle"/>
          </p:nvPr>
        </p:nvSpPr>
        <p:spPr>
          <a:xfrm>
            <a:off x="1828800" y="3886200"/>
            <a:ext cx="8534400" cy="175248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768"/>
              </a:spcBef>
              <a:spcAft>
                <a:spcPts val="0"/>
              </a:spcAft>
              <a:buClr>
                <a:srgbClr val="888888"/>
              </a:buClr>
              <a:buSzPts val="3200"/>
              <a:buNone/>
              <a:defRPr>
                <a:solidFill>
                  <a:srgbClr val="888888"/>
                </a:solidFill>
              </a:defRPr>
            </a:lvl1pPr>
            <a:lvl2pPr lvl="1" algn="ctr">
              <a:lnSpc>
                <a:spcPct val="100000"/>
              </a:lnSpc>
              <a:spcBef>
                <a:spcPts val="672"/>
              </a:spcBef>
              <a:spcAft>
                <a:spcPts val="0"/>
              </a:spcAft>
              <a:buClr>
                <a:srgbClr val="888888"/>
              </a:buClr>
              <a:buSzPts val="2800"/>
              <a:buNone/>
              <a:defRPr>
                <a:solidFill>
                  <a:srgbClr val="888888"/>
                </a:solidFill>
              </a:defRPr>
            </a:lvl2pPr>
            <a:lvl3pPr lvl="2" algn="ctr">
              <a:lnSpc>
                <a:spcPct val="100000"/>
              </a:lnSpc>
              <a:spcBef>
                <a:spcPts val="576"/>
              </a:spcBef>
              <a:spcAft>
                <a:spcPts val="0"/>
              </a:spcAft>
              <a:buClr>
                <a:srgbClr val="888888"/>
              </a:buClr>
              <a:buSzPts val="2400"/>
              <a:buNone/>
              <a:defRPr>
                <a:solidFill>
                  <a:srgbClr val="888888"/>
                </a:solidFill>
              </a:defRPr>
            </a:lvl3pPr>
            <a:lvl4pPr lvl="3" algn="ctr">
              <a:lnSpc>
                <a:spcPct val="100000"/>
              </a:lnSpc>
              <a:spcBef>
                <a:spcPts val="480"/>
              </a:spcBef>
              <a:spcAft>
                <a:spcPts val="0"/>
              </a:spcAft>
              <a:buClr>
                <a:srgbClr val="888888"/>
              </a:buClr>
              <a:buSzPts val="2000"/>
              <a:buNone/>
              <a:defRPr>
                <a:solidFill>
                  <a:srgbClr val="888888"/>
                </a:solidFill>
              </a:defRPr>
            </a:lvl4pPr>
            <a:lvl5pPr lvl="4" algn="ctr">
              <a:lnSpc>
                <a:spcPct val="100000"/>
              </a:lnSpc>
              <a:spcBef>
                <a:spcPts val="480"/>
              </a:spcBef>
              <a:spcAft>
                <a:spcPts val="0"/>
              </a:spcAft>
              <a:buClr>
                <a:srgbClr val="888888"/>
              </a:buClr>
              <a:buSzPts val="2000"/>
              <a:buNone/>
              <a:defRPr>
                <a:solidFill>
                  <a:srgbClr val="888888"/>
                </a:solidFill>
              </a:defRPr>
            </a:lvl5pPr>
            <a:lvl6pPr lvl="5" algn="ctr">
              <a:lnSpc>
                <a:spcPct val="100000"/>
              </a:lnSpc>
              <a:spcBef>
                <a:spcPts val="480"/>
              </a:spcBef>
              <a:spcAft>
                <a:spcPts val="0"/>
              </a:spcAft>
              <a:buClr>
                <a:srgbClr val="888888"/>
              </a:buClr>
              <a:buSzPts val="2000"/>
              <a:buNone/>
              <a:defRPr>
                <a:solidFill>
                  <a:srgbClr val="888888"/>
                </a:solidFill>
              </a:defRPr>
            </a:lvl6pPr>
            <a:lvl7pPr lvl="6" algn="ctr">
              <a:lnSpc>
                <a:spcPct val="100000"/>
              </a:lnSpc>
              <a:spcBef>
                <a:spcPts val="480"/>
              </a:spcBef>
              <a:spcAft>
                <a:spcPts val="0"/>
              </a:spcAft>
              <a:buClr>
                <a:srgbClr val="888888"/>
              </a:buClr>
              <a:buSzPts val="2000"/>
              <a:buNone/>
              <a:defRPr>
                <a:solidFill>
                  <a:srgbClr val="888888"/>
                </a:solidFill>
              </a:defRPr>
            </a:lvl7pPr>
            <a:lvl8pPr lvl="7" algn="ctr">
              <a:lnSpc>
                <a:spcPct val="100000"/>
              </a:lnSpc>
              <a:spcBef>
                <a:spcPts val="480"/>
              </a:spcBef>
              <a:spcAft>
                <a:spcPts val="0"/>
              </a:spcAft>
              <a:buClr>
                <a:srgbClr val="888888"/>
              </a:buClr>
              <a:buSzPts val="2000"/>
              <a:buNone/>
              <a:defRPr>
                <a:solidFill>
                  <a:srgbClr val="888888"/>
                </a:solidFill>
              </a:defRPr>
            </a:lvl8pPr>
            <a:lvl9pPr lvl="8" algn="ctr">
              <a:lnSpc>
                <a:spcPct val="100000"/>
              </a:lnSpc>
              <a:spcBef>
                <a:spcPts val="480"/>
              </a:spcBef>
              <a:spcAft>
                <a:spcPts val="0"/>
              </a:spcAft>
              <a:buClr>
                <a:srgbClr val="888888"/>
              </a:buClr>
              <a:buSzPts val="2000"/>
              <a:buNone/>
              <a:defRPr>
                <a:solidFill>
                  <a:srgbClr val="888888"/>
                </a:solidFill>
              </a:defRPr>
            </a:lvl9pPr>
          </a:lstStyle>
          <a:p/>
        </p:txBody>
      </p:sp>
      <p:sp>
        <p:nvSpPr>
          <p:cNvPr id="104" name="Google Shape;104;p71"/>
          <p:cNvSpPr txBox="1"/>
          <p:nvPr>
            <p:ph idx="10" type="dt"/>
          </p:nvPr>
        </p:nvSpPr>
        <p:spPr>
          <a:xfrm>
            <a:off x="609600" y="6356350"/>
            <a:ext cx="28448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71"/>
          <p:cNvSpPr txBox="1"/>
          <p:nvPr>
            <p:ph idx="11" type="ftr"/>
          </p:nvPr>
        </p:nvSpPr>
        <p:spPr>
          <a:xfrm>
            <a:off x="4165600" y="6356350"/>
            <a:ext cx="3860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71"/>
          <p:cNvSpPr txBox="1"/>
          <p:nvPr>
            <p:ph idx="12" type="sldNum"/>
          </p:nvPr>
        </p:nvSpPr>
        <p:spPr>
          <a:xfrm>
            <a:off x="8737600" y="6356350"/>
            <a:ext cx="28448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7" name="Shape 107"/>
        <p:cNvGrpSpPr/>
        <p:nvPr/>
      </p:nvGrpSpPr>
      <p:grpSpPr>
        <a:xfrm>
          <a:off x="0" y="0"/>
          <a:ext cx="0" cy="0"/>
          <a:chOff x="0" y="0"/>
          <a:chExt cx="0" cy="0"/>
        </a:xfrm>
      </p:grpSpPr>
      <p:sp>
        <p:nvSpPr>
          <p:cNvPr id="108" name="Google Shape;108;p72"/>
          <p:cNvSpPr txBox="1"/>
          <p:nvPr>
            <p:ph type="title"/>
          </p:nvPr>
        </p:nvSpPr>
        <p:spPr>
          <a:xfrm>
            <a:off x="963084" y="4406900"/>
            <a:ext cx="10363200" cy="136224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8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72"/>
          <p:cNvSpPr txBox="1"/>
          <p:nvPr>
            <p:ph idx="1" type="body"/>
          </p:nvPr>
        </p:nvSpPr>
        <p:spPr>
          <a:xfrm>
            <a:off x="963084" y="2906713"/>
            <a:ext cx="10363200" cy="150012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rgbClr val="888888"/>
              </a:buClr>
              <a:buSzPts val="2000"/>
              <a:buNone/>
              <a:defRPr sz="2400">
                <a:solidFill>
                  <a:srgbClr val="888888"/>
                </a:solidFill>
              </a:defRPr>
            </a:lvl1pPr>
            <a:lvl2pPr indent="-228600" lvl="1" marL="914400" algn="l">
              <a:lnSpc>
                <a:spcPct val="100000"/>
              </a:lnSpc>
              <a:spcBef>
                <a:spcPts val="432"/>
              </a:spcBef>
              <a:spcAft>
                <a:spcPts val="0"/>
              </a:spcAft>
              <a:buClr>
                <a:srgbClr val="888888"/>
              </a:buClr>
              <a:buSzPts val="1800"/>
              <a:buNone/>
              <a:defRPr sz="2160">
                <a:solidFill>
                  <a:srgbClr val="888888"/>
                </a:solidFill>
              </a:defRPr>
            </a:lvl2pPr>
            <a:lvl3pPr indent="-228600" lvl="2" marL="1371600" algn="l">
              <a:lnSpc>
                <a:spcPct val="100000"/>
              </a:lnSpc>
              <a:spcBef>
                <a:spcPts val="384"/>
              </a:spcBef>
              <a:spcAft>
                <a:spcPts val="0"/>
              </a:spcAft>
              <a:buClr>
                <a:srgbClr val="888888"/>
              </a:buClr>
              <a:buSzPts val="1600"/>
              <a:buNone/>
              <a:defRPr sz="1920">
                <a:solidFill>
                  <a:srgbClr val="888888"/>
                </a:solidFill>
              </a:defRPr>
            </a:lvl3pPr>
            <a:lvl4pPr indent="-228600" lvl="3" marL="1828800" algn="l">
              <a:lnSpc>
                <a:spcPct val="100000"/>
              </a:lnSpc>
              <a:spcBef>
                <a:spcPts val="336"/>
              </a:spcBef>
              <a:spcAft>
                <a:spcPts val="0"/>
              </a:spcAft>
              <a:buClr>
                <a:srgbClr val="888888"/>
              </a:buClr>
              <a:buSzPts val="1400"/>
              <a:buNone/>
              <a:defRPr sz="1679">
                <a:solidFill>
                  <a:srgbClr val="888888"/>
                </a:solidFill>
              </a:defRPr>
            </a:lvl4pPr>
            <a:lvl5pPr indent="-228600" lvl="4" marL="2286000" algn="l">
              <a:lnSpc>
                <a:spcPct val="100000"/>
              </a:lnSpc>
              <a:spcBef>
                <a:spcPts val="336"/>
              </a:spcBef>
              <a:spcAft>
                <a:spcPts val="0"/>
              </a:spcAft>
              <a:buClr>
                <a:srgbClr val="888888"/>
              </a:buClr>
              <a:buSzPts val="1400"/>
              <a:buNone/>
              <a:defRPr sz="1679">
                <a:solidFill>
                  <a:srgbClr val="888888"/>
                </a:solidFill>
              </a:defRPr>
            </a:lvl5pPr>
            <a:lvl6pPr indent="-228600" lvl="5" marL="2743200" algn="l">
              <a:lnSpc>
                <a:spcPct val="100000"/>
              </a:lnSpc>
              <a:spcBef>
                <a:spcPts val="336"/>
              </a:spcBef>
              <a:spcAft>
                <a:spcPts val="0"/>
              </a:spcAft>
              <a:buClr>
                <a:srgbClr val="888888"/>
              </a:buClr>
              <a:buSzPts val="1400"/>
              <a:buNone/>
              <a:defRPr sz="1679">
                <a:solidFill>
                  <a:srgbClr val="888888"/>
                </a:solidFill>
              </a:defRPr>
            </a:lvl6pPr>
            <a:lvl7pPr indent="-228600" lvl="6" marL="3200400" algn="l">
              <a:lnSpc>
                <a:spcPct val="100000"/>
              </a:lnSpc>
              <a:spcBef>
                <a:spcPts val="336"/>
              </a:spcBef>
              <a:spcAft>
                <a:spcPts val="0"/>
              </a:spcAft>
              <a:buClr>
                <a:srgbClr val="888888"/>
              </a:buClr>
              <a:buSzPts val="1400"/>
              <a:buNone/>
              <a:defRPr sz="1679">
                <a:solidFill>
                  <a:srgbClr val="888888"/>
                </a:solidFill>
              </a:defRPr>
            </a:lvl7pPr>
            <a:lvl8pPr indent="-228600" lvl="7" marL="3657600" algn="l">
              <a:lnSpc>
                <a:spcPct val="100000"/>
              </a:lnSpc>
              <a:spcBef>
                <a:spcPts val="336"/>
              </a:spcBef>
              <a:spcAft>
                <a:spcPts val="0"/>
              </a:spcAft>
              <a:buClr>
                <a:srgbClr val="888888"/>
              </a:buClr>
              <a:buSzPts val="1400"/>
              <a:buNone/>
              <a:defRPr sz="1679">
                <a:solidFill>
                  <a:srgbClr val="888888"/>
                </a:solidFill>
              </a:defRPr>
            </a:lvl8pPr>
            <a:lvl9pPr indent="-228600" lvl="8" marL="4114800" algn="l">
              <a:lnSpc>
                <a:spcPct val="100000"/>
              </a:lnSpc>
              <a:spcBef>
                <a:spcPts val="336"/>
              </a:spcBef>
              <a:spcAft>
                <a:spcPts val="0"/>
              </a:spcAft>
              <a:buClr>
                <a:srgbClr val="888888"/>
              </a:buClr>
              <a:buSzPts val="1400"/>
              <a:buNone/>
              <a:defRPr sz="1679">
                <a:solidFill>
                  <a:srgbClr val="888888"/>
                </a:solidFill>
              </a:defRPr>
            </a:lvl9pPr>
          </a:lstStyle>
          <a:p/>
        </p:txBody>
      </p:sp>
      <p:sp>
        <p:nvSpPr>
          <p:cNvPr id="110" name="Google Shape;110;p72"/>
          <p:cNvSpPr txBox="1"/>
          <p:nvPr>
            <p:ph idx="10" type="dt"/>
          </p:nvPr>
        </p:nvSpPr>
        <p:spPr>
          <a:xfrm>
            <a:off x="609600" y="6356350"/>
            <a:ext cx="28448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72"/>
          <p:cNvSpPr txBox="1"/>
          <p:nvPr>
            <p:ph idx="11" type="ftr"/>
          </p:nvPr>
        </p:nvSpPr>
        <p:spPr>
          <a:xfrm>
            <a:off x="4165600" y="6356350"/>
            <a:ext cx="3860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72"/>
          <p:cNvSpPr txBox="1"/>
          <p:nvPr>
            <p:ph idx="12" type="sldNum"/>
          </p:nvPr>
        </p:nvSpPr>
        <p:spPr>
          <a:xfrm>
            <a:off x="8737600" y="6356350"/>
            <a:ext cx="28448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3" name="Shape 113"/>
        <p:cNvGrpSpPr/>
        <p:nvPr/>
      </p:nvGrpSpPr>
      <p:grpSpPr>
        <a:xfrm>
          <a:off x="0" y="0"/>
          <a:ext cx="0" cy="0"/>
          <a:chOff x="0" y="0"/>
          <a:chExt cx="0" cy="0"/>
        </a:xfrm>
      </p:grpSpPr>
      <p:sp>
        <p:nvSpPr>
          <p:cNvPr id="114" name="Google Shape;114;p7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73"/>
          <p:cNvSpPr txBox="1"/>
          <p:nvPr>
            <p:ph idx="1" type="body"/>
          </p:nvPr>
        </p:nvSpPr>
        <p:spPr>
          <a:xfrm>
            <a:off x="609600" y="1600200"/>
            <a:ext cx="5384800" cy="452592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672"/>
              </a:spcBef>
              <a:spcAft>
                <a:spcPts val="0"/>
              </a:spcAft>
              <a:buClr>
                <a:schemeClr val="dk1"/>
              </a:buClr>
              <a:buSzPts val="2800"/>
              <a:buChar char="•"/>
              <a:defRPr sz="3359"/>
            </a:lvl1pPr>
            <a:lvl2pPr indent="-381000" lvl="1" marL="914400" algn="l">
              <a:lnSpc>
                <a:spcPct val="100000"/>
              </a:lnSpc>
              <a:spcBef>
                <a:spcPts val="576"/>
              </a:spcBef>
              <a:spcAft>
                <a:spcPts val="0"/>
              </a:spcAft>
              <a:buClr>
                <a:schemeClr val="dk1"/>
              </a:buClr>
              <a:buSzPts val="2400"/>
              <a:buChar char="–"/>
              <a:defRPr sz="2880"/>
            </a:lvl2pPr>
            <a:lvl3pPr indent="-355600" lvl="2" marL="1371600" algn="l">
              <a:lnSpc>
                <a:spcPct val="100000"/>
              </a:lnSpc>
              <a:spcBef>
                <a:spcPts val="480"/>
              </a:spcBef>
              <a:spcAft>
                <a:spcPts val="0"/>
              </a:spcAft>
              <a:buClr>
                <a:schemeClr val="dk1"/>
              </a:buClr>
              <a:buSzPts val="2000"/>
              <a:buChar char="•"/>
              <a:defRPr sz="2400"/>
            </a:lvl3pPr>
            <a:lvl4pPr indent="-342900" lvl="3" marL="1828800" algn="l">
              <a:lnSpc>
                <a:spcPct val="100000"/>
              </a:lnSpc>
              <a:spcBef>
                <a:spcPts val="432"/>
              </a:spcBef>
              <a:spcAft>
                <a:spcPts val="0"/>
              </a:spcAft>
              <a:buClr>
                <a:schemeClr val="dk1"/>
              </a:buClr>
              <a:buSzPts val="1800"/>
              <a:buChar char="–"/>
              <a:defRPr sz="2160"/>
            </a:lvl4pPr>
            <a:lvl5pPr indent="-342900" lvl="4" marL="2286000" algn="l">
              <a:lnSpc>
                <a:spcPct val="100000"/>
              </a:lnSpc>
              <a:spcBef>
                <a:spcPts val="432"/>
              </a:spcBef>
              <a:spcAft>
                <a:spcPts val="0"/>
              </a:spcAft>
              <a:buClr>
                <a:schemeClr val="dk1"/>
              </a:buClr>
              <a:buSzPts val="1800"/>
              <a:buChar char="»"/>
              <a:defRPr sz="2160"/>
            </a:lvl5pPr>
            <a:lvl6pPr indent="-342900" lvl="5" marL="2743200" algn="l">
              <a:lnSpc>
                <a:spcPct val="100000"/>
              </a:lnSpc>
              <a:spcBef>
                <a:spcPts val="432"/>
              </a:spcBef>
              <a:spcAft>
                <a:spcPts val="0"/>
              </a:spcAft>
              <a:buClr>
                <a:schemeClr val="dk1"/>
              </a:buClr>
              <a:buSzPts val="1800"/>
              <a:buChar char="•"/>
              <a:defRPr sz="2160"/>
            </a:lvl6pPr>
            <a:lvl7pPr indent="-342900" lvl="6" marL="3200400" algn="l">
              <a:lnSpc>
                <a:spcPct val="100000"/>
              </a:lnSpc>
              <a:spcBef>
                <a:spcPts val="432"/>
              </a:spcBef>
              <a:spcAft>
                <a:spcPts val="0"/>
              </a:spcAft>
              <a:buClr>
                <a:schemeClr val="dk1"/>
              </a:buClr>
              <a:buSzPts val="1800"/>
              <a:buChar char="•"/>
              <a:defRPr sz="2160"/>
            </a:lvl7pPr>
            <a:lvl8pPr indent="-342900" lvl="7" marL="3657600" algn="l">
              <a:lnSpc>
                <a:spcPct val="100000"/>
              </a:lnSpc>
              <a:spcBef>
                <a:spcPts val="432"/>
              </a:spcBef>
              <a:spcAft>
                <a:spcPts val="0"/>
              </a:spcAft>
              <a:buClr>
                <a:schemeClr val="dk1"/>
              </a:buClr>
              <a:buSzPts val="1800"/>
              <a:buChar char="•"/>
              <a:defRPr sz="2160"/>
            </a:lvl8pPr>
            <a:lvl9pPr indent="-342900" lvl="8" marL="4114800" algn="l">
              <a:lnSpc>
                <a:spcPct val="100000"/>
              </a:lnSpc>
              <a:spcBef>
                <a:spcPts val="432"/>
              </a:spcBef>
              <a:spcAft>
                <a:spcPts val="0"/>
              </a:spcAft>
              <a:buClr>
                <a:schemeClr val="dk1"/>
              </a:buClr>
              <a:buSzPts val="1800"/>
              <a:buChar char="•"/>
              <a:defRPr sz="2160"/>
            </a:lvl9pPr>
          </a:lstStyle>
          <a:p/>
        </p:txBody>
      </p:sp>
      <p:sp>
        <p:nvSpPr>
          <p:cNvPr id="116" name="Google Shape;116;p73"/>
          <p:cNvSpPr txBox="1"/>
          <p:nvPr>
            <p:ph idx="2" type="body"/>
          </p:nvPr>
        </p:nvSpPr>
        <p:spPr>
          <a:xfrm>
            <a:off x="6197600" y="1600200"/>
            <a:ext cx="5384800" cy="452592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672"/>
              </a:spcBef>
              <a:spcAft>
                <a:spcPts val="0"/>
              </a:spcAft>
              <a:buClr>
                <a:schemeClr val="dk1"/>
              </a:buClr>
              <a:buSzPts val="2800"/>
              <a:buChar char="•"/>
              <a:defRPr sz="3359"/>
            </a:lvl1pPr>
            <a:lvl2pPr indent="-381000" lvl="1" marL="914400" algn="l">
              <a:lnSpc>
                <a:spcPct val="100000"/>
              </a:lnSpc>
              <a:spcBef>
                <a:spcPts val="576"/>
              </a:spcBef>
              <a:spcAft>
                <a:spcPts val="0"/>
              </a:spcAft>
              <a:buClr>
                <a:schemeClr val="dk1"/>
              </a:buClr>
              <a:buSzPts val="2400"/>
              <a:buChar char="–"/>
              <a:defRPr sz="2880"/>
            </a:lvl2pPr>
            <a:lvl3pPr indent="-355600" lvl="2" marL="1371600" algn="l">
              <a:lnSpc>
                <a:spcPct val="100000"/>
              </a:lnSpc>
              <a:spcBef>
                <a:spcPts val="480"/>
              </a:spcBef>
              <a:spcAft>
                <a:spcPts val="0"/>
              </a:spcAft>
              <a:buClr>
                <a:schemeClr val="dk1"/>
              </a:buClr>
              <a:buSzPts val="2000"/>
              <a:buChar char="•"/>
              <a:defRPr sz="2400"/>
            </a:lvl3pPr>
            <a:lvl4pPr indent="-342900" lvl="3" marL="1828800" algn="l">
              <a:lnSpc>
                <a:spcPct val="100000"/>
              </a:lnSpc>
              <a:spcBef>
                <a:spcPts val="432"/>
              </a:spcBef>
              <a:spcAft>
                <a:spcPts val="0"/>
              </a:spcAft>
              <a:buClr>
                <a:schemeClr val="dk1"/>
              </a:buClr>
              <a:buSzPts val="1800"/>
              <a:buChar char="–"/>
              <a:defRPr sz="2160"/>
            </a:lvl4pPr>
            <a:lvl5pPr indent="-342900" lvl="4" marL="2286000" algn="l">
              <a:lnSpc>
                <a:spcPct val="100000"/>
              </a:lnSpc>
              <a:spcBef>
                <a:spcPts val="432"/>
              </a:spcBef>
              <a:spcAft>
                <a:spcPts val="0"/>
              </a:spcAft>
              <a:buClr>
                <a:schemeClr val="dk1"/>
              </a:buClr>
              <a:buSzPts val="1800"/>
              <a:buChar char="»"/>
              <a:defRPr sz="2160"/>
            </a:lvl5pPr>
            <a:lvl6pPr indent="-342900" lvl="5" marL="2743200" algn="l">
              <a:lnSpc>
                <a:spcPct val="100000"/>
              </a:lnSpc>
              <a:spcBef>
                <a:spcPts val="432"/>
              </a:spcBef>
              <a:spcAft>
                <a:spcPts val="0"/>
              </a:spcAft>
              <a:buClr>
                <a:schemeClr val="dk1"/>
              </a:buClr>
              <a:buSzPts val="1800"/>
              <a:buChar char="•"/>
              <a:defRPr sz="2160"/>
            </a:lvl6pPr>
            <a:lvl7pPr indent="-342900" lvl="6" marL="3200400" algn="l">
              <a:lnSpc>
                <a:spcPct val="100000"/>
              </a:lnSpc>
              <a:spcBef>
                <a:spcPts val="432"/>
              </a:spcBef>
              <a:spcAft>
                <a:spcPts val="0"/>
              </a:spcAft>
              <a:buClr>
                <a:schemeClr val="dk1"/>
              </a:buClr>
              <a:buSzPts val="1800"/>
              <a:buChar char="•"/>
              <a:defRPr sz="2160"/>
            </a:lvl7pPr>
            <a:lvl8pPr indent="-342900" lvl="7" marL="3657600" algn="l">
              <a:lnSpc>
                <a:spcPct val="100000"/>
              </a:lnSpc>
              <a:spcBef>
                <a:spcPts val="432"/>
              </a:spcBef>
              <a:spcAft>
                <a:spcPts val="0"/>
              </a:spcAft>
              <a:buClr>
                <a:schemeClr val="dk1"/>
              </a:buClr>
              <a:buSzPts val="1800"/>
              <a:buChar char="•"/>
              <a:defRPr sz="2160"/>
            </a:lvl8pPr>
            <a:lvl9pPr indent="-342900" lvl="8" marL="4114800" algn="l">
              <a:lnSpc>
                <a:spcPct val="100000"/>
              </a:lnSpc>
              <a:spcBef>
                <a:spcPts val="432"/>
              </a:spcBef>
              <a:spcAft>
                <a:spcPts val="0"/>
              </a:spcAft>
              <a:buClr>
                <a:schemeClr val="dk1"/>
              </a:buClr>
              <a:buSzPts val="1800"/>
              <a:buChar char="•"/>
              <a:defRPr sz="2160"/>
            </a:lvl9pPr>
          </a:lstStyle>
          <a:p/>
        </p:txBody>
      </p:sp>
      <p:sp>
        <p:nvSpPr>
          <p:cNvPr id="117" name="Google Shape;117;p73"/>
          <p:cNvSpPr txBox="1"/>
          <p:nvPr>
            <p:ph idx="10" type="dt"/>
          </p:nvPr>
        </p:nvSpPr>
        <p:spPr>
          <a:xfrm>
            <a:off x="609600" y="6356350"/>
            <a:ext cx="28448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73"/>
          <p:cNvSpPr txBox="1"/>
          <p:nvPr>
            <p:ph idx="11" type="ftr"/>
          </p:nvPr>
        </p:nvSpPr>
        <p:spPr>
          <a:xfrm>
            <a:off x="4165600" y="6356350"/>
            <a:ext cx="3860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73"/>
          <p:cNvSpPr txBox="1"/>
          <p:nvPr>
            <p:ph idx="12" type="sldNum"/>
          </p:nvPr>
        </p:nvSpPr>
        <p:spPr>
          <a:xfrm>
            <a:off x="8737600" y="6356350"/>
            <a:ext cx="28448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0" name="Shape 120"/>
        <p:cNvGrpSpPr/>
        <p:nvPr/>
      </p:nvGrpSpPr>
      <p:grpSpPr>
        <a:xfrm>
          <a:off x="0" y="0"/>
          <a:ext cx="0" cy="0"/>
          <a:chOff x="0" y="0"/>
          <a:chExt cx="0" cy="0"/>
        </a:xfrm>
      </p:grpSpPr>
      <p:sp>
        <p:nvSpPr>
          <p:cNvPr id="121" name="Google Shape;121;p7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74"/>
          <p:cNvSpPr txBox="1"/>
          <p:nvPr>
            <p:ph idx="1" type="body"/>
          </p:nvPr>
        </p:nvSpPr>
        <p:spPr>
          <a:xfrm>
            <a:off x="609600" y="1535113"/>
            <a:ext cx="5386800" cy="63972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576"/>
              </a:spcBef>
              <a:spcAft>
                <a:spcPts val="0"/>
              </a:spcAft>
              <a:buClr>
                <a:schemeClr val="dk1"/>
              </a:buClr>
              <a:buSzPts val="2400"/>
              <a:buNone/>
              <a:defRPr b="1" sz="2880"/>
            </a:lvl1pPr>
            <a:lvl2pPr indent="-228600" lvl="1" marL="914400" algn="l">
              <a:lnSpc>
                <a:spcPct val="100000"/>
              </a:lnSpc>
              <a:spcBef>
                <a:spcPts val="480"/>
              </a:spcBef>
              <a:spcAft>
                <a:spcPts val="0"/>
              </a:spcAft>
              <a:buClr>
                <a:schemeClr val="dk1"/>
              </a:buClr>
              <a:buSzPts val="2000"/>
              <a:buNone/>
              <a:defRPr b="1" sz="2400"/>
            </a:lvl2pPr>
            <a:lvl3pPr indent="-228600" lvl="2" marL="1371600" algn="l">
              <a:lnSpc>
                <a:spcPct val="100000"/>
              </a:lnSpc>
              <a:spcBef>
                <a:spcPts val="432"/>
              </a:spcBef>
              <a:spcAft>
                <a:spcPts val="0"/>
              </a:spcAft>
              <a:buClr>
                <a:schemeClr val="dk1"/>
              </a:buClr>
              <a:buSzPts val="1800"/>
              <a:buNone/>
              <a:defRPr b="1" sz="2160"/>
            </a:lvl3pPr>
            <a:lvl4pPr indent="-228600" lvl="3" marL="1828800" algn="l">
              <a:lnSpc>
                <a:spcPct val="100000"/>
              </a:lnSpc>
              <a:spcBef>
                <a:spcPts val="384"/>
              </a:spcBef>
              <a:spcAft>
                <a:spcPts val="0"/>
              </a:spcAft>
              <a:buClr>
                <a:schemeClr val="dk1"/>
              </a:buClr>
              <a:buSzPts val="1600"/>
              <a:buNone/>
              <a:defRPr b="1" sz="1920"/>
            </a:lvl4pPr>
            <a:lvl5pPr indent="-228600" lvl="4" marL="2286000" algn="l">
              <a:lnSpc>
                <a:spcPct val="100000"/>
              </a:lnSpc>
              <a:spcBef>
                <a:spcPts val="384"/>
              </a:spcBef>
              <a:spcAft>
                <a:spcPts val="0"/>
              </a:spcAft>
              <a:buClr>
                <a:schemeClr val="dk1"/>
              </a:buClr>
              <a:buSzPts val="1600"/>
              <a:buNone/>
              <a:defRPr b="1" sz="1920"/>
            </a:lvl5pPr>
            <a:lvl6pPr indent="-228600" lvl="5" marL="2743200" algn="l">
              <a:lnSpc>
                <a:spcPct val="100000"/>
              </a:lnSpc>
              <a:spcBef>
                <a:spcPts val="384"/>
              </a:spcBef>
              <a:spcAft>
                <a:spcPts val="0"/>
              </a:spcAft>
              <a:buClr>
                <a:schemeClr val="dk1"/>
              </a:buClr>
              <a:buSzPts val="1600"/>
              <a:buNone/>
              <a:defRPr b="1" sz="1920"/>
            </a:lvl6pPr>
            <a:lvl7pPr indent="-228600" lvl="6" marL="3200400" algn="l">
              <a:lnSpc>
                <a:spcPct val="100000"/>
              </a:lnSpc>
              <a:spcBef>
                <a:spcPts val="384"/>
              </a:spcBef>
              <a:spcAft>
                <a:spcPts val="0"/>
              </a:spcAft>
              <a:buClr>
                <a:schemeClr val="dk1"/>
              </a:buClr>
              <a:buSzPts val="1600"/>
              <a:buNone/>
              <a:defRPr b="1" sz="1920"/>
            </a:lvl7pPr>
            <a:lvl8pPr indent="-228600" lvl="7" marL="3657600" algn="l">
              <a:lnSpc>
                <a:spcPct val="100000"/>
              </a:lnSpc>
              <a:spcBef>
                <a:spcPts val="384"/>
              </a:spcBef>
              <a:spcAft>
                <a:spcPts val="0"/>
              </a:spcAft>
              <a:buClr>
                <a:schemeClr val="dk1"/>
              </a:buClr>
              <a:buSzPts val="1600"/>
              <a:buNone/>
              <a:defRPr b="1" sz="1920"/>
            </a:lvl8pPr>
            <a:lvl9pPr indent="-228600" lvl="8" marL="4114800" algn="l">
              <a:lnSpc>
                <a:spcPct val="100000"/>
              </a:lnSpc>
              <a:spcBef>
                <a:spcPts val="384"/>
              </a:spcBef>
              <a:spcAft>
                <a:spcPts val="0"/>
              </a:spcAft>
              <a:buClr>
                <a:schemeClr val="dk1"/>
              </a:buClr>
              <a:buSzPts val="1600"/>
              <a:buNone/>
              <a:defRPr b="1" sz="1920"/>
            </a:lvl9pPr>
          </a:lstStyle>
          <a:p/>
        </p:txBody>
      </p:sp>
      <p:sp>
        <p:nvSpPr>
          <p:cNvPr id="123" name="Google Shape;123;p74"/>
          <p:cNvSpPr txBox="1"/>
          <p:nvPr>
            <p:ph idx="2" type="body"/>
          </p:nvPr>
        </p:nvSpPr>
        <p:spPr>
          <a:xfrm>
            <a:off x="609600" y="2174875"/>
            <a:ext cx="5386800" cy="3951360"/>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576"/>
              </a:spcBef>
              <a:spcAft>
                <a:spcPts val="0"/>
              </a:spcAft>
              <a:buClr>
                <a:schemeClr val="dk1"/>
              </a:buClr>
              <a:buSzPts val="2400"/>
              <a:buChar char="•"/>
              <a:defRPr sz="2880"/>
            </a:lvl1pPr>
            <a:lvl2pPr indent="-355600" lvl="1" marL="914400" algn="l">
              <a:lnSpc>
                <a:spcPct val="100000"/>
              </a:lnSpc>
              <a:spcBef>
                <a:spcPts val="480"/>
              </a:spcBef>
              <a:spcAft>
                <a:spcPts val="0"/>
              </a:spcAft>
              <a:buClr>
                <a:schemeClr val="dk1"/>
              </a:buClr>
              <a:buSzPts val="2000"/>
              <a:buChar char="–"/>
              <a:defRPr sz="2400"/>
            </a:lvl2pPr>
            <a:lvl3pPr indent="-342900" lvl="2" marL="1371600" algn="l">
              <a:lnSpc>
                <a:spcPct val="100000"/>
              </a:lnSpc>
              <a:spcBef>
                <a:spcPts val="432"/>
              </a:spcBef>
              <a:spcAft>
                <a:spcPts val="0"/>
              </a:spcAft>
              <a:buClr>
                <a:schemeClr val="dk1"/>
              </a:buClr>
              <a:buSzPts val="1800"/>
              <a:buChar char="•"/>
              <a:defRPr sz="2160"/>
            </a:lvl3pPr>
            <a:lvl4pPr indent="-330200" lvl="3" marL="1828800" algn="l">
              <a:lnSpc>
                <a:spcPct val="100000"/>
              </a:lnSpc>
              <a:spcBef>
                <a:spcPts val="384"/>
              </a:spcBef>
              <a:spcAft>
                <a:spcPts val="0"/>
              </a:spcAft>
              <a:buClr>
                <a:schemeClr val="dk1"/>
              </a:buClr>
              <a:buSzPts val="1600"/>
              <a:buChar char="–"/>
              <a:defRPr sz="1920"/>
            </a:lvl4pPr>
            <a:lvl5pPr indent="-330200" lvl="4" marL="2286000" algn="l">
              <a:lnSpc>
                <a:spcPct val="100000"/>
              </a:lnSpc>
              <a:spcBef>
                <a:spcPts val="384"/>
              </a:spcBef>
              <a:spcAft>
                <a:spcPts val="0"/>
              </a:spcAft>
              <a:buClr>
                <a:schemeClr val="dk1"/>
              </a:buClr>
              <a:buSzPts val="1600"/>
              <a:buChar char="»"/>
              <a:defRPr sz="1920"/>
            </a:lvl5pPr>
            <a:lvl6pPr indent="-330200" lvl="5" marL="2743200" algn="l">
              <a:lnSpc>
                <a:spcPct val="100000"/>
              </a:lnSpc>
              <a:spcBef>
                <a:spcPts val="384"/>
              </a:spcBef>
              <a:spcAft>
                <a:spcPts val="0"/>
              </a:spcAft>
              <a:buClr>
                <a:schemeClr val="dk1"/>
              </a:buClr>
              <a:buSzPts val="1600"/>
              <a:buChar char="•"/>
              <a:defRPr sz="1920"/>
            </a:lvl6pPr>
            <a:lvl7pPr indent="-330200" lvl="6" marL="3200400" algn="l">
              <a:lnSpc>
                <a:spcPct val="100000"/>
              </a:lnSpc>
              <a:spcBef>
                <a:spcPts val="384"/>
              </a:spcBef>
              <a:spcAft>
                <a:spcPts val="0"/>
              </a:spcAft>
              <a:buClr>
                <a:schemeClr val="dk1"/>
              </a:buClr>
              <a:buSzPts val="1600"/>
              <a:buChar char="•"/>
              <a:defRPr sz="1920"/>
            </a:lvl7pPr>
            <a:lvl8pPr indent="-330200" lvl="7" marL="3657600" algn="l">
              <a:lnSpc>
                <a:spcPct val="100000"/>
              </a:lnSpc>
              <a:spcBef>
                <a:spcPts val="384"/>
              </a:spcBef>
              <a:spcAft>
                <a:spcPts val="0"/>
              </a:spcAft>
              <a:buClr>
                <a:schemeClr val="dk1"/>
              </a:buClr>
              <a:buSzPts val="1600"/>
              <a:buChar char="•"/>
              <a:defRPr sz="1920"/>
            </a:lvl8pPr>
            <a:lvl9pPr indent="-330200" lvl="8" marL="4114800" algn="l">
              <a:lnSpc>
                <a:spcPct val="100000"/>
              </a:lnSpc>
              <a:spcBef>
                <a:spcPts val="384"/>
              </a:spcBef>
              <a:spcAft>
                <a:spcPts val="0"/>
              </a:spcAft>
              <a:buClr>
                <a:schemeClr val="dk1"/>
              </a:buClr>
              <a:buSzPts val="1600"/>
              <a:buChar char="•"/>
              <a:defRPr sz="1920"/>
            </a:lvl9pPr>
          </a:lstStyle>
          <a:p/>
        </p:txBody>
      </p:sp>
      <p:sp>
        <p:nvSpPr>
          <p:cNvPr id="124" name="Google Shape;124;p74"/>
          <p:cNvSpPr txBox="1"/>
          <p:nvPr>
            <p:ph idx="3" type="body"/>
          </p:nvPr>
        </p:nvSpPr>
        <p:spPr>
          <a:xfrm>
            <a:off x="6193367" y="1535113"/>
            <a:ext cx="5389200" cy="63972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576"/>
              </a:spcBef>
              <a:spcAft>
                <a:spcPts val="0"/>
              </a:spcAft>
              <a:buClr>
                <a:schemeClr val="dk1"/>
              </a:buClr>
              <a:buSzPts val="2400"/>
              <a:buNone/>
              <a:defRPr b="1" sz="2880"/>
            </a:lvl1pPr>
            <a:lvl2pPr indent="-228600" lvl="1" marL="914400" algn="l">
              <a:lnSpc>
                <a:spcPct val="100000"/>
              </a:lnSpc>
              <a:spcBef>
                <a:spcPts val="480"/>
              </a:spcBef>
              <a:spcAft>
                <a:spcPts val="0"/>
              </a:spcAft>
              <a:buClr>
                <a:schemeClr val="dk1"/>
              </a:buClr>
              <a:buSzPts val="2000"/>
              <a:buNone/>
              <a:defRPr b="1" sz="2400"/>
            </a:lvl2pPr>
            <a:lvl3pPr indent="-228600" lvl="2" marL="1371600" algn="l">
              <a:lnSpc>
                <a:spcPct val="100000"/>
              </a:lnSpc>
              <a:spcBef>
                <a:spcPts val="432"/>
              </a:spcBef>
              <a:spcAft>
                <a:spcPts val="0"/>
              </a:spcAft>
              <a:buClr>
                <a:schemeClr val="dk1"/>
              </a:buClr>
              <a:buSzPts val="1800"/>
              <a:buNone/>
              <a:defRPr b="1" sz="2160"/>
            </a:lvl3pPr>
            <a:lvl4pPr indent="-228600" lvl="3" marL="1828800" algn="l">
              <a:lnSpc>
                <a:spcPct val="100000"/>
              </a:lnSpc>
              <a:spcBef>
                <a:spcPts val="384"/>
              </a:spcBef>
              <a:spcAft>
                <a:spcPts val="0"/>
              </a:spcAft>
              <a:buClr>
                <a:schemeClr val="dk1"/>
              </a:buClr>
              <a:buSzPts val="1600"/>
              <a:buNone/>
              <a:defRPr b="1" sz="1920"/>
            </a:lvl4pPr>
            <a:lvl5pPr indent="-228600" lvl="4" marL="2286000" algn="l">
              <a:lnSpc>
                <a:spcPct val="100000"/>
              </a:lnSpc>
              <a:spcBef>
                <a:spcPts val="384"/>
              </a:spcBef>
              <a:spcAft>
                <a:spcPts val="0"/>
              </a:spcAft>
              <a:buClr>
                <a:schemeClr val="dk1"/>
              </a:buClr>
              <a:buSzPts val="1600"/>
              <a:buNone/>
              <a:defRPr b="1" sz="1920"/>
            </a:lvl5pPr>
            <a:lvl6pPr indent="-228600" lvl="5" marL="2743200" algn="l">
              <a:lnSpc>
                <a:spcPct val="100000"/>
              </a:lnSpc>
              <a:spcBef>
                <a:spcPts val="384"/>
              </a:spcBef>
              <a:spcAft>
                <a:spcPts val="0"/>
              </a:spcAft>
              <a:buClr>
                <a:schemeClr val="dk1"/>
              </a:buClr>
              <a:buSzPts val="1600"/>
              <a:buNone/>
              <a:defRPr b="1" sz="1920"/>
            </a:lvl6pPr>
            <a:lvl7pPr indent="-228600" lvl="6" marL="3200400" algn="l">
              <a:lnSpc>
                <a:spcPct val="100000"/>
              </a:lnSpc>
              <a:spcBef>
                <a:spcPts val="384"/>
              </a:spcBef>
              <a:spcAft>
                <a:spcPts val="0"/>
              </a:spcAft>
              <a:buClr>
                <a:schemeClr val="dk1"/>
              </a:buClr>
              <a:buSzPts val="1600"/>
              <a:buNone/>
              <a:defRPr b="1" sz="1920"/>
            </a:lvl7pPr>
            <a:lvl8pPr indent="-228600" lvl="7" marL="3657600" algn="l">
              <a:lnSpc>
                <a:spcPct val="100000"/>
              </a:lnSpc>
              <a:spcBef>
                <a:spcPts val="384"/>
              </a:spcBef>
              <a:spcAft>
                <a:spcPts val="0"/>
              </a:spcAft>
              <a:buClr>
                <a:schemeClr val="dk1"/>
              </a:buClr>
              <a:buSzPts val="1600"/>
              <a:buNone/>
              <a:defRPr b="1" sz="1920"/>
            </a:lvl8pPr>
            <a:lvl9pPr indent="-228600" lvl="8" marL="4114800" algn="l">
              <a:lnSpc>
                <a:spcPct val="100000"/>
              </a:lnSpc>
              <a:spcBef>
                <a:spcPts val="384"/>
              </a:spcBef>
              <a:spcAft>
                <a:spcPts val="0"/>
              </a:spcAft>
              <a:buClr>
                <a:schemeClr val="dk1"/>
              </a:buClr>
              <a:buSzPts val="1600"/>
              <a:buNone/>
              <a:defRPr b="1" sz="1920"/>
            </a:lvl9pPr>
          </a:lstStyle>
          <a:p/>
        </p:txBody>
      </p:sp>
      <p:sp>
        <p:nvSpPr>
          <p:cNvPr id="125" name="Google Shape;125;p74"/>
          <p:cNvSpPr txBox="1"/>
          <p:nvPr>
            <p:ph idx="4" type="body"/>
          </p:nvPr>
        </p:nvSpPr>
        <p:spPr>
          <a:xfrm>
            <a:off x="6193367" y="2174875"/>
            <a:ext cx="5389200" cy="3951360"/>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576"/>
              </a:spcBef>
              <a:spcAft>
                <a:spcPts val="0"/>
              </a:spcAft>
              <a:buClr>
                <a:schemeClr val="dk1"/>
              </a:buClr>
              <a:buSzPts val="2400"/>
              <a:buChar char="•"/>
              <a:defRPr sz="2880"/>
            </a:lvl1pPr>
            <a:lvl2pPr indent="-355600" lvl="1" marL="914400" algn="l">
              <a:lnSpc>
                <a:spcPct val="100000"/>
              </a:lnSpc>
              <a:spcBef>
                <a:spcPts val="480"/>
              </a:spcBef>
              <a:spcAft>
                <a:spcPts val="0"/>
              </a:spcAft>
              <a:buClr>
                <a:schemeClr val="dk1"/>
              </a:buClr>
              <a:buSzPts val="2000"/>
              <a:buChar char="–"/>
              <a:defRPr sz="2400"/>
            </a:lvl2pPr>
            <a:lvl3pPr indent="-342900" lvl="2" marL="1371600" algn="l">
              <a:lnSpc>
                <a:spcPct val="100000"/>
              </a:lnSpc>
              <a:spcBef>
                <a:spcPts val="432"/>
              </a:spcBef>
              <a:spcAft>
                <a:spcPts val="0"/>
              </a:spcAft>
              <a:buClr>
                <a:schemeClr val="dk1"/>
              </a:buClr>
              <a:buSzPts val="1800"/>
              <a:buChar char="•"/>
              <a:defRPr sz="2160"/>
            </a:lvl3pPr>
            <a:lvl4pPr indent="-330200" lvl="3" marL="1828800" algn="l">
              <a:lnSpc>
                <a:spcPct val="100000"/>
              </a:lnSpc>
              <a:spcBef>
                <a:spcPts val="384"/>
              </a:spcBef>
              <a:spcAft>
                <a:spcPts val="0"/>
              </a:spcAft>
              <a:buClr>
                <a:schemeClr val="dk1"/>
              </a:buClr>
              <a:buSzPts val="1600"/>
              <a:buChar char="–"/>
              <a:defRPr sz="1920"/>
            </a:lvl4pPr>
            <a:lvl5pPr indent="-330200" lvl="4" marL="2286000" algn="l">
              <a:lnSpc>
                <a:spcPct val="100000"/>
              </a:lnSpc>
              <a:spcBef>
                <a:spcPts val="384"/>
              </a:spcBef>
              <a:spcAft>
                <a:spcPts val="0"/>
              </a:spcAft>
              <a:buClr>
                <a:schemeClr val="dk1"/>
              </a:buClr>
              <a:buSzPts val="1600"/>
              <a:buChar char="»"/>
              <a:defRPr sz="1920"/>
            </a:lvl5pPr>
            <a:lvl6pPr indent="-330200" lvl="5" marL="2743200" algn="l">
              <a:lnSpc>
                <a:spcPct val="100000"/>
              </a:lnSpc>
              <a:spcBef>
                <a:spcPts val="384"/>
              </a:spcBef>
              <a:spcAft>
                <a:spcPts val="0"/>
              </a:spcAft>
              <a:buClr>
                <a:schemeClr val="dk1"/>
              </a:buClr>
              <a:buSzPts val="1600"/>
              <a:buChar char="•"/>
              <a:defRPr sz="1920"/>
            </a:lvl6pPr>
            <a:lvl7pPr indent="-330200" lvl="6" marL="3200400" algn="l">
              <a:lnSpc>
                <a:spcPct val="100000"/>
              </a:lnSpc>
              <a:spcBef>
                <a:spcPts val="384"/>
              </a:spcBef>
              <a:spcAft>
                <a:spcPts val="0"/>
              </a:spcAft>
              <a:buClr>
                <a:schemeClr val="dk1"/>
              </a:buClr>
              <a:buSzPts val="1600"/>
              <a:buChar char="•"/>
              <a:defRPr sz="1920"/>
            </a:lvl7pPr>
            <a:lvl8pPr indent="-330200" lvl="7" marL="3657600" algn="l">
              <a:lnSpc>
                <a:spcPct val="100000"/>
              </a:lnSpc>
              <a:spcBef>
                <a:spcPts val="384"/>
              </a:spcBef>
              <a:spcAft>
                <a:spcPts val="0"/>
              </a:spcAft>
              <a:buClr>
                <a:schemeClr val="dk1"/>
              </a:buClr>
              <a:buSzPts val="1600"/>
              <a:buChar char="•"/>
              <a:defRPr sz="1920"/>
            </a:lvl8pPr>
            <a:lvl9pPr indent="-330200" lvl="8" marL="4114800" algn="l">
              <a:lnSpc>
                <a:spcPct val="100000"/>
              </a:lnSpc>
              <a:spcBef>
                <a:spcPts val="384"/>
              </a:spcBef>
              <a:spcAft>
                <a:spcPts val="0"/>
              </a:spcAft>
              <a:buClr>
                <a:schemeClr val="dk1"/>
              </a:buClr>
              <a:buSzPts val="1600"/>
              <a:buChar char="•"/>
              <a:defRPr sz="1920"/>
            </a:lvl9pPr>
          </a:lstStyle>
          <a:p/>
        </p:txBody>
      </p:sp>
      <p:sp>
        <p:nvSpPr>
          <p:cNvPr id="126" name="Google Shape;126;p74"/>
          <p:cNvSpPr txBox="1"/>
          <p:nvPr>
            <p:ph idx="10" type="dt"/>
          </p:nvPr>
        </p:nvSpPr>
        <p:spPr>
          <a:xfrm>
            <a:off x="609600" y="6356350"/>
            <a:ext cx="28448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74"/>
          <p:cNvSpPr txBox="1"/>
          <p:nvPr>
            <p:ph idx="11" type="ftr"/>
          </p:nvPr>
        </p:nvSpPr>
        <p:spPr>
          <a:xfrm>
            <a:off x="4165600" y="6356350"/>
            <a:ext cx="3860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74"/>
          <p:cNvSpPr txBox="1"/>
          <p:nvPr>
            <p:ph idx="12" type="sldNum"/>
          </p:nvPr>
        </p:nvSpPr>
        <p:spPr>
          <a:xfrm>
            <a:off x="8737600" y="6356350"/>
            <a:ext cx="28448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9" name="Shape 129"/>
        <p:cNvGrpSpPr/>
        <p:nvPr/>
      </p:nvGrpSpPr>
      <p:grpSpPr>
        <a:xfrm>
          <a:off x="0" y="0"/>
          <a:ext cx="0" cy="0"/>
          <a:chOff x="0" y="0"/>
          <a:chExt cx="0" cy="0"/>
        </a:xfrm>
      </p:grpSpPr>
      <p:sp>
        <p:nvSpPr>
          <p:cNvPr id="130" name="Google Shape;130;p7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75"/>
          <p:cNvSpPr txBox="1"/>
          <p:nvPr>
            <p:ph idx="10" type="dt"/>
          </p:nvPr>
        </p:nvSpPr>
        <p:spPr>
          <a:xfrm>
            <a:off x="609600" y="6356350"/>
            <a:ext cx="28448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75"/>
          <p:cNvSpPr txBox="1"/>
          <p:nvPr>
            <p:ph idx="11" type="ftr"/>
          </p:nvPr>
        </p:nvSpPr>
        <p:spPr>
          <a:xfrm>
            <a:off x="4165600" y="6356350"/>
            <a:ext cx="3860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p75"/>
          <p:cNvSpPr txBox="1"/>
          <p:nvPr>
            <p:ph idx="12" type="sldNum"/>
          </p:nvPr>
        </p:nvSpPr>
        <p:spPr>
          <a:xfrm>
            <a:off x="8737600" y="6356350"/>
            <a:ext cx="28448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4" name="Shape 134"/>
        <p:cNvGrpSpPr/>
        <p:nvPr/>
      </p:nvGrpSpPr>
      <p:grpSpPr>
        <a:xfrm>
          <a:off x="0" y="0"/>
          <a:ext cx="0" cy="0"/>
          <a:chOff x="0" y="0"/>
          <a:chExt cx="0" cy="0"/>
        </a:xfrm>
      </p:grpSpPr>
      <p:sp>
        <p:nvSpPr>
          <p:cNvPr id="135" name="Google Shape;135;p76"/>
          <p:cNvSpPr txBox="1"/>
          <p:nvPr>
            <p:ph idx="10" type="dt"/>
          </p:nvPr>
        </p:nvSpPr>
        <p:spPr>
          <a:xfrm>
            <a:off x="609600" y="6356350"/>
            <a:ext cx="28448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76"/>
          <p:cNvSpPr txBox="1"/>
          <p:nvPr>
            <p:ph idx="11" type="ftr"/>
          </p:nvPr>
        </p:nvSpPr>
        <p:spPr>
          <a:xfrm>
            <a:off x="4165600" y="6356350"/>
            <a:ext cx="3860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76"/>
          <p:cNvSpPr txBox="1"/>
          <p:nvPr>
            <p:ph idx="12" type="sldNum"/>
          </p:nvPr>
        </p:nvSpPr>
        <p:spPr>
          <a:xfrm>
            <a:off x="8737600" y="6356350"/>
            <a:ext cx="28448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8" name="Shape 138"/>
        <p:cNvGrpSpPr/>
        <p:nvPr/>
      </p:nvGrpSpPr>
      <p:grpSpPr>
        <a:xfrm>
          <a:off x="0" y="0"/>
          <a:ext cx="0" cy="0"/>
          <a:chOff x="0" y="0"/>
          <a:chExt cx="0" cy="0"/>
        </a:xfrm>
      </p:grpSpPr>
      <p:sp>
        <p:nvSpPr>
          <p:cNvPr id="139" name="Google Shape;139;p77"/>
          <p:cNvSpPr txBox="1"/>
          <p:nvPr>
            <p:ph type="title"/>
          </p:nvPr>
        </p:nvSpPr>
        <p:spPr>
          <a:xfrm>
            <a:off x="609600" y="273050"/>
            <a:ext cx="4011200" cy="116208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77"/>
          <p:cNvSpPr txBox="1"/>
          <p:nvPr>
            <p:ph idx="1" type="body"/>
          </p:nvPr>
        </p:nvSpPr>
        <p:spPr>
          <a:xfrm>
            <a:off x="4766733" y="273050"/>
            <a:ext cx="6815600" cy="585324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768"/>
              </a:spcBef>
              <a:spcAft>
                <a:spcPts val="0"/>
              </a:spcAft>
              <a:buClr>
                <a:schemeClr val="dk1"/>
              </a:buClr>
              <a:buSzPts val="3200"/>
              <a:buChar char="•"/>
              <a:defRPr sz="3840"/>
            </a:lvl1pPr>
            <a:lvl2pPr indent="-406400" lvl="1" marL="914400" algn="l">
              <a:lnSpc>
                <a:spcPct val="100000"/>
              </a:lnSpc>
              <a:spcBef>
                <a:spcPts val="672"/>
              </a:spcBef>
              <a:spcAft>
                <a:spcPts val="0"/>
              </a:spcAft>
              <a:buClr>
                <a:schemeClr val="dk1"/>
              </a:buClr>
              <a:buSzPts val="2800"/>
              <a:buChar char="–"/>
              <a:defRPr sz="3359"/>
            </a:lvl2pPr>
            <a:lvl3pPr indent="-381000" lvl="2" marL="1371600" algn="l">
              <a:lnSpc>
                <a:spcPct val="100000"/>
              </a:lnSpc>
              <a:spcBef>
                <a:spcPts val="576"/>
              </a:spcBef>
              <a:spcAft>
                <a:spcPts val="0"/>
              </a:spcAft>
              <a:buClr>
                <a:schemeClr val="dk1"/>
              </a:buClr>
              <a:buSzPts val="2400"/>
              <a:buChar char="•"/>
              <a:defRPr sz="2880"/>
            </a:lvl3pPr>
            <a:lvl4pPr indent="-355600" lvl="3" marL="1828800" algn="l">
              <a:lnSpc>
                <a:spcPct val="100000"/>
              </a:lnSpc>
              <a:spcBef>
                <a:spcPts val="480"/>
              </a:spcBef>
              <a:spcAft>
                <a:spcPts val="0"/>
              </a:spcAft>
              <a:buClr>
                <a:schemeClr val="dk1"/>
              </a:buClr>
              <a:buSzPts val="2000"/>
              <a:buChar char="–"/>
              <a:defRPr sz="2400"/>
            </a:lvl4pPr>
            <a:lvl5pPr indent="-355600" lvl="4" marL="2286000" algn="l">
              <a:lnSpc>
                <a:spcPct val="100000"/>
              </a:lnSpc>
              <a:spcBef>
                <a:spcPts val="480"/>
              </a:spcBef>
              <a:spcAft>
                <a:spcPts val="0"/>
              </a:spcAft>
              <a:buClr>
                <a:schemeClr val="dk1"/>
              </a:buClr>
              <a:buSzPts val="2000"/>
              <a:buChar char="»"/>
              <a:defRPr sz="2400"/>
            </a:lvl5pPr>
            <a:lvl6pPr indent="-355600" lvl="5" marL="2743200" algn="l">
              <a:lnSpc>
                <a:spcPct val="100000"/>
              </a:lnSpc>
              <a:spcBef>
                <a:spcPts val="480"/>
              </a:spcBef>
              <a:spcAft>
                <a:spcPts val="0"/>
              </a:spcAft>
              <a:buClr>
                <a:schemeClr val="dk1"/>
              </a:buClr>
              <a:buSzPts val="2000"/>
              <a:buChar char="•"/>
              <a:defRPr sz="2400"/>
            </a:lvl6pPr>
            <a:lvl7pPr indent="-355600" lvl="6" marL="3200400" algn="l">
              <a:lnSpc>
                <a:spcPct val="100000"/>
              </a:lnSpc>
              <a:spcBef>
                <a:spcPts val="480"/>
              </a:spcBef>
              <a:spcAft>
                <a:spcPts val="0"/>
              </a:spcAft>
              <a:buClr>
                <a:schemeClr val="dk1"/>
              </a:buClr>
              <a:buSzPts val="2000"/>
              <a:buChar char="•"/>
              <a:defRPr sz="2400"/>
            </a:lvl7pPr>
            <a:lvl8pPr indent="-355600" lvl="7" marL="3657600" algn="l">
              <a:lnSpc>
                <a:spcPct val="100000"/>
              </a:lnSpc>
              <a:spcBef>
                <a:spcPts val="480"/>
              </a:spcBef>
              <a:spcAft>
                <a:spcPts val="0"/>
              </a:spcAft>
              <a:buClr>
                <a:schemeClr val="dk1"/>
              </a:buClr>
              <a:buSzPts val="2000"/>
              <a:buChar char="•"/>
              <a:defRPr sz="2400"/>
            </a:lvl8pPr>
            <a:lvl9pPr indent="-355600" lvl="8" marL="4114800" algn="l">
              <a:lnSpc>
                <a:spcPct val="100000"/>
              </a:lnSpc>
              <a:spcBef>
                <a:spcPts val="480"/>
              </a:spcBef>
              <a:spcAft>
                <a:spcPts val="0"/>
              </a:spcAft>
              <a:buClr>
                <a:schemeClr val="dk1"/>
              </a:buClr>
              <a:buSzPts val="2000"/>
              <a:buChar char="•"/>
              <a:defRPr sz="2400"/>
            </a:lvl9pPr>
          </a:lstStyle>
          <a:p/>
        </p:txBody>
      </p:sp>
      <p:sp>
        <p:nvSpPr>
          <p:cNvPr id="141" name="Google Shape;141;p77"/>
          <p:cNvSpPr txBox="1"/>
          <p:nvPr>
            <p:ph idx="2" type="body"/>
          </p:nvPr>
        </p:nvSpPr>
        <p:spPr>
          <a:xfrm>
            <a:off x="609600" y="1435100"/>
            <a:ext cx="4011200" cy="469116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336"/>
              </a:spcBef>
              <a:spcAft>
                <a:spcPts val="0"/>
              </a:spcAft>
              <a:buClr>
                <a:schemeClr val="dk1"/>
              </a:buClr>
              <a:buSzPts val="1400"/>
              <a:buNone/>
              <a:defRPr sz="1679"/>
            </a:lvl1pPr>
            <a:lvl2pPr indent="-228600" lvl="1" marL="914400" algn="l">
              <a:lnSpc>
                <a:spcPct val="100000"/>
              </a:lnSpc>
              <a:spcBef>
                <a:spcPts val="288"/>
              </a:spcBef>
              <a:spcAft>
                <a:spcPts val="0"/>
              </a:spcAft>
              <a:buClr>
                <a:schemeClr val="dk1"/>
              </a:buClr>
              <a:buSzPts val="1200"/>
              <a:buNone/>
              <a:defRPr sz="1440"/>
            </a:lvl2pPr>
            <a:lvl3pPr indent="-228600" lvl="2" marL="1371600" algn="l">
              <a:lnSpc>
                <a:spcPct val="100000"/>
              </a:lnSpc>
              <a:spcBef>
                <a:spcPts val="240"/>
              </a:spcBef>
              <a:spcAft>
                <a:spcPts val="0"/>
              </a:spcAft>
              <a:buClr>
                <a:schemeClr val="dk1"/>
              </a:buClr>
              <a:buSzPts val="1000"/>
              <a:buNone/>
              <a:defRPr sz="1200"/>
            </a:lvl3pPr>
            <a:lvl4pPr indent="-228600" lvl="3" marL="1828800" algn="l">
              <a:lnSpc>
                <a:spcPct val="100000"/>
              </a:lnSpc>
              <a:spcBef>
                <a:spcPts val="216"/>
              </a:spcBef>
              <a:spcAft>
                <a:spcPts val="0"/>
              </a:spcAft>
              <a:buClr>
                <a:schemeClr val="dk1"/>
              </a:buClr>
              <a:buSzPts val="900"/>
              <a:buNone/>
              <a:defRPr sz="1080"/>
            </a:lvl4pPr>
            <a:lvl5pPr indent="-228600" lvl="4" marL="2286000" algn="l">
              <a:lnSpc>
                <a:spcPct val="100000"/>
              </a:lnSpc>
              <a:spcBef>
                <a:spcPts val="216"/>
              </a:spcBef>
              <a:spcAft>
                <a:spcPts val="0"/>
              </a:spcAft>
              <a:buClr>
                <a:schemeClr val="dk1"/>
              </a:buClr>
              <a:buSzPts val="900"/>
              <a:buNone/>
              <a:defRPr sz="1080"/>
            </a:lvl5pPr>
            <a:lvl6pPr indent="-228600" lvl="5" marL="2743200" algn="l">
              <a:lnSpc>
                <a:spcPct val="100000"/>
              </a:lnSpc>
              <a:spcBef>
                <a:spcPts val="216"/>
              </a:spcBef>
              <a:spcAft>
                <a:spcPts val="0"/>
              </a:spcAft>
              <a:buClr>
                <a:schemeClr val="dk1"/>
              </a:buClr>
              <a:buSzPts val="900"/>
              <a:buNone/>
              <a:defRPr sz="1080"/>
            </a:lvl6pPr>
            <a:lvl7pPr indent="-228600" lvl="6" marL="3200400" algn="l">
              <a:lnSpc>
                <a:spcPct val="100000"/>
              </a:lnSpc>
              <a:spcBef>
                <a:spcPts val="216"/>
              </a:spcBef>
              <a:spcAft>
                <a:spcPts val="0"/>
              </a:spcAft>
              <a:buClr>
                <a:schemeClr val="dk1"/>
              </a:buClr>
              <a:buSzPts val="900"/>
              <a:buNone/>
              <a:defRPr sz="1080"/>
            </a:lvl7pPr>
            <a:lvl8pPr indent="-228600" lvl="7" marL="3657600" algn="l">
              <a:lnSpc>
                <a:spcPct val="100000"/>
              </a:lnSpc>
              <a:spcBef>
                <a:spcPts val="216"/>
              </a:spcBef>
              <a:spcAft>
                <a:spcPts val="0"/>
              </a:spcAft>
              <a:buClr>
                <a:schemeClr val="dk1"/>
              </a:buClr>
              <a:buSzPts val="900"/>
              <a:buNone/>
              <a:defRPr sz="1080"/>
            </a:lvl8pPr>
            <a:lvl9pPr indent="-228600" lvl="8" marL="4114800" algn="l">
              <a:lnSpc>
                <a:spcPct val="100000"/>
              </a:lnSpc>
              <a:spcBef>
                <a:spcPts val="216"/>
              </a:spcBef>
              <a:spcAft>
                <a:spcPts val="0"/>
              </a:spcAft>
              <a:buClr>
                <a:schemeClr val="dk1"/>
              </a:buClr>
              <a:buSzPts val="900"/>
              <a:buNone/>
              <a:defRPr sz="1080"/>
            </a:lvl9pPr>
          </a:lstStyle>
          <a:p/>
        </p:txBody>
      </p:sp>
      <p:sp>
        <p:nvSpPr>
          <p:cNvPr id="142" name="Google Shape;142;p77"/>
          <p:cNvSpPr txBox="1"/>
          <p:nvPr>
            <p:ph idx="10" type="dt"/>
          </p:nvPr>
        </p:nvSpPr>
        <p:spPr>
          <a:xfrm>
            <a:off x="609600" y="6356350"/>
            <a:ext cx="28448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77"/>
          <p:cNvSpPr txBox="1"/>
          <p:nvPr>
            <p:ph idx="11" type="ftr"/>
          </p:nvPr>
        </p:nvSpPr>
        <p:spPr>
          <a:xfrm>
            <a:off x="4165600" y="6356350"/>
            <a:ext cx="3860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77"/>
          <p:cNvSpPr txBox="1"/>
          <p:nvPr>
            <p:ph idx="12" type="sldNum"/>
          </p:nvPr>
        </p:nvSpPr>
        <p:spPr>
          <a:xfrm>
            <a:off x="8737600" y="6356350"/>
            <a:ext cx="28448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5" name="Shape 145"/>
        <p:cNvGrpSpPr/>
        <p:nvPr/>
      </p:nvGrpSpPr>
      <p:grpSpPr>
        <a:xfrm>
          <a:off x="0" y="0"/>
          <a:ext cx="0" cy="0"/>
          <a:chOff x="0" y="0"/>
          <a:chExt cx="0" cy="0"/>
        </a:xfrm>
      </p:grpSpPr>
      <p:sp>
        <p:nvSpPr>
          <p:cNvPr id="146" name="Google Shape;146;p78"/>
          <p:cNvSpPr txBox="1"/>
          <p:nvPr>
            <p:ph type="title"/>
          </p:nvPr>
        </p:nvSpPr>
        <p:spPr>
          <a:xfrm>
            <a:off x="2389717" y="4800600"/>
            <a:ext cx="7315200" cy="56664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78"/>
          <p:cNvSpPr/>
          <p:nvPr>
            <p:ph idx="2" type="pic"/>
          </p:nvPr>
        </p:nvSpPr>
        <p:spPr>
          <a:xfrm>
            <a:off x="2389717" y="612775"/>
            <a:ext cx="7315200" cy="4114800"/>
          </a:xfrm>
          <a:prstGeom prst="rect">
            <a:avLst/>
          </a:prstGeom>
          <a:noFill/>
          <a:ln>
            <a:noFill/>
          </a:ln>
        </p:spPr>
        <p:txBody>
          <a:bodyPr anchorCtr="0" anchor="t" bIns="45700" lIns="91425" spcFirstLastPara="1" rIns="91425" wrap="square" tIns="45700">
            <a:normAutofit/>
          </a:bodyPr>
          <a:lstStyle>
            <a:lvl1pPr lvl="0" marR="0" rtl="0" algn="l">
              <a:lnSpc>
                <a:spcPct val="100000"/>
              </a:lnSpc>
              <a:spcBef>
                <a:spcPts val="768"/>
              </a:spcBef>
              <a:spcAft>
                <a:spcPts val="0"/>
              </a:spcAft>
              <a:buClr>
                <a:schemeClr val="dk1"/>
              </a:buClr>
              <a:buSzPts val="3200"/>
              <a:buFont typeface="Arial"/>
              <a:buNone/>
              <a:defRPr b="0" i="0" sz="3840" u="none" cap="none" strike="noStrike">
                <a:solidFill>
                  <a:schemeClr val="dk1"/>
                </a:solidFill>
                <a:latin typeface="Calibri"/>
                <a:ea typeface="Calibri"/>
                <a:cs typeface="Calibri"/>
                <a:sym typeface="Calibri"/>
              </a:defRPr>
            </a:lvl1pPr>
            <a:lvl2pPr lvl="1" marR="0" rtl="0" algn="l">
              <a:lnSpc>
                <a:spcPct val="100000"/>
              </a:lnSpc>
              <a:spcBef>
                <a:spcPts val="672"/>
              </a:spcBef>
              <a:spcAft>
                <a:spcPts val="0"/>
              </a:spcAft>
              <a:buClr>
                <a:schemeClr val="dk1"/>
              </a:buClr>
              <a:buSzPts val="2800"/>
              <a:buFont typeface="Arial"/>
              <a:buNone/>
              <a:defRPr b="0" i="0" sz="3359" u="none" cap="none" strike="noStrike">
                <a:solidFill>
                  <a:schemeClr val="dk1"/>
                </a:solidFill>
                <a:latin typeface="Calibri"/>
                <a:ea typeface="Calibri"/>
                <a:cs typeface="Calibri"/>
                <a:sym typeface="Calibri"/>
              </a:defRPr>
            </a:lvl2pPr>
            <a:lvl3pPr lvl="2" marR="0" rtl="0" algn="l">
              <a:lnSpc>
                <a:spcPct val="100000"/>
              </a:lnSpc>
              <a:spcBef>
                <a:spcPts val="576"/>
              </a:spcBef>
              <a:spcAft>
                <a:spcPts val="0"/>
              </a:spcAft>
              <a:buClr>
                <a:schemeClr val="dk1"/>
              </a:buClr>
              <a:buSzPts val="2400"/>
              <a:buFont typeface="Arial"/>
              <a:buNone/>
              <a:defRPr b="0" i="0" sz="2880" u="none" cap="none" strike="noStrike">
                <a:solidFill>
                  <a:schemeClr val="dk1"/>
                </a:solidFill>
                <a:latin typeface="Calibri"/>
                <a:ea typeface="Calibri"/>
                <a:cs typeface="Calibri"/>
                <a:sym typeface="Calibri"/>
              </a:defRPr>
            </a:lvl3pPr>
            <a:lvl4pPr lvl="3" marR="0" rtl="0" algn="l">
              <a:lnSpc>
                <a:spcPct val="100000"/>
              </a:lnSpc>
              <a:spcBef>
                <a:spcPts val="480"/>
              </a:spcBef>
              <a:spcAft>
                <a:spcPts val="0"/>
              </a:spcAft>
              <a:buClr>
                <a:schemeClr val="dk1"/>
              </a:buClr>
              <a:buSzPts val="2000"/>
              <a:buFont typeface="Arial"/>
              <a:buNone/>
              <a:defRPr b="0" i="0" sz="2400" u="none" cap="none" strike="noStrike">
                <a:solidFill>
                  <a:schemeClr val="dk1"/>
                </a:solidFill>
                <a:latin typeface="Calibri"/>
                <a:ea typeface="Calibri"/>
                <a:cs typeface="Calibri"/>
                <a:sym typeface="Calibri"/>
              </a:defRPr>
            </a:lvl4pPr>
            <a:lvl5pPr lvl="4" marR="0" rtl="0" algn="l">
              <a:lnSpc>
                <a:spcPct val="100000"/>
              </a:lnSpc>
              <a:spcBef>
                <a:spcPts val="480"/>
              </a:spcBef>
              <a:spcAft>
                <a:spcPts val="0"/>
              </a:spcAft>
              <a:buClr>
                <a:schemeClr val="dk1"/>
              </a:buClr>
              <a:buSzPts val="2000"/>
              <a:buFont typeface="Arial"/>
              <a:buNone/>
              <a:defRPr b="0" i="0" sz="2400" u="none" cap="none" strike="noStrike">
                <a:solidFill>
                  <a:schemeClr val="dk1"/>
                </a:solidFill>
                <a:latin typeface="Calibri"/>
                <a:ea typeface="Calibri"/>
                <a:cs typeface="Calibri"/>
                <a:sym typeface="Calibri"/>
              </a:defRPr>
            </a:lvl5pPr>
            <a:lvl6pPr lvl="5" marR="0" rtl="0" algn="l">
              <a:lnSpc>
                <a:spcPct val="100000"/>
              </a:lnSpc>
              <a:spcBef>
                <a:spcPts val="480"/>
              </a:spcBef>
              <a:spcAft>
                <a:spcPts val="0"/>
              </a:spcAft>
              <a:buClr>
                <a:schemeClr val="dk1"/>
              </a:buClr>
              <a:buSzPts val="2000"/>
              <a:buFont typeface="Arial"/>
              <a:buNone/>
              <a:defRPr b="0" i="0" sz="2400" u="none" cap="none" strike="noStrike">
                <a:solidFill>
                  <a:schemeClr val="dk1"/>
                </a:solidFill>
                <a:latin typeface="Calibri"/>
                <a:ea typeface="Calibri"/>
                <a:cs typeface="Calibri"/>
                <a:sym typeface="Calibri"/>
              </a:defRPr>
            </a:lvl6pPr>
            <a:lvl7pPr lvl="6" marR="0" rtl="0" algn="l">
              <a:lnSpc>
                <a:spcPct val="100000"/>
              </a:lnSpc>
              <a:spcBef>
                <a:spcPts val="480"/>
              </a:spcBef>
              <a:spcAft>
                <a:spcPts val="0"/>
              </a:spcAft>
              <a:buClr>
                <a:schemeClr val="dk1"/>
              </a:buClr>
              <a:buSzPts val="2000"/>
              <a:buFont typeface="Arial"/>
              <a:buNone/>
              <a:defRPr b="0" i="0" sz="2400" u="none" cap="none" strike="noStrike">
                <a:solidFill>
                  <a:schemeClr val="dk1"/>
                </a:solidFill>
                <a:latin typeface="Calibri"/>
                <a:ea typeface="Calibri"/>
                <a:cs typeface="Calibri"/>
                <a:sym typeface="Calibri"/>
              </a:defRPr>
            </a:lvl7pPr>
            <a:lvl8pPr lvl="7" marR="0" rtl="0" algn="l">
              <a:lnSpc>
                <a:spcPct val="100000"/>
              </a:lnSpc>
              <a:spcBef>
                <a:spcPts val="480"/>
              </a:spcBef>
              <a:spcAft>
                <a:spcPts val="0"/>
              </a:spcAft>
              <a:buClr>
                <a:schemeClr val="dk1"/>
              </a:buClr>
              <a:buSzPts val="2000"/>
              <a:buFont typeface="Arial"/>
              <a:buNone/>
              <a:defRPr b="0" i="0" sz="2400" u="none" cap="none" strike="noStrike">
                <a:solidFill>
                  <a:schemeClr val="dk1"/>
                </a:solidFill>
                <a:latin typeface="Calibri"/>
                <a:ea typeface="Calibri"/>
                <a:cs typeface="Calibri"/>
                <a:sym typeface="Calibri"/>
              </a:defRPr>
            </a:lvl8pPr>
            <a:lvl9pPr lvl="8" marR="0" rtl="0" algn="l">
              <a:lnSpc>
                <a:spcPct val="100000"/>
              </a:lnSpc>
              <a:spcBef>
                <a:spcPts val="480"/>
              </a:spcBef>
              <a:spcAft>
                <a:spcPts val="0"/>
              </a:spcAft>
              <a:buClr>
                <a:schemeClr val="dk1"/>
              </a:buClr>
              <a:buSzPts val="2000"/>
              <a:buFont typeface="Arial"/>
              <a:buNone/>
              <a:defRPr b="0" i="0" sz="2400" u="none" cap="none" strike="noStrike">
                <a:solidFill>
                  <a:schemeClr val="dk1"/>
                </a:solidFill>
                <a:latin typeface="Calibri"/>
                <a:ea typeface="Calibri"/>
                <a:cs typeface="Calibri"/>
                <a:sym typeface="Calibri"/>
              </a:defRPr>
            </a:lvl9pPr>
          </a:lstStyle>
          <a:p/>
        </p:txBody>
      </p:sp>
      <p:sp>
        <p:nvSpPr>
          <p:cNvPr id="148" name="Google Shape;148;p78"/>
          <p:cNvSpPr txBox="1"/>
          <p:nvPr>
            <p:ph idx="1" type="body"/>
          </p:nvPr>
        </p:nvSpPr>
        <p:spPr>
          <a:xfrm>
            <a:off x="2389717" y="5367338"/>
            <a:ext cx="7315200" cy="80496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336"/>
              </a:spcBef>
              <a:spcAft>
                <a:spcPts val="0"/>
              </a:spcAft>
              <a:buClr>
                <a:schemeClr val="dk1"/>
              </a:buClr>
              <a:buSzPts val="1400"/>
              <a:buNone/>
              <a:defRPr sz="1679"/>
            </a:lvl1pPr>
            <a:lvl2pPr indent="-228600" lvl="1" marL="914400" algn="l">
              <a:lnSpc>
                <a:spcPct val="100000"/>
              </a:lnSpc>
              <a:spcBef>
                <a:spcPts val="288"/>
              </a:spcBef>
              <a:spcAft>
                <a:spcPts val="0"/>
              </a:spcAft>
              <a:buClr>
                <a:schemeClr val="dk1"/>
              </a:buClr>
              <a:buSzPts val="1200"/>
              <a:buNone/>
              <a:defRPr sz="1440"/>
            </a:lvl2pPr>
            <a:lvl3pPr indent="-228600" lvl="2" marL="1371600" algn="l">
              <a:lnSpc>
                <a:spcPct val="100000"/>
              </a:lnSpc>
              <a:spcBef>
                <a:spcPts val="240"/>
              </a:spcBef>
              <a:spcAft>
                <a:spcPts val="0"/>
              </a:spcAft>
              <a:buClr>
                <a:schemeClr val="dk1"/>
              </a:buClr>
              <a:buSzPts val="1000"/>
              <a:buNone/>
              <a:defRPr sz="1200"/>
            </a:lvl3pPr>
            <a:lvl4pPr indent="-228600" lvl="3" marL="1828800" algn="l">
              <a:lnSpc>
                <a:spcPct val="100000"/>
              </a:lnSpc>
              <a:spcBef>
                <a:spcPts val="216"/>
              </a:spcBef>
              <a:spcAft>
                <a:spcPts val="0"/>
              </a:spcAft>
              <a:buClr>
                <a:schemeClr val="dk1"/>
              </a:buClr>
              <a:buSzPts val="900"/>
              <a:buNone/>
              <a:defRPr sz="1080"/>
            </a:lvl4pPr>
            <a:lvl5pPr indent="-228600" lvl="4" marL="2286000" algn="l">
              <a:lnSpc>
                <a:spcPct val="100000"/>
              </a:lnSpc>
              <a:spcBef>
                <a:spcPts val="216"/>
              </a:spcBef>
              <a:spcAft>
                <a:spcPts val="0"/>
              </a:spcAft>
              <a:buClr>
                <a:schemeClr val="dk1"/>
              </a:buClr>
              <a:buSzPts val="900"/>
              <a:buNone/>
              <a:defRPr sz="1080"/>
            </a:lvl5pPr>
            <a:lvl6pPr indent="-228600" lvl="5" marL="2743200" algn="l">
              <a:lnSpc>
                <a:spcPct val="100000"/>
              </a:lnSpc>
              <a:spcBef>
                <a:spcPts val="216"/>
              </a:spcBef>
              <a:spcAft>
                <a:spcPts val="0"/>
              </a:spcAft>
              <a:buClr>
                <a:schemeClr val="dk1"/>
              </a:buClr>
              <a:buSzPts val="900"/>
              <a:buNone/>
              <a:defRPr sz="1080"/>
            </a:lvl6pPr>
            <a:lvl7pPr indent="-228600" lvl="6" marL="3200400" algn="l">
              <a:lnSpc>
                <a:spcPct val="100000"/>
              </a:lnSpc>
              <a:spcBef>
                <a:spcPts val="216"/>
              </a:spcBef>
              <a:spcAft>
                <a:spcPts val="0"/>
              </a:spcAft>
              <a:buClr>
                <a:schemeClr val="dk1"/>
              </a:buClr>
              <a:buSzPts val="900"/>
              <a:buNone/>
              <a:defRPr sz="1080"/>
            </a:lvl7pPr>
            <a:lvl8pPr indent="-228600" lvl="7" marL="3657600" algn="l">
              <a:lnSpc>
                <a:spcPct val="100000"/>
              </a:lnSpc>
              <a:spcBef>
                <a:spcPts val="216"/>
              </a:spcBef>
              <a:spcAft>
                <a:spcPts val="0"/>
              </a:spcAft>
              <a:buClr>
                <a:schemeClr val="dk1"/>
              </a:buClr>
              <a:buSzPts val="900"/>
              <a:buNone/>
              <a:defRPr sz="1080"/>
            </a:lvl8pPr>
            <a:lvl9pPr indent="-228600" lvl="8" marL="4114800" algn="l">
              <a:lnSpc>
                <a:spcPct val="100000"/>
              </a:lnSpc>
              <a:spcBef>
                <a:spcPts val="216"/>
              </a:spcBef>
              <a:spcAft>
                <a:spcPts val="0"/>
              </a:spcAft>
              <a:buClr>
                <a:schemeClr val="dk1"/>
              </a:buClr>
              <a:buSzPts val="900"/>
              <a:buNone/>
              <a:defRPr sz="1080"/>
            </a:lvl9pPr>
          </a:lstStyle>
          <a:p/>
        </p:txBody>
      </p:sp>
      <p:sp>
        <p:nvSpPr>
          <p:cNvPr id="149" name="Google Shape;149;p78"/>
          <p:cNvSpPr txBox="1"/>
          <p:nvPr>
            <p:ph idx="10" type="dt"/>
          </p:nvPr>
        </p:nvSpPr>
        <p:spPr>
          <a:xfrm>
            <a:off x="609600" y="6356350"/>
            <a:ext cx="28448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78"/>
          <p:cNvSpPr txBox="1"/>
          <p:nvPr>
            <p:ph idx="11" type="ftr"/>
          </p:nvPr>
        </p:nvSpPr>
        <p:spPr>
          <a:xfrm>
            <a:off x="4165600" y="6356350"/>
            <a:ext cx="3860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78"/>
          <p:cNvSpPr txBox="1"/>
          <p:nvPr>
            <p:ph idx="12" type="sldNum"/>
          </p:nvPr>
        </p:nvSpPr>
        <p:spPr>
          <a:xfrm>
            <a:off x="8737600" y="6356350"/>
            <a:ext cx="28448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52" name="Shape 152"/>
        <p:cNvGrpSpPr/>
        <p:nvPr/>
      </p:nvGrpSpPr>
      <p:grpSpPr>
        <a:xfrm>
          <a:off x="0" y="0"/>
          <a:ext cx="0" cy="0"/>
          <a:chOff x="0" y="0"/>
          <a:chExt cx="0" cy="0"/>
        </a:xfrm>
      </p:grpSpPr>
      <p:sp>
        <p:nvSpPr>
          <p:cNvPr id="153" name="Google Shape;153;p7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79"/>
          <p:cNvSpPr txBox="1"/>
          <p:nvPr>
            <p:ph idx="1" type="body"/>
          </p:nvPr>
        </p:nvSpPr>
        <p:spPr>
          <a:xfrm rot="5400000">
            <a:off x="3833039" y="-1623240"/>
            <a:ext cx="4525920" cy="10972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432"/>
              </a:spcBef>
              <a:spcAft>
                <a:spcPts val="0"/>
              </a:spcAft>
              <a:buClr>
                <a:schemeClr val="dk1"/>
              </a:buClr>
              <a:buSzPts val="1800"/>
              <a:buChar char="•"/>
              <a:defRPr/>
            </a:lvl1pPr>
            <a:lvl2pPr indent="-342900" lvl="1" marL="914400" algn="l">
              <a:lnSpc>
                <a:spcPct val="100000"/>
              </a:lnSpc>
              <a:spcBef>
                <a:spcPts val="432"/>
              </a:spcBef>
              <a:spcAft>
                <a:spcPts val="0"/>
              </a:spcAft>
              <a:buClr>
                <a:schemeClr val="dk1"/>
              </a:buClr>
              <a:buSzPts val="1800"/>
              <a:buChar char="–"/>
              <a:defRPr/>
            </a:lvl2pPr>
            <a:lvl3pPr indent="-342900" lvl="2" marL="1371600" algn="l">
              <a:lnSpc>
                <a:spcPct val="100000"/>
              </a:lnSpc>
              <a:spcBef>
                <a:spcPts val="432"/>
              </a:spcBef>
              <a:spcAft>
                <a:spcPts val="0"/>
              </a:spcAft>
              <a:buClr>
                <a:schemeClr val="dk1"/>
              </a:buClr>
              <a:buSzPts val="1800"/>
              <a:buChar char="•"/>
              <a:defRPr/>
            </a:lvl3pPr>
            <a:lvl4pPr indent="-342900" lvl="3" marL="1828800" algn="l">
              <a:lnSpc>
                <a:spcPct val="100000"/>
              </a:lnSpc>
              <a:spcBef>
                <a:spcPts val="432"/>
              </a:spcBef>
              <a:spcAft>
                <a:spcPts val="0"/>
              </a:spcAft>
              <a:buClr>
                <a:schemeClr val="dk1"/>
              </a:buClr>
              <a:buSzPts val="1800"/>
              <a:buChar char="–"/>
              <a:defRPr/>
            </a:lvl4pPr>
            <a:lvl5pPr indent="-342900" lvl="4" marL="2286000" algn="l">
              <a:lnSpc>
                <a:spcPct val="100000"/>
              </a:lnSpc>
              <a:spcBef>
                <a:spcPts val="432"/>
              </a:spcBef>
              <a:spcAft>
                <a:spcPts val="0"/>
              </a:spcAft>
              <a:buClr>
                <a:schemeClr val="dk1"/>
              </a:buClr>
              <a:buSzPts val="1800"/>
              <a:buChar char="»"/>
              <a:defRPr/>
            </a:lvl5pPr>
            <a:lvl6pPr indent="-342900" lvl="5" marL="2743200" algn="l">
              <a:lnSpc>
                <a:spcPct val="100000"/>
              </a:lnSpc>
              <a:spcBef>
                <a:spcPts val="432"/>
              </a:spcBef>
              <a:spcAft>
                <a:spcPts val="0"/>
              </a:spcAft>
              <a:buClr>
                <a:schemeClr val="dk1"/>
              </a:buClr>
              <a:buSzPts val="1800"/>
              <a:buChar char="•"/>
              <a:defRPr/>
            </a:lvl6pPr>
            <a:lvl7pPr indent="-342900" lvl="6" marL="3200400" algn="l">
              <a:lnSpc>
                <a:spcPct val="100000"/>
              </a:lnSpc>
              <a:spcBef>
                <a:spcPts val="432"/>
              </a:spcBef>
              <a:spcAft>
                <a:spcPts val="0"/>
              </a:spcAft>
              <a:buClr>
                <a:schemeClr val="dk1"/>
              </a:buClr>
              <a:buSzPts val="1800"/>
              <a:buChar char="•"/>
              <a:defRPr/>
            </a:lvl7pPr>
            <a:lvl8pPr indent="-342900" lvl="7" marL="3657600" algn="l">
              <a:lnSpc>
                <a:spcPct val="100000"/>
              </a:lnSpc>
              <a:spcBef>
                <a:spcPts val="432"/>
              </a:spcBef>
              <a:spcAft>
                <a:spcPts val="0"/>
              </a:spcAft>
              <a:buClr>
                <a:schemeClr val="dk1"/>
              </a:buClr>
              <a:buSzPts val="1800"/>
              <a:buChar char="•"/>
              <a:defRPr/>
            </a:lvl8pPr>
            <a:lvl9pPr indent="-342900" lvl="8" marL="4114800" algn="l">
              <a:lnSpc>
                <a:spcPct val="100000"/>
              </a:lnSpc>
              <a:spcBef>
                <a:spcPts val="432"/>
              </a:spcBef>
              <a:spcAft>
                <a:spcPts val="0"/>
              </a:spcAft>
              <a:buClr>
                <a:schemeClr val="dk1"/>
              </a:buClr>
              <a:buSzPts val="1800"/>
              <a:buChar char="•"/>
              <a:defRPr/>
            </a:lvl9pPr>
          </a:lstStyle>
          <a:p/>
        </p:txBody>
      </p:sp>
      <p:sp>
        <p:nvSpPr>
          <p:cNvPr id="155" name="Google Shape;155;p79"/>
          <p:cNvSpPr txBox="1"/>
          <p:nvPr>
            <p:ph idx="10" type="dt"/>
          </p:nvPr>
        </p:nvSpPr>
        <p:spPr>
          <a:xfrm>
            <a:off x="609600" y="6356350"/>
            <a:ext cx="28448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79"/>
          <p:cNvSpPr txBox="1"/>
          <p:nvPr>
            <p:ph idx="11" type="ftr"/>
          </p:nvPr>
        </p:nvSpPr>
        <p:spPr>
          <a:xfrm>
            <a:off x="4165600" y="6356350"/>
            <a:ext cx="3860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p79"/>
          <p:cNvSpPr txBox="1"/>
          <p:nvPr>
            <p:ph idx="12" type="sldNum"/>
          </p:nvPr>
        </p:nvSpPr>
        <p:spPr>
          <a:xfrm>
            <a:off x="8737600" y="6356350"/>
            <a:ext cx="28448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8" name="Shape 158"/>
        <p:cNvGrpSpPr/>
        <p:nvPr/>
      </p:nvGrpSpPr>
      <p:grpSpPr>
        <a:xfrm>
          <a:off x="0" y="0"/>
          <a:ext cx="0" cy="0"/>
          <a:chOff x="0" y="0"/>
          <a:chExt cx="0" cy="0"/>
        </a:xfrm>
      </p:grpSpPr>
      <p:sp>
        <p:nvSpPr>
          <p:cNvPr id="159" name="Google Shape;159;p80"/>
          <p:cNvSpPr txBox="1"/>
          <p:nvPr>
            <p:ph type="title"/>
          </p:nvPr>
        </p:nvSpPr>
        <p:spPr>
          <a:xfrm rot="5400000">
            <a:off x="7285079" y="1828758"/>
            <a:ext cx="5851440" cy="27432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0" name="Google Shape;160;p80"/>
          <p:cNvSpPr txBox="1"/>
          <p:nvPr>
            <p:ph idx="1" type="body"/>
          </p:nvPr>
        </p:nvSpPr>
        <p:spPr>
          <a:xfrm rot="5400000">
            <a:off x="1697080" y="-812842"/>
            <a:ext cx="5851440" cy="8026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432"/>
              </a:spcBef>
              <a:spcAft>
                <a:spcPts val="0"/>
              </a:spcAft>
              <a:buClr>
                <a:schemeClr val="dk1"/>
              </a:buClr>
              <a:buSzPts val="1800"/>
              <a:buChar char="•"/>
              <a:defRPr/>
            </a:lvl1pPr>
            <a:lvl2pPr indent="-342900" lvl="1" marL="914400" algn="l">
              <a:lnSpc>
                <a:spcPct val="100000"/>
              </a:lnSpc>
              <a:spcBef>
                <a:spcPts val="432"/>
              </a:spcBef>
              <a:spcAft>
                <a:spcPts val="0"/>
              </a:spcAft>
              <a:buClr>
                <a:schemeClr val="dk1"/>
              </a:buClr>
              <a:buSzPts val="1800"/>
              <a:buChar char="–"/>
              <a:defRPr/>
            </a:lvl2pPr>
            <a:lvl3pPr indent="-342900" lvl="2" marL="1371600" algn="l">
              <a:lnSpc>
                <a:spcPct val="100000"/>
              </a:lnSpc>
              <a:spcBef>
                <a:spcPts val="432"/>
              </a:spcBef>
              <a:spcAft>
                <a:spcPts val="0"/>
              </a:spcAft>
              <a:buClr>
                <a:schemeClr val="dk1"/>
              </a:buClr>
              <a:buSzPts val="1800"/>
              <a:buChar char="•"/>
              <a:defRPr/>
            </a:lvl3pPr>
            <a:lvl4pPr indent="-342900" lvl="3" marL="1828800" algn="l">
              <a:lnSpc>
                <a:spcPct val="100000"/>
              </a:lnSpc>
              <a:spcBef>
                <a:spcPts val="432"/>
              </a:spcBef>
              <a:spcAft>
                <a:spcPts val="0"/>
              </a:spcAft>
              <a:buClr>
                <a:schemeClr val="dk1"/>
              </a:buClr>
              <a:buSzPts val="1800"/>
              <a:buChar char="–"/>
              <a:defRPr/>
            </a:lvl4pPr>
            <a:lvl5pPr indent="-342900" lvl="4" marL="2286000" algn="l">
              <a:lnSpc>
                <a:spcPct val="100000"/>
              </a:lnSpc>
              <a:spcBef>
                <a:spcPts val="432"/>
              </a:spcBef>
              <a:spcAft>
                <a:spcPts val="0"/>
              </a:spcAft>
              <a:buClr>
                <a:schemeClr val="dk1"/>
              </a:buClr>
              <a:buSzPts val="1800"/>
              <a:buChar char="»"/>
              <a:defRPr/>
            </a:lvl5pPr>
            <a:lvl6pPr indent="-342900" lvl="5" marL="2743200" algn="l">
              <a:lnSpc>
                <a:spcPct val="100000"/>
              </a:lnSpc>
              <a:spcBef>
                <a:spcPts val="432"/>
              </a:spcBef>
              <a:spcAft>
                <a:spcPts val="0"/>
              </a:spcAft>
              <a:buClr>
                <a:schemeClr val="dk1"/>
              </a:buClr>
              <a:buSzPts val="1800"/>
              <a:buChar char="•"/>
              <a:defRPr/>
            </a:lvl6pPr>
            <a:lvl7pPr indent="-342900" lvl="6" marL="3200400" algn="l">
              <a:lnSpc>
                <a:spcPct val="100000"/>
              </a:lnSpc>
              <a:spcBef>
                <a:spcPts val="432"/>
              </a:spcBef>
              <a:spcAft>
                <a:spcPts val="0"/>
              </a:spcAft>
              <a:buClr>
                <a:schemeClr val="dk1"/>
              </a:buClr>
              <a:buSzPts val="1800"/>
              <a:buChar char="•"/>
              <a:defRPr/>
            </a:lvl7pPr>
            <a:lvl8pPr indent="-342900" lvl="7" marL="3657600" algn="l">
              <a:lnSpc>
                <a:spcPct val="100000"/>
              </a:lnSpc>
              <a:spcBef>
                <a:spcPts val="432"/>
              </a:spcBef>
              <a:spcAft>
                <a:spcPts val="0"/>
              </a:spcAft>
              <a:buClr>
                <a:schemeClr val="dk1"/>
              </a:buClr>
              <a:buSzPts val="1800"/>
              <a:buChar char="•"/>
              <a:defRPr/>
            </a:lvl8pPr>
            <a:lvl9pPr indent="-342900" lvl="8" marL="4114800" algn="l">
              <a:lnSpc>
                <a:spcPct val="100000"/>
              </a:lnSpc>
              <a:spcBef>
                <a:spcPts val="432"/>
              </a:spcBef>
              <a:spcAft>
                <a:spcPts val="0"/>
              </a:spcAft>
              <a:buClr>
                <a:schemeClr val="dk1"/>
              </a:buClr>
              <a:buSzPts val="1800"/>
              <a:buChar char="•"/>
              <a:defRPr/>
            </a:lvl9pPr>
          </a:lstStyle>
          <a:p/>
        </p:txBody>
      </p:sp>
      <p:sp>
        <p:nvSpPr>
          <p:cNvPr id="161" name="Google Shape;161;p80"/>
          <p:cNvSpPr txBox="1"/>
          <p:nvPr>
            <p:ph idx="10" type="dt"/>
          </p:nvPr>
        </p:nvSpPr>
        <p:spPr>
          <a:xfrm>
            <a:off x="609600" y="6356350"/>
            <a:ext cx="28448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p80"/>
          <p:cNvSpPr txBox="1"/>
          <p:nvPr>
            <p:ph idx="11" type="ftr"/>
          </p:nvPr>
        </p:nvSpPr>
        <p:spPr>
          <a:xfrm>
            <a:off x="4165600" y="6356350"/>
            <a:ext cx="3860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p80"/>
          <p:cNvSpPr txBox="1"/>
          <p:nvPr>
            <p:ph idx="12" type="sldNum"/>
          </p:nvPr>
        </p:nvSpPr>
        <p:spPr>
          <a:xfrm>
            <a:off x="8737600" y="6356350"/>
            <a:ext cx="28448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1" name="Shape 171"/>
        <p:cNvGrpSpPr/>
        <p:nvPr/>
      </p:nvGrpSpPr>
      <p:grpSpPr>
        <a:xfrm>
          <a:off x="0" y="0"/>
          <a:ext cx="0" cy="0"/>
          <a:chOff x="0" y="0"/>
          <a:chExt cx="0" cy="0"/>
        </a:xfrm>
      </p:grpSpPr>
      <p:sp>
        <p:nvSpPr>
          <p:cNvPr id="172" name="Google Shape;172;p48"/>
          <p:cNvSpPr txBox="1"/>
          <p:nvPr>
            <p:ph type="ctrTitle"/>
          </p:nvPr>
        </p:nvSpPr>
        <p:spPr>
          <a:xfrm>
            <a:off x="1524000" y="1122362"/>
            <a:ext cx="9144000" cy="238752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500"/>
              <a:buFont typeface="Calibri"/>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48"/>
          <p:cNvSpPr txBox="1"/>
          <p:nvPr>
            <p:ph idx="1" type="subTitle"/>
          </p:nvPr>
        </p:nvSpPr>
        <p:spPr>
          <a:xfrm>
            <a:off x="1524000" y="3602038"/>
            <a:ext cx="9144000" cy="165564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900"/>
              </a:spcBef>
              <a:spcAft>
                <a:spcPts val="0"/>
              </a:spcAft>
              <a:buClr>
                <a:schemeClr val="dk1"/>
              </a:buClr>
              <a:buSzPts val="1800"/>
              <a:buNone/>
              <a:defRPr sz="2160"/>
            </a:lvl1pPr>
            <a:lvl2pPr lvl="1" algn="ctr">
              <a:lnSpc>
                <a:spcPct val="90000"/>
              </a:lnSpc>
              <a:spcBef>
                <a:spcPts val="450"/>
              </a:spcBef>
              <a:spcAft>
                <a:spcPts val="0"/>
              </a:spcAft>
              <a:buClr>
                <a:schemeClr val="dk1"/>
              </a:buClr>
              <a:buSzPts val="1500"/>
              <a:buNone/>
              <a:defRPr sz="1800"/>
            </a:lvl2pPr>
            <a:lvl3pPr lvl="2" algn="ctr">
              <a:lnSpc>
                <a:spcPct val="90000"/>
              </a:lnSpc>
              <a:spcBef>
                <a:spcPts val="450"/>
              </a:spcBef>
              <a:spcAft>
                <a:spcPts val="0"/>
              </a:spcAft>
              <a:buClr>
                <a:schemeClr val="dk1"/>
              </a:buClr>
              <a:buSzPts val="1350"/>
              <a:buNone/>
              <a:defRPr sz="1620"/>
            </a:lvl3pPr>
            <a:lvl4pPr lvl="3" algn="ctr">
              <a:lnSpc>
                <a:spcPct val="90000"/>
              </a:lnSpc>
              <a:spcBef>
                <a:spcPts val="450"/>
              </a:spcBef>
              <a:spcAft>
                <a:spcPts val="0"/>
              </a:spcAft>
              <a:buClr>
                <a:schemeClr val="dk1"/>
              </a:buClr>
              <a:buSzPts val="1200"/>
              <a:buNone/>
              <a:defRPr sz="1440"/>
            </a:lvl4pPr>
            <a:lvl5pPr lvl="4" algn="ctr">
              <a:lnSpc>
                <a:spcPct val="90000"/>
              </a:lnSpc>
              <a:spcBef>
                <a:spcPts val="450"/>
              </a:spcBef>
              <a:spcAft>
                <a:spcPts val="0"/>
              </a:spcAft>
              <a:buClr>
                <a:schemeClr val="dk1"/>
              </a:buClr>
              <a:buSzPts val="1200"/>
              <a:buNone/>
              <a:defRPr sz="1440"/>
            </a:lvl5pPr>
            <a:lvl6pPr lvl="5" algn="ctr">
              <a:lnSpc>
                <a:spcPct val="90000"/>
              </a:lnSpc>
              <a:spcBef>
                <a:spcPts val="450"/>
              </a:spcBef>
              <a:spcAft>
                <a:spcPts val="0"/>
              </a:spcAft>
              <a:buClr>
                <a:schemeClr val="dk1"/>
              </a:buClr>
              <a:buSzPts val="1200"/>
              <a:buNone/>
              <a:defRPr sz="1440"/>
            </a:lvl6pPr>
            <a:lvl7pPr lvl="6" algn="ctr">
              <a:lnSpc>
                <a:spcPct val="90000"/>
              </a:lnSpc>
              <a:spcBef>
                <a:spcPts val="450"/>
              </a:spcBef>
              <a:spcAft>
                <a:spcPts val="0"/>
              </a:spcAft>
              <a:buClr>
                <a:schemeClr val="dk1"/>
              </a:buClr>
              <a:buSzPts val="1200"/>
              <a:buNone/>
              <a:defRPr sz="1440"/>
            </a:lvl7pPr>
            <a:lvl8pPr lvl="7" algn="ctr">
              <a:lnSpc>
                <a:spcPct val="90000"/>
              </a:lnSpc>
              <a:spcBef>
                <a:spcPts val="450"/>
              </a:spcBef>
              <a:spcAft>
                <a:spcPts val="0"/>
              </a:spcAft>
              <a:buClr>
                <a:schemeClr val="dk1"/>
              </a:buClr>
              <a:buSzPts val="1200"/>
              <a:buNone/>
              <a:defRPr sz="1440"/>
            </a:lvl8pPr>
            <a:lvl9pPr lvl="8" algn="ctr">
              <a:lnSpc>
                <a:spcPct val="90000"/>
              </a:lnSpc>
              <a:spcBef>
                <a:spcPts val="450"/>
              </a:spcBef>
              <a:spcAft>
                <a:spcPts val="0"/>
              </a:spcAft>
              <a:buClr>
                <a:schemeClr val="dk1"/>
              </a:buClr>
              <a:buSzPts val="1200"/>
              <a:buNone/>
              <a:defRPr sz="1440"/>
            </a:lvl9pPr>
          </a:lstStyle>
          <a:p/>
        </p:txBody>
      </p:sp>
      <p:sp>
        <p:nvSpPr>
          <p:cNvPr id="174" name="Google Shape;174;p48"/>
          <p:cNvSpPr txBox="1"/>
          <p:nvPr>
            <p:ph idx="10" type="dt"/>
          </p:nvPr>
        </p:nvSpPr>
        <p:spPr>
          <a:xfrm>
            <a:off x="838200" y="6356351"/>
            <a:ext cx="27432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 name="Google Shape;175;p48"/>
          <p:cNvSpPr txBox="1"/>
          <p:nvPr>
            <p:ph idx="11" type="ftr"/>
          </p:nvPr>
        </p:nvSpPr>
        <p:spPr>
          <a:xfrm>
            <a:off x="4038600" y="6356351"/>
            <a:ext cx="4114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p48"/>
          <p:cNvSpPr txBox="1"/>
          <p:nvPr>
            <p:ph idx="12" type="sldNum"/>
          </p:nvPr>
        </p:nvSpPr>
        <p:spPr>
          <a:xfrm>
            <a:off x="8610600" y="6356351"/>
            <a:ext cx="27432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7" name="Shape 177"/>
        <p:cNvGrpSpPr/>
        <p:nvPr/>
      </p:nvGrpSpPr>
      <p:grpSpPr>
        <a:xfrm>
          <a:off x="0" y="0"/>
          <a:ext cx="0" cy="0"/>
          <a:chOff x="0" y="0"/>
          <a:chExt cx="0" cy="0"/>
        </a:xfrm>
      </p:grpSpPr>
      <p:sp>
        <p:nvSpPr>
          <p:cNvPr id="178" name="Google Shape;178;p49"/>
          <p:cNvSpPr txBox="1"/>
          <p:nvPr>
            <p:ph type="title"/>
          </p:nvPr>
        </p:nvSpPr>
        <p:spPr>
          <a:xfrm>
            <a:off x="838200" y="365126"/>
            <a:ext cx="10515600" cy="132552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p49"/>
          <p:cNvSpPr txBox="1"/>
          <p:nvPr>
            <p:ph idx="1" type="body"/>
          </p:nvPr>
        </p:nvSpPr>
        <p:spPr>
          <a:xfrm>
            <a:off x="838200" y="1825625"/>
            <a:ext cx="10515600" cy="435132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900"/>
              </a:spcBef>
              <a:spcAft>
                <a:spcPts val="0"/>
              </a:spcAft>
              <a:buClr>
                <a:schemeClr val="dk1"/>
              </a:buClr>
              <a:buSzPts val="1800"/>
              <a:buChar char="•"/>
              <a:defRPr/>
            </a:lvl1pPr>
            <a:lvl2pPr indent="-342900" lvl="1" marL="914400" algn="l">
              <a:lnSpc>
                <a:spcPct val="90000"/>
              </a:lnSpc>
              <a:spcBef>
                <a:spcPts val="450"/>
              </a:spcBef>
              <a:spcAft>
                <a:spcPts val="0"/>
              </a:spcAft>
              <a:buClr>
                <a:schemeClr val="dk1"/>
              </a:buClr>
              <a:buSzPts val="1800"/>
              <a:buChar char="•"/>
              <a:defRPr/>
            </a:lvl2pPr>
            <a:lvl3pPr indent="-342900" lvl="2" marL="1371600" algn="l">
              <a:lnSpc>
                <a:spcPct val="90000"/>
              </a:lnSpc>
              <a:spcBef>
                <a:spcPts val="450"/>
              </a:spcBef>
              <a:spcAft>
                <a:spcPts val="0"/>
              </a:spcAft>
              <a:buClr>
                <a:schemeClr val="dk1"/>
              </a:buClr>
              <a:buSzPts val="1800"/>
              <a:buChar char="•"/>
              <a:defRPr/>
            </a:lvl3pPr>
            <a:lvl4pPr indent="-342900" lvl="3" marL="1828800" algn="l">
              <a:lnSpc>
                <a:spcPct val="90000"/>
              </a:lnSpc>
              <a:spcBef>
                <a:spcPts val="450"/>
              </a:spcBef>
              <a:spcAft>
                <a:spcPts val="0"/>
              </a:spcAft>
              <a:buClr>
                <a:schemeClr val="dk1"/>
              </a:buClr>
              <a:buSzPts val="1800"/>
              <a:buChar char="•"/>
              <a:defRPr/>
            </a:lvl4pPr>
            <a:lvl5pPr indent="-342900" lvl="4" marL="2286000" algn="l">
              <a:lnSpc>
                <a:spcPct val="90000"/>
              </a:lnSpc>
              <a:spcBef>
                <a:spcPts val="450"/>
              </a:spcBef>
              <a:spcAft>
                <a:spcPts val="0"/>
              </a:spcAft>
              <a:buClr>
                <a:schemeClr val="dk1"/>
              </a:buClr>
              <a:buSzPts val="1800"/>
              <a:buChar char="•"/>
              <a:defRPr/>
            </a:lvl5pPr>
            <a:lvl6pPr indent="-342900" lvl="5" marL="2743200" algn="l">
              <a:lnSpc>
                <a:spcPct val="90000"/>
              </a:lnSpc>
              <a:spcBef>
                <a:spcPts val="450"/>
              </a:spcBef>
              <a:spcAft>
                <a:spcPts val="0"/>
              </a:spcAft>
              <a:buClr>
                <a:schemeClr val="dk1"/>
              </a:buClr>
              <a:buSzPts val="1800"/>
              <a:buChar char="•"/>
              <a:defRPr/>
            </a:lvl6pPr>
            <a:lvl7pPr indent="-342900" lvl="6" marL="3200400" algn="l">
              <a:lnSpc>
                <a:spcPct val="90000"/>
              </a:lnSpc>
              <a:spcBef>
                <a:spcPts val="450"/>
              </a:spcBef>
              <a:spcAft>
                <a:spcPts val="0"/>
              </a:spcAft>
              <a:buClr>
                <a:schemeClr val="dk1"/>
              </a:buClr>
              <a:buSzPts val="1800"/>
              <a:buChar char="•"/>
              <a:defRPr/>
            </a:lvl7pPr>
            <a:lvl8pPr indent="-342900" lvl="7" marL="3657600" algn="l">
              <a:lnSpc>
                <a:spcPct val="90000"/>
              </a:lnSpc>
              <a:spcBef>
                <a:spcPts val="450"/>
              </a:spcBef>
              <a:spcAft>
                <a:spcPts val="0"/>
              </a:spcAft>
              <a:buClr>
                <a:schemeClr val="dk1"/>
              </a:buClr>
              <a:buSzPts val="1800"/>
              <a:buChar char="•"/>
              <a:defRPr/>
            </a:lvl8pPr>
            <a:lvl9pPr indent="-342900" lvl="8" marL="4114800" algn="l">
              <a:lnSpc>
                <a:spcPct val="90000"/>
              </a:lnSpc>
              <a:spcBef>
                <a:spcPts val="450"/>
              </a:spcBef>
              <a:spcAft>
                <a:spcPts val="0"/>
              </a:spcAft>
              <a:buClr>
                <a:schemeClr val="dk1"/>
              </a:buClr>
              <a:buSzPts val="1800"/>
              <a:buChar char="•"/>
              <a:defRPr/>
            </a:lvl9pPr>
          </a:lstStyle>
          <a:p/>
        </p:txBody>
      </p:sp>
      <p:sp>
        <p:nvSpPr>
          <p:cNvPr id="180" name="Google Shape;180;p49"/>
          <p:cNvSpPr txBox="1"/>
          <p:nvPr>
            <p:ph idx="10" type="dt"/>
          </p:nvPr>
        </p:nvSpPr>
        <p:spPr>
          <a:xfrm>
            <a:off x="838200" y="6356351"/>
            <a:ext cx="27432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49"/>
          <p:cNvSpPr txBox="1"/>
          <p:nvPr>
            <p:ph idx="11" type="ftr"/>
          </p:nvPr>
        </p:nvSpPr>
        <p:spPr>
          <a:xfrm>
            <a:off x="4038600" y="6356351"/>
            <a:ext cx="4114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p49"/>
          <p:cNvSpPr txBox="1"/>
          <p:nvPr>
            <p:ph idx="12" type="sldNum"/>
          </p:nvPr>
        </p:nvSpPr>
        <p:spPr>
          <a:xfrm>
            <a:off x="8610600" y="6356351"/>
            <a:ext cx="27432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3" name="Shape 183"/>
        <p:cNvGrpSpPr/>
        <p:nvPr/>
      </p:nvGrpSpPr>
      <p:grpSpPr>
        <a:xfrm>
          <a:off x="0" y="0"/>
          <a:ext cx="0" cy="0"/>
          <a:chOff x="0" y="0"/>
          <a:chExt cx="0" cy="0"/>
        </a:xfrm>
      </p:grpSpPr>
      <p:sp>
        <p:nvSpPr>
          <p:cNvPr id="184" name="Google Shape;184;p50"/>
          <p:cNvSpPr txBox="1"/>
          <p:nvPr>
            <p:ph idx="10" type="dt"/>
          </p:nvPr>
        </p:nvSpPr>
        <p:spPr>
          <a:xfrm>
            <a:off x="838200" y="6356351"/>
            <a:ext cx="27432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50"/>
          <p:cNvSpPr txBox="1"/>
          <p:nvPr>
            <p:ph idx="11" type="ftr"/>
          </p:nvPr>
        </p:nvSpPr>
        <p:spPr>
          <a:xfrm>
            <a:off x="4038600" y="6356351"/>
            <a:ext cx="4114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 name="Google Shape;186;p50"/>
          <p:cNvSpPr txBox="1"/>
          <p:nvPr>
            <p:ph idx="12" type="sldNum"/>
          </p:nvPr>
        </p:nvSpPr>
        <p:spPr>
          <a:xfrm>
            <a:off x="8610600" y="6356351"/>
            <a:ext cx="27432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87" name="Shape 187"/>
        <p:cNvGrpSpPr/>
        <p:nvPr/>
      </p:nvGrpSpPr>
      <p:grpSpPr>
        <a:xfrm>
          <a:off x="0" y="0"/>
          <a:ext cx="0" cy="0"/>
          <a:chOff x="0" y="0"/>
          <a:chExt cx="0" cy="0"/>
        </a:xfrm>
      </p:grpSpPr>
      <p:sp>
        <p:nvSpPr>
          <p:cNvPr id="188" name="Google Shape;188;p51"/>
          <p:cNvSpPr txBox="1"/>
          <p:nvPr>
            <p:ph type="title"/>
          </p:nvPr>
        </p:nvSpPr>
        <p:spPr>
          <a:xfrm>
            <a:off x="839788" y="457200"/>
            <a:ext cx="39324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88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p51"/>
          <p:cNvSpPr txBox="1"/>
          <p:nvPr>
            <p:ph idx="1" type="body"/>
          </p:nvPr>
        </p:nvSpPr>
        <p:spPr>
          <a:xfrm>
            <a:off x="5183188" y="987426"/>
            <a:ext cx="6172400" cy="487368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900"/>
              </a:spcBef>
              <a:spcAft>
                <a:spcPts val="0"/>
              </a:spcAft>
              <a:buClr>
                <a:schemeClr val="dk1"/>
              </a:buClr>
              <a:buSzPts val="2400"/>
              <a:buChar char="•"/>
              <a:defRPr sz="2880"/>
            </a:lvl1pPr>
            <a:lvl2pPr indent="-361950" lvl="1" marL="914400" algn="l">
              <a:lnSpc>
                <a:spcPct val="90000"/>
              </a:lnSpc>
              <a:spcBef>
                <a:spcPts val="450"/>
              </a:spcBef>
              <a:spcAft>
                <a:spcPts val="0"/>
              </a:spcAft>
              <a:buClr>
                <a:schemeClr val="dk1"/>
              </a:buClr>
              <a:buSzPts val="2100"/>
              <a:buChar char="•"/>
              <a:defRPr sz="2520"/>
            </a:lvl2pPr>
            <a:lvl3pPr indent="-342900" lvl="2" marL="1371600" algn="l">
              <a:lnSpc>
                <a:spcPct val="90000"/>
              </a:lnSpc>
              <a:spcBef>
                <a:spcPts val="450"/>
              </a:spcBef>
              <a:spcAft>
                <a:spcPts val="0"/>
              </a:spcAft>
              <a:buClr>
                <a:schemeClr val="dk1"/>
              </a:buClr>
              <a:buSzPts val="1800"/>
              <a:buChar char="•"/>
              <a:defRPr sz="2160"/>
            </a:lvl3pPr>
            <a:lvl4pPr indent="-323850" lvl="3" marL="1828800" algn="l">
              <a:lnSpc>
                <a:spcPct val="90000"/>
              </a:lnSpc>
              <a:spcBef>
                <a:spcPts val="450"/>
              </a:spcBef>
              <a:spcAft>
                <a:spcPts val="0"/>
              </a:spcAft>
              <a:buClr>
                <a:schemeClr val="dk1"/>
              </a:buClr>
              <a:buSzPts val="1500"/>
              <a:buChar char="•"/>
              <a:defRPr sz="1800"/>
            </a:lvl4pPr>
            <a:lvl5pPr indent="-323850" lvl="4" marL="2286000" algn="l">
              <a:lnSpc>
                <a:spcPct val="90000"/>
              </a:lnSpc>
              <a:spcBef>
                <a:spcPts val="450"/>
              </a:spcBef>
              <a:spcAft>
                <a:spcPts val="0"/>
              </a:spcAft>
              <a:buClr>
                <a:schemeClr val="dk1"/>
              </a:buClr>
              <a:buSzPts val="1500"/>
              <a:buChar char="•"/>
              <a:defRPr sz="1800"/>
            </a:lvl5pPr>
            <a:lvl6pPr indent="-323850" lvl="5" marL="2743200" algn="l">
              <a:lnSpc>
                <a:spcPct val="90000"/>
              </a:lnSpc>
              <a:spcBef>
                <a:spcPts val="450"/>
              </a:spcBef>
              <a:spcAft>
                <a:spcPts val="0"/>
              </a:spcAft>
              <a:buClr>
                <a:schemeClr val="dk1"/>
              </a:buClr>
              <a:buSzPts val="1500"/>
              <a:buChar char="•"/>
              <a:defRPr sz="1800"/>
            </a:lvl6pPr>
            <a:lvl7pPr indent="-323850" lvl="6" marL="3200400" algn="l">
              <a:lnSpc>
                <a:spcPct val="90000"/>
              </a:lnSpc>
              <a:spcBef>
                <a:spcPts val="450"/>
              </a:spcBef>
              <a:spcAft>
                <a:spcPts val="0"/>
              </a:spcAft>
              <a:buClr>
                <a:schemeClr val="dk1"/>
              </a:buClr>
              <a:buSzPts val="1500"/>
              <a:buChar char="•"/>
              <a:defRPr sz="1800"/>
            </a:lvl7pPr>
            <a:lvl8pPr indent="-323850" lvl="7" marL="3657600" algn="l">
              <a:lnSpc>
                <a:spcPct val="90000"/>
              </a:lnSpc>
              <a:spcBef>
                <a:spcPts val="450"/>
              </a:spcBef>
              <a:spcAft>
                <a:spcPts val="0"/>
              </a:spcAft>
              <a:buClr>
                <a:schemeClr val="dk1"/>
              </a:buClr>
              <a:buSzPts val="1500"/>
              <a:buChar char="•"/>
              <a:defRPr sz="1800"/>
            </a:lvl8pPr>
            <a:lvl9pPr indent="-323850" lvl="8" marL="4114800" algn="l">
              <a:lnSpc>
                <a:spcPct val="90000"/>
              </a:lnSpc>
              <a:spcBef>
                <a:spcPts val="450"/>
              </a:spcBef>
              <a:spcAft>
                <a:spcPts val="0"/>
              </a:spcAft>
              <a:buClr>
                <a:schemeClr val="dk1"/>
              </a:buClr>
              <a:buSzPts val="1500"/>
              <a:buChar char="•"/>
              <a:defRPr sz="1800"/>
            </a:lvl9pPr>
          </a:lstStyle>
          <a:p/>
        </p:txBody>
      </p:sp>
      <p:sp>
        <p:nvSpPr>
          <p:cNvPr id="190" name="Google Shape;190;p51"/>
          <p:cNvSpPr txBox="1"/>
          <p:nvPr>
            <p:ph idx="2" type="body"/>
          </p:nvPr>
        </p:nvSpPr>
        <p:spPr>
          <a:xfrm>
            <a:off x="839788" y="2057400"/>
            <a:ext cx="3932400" cy="381168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900"/>
              </a:spcBef>
              <a:spcAft>
                <a:spcPts val="0"/>
              </a:spcAft>
              <a:buClr>
                <a:schemeClr val="dk1"/>
              </a:buClr>
              <a:buSzPts val="1200"/>
              <a:buNone/>
              <a:defRPr sz="1440"/>
            </a:lvl1pPr>
            <a:lvl2pPr indent="-228600" lvl="1" marL="914400" algn="l">
              <a:lnSpc>
                <a:spcPct val="90000"/>
              </a:lnSpc>
              <a:spcBef>
                <a:spcPts val="450"/>
              </a:spcBef>
              <a:spcAft>
                <a:spcPts val="0"/>
              </a:spcAft>
              <a:buClr>
                <a:schemeClr val="dk1"/>
              </a:buClr>
              <a:buSzPts val="1050"/>
              <a:buNone/>
              <a:defRPr sz="1260"/>
            </a:lvl2pPr>
            <a:lvl3pPr indent="-228600" lvl="2" marL="1371600" algn="l">
              <a:lnSpc>
                <a:spcPct val="90000"/>
              </a:lnSpc>
              <a:spcBef>
                <a:spcPts val="450"/>
              </a:spcBef>
              <a:spcAft>
                <a:spcPts val="0"/>
              </a:spcAft>
              <a:buClr>
                <a:schemeClr val="dk1"/>
              </a:buClr>
              <a:buSzPts val="900"/>
              <a:buNone/>
              <a:defRPr sz="1080"/>
            </a:lvl3pPr>
            <a:lvl4pPr indent="-228600" lvl="3" marL="1828800" algn="l">
              <a:lnSpc>
                <a:spcPct val="90000"/>
              </a:lnSpc>
              <a:spcBef>
                <a:spcPts val="450"/>
              </a:spcBef>
              <a:spcAft>
                <a:spcPts val="0"/>
              </a:spcAft>
              <a:buClr>
                <a:schemeClr val="dk1"/>
              </a:buClr>
              <a:buSzPts val="750"/>
              <a:buNone/>
              <a:defRPr sz="900"/>
            </a:lvl4pPr>
            <a:lvl5pPr indent="-228600" lvl="4" marL="2286000" algn="l">
              <a:lnSpc>
                <a:spcPct val="90000"/>
              </a:lnSpc>
              <a:spcBef>
                <a:spcPts val="450"/>
              </a:spcBef>
              <a:spcAft>
                <a:spcPts val="0"/>
              </a:spcAft>
              <a:buClr>
                <a:schemeClr val="dk1"/>
              </a:buClr>
              <a:buSzPts val="750"/>
              <a:buNone/>
              <a:defRPr sz="900"/>
            </a:lvl5pPr>
            <a:lvl6pPr indent="-228600" lvl="5" marL="2743200" algn="l">
              <a:lnSpc>
                <a:spcPct val="90000"/>
              </a:lnSpc>
              <a:spcBef>
                <a:spcPts val="450"/>
              </a:spcBef>
              <a:spcAft>
                <a:spcPts val="0"/>
              </a:spcAft>
              <a:buClr>
                <a:schemeClr val="dk1"/>
              </a:buClr>
              <a:buSzPts val="750"/>
              <a:buNone/>
              <a:defRPr sz="900"/>
            </a:lvl6pPr>
            <a:lvl7pPr indent="-228600" lvl="6" marL="3200400" algn="l">
              <a:lnSpc>
                <a:spcPct val="90000"/>
              </a:lnSpc>
              <a:spcBef>
                <a:spcPts val="450"/>
              </a:spcBef>
              <a:spcAft>
                <a:spcPts val="0"/>
              </a:spcAft>
              <a:buClr>
                <a:schemeClr val="dk1"/>
              </a:buClr>
              <a:buSzPts val="750"/>
              <a:buNone/>
              <a:defRPr sz="900"/>
            </a:lvl7pPr>
            <a:lvl8pPr indent="-228600" lvl="7" marL="3657600" algn="l">
              <a:lnSpc>
                <a:spcPct val="90000"/>
              </a:lnSpc>
              <a:spcBef>
                <a:spcPts val="450"/>
              </a:spcBef>
              <a:spcAft>
                <a:spcPts val="0"/>
              </a:spcAft>
              <a:buClr>
                <a:schemeClr val="dk1"/>
              </a:buClr>
              <a:buSzPts val="750"/>
              <a:buNone/>
              <a:defRPr sz="900"/>
            </a:lvl8pPr>
            <a:lvl9pPr indent="-228600" lvl="8" marL="4114800" algn="l">
              <a:lnSpc>
                <a:spcPct val="90000"/>
              </a:lnSpc>
              <a:spcBef>
                <a:spcPts val="450"/>
              </a:spcBef>
              <a:spcAft>
                <a:spcPts val="0"/>
              </a:spcAft>
              <a:buClr>
                <a:schemeClr val="dk1"/>
              </a:buClr>
              <a:buSzPts val="750"/>
              <a:buNone/>
              <a:defRPr sz="900"/>
            </a:lvl9pPr>
          </a:lstStyle>
          <a:p/>
        </p:txBody>
      </p:sp>
      <p:sp>
        <p:nvSpPr>
          <p:cNvPr id="191" name="Google Shape;191;p51"/>
          <p:cNvSpPr txBox="1"/>
          <p:nvPr>
            <p:ph idx="10" type="dt"/>
          </p:nvPr>
        </p:nvSpPr>
        <p:spPr>
          <a:xfrm>
            <a:off x="838200" y="6356351"/>
            <a:ext cx="27432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2" name="Google Shape;192;p51"/>
          <p:cNvSpPr txBox="1"/>
          <p:nvPr>
            <p:ph idx="11" type="ftr"/>
          </p:nvPr>
        </p:nvSpPr>
        <p:spPr>
          <a:xfrm>
            <a:off x="4038600" y="6356351"/>
            <a:ext cx="4114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3" name="Google Shape;193;p51"/>
          <p:cNvSpPr txBox="1"/>
          <p:nvPr>
            <p:ph idx="12" type="sldNum"/>
          </p:nvPr>
        </p:nvSpPr>
        <p:spPr>
          <a:xfrm>
            <a:off x="8610600" y="6356351"/>
            <a:ext cx="27432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4" name="Shape 194"/>
        <p:cNvGrpSpPr/>
        <p:nvPr/>
      </p:nvGrpSpPr>
      <p:grpSpPr>
        <a:xfrm>
          <a:off x="0" y="0"/>
          <a:ext cx="0" cy="0"/>
          <a:chOff x="0" y="0"/>
          <a:chExt cx="0" cy="0"/>
        </a:xfrm>
      </p:grpSpPr>
      <p:sp>
        <p:nvSpPr>
          <p:cNvPr id="195" name="Google Shape;195;p81"/>
          <p:cNvSpPr txBox="1"/>
          <p:nvPr>
            <p:ph type="title"/>
          </p:nvPr>
        </p:nvSpPr>
        <p:spPr>
          <a:xfrm>
            <a:off x="831851" y="1709740"/>
            <a:ext cx="10515600" cy="285264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Calibri"/>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6" name="Google Shape;196;p81"/>
          <p:cNvSpPr txBox="1"/>
          <p:nvPr>
            <p:ph idx="1" type="body"/>
          </p:nvPr>
        </p:nvSpPr>
        <p:spPr>
          <a:xfrm>
            <a:off x="831851" y="4589464"/>
            <a:ext cx="10515600" cy="150012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900"/>
              </a:spcBef>
              <a:spcAft>
                <a:spcPts val="0"/>
              </a:spcAft>
              <a:buClr>
                <a:srgbClr val="888888"/>
              </a:buClr>
              <a:buSzPts val="1800"/>
              <a:buNone/>
              <a:defRPr sz="2160">
                <a:solidFill>
                  <a:srgbClr val="888888"/>
                </a:solidFill>
              </a:defRPr>
            </a:lvl1pPr>
            <a:lvl2pPr indent="-228600" lvl="1" marL="914400" algn="l">
              <a:lnSpc>
                <a:spcPct val="90000"/>
              </a:lnSpc>
              <a:spcBef>
                <a:spcPts val="450"/>
              </a:spcBef>
              <a:spcAft>
                <a:spcPts val="0"/>
              </a:spcAft>
              <a:buClr>
                <a:srgbClr val="888888"/>
              </a:buClr>
              <a:buSzPts val="1500"/>
              <a:buNone/>
              <a:defRPr sz="1800">
                <a:solidFill>
                  <a:srgbClr val="888888"/>
                </a:solidFill>
              </a:defRPr>
            </a:lvl2pPr>
            <a:lvl3pPr indent="-228600" lvl="2" marL="1371600" algn="l">
              <a:lnSpc>
                <a:spcPct val="90000"/>
              </a:lnSpc>
              <a:spcBef>
                <a:spcPts val="450"/>
              </a:spcBef>
              <a:spcAft>
                <a:spcPts val="0"/>
              </a:spcAft>
              <a:buClr>
                <a:srgbClr val="888888"/>
              </a:buClr>
              <a:buSzPts val="1350"/>
              <a:buNone/>
              <a:defRPr sz="1620">
                <a:solidFill>
                  <a:srgbClr val="888888"/>
                </a:solidFill>
              </a:defRPr>
            </a:lvl3pPr>
            <a:lvl4pPr indent="-228600" lvl="3" marL="1828800" algn="l">
              <a:lnSpc>
                <a:spcPct val="90000"/>
              </a:lnSpc>
              <a:spcBef>
                <a:spcPts val="450"/>
              </a:spcBef>
              <a:spcAft>
                <a:spcPts val="0"/>
              </a:spcAft>
              <a:buClr>
                <a:srgbClr val="888888"/>
              </a:buClr>
              <a:buSzPts val="1200"/>
              <a:buNone/>
              <a:defRPr sz="1440">
                <a:solidFill>
                  <a:srgbClr val="888888"/>
                </a:solidFill>
              </a:defRPr>
            </a:lvl4pPr>
            <a:lvl5pPr indent="-228600" lvl="4" marL="2286000" algn="l">
              <a:lnSpc>
                <a:spcPct val="90000"/>
              </a:lnSpc>
              <a:spcBef>
                <a:spcPts val="450"/>
              </a:spcBef>
              <a:spcAft>
                <a:spcPts val="0"/>
              </a:spcAft>
              <a:buClr>
                <a:srgbClr val="888888"/>
              </a:buClr>
              <a:buSzPts val="1200"/>
              <a:buNone/>
              <a:defRPr sz="1440">
                <a:solidFill>
                  <a:srgbClr val="888888"/>
                </a:solidFill>
              </a:defRPr>
            </a:lvl5pPr>
            <a:lvl6pPr indent="-228600" lvl="5" marL="2743200" algn="l">
              <a:lnSpc>
                <a:spcPct val="90000"/>
              </a:lnSpc>
              <a:spcBef>
                <a:spcPts val="450"/>
              </a:spcBef>
              <a:spcAft>
                <a:spcPts val="0"/>
              </a:spcAft>
              <a:buClr>
                <a:srgbClr val="888888"/>
              </a:buClr>
              <a:buSzPts val="1200"/>
              <a:buNone/>
              <a:defRPr sz="1440">
                <a:solidFill>
                  <a:srgbClr val="888888"/>
                </a:solidFill>
              </a:defRPr>
            </a:lvl6pPr>
            <a:lvl7pPr indent="-228600" lvl="6" marL="3200400" algn="l">
              <a:lnSpc>
                <a:spcPct val="90000"/>
              </a:lnSpc>
              <a:spcBef>
                <a:spcPts val="450"/>
              </a:spcBef>
              <a:spcAft>
                <a:spcPts val="0"/>
              </a:spcAft>
              <a:buClr>
                <a:srgbClr val="888888"/>
              </a:buClr>
              <a:buSzPts val="1200"/>
              <a:buNone/>
              <a:defRPr sz="1440">
                <a:solidFill>
                  <a:srgbClr val="888888"/>
                </a:solidFill>
              </a:defRPr>
            </a:lvl7pPr>
            <a:lvl8pPr indent="-228600" lvl="7" marL="3657600" algn="l">
              <a:lnSpc>
                <a:spcPct val="90000"/>
              </a:lnSpc>
              <a:spcBef>
                <a:spcPts val="450"/>
              </a:spcBef>
              <a:spcAft>
                <a:spcPts val="0"/>
              </a:spcAft>
              <a:buClr>
                <a:srgbClr val="888888"/>
              </a:buClr>
              <a:buSzPts val="1200"/>
              <a:buNone/>
              <a:defRPr sz="1440">
                <a:solidFill>
                  <a:srgbClr val="888888"/>
                </a:solidFill>
              </a:defRPr>
            </a:lvl8pPr>
            <a:lvl9pPr indent="-228600" lvl="8" marL="4114800" algn="l">
              <a:lnSpc>
                <a:spcPct val="90000"/>
              </a:lnSpc>
              <a:spcBef>
                <a:spcPts val="450"/>
              </a:spcBef>
              <a:spcAft>
                <a:spcPts val="0"/>
              </a:spcAft>
              <a:buClr>
                <a:srgbClr val="888888"/>
              </a:buClr>
              <a:buSzPts val="1200"/>
              <a:buNone/>
              <a:defRPr sz="1440">
                <a:solidFill>
                  <a:srgbClr val="888888"/>
                </a:solidFill>
              </a:defRPr>
            </a:lvl9pPr>
          </a:lstStyle>
          <a:p/>
        </p:txBody>
      </p:sp>
      <p:sp>
        <p:nvSpPr>
          <p:cNvPr id="197" name="Google Shape;197;p81"/>
          <p:cNvSpPr txBox="1"/>
          <p:nvPr>
            <p:ph idx="10" type="dt"/>
          </p:nvPr>
        </p:nvSpPr>
        <p:spPr>
          <a:xfrm>
            <a:off x="838200" y="6356351"/>
            <a:ext cx="27432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8" name="Google Shape;198;p81"/>
          <p:cNvSpPr txBox="1"/>
          <p:nvPr>
            <p:ph idx="11" type="ftr"/>
          </p:nvPr>
        </p:nvSpPr>
        <p:spPr>
          <a:xfrm>
            <a:off x="4038600" y="6356351"/>
            <a:ext cx="4114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9" name="Google Shape;199;p81"/>
          <p:cNvSpPr txBox="1"/>
          <p:nvPr>
            <p:ph idx="12" type="sldNum"/>
          </p:nvPr>
        </p:nvSpPr>
        <p:spPr>
          <a:xfrm>
            <a:off x="8610600" y="6356351"/>
            <a:ext cx="27432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00" name="Shape 200"/>
        <p:cNvGrpSpPr/>
        <p:nvPr/>
      </p:nvGrpSpPr>
      <p:grpSpPr>
        <a:xfrm>
          <a:off x="0" y="0"/>
          <a:ext cx="0" cy="0"/>
          <a:chOff x="0" y="0"/>
          <a:chExt cx="0" cy="0"/>
        </a:xfrm>
      </p:grpSpPr>
      <p:sp>
        <p:nvSpPr>
          <p:cNvPr id="201" name="Google Shape;201;p82"/>
          <p:cNvSpPr txBox="1"/>
          <p:nvPr>
            <p:ph type="title"/>
          </p:nvPr>
        </p:nvSpPr>
        <p:spPr>
          <a:xfrm>
            <a:off x="838200" y="365126"/>
            <a:ext cx="10515600" cy="132552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 name="Google Shape;202;p82"/>
          <p:cNvSpPr txBox="1"/>
          <p:nvPr>
            <p:ph idx="1" type="body"/>
          </p:nvPr>
        </p:nvSpPr>
        <p:spPr>
          <a:xfrm>
            <a:off x="838200" y="1825625"/>
            <a:ext cx="5181600" cy="435132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900"/>
              </a:spcBef>
              <a:spcAft>
                <a:spcPts val="0"/>
              </a:spcAft>
              <a:buClr>
                <a:schemeClr val="dk1"/>
              </a:buClr>
              <a:buSzPts val="1800"/>
              <a:buChar char="•"/>
              <a:defRPr/>
            </a:lvl1pPr>
            <a:lvl2pPr indent="-342900" lvl="1" marL="914400" algn="l">
              <a:lnSpc>
                <a:spcPct val="90000"/>
              </a:lnSpc>
              <a:spcBef>
                <a:spcPts val="450"/>
              </a:spcBef>
              <a:spcAft>
                <a:spcPts val="0"/>
              </a:spcAft>
              <a:buClr>
                <a:schemeClr val="dk1"/>
              </a:buClr>
              <a:buSzPts val="1800"/>
              <a:buChar char="•"/>
              <a:defRPr/>
            </a:lvl2pPr>
            <a:lvl3pPr indent="-342900" lvl="2" marL="1371600" algn="l">
              <a:lnSpc>
                <a:spcPct val="90000"/>
              </a:lnSpc>
              <a:spcBef>
                <a:spcPts val="450"/>
              </a:spcBef>
              <a:spcAft>
                <a:spcPts val="0"/>
              </a:spcAft>
              <a:buClr>
                <a:schemeClr val="dk1"/>
              </a:buClr>
              <a:buSzPts val="1800"/>
              <a:buChar char="•"/>
              <a:defRPr/>
            </a:lvl3pPr>
            <a:lvl4pPr indent="-342900" lvl="3" marL="1828800" algn="l">
              <a:lnSpc>
                <a:spcPct val="90000"/>
              </a:lnSpc>
              <a:spcBef>
                <a:spcPts val="450"/>
              </a:spcBef>
              <a:spcAft>
                <a:spcPts val="0"/>
              </a:spcAft>
              <a:buClr>
                <a:schemeClr val="dk1"/>
              </a:buClr>
              <a:buSzPts val="1800"/>
              <a:buChar char="•"/>
              <a:defRPr/>
            </a:lvl4pPr>
            <a:lvl5pPr indent="-342900" lvl="4" marL="2286000" algn="l">
              <a:lnSpc>
                <a:spcPct val="90000"/>
              </a:lnSpc>
              <a:spcBef>
                <a:spcPts val="450"/>
              </a:spcBef>
              <a:spcAft>
                <a:spcPts val="0"/>
              </a:spcAft>
              <a:buClr>
                <a:schemeClr val="dk1"/>
              </a:buClr>
              <a:buSzPts val="1800"/>
              <a:buChar char="•"/>
              <a:defRPr/>
            </a:lvl5pPr>
            <a:lvl6pPr indent="-342900" lvl="5" marL="2743200" algn="l">
              <a:lnSpc>
                <a:spcPct val="90000"/>
              </a:lnSpc>
              <a:spcBef>
                <a:spcPts val="450"/>
              </a:spcBef>
              <a:spcAft>
                <a:spcPts val="0"/>
              </a:spcAft>
              <a:buClr>
                <a:schemeClr val="dk1"/>
              </a:buClr>
              <a:buSzPts val="1800"/>
              <a:buChar char="•"/>
              <a:defRPr/>
            </a:lvl6pPr>
            <a:lvl7pPr indent="-342900" lvl="6" marL="3200400" algn="l">
              <a:lnSpc>
                <a:spcPct val="90000"/>
              </a:lnSpc>
              <a:spcBef>
                <a:spcPts val="450"/>
              </a:spcBef>
              <a:spcAft>
                <a:spcPts val="0"/>
              </a:spcAft>
              <a:buClr>
                <a:schemeClr val="dk1"/>
              </a:buClr>
              <a:buSzPts val="1800"/>
              <a:buChar char="•"/>
              <a:defRPr/>
            </a:lvl7pPr>
            <a:lvl8pPr indent="-342900" lvl="7" marL="3657600" algn="l">
              <a:lnSpc>
                <a:spcPct val="90000"/>
              </a:lnSpc>
              <a:spcBef>
                <a:spcPts val="450"/>
              </a:spcBef>
              <a:spcAft>
                <a:spcPts val="0"/>
              </a:spcAft>
              <a:buClr>
                <a:schemeClr val="dk1"/>
              </a:buClr>
              <a:buSzPts val="1800"/>
              <a:buChar char="•"/>
              <a:defRPr/>
            </a:lvl8pPr>
            <a:lvl9pPr indent="-342900" lvl="8" marL="4114800" algn="l">
              <a:lnSpc>
                <a:spcPct val="90000"/>
              </a:lnSpc>
              <a:spcBef>
                <a:spcPts val="450"/>
              </a:spcBef>
              <a:spcAft>
                <a:spcPts val="0"/>
              </a:spcAft>
              <a:buClr>
                <a:schemeClr val="dk1"/>
              </a:buClr>
              <a:buSzPts val="1800"/>
              <a:buChar char="•"/>
              <a:defRPr/>
            </a:lvl9pPr>
          </a:lstStyle>
          <a:p/>
        </p:txBody>
      </p:sp>
      <p:sp>
        <p:nvSpPr>
          <p:cNvPr id="203" name="Google Shape;203;p82"/>
          <p:cNvSpPr txBox="1"/>
          <p:nvPr>
            <p:ph idx="2" type="body"/>
          </p:nvPr>
        </p:nvSpPr>
        <p:spPr>
          <a:xfrm>
            <a:off x="6172200" y="1825625"/>
            <a:ext cx="5181600" cy="435132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900"/>
              </a:spcBef>
              <a:spcAft>
                <a:spcPts val="0"/>
              </a:spcAft>
              <a:buClr>
                <a:schemeClr val="dk1"/>
              </a:buClr>
              <a:buSzPts val="1800"/>
              <a:buChar char="•"/>
              <a:defRPr/>
            </a:lvl1pPr>
            <a:lvl2pPr indent="-342900" lvl="1" marL="914400" algn="l">
              <a:lnSpc>
                <a:spcPct val="90000"/>
              </a:lnSpc>
              <a:spcBef>
                <a:spcPts val="450"/>
              </a:spcBef>
              <a:spcAft>
                <a:spcPts val="0"/>
              </a:spcAft>
              <a:buClr>
                <a:schemeClr val="dk1"/>
              </a:buClr>
              <a:buSzPts val="1800"/>
              <a:buChar char="•"/>
              <a:defRPr/>
            </a:lvl2pPr>
            <a:lvl3pPr indent="-342900" lvl="2" marL="1371600" algn="l">
              <a:lnSpc>
                <a:spcPct val="90000"/>
              </a:lnSpc>
              <a:spcBef>
                <a:spcPts val="450"/>
              </a:spcBef>
              <a:spcAft>
                <a:spcPts val="0"/>
              </a:spcAft>
              <a:buClr>
                <a:schemeClr val="dk1"/>
              </a:buClr>
              <a:buSzPts val="1800"/>
              <a:buChar char="•"/>
              <a:defRPr/>
            </a:lvl3pPr>
            <a:lvl4pPr indent="-342900" lvl="3" marL="1828800" algn="l">
              <a:lnSpc>
                <a:spcPct val="90000"/>
              </a:lnSpc>
              <a:spcBef>
                <a:spcPts val="450"/>
              </a:spcBef>
              <a:spcAft>
                <a:spcPts val="0"/>
              </a:spcAft>
              <a:buClr>
                <a:schemeClr val="dk1"/>
              </a:buClr>
              <a:buSzPts val="1800"/>
              <a:buChar char="•"/>
              <a:defRPr/>
            </a:lvl4pPr>
            <a:lvl5pPr indent="-342900" lvl="4" marL="2286000" algn="l">
              <a:lnSpc>
                <a:spcPct val="90000"/>
              </a:lnSpc>
              <a:spcBef>
                <a:spcPts val="450"/>
              </a:spcBef>
              <a:spcAft>
                <a:spcPts val="0"/>
              </a:spcAft>
              <a:buClr>
                <a:schemeClr val="dk1"/>
              </a:buClr>
              <a:buSzPts val="1800"/>
              <a:buChar char="•"/>
              <a:defRPr/>
            </a:lvl5pPr>
            <a:lvl6pPr indent="-342900" lvl="5" marL="2743200" algn="l">
              <a:lnSpc>
                <a:spcPct val="90000"/>
              </a:lnSpc>
              <a:spcBef>
                <a:spcPts val="450"/>
              </a:spcBef>
              <a:spcAft>
                <a:spcPts val="0"/>
              </a:spcAft>
              <a:buClr>
                <a:schemeClr val="dk1"/>
              </a:buClr>
              <a:buSzPts val="1800"/>
              <a:buChar char="•"/>
              <a:defRPr/>
            </a:lvl6pPr>
            <a:lvl7pPr indent="-342900" lvl="6" marL="3200400" algn="l">
              <a:lnSpc>
                <a:spcPct val="90000"/>
              </a:lnSpc>
              <a:spcBef>
                <a:spcPts val="450"/>
              </a:spcBef>
              <a:spcAft>
                <a:spcPts val="0"/>
              </a:spcAft>
              <a:buClr>
                <a:schemeClr val="dk1"/>
              </a:buClr>
              <a:buSzPts val="1800"/>
              <a:buChar char="•"/>
              <a:defRPr/>
            </a:lvl7pPr>
            <a:lvl8pPr indent="-342900" lvl="7" marL="3657600" algn="l">
              <a:lnSpc>
                <a:spcPct val="90000"/>
              </a:lnSpc>
              <a:spcBef>
                <a:spcPts val="450"/>
              </a:spcBef>
              <a:spcAft>
                <a:spcPts val="0"/>
              </a:spcAft>
              <a:buClr>
                <a:schemeClr val="dk1"/>
              </a:buClr>
              <a:buSzPts val="1800"/>
              <a:buChar char="•"/>
              <a:defRPr/>
            </a:lvl8pPr>
            <a:lvl9pPr indent="-342900" lvl="8" marL="4114800" algn="l">
              <a:lnSpc>
                <a:spcPct val="90000"/>
              </a:lnSpc>
              <a:spcBef>
                <a:spcPts val="450"/>
              </a:spcBef>
              <a:spcAft>
                <a:spcPts val="0"/>
              </a:spcAft>
              <a:buClr>
                <a:schemeClr val="dk1"/>
              </a:buClr>
              <a:buSzPts val="1800"/>
              <a:buChar char="•"/>
              <a:defRPr/>
            </a:lvl9pPr>
          </a:lstStyle>
          <a:p/>
        </p:txBody>
      </p:sp>
      <p:sp>
        <p:nvSpPr>
          <p:cNvPr id="204" name="Google Shape;204;p82"/>
          <p:cNvSpPr txBox="1"/>
          <p:nvPr>
            <p:ph idx="10" type="dt"/>
          </p:nvPr>
        </p:nvSpPr>
        <p:spPr>
          <a:xfrm>
            <a:off x="838200" y="6356351"/>
            <a:ext cx="27432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5" name="Google Shape;205;p82"/>
          <p:cNvSpPr txBox="1"/>
          <p:nvPr>
            <p:ph idx="11" type="ftr"/>
          </p:nvPr>
        </p:nvSpPr>
        <p:spPr>
          <a:xfrm>
            <a:off x="4038600" y="6356351"/>
            <a:ext cx="4114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 name="Google Shape;206;p82"/>
          <p:cNvSpPr txBox="1"/>
          <p:nvPr>
            <p:ph idx="12" type="sldNum"/>
          </p:nvPr>
        </p:nvSpPr>
        <p:spPr>
          <a:xfrm>
            <a:off x="8610600" y="6356351"/>
            <a:ext cx="27432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07" name="Shape 207"/>
        <p:cNvGrpSpPr/>
        <p:nvPr/>
      </p:nvGrpSpPr>
      <p:grpSpPr>
        <a:xfrm>
          <a:off x="0" y="0"/>
          <a:ext cx="0" cy="0"/>
          <a:chOff x="0" y="0"/>
          <a:chExt cx="0" cy="0"/>
        </a:xfrm>
      </p:grpSpPr>
      <p:sp>
        <p:nvSpPr>
          <p:cNvPr id="208" name="Google Shape;208;p83"/>
          <p:cNvSpPr txBox="1"/>
          <p:nvPr>
            <p:ph type="title"/>
          </p:nvPr>
        </p:nvSpPr>
        <p:spPr>
          <a:xfrm>
            <a:off x="839788" y="365126"/>
            <a:ext cx="10515600" cy="132552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9" name="Google Shape;209;p83"/>
          <p:cNvSpPr txBox="1"/>
          <p:nvPr>
            <p:ph idx="1" type="body"/>
          </p:nvPr>
        </p:nvSpPr>
        <p:spPr>
          <a:xfrm>
            <a:off x="839789" y="1681163"/>
            <a:ext cx="5157600" cy="82404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900"/>
              </a:spcBef>
              <a:spcAft>
                <a:spcPts val="0"/>
              </a:spcAft>
              <a:buClr>
                <a:schemeClr val="dk1"/>
              </a:buClr>
              <a:buSzPts val="1800"/>
              <a:buNone/>
              <a:defRPr b="1" sz="2160"/>
            </a:lvl1pPr>
            <a:lvl2pPr indent="-228600" lvl="1" marL="914400" algn="l">
              <a:lnSpc>
                <a:spcPct val="90000"/>
              </a:lnSpc>
              <a:spcBef>
                <a:spcPts val="450"/>
              </a:spcBef>
              <a:spcAft>
                <a:spcPts val="0"/>
              </a:spcAft>
              <a:buClr>
                <a:schemeClr val="dk1"/>
              </a:buClr>
              <a:buSzPts val="1500"/>
              <a:buNone/>
              <a:defRPr b="1" sz="1800"/>
            </a:lvl2pPr>
            <a:lvl3pPr indent="-228600" lvl="2" marL="1371600" algn="l">
              <a:lnSpc>
                <a:spcPct val="90000"/>
              </a:lnSpc>
              <a:spcBef>
                <a:spcPts val="450"/>
              </a:spcBef>
              <a:spcAft>
                <a:spcPts val="0"/>
              </a:spcAft>
              <a:buClr>
                <a:schemeClr val="dk1"/>
              </a:buClr>
              <a:buSzPts val="1350"/>
              <a:buNone/>
              <a:defRPr b="1" sz="1620"/>
            </a:lvl3pPr>
            <a:lvl4pPr indent="-228600" lvl="3" marL="1828800" algn="l">
              <a:lnSpc>
                <a:spcPct val="90000"/>
              </a:lnSpc>
              <a:spcBef>
                <a:spcPts val="450"/>
              </a:spcBef>
              <a:spcAft>
                <a:spcPts val="0"/>
              </a:spcAft>
              <a:buClr>
                <a:schemeClr val="dk1"/>
              </a:buClr>
              <a:buSzPts val="1200"/>
              <a:buNone/>
              <a:defRPr b="1" sz="1440"/>
            </a:lvl4pPr>
            <a:lvl5pPr indent="-228600" lvl="4" marL="2286000" algn="l">
              <a:lnSpc>
                <a:spcPct val="90000"/>
              </a:lnSpc>
              <a:spcBef>
                <a:spcPts val="450"/>
              </a:spcBef>
              <a:spcAft>
                <a:spcPts val="0"/>
              </a:spcAft>
              <a:buClr>
                <a:schemeClr val="dk1"/>
              </a:buClr>
              <a:buSzPts val="1200"/>
              <a:buNone/>
              <a:defRPr b="1" sz="1440"/>
            </a:lvl5pPr>
            <a:lvl6pPr indent="-228600" lvl="5" marL="2743200" algn="l">
              <a:lnSpc>
                <a:spcPct val="90000"/>
              </a:lnSpc>
              <a:spcBef>
                <a:spcPts val="450"/>
              </a:spcBef>
              <a:spcAft>
                <a:spcPts val="0"/>
              </a:spcAft>
              <a:buClr>
                <a:schemeClr val="dk1"/>
              </a:buClr>
              <a:buSzPts val="1200"/>
              <a:buNone/>
              <a:defRPr b="1" sz="1440"/>
            </a:lvl6pPr>
            <a:lvl7pPr indent="-228600" lvl="6" marL="3200400" algn="l">
              <a:lnSpc>
                <a:spcPct val="90000"/>
              </a:lnSpc>
              <a:spcBef>
                <a:spcPts val="450"/>
              </a:spcBef>
              <a:spcAft>
                <a:spcPts val="0"/>
              </a:spcAft>
              <a:buClr>
                <a:schemeClr val="dk1"/>
              </a:buClr>
              <a:buSzPts val="1200"/>
              <a:buNone/>
              <a:defRPr b="1" sz="1440"/>
            </a:lvl7pPr>
            <a:lvl8pPr indent="-228600" lvl="7" marL="3657600" algn="l">
              <a:lnSpc>
                <a:spcPct val="90000"/>
              </a:lnSpc>
              <a:spcBef>
                <a:spcPts val="450"/>
              </a:spcBef>
              <a:spcAft>
                <a:spcPts val="0"/>
              </a:spcAft>
              <a:buClr>
                <a:schemeClr val="dk1"/>
              </a:buClr>
              <a:buSzPts val="1200"/>
              <a:buNone/>
              <a:defRPr b="1" sz="1440"/>
            </a:lvl8pPr>
            <a:lvl9pPr indent="-228600" lvl="8" marL="4114800" algn="l">
              <a:lnSpc>
                <a:spcPct val="90000"/>
              </a:lnSpc>
              <a:spcBef>
                <a:spcPts val="450"/>
              </a:spcBef>
              <a:spcAft>
                <a:spcPts val="0"/>
              </a:spcAft>
              <a:buClr>
                <a:schemeClr val="dk1"/>
              </a:buClr>
              <a:buSzPts val="1200"/>
              <a:buNone/>
              <a:defRPr b="1" sz="1440"/>
            </a:lvl9pPr>
          </a:lstStyle>
          <a:p/>
        </p:txBody>
      </p:sp>
      <p:sp>
        <p:nvSpPr>
          <p:cNvPr id="210" name="Google Shape;210;p83"/>
          <p:cNvSpPr txBox="1"/>
          <p:nvPr>
            <p:ph idx="2" type="body"/>
          </p:nvPr>
        </p:nvSpPr>
        <p:spPr>
          <a:xfrm>
            <a:off x="839789" y="2505076"/>
            <a:ext cx="51576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900"/>
              </a:spcBef>
              <a:spcAft>
                <a:spcPts val="0"/>
              </a:spcAft>
              <a:buClr>
                <a:schemeClr val="dk1"/>
              </a:buClr>
              <a:buSzPts val="1800"/>
              <a:buChar char="•"/>
              <a:defRPr/>
            </a:lvl1pPr>
            <a:lvl2pPr indent="-342900" lvl="1" marL="914400" algn="l">
              <a:lnSpc>
                <a:spcPct val="90000"/>
              </a:lnSpc>
              <a:spcBef>
                <a:spcPts val="450"/>
              </a:spcBef>
              <a:spcAft>
                <a:spcPts val="0"/>
              </a:spcAft>
              <a:buClr>
                <a:schemeClr val="dk1"/>
              </a:buClr>
              <a:buSzPts val="1800"/>
              <a:buChar char="•"/>
              <a:defRPr/>
            </a:lvl2pPr>
            <a:lvl3pPr indent="-342900" lvl="2" marL="1371600" algn="l">
              <a:lnSpc>
                <a:spcPct val="90000"/>
              </a:lnSpc>
              <a:spcBef>
                <a:spcPts val="450"/>
              </a:spcBef>
              <a:spcAft>
                <a:spcPts val="0"/>
              </a:spcAft>
              <a:buClr>
                <a:schemeClr val="dk1"/>
              </a:buClr>
              <a:buSzPts val="1800"/>
              <a:buChar char="•"/>
              <a:defRPr/>
            </a:lvl3pPr>
            <a:lvl4pPr indent="-342900" lvl="3" marL="1828800" algn="l">
              <a:lnSpc>
                <a:spcPct val="90000"/>
              </a:lnSpc>
              <a:spcBef>
                <a:spcPts val="450"/>
              </a:spcBef>
              <a:spcAft>
                <a:spcPts val="0"/>
              </a:spcAft>
              <a:buClr>
                <a:schemeClr val="dk1"/>
              </a:buClr>
              <a:buSzPts val="1800"/>
              <a:buChar char="•"/>
              <a:defRPr/>
            </a:lvl4pPr>
            <a:lvl5pPr indent="-342900" lvl="4" marL="2286000" algn="l">
              <a:lnSpc>
                <a:spcPct val="90000"/>
              </a:lnSpc>
              <a:spcBef>
                <a:spcPts val="450"/>
              </a:spcBef>
              <a:spcAft>
                <a:spcPts val="0"/>
              </a:spcAft>
              <a:buClr>
                <a:schemeClr val="dk1"/>
              </a:buClr>
              <a:buSzPts val="1800"/>
              <a:buChar char="•"/>
              <a:defRPr/>
            </a:lvl5pPr>
            <a:lvl6pPr indent="-342900" lvl="5" marL="2743200" algn="l">
              <a:lnSpc>
                <a:spcPct val="90000"/>
              </a:lnSpc>
              <a:spcBef>
                <a:spcPts val="450"/>
              </a:spcBef>
              <a:spcAft>
                <a:spcPts val="0"/>
              </a:spcAft>
              <a:buClr>
                <a:schemeClr val="dk1"/>
              </a:buClr>
              <a:buSzPts val="1800"/>
              <a:buChar char="•"/>
              <a:defRPr/>
            </a:lvl6pPr>
            <a:lvl7pPr indent="-342900" lvl="6" marL="3200400" algn="l">
              <a:lnSpc>
                <a:spcPct val="90000"/>
              </a:lnSpc>
              <a:spcBef>
                <a:spcPts val="450"/>
              </a:spcBef>
              <a:spcAft>
                <a:spcPts val="0"/>
              </a:spcAft>
              <a:buClr>
                <a:schemeClr val="dk1"/>
              </a:buClr>
              <a:buSzPts val="1800"/>
              <a:buChar char="•"/>
              <a:defRPr/>
            </a:lvl7pPr>
            <a:lvl8pPr indent="-342900" lvl="7" marL="3657600" algn="l">
              <a:lnSpc>
                <a:spcPct val="90000"/>
              </a:lnSpc>
              <a:spcBef>
                <a:spcPts val="450"/>
              </a:spcBef>
              <a:spcAft>
                <a:spcPts val="0"/>
              </a:spcAft>
              <a:buClr>
                <a:schemeClr val="dk1"/>
              </a:buClr>
              <a:buSzPts val="1800"/>
              <a:buChar char="•"/>
              <a:defRPr/>
            </a:lvl8pPr>
            <a:lvl9pPr indent="-342900" lvl="8" marL="4114800" algn="l">
              <a:lnSpc>
                <a:spcPct val="90000"/>
              </a:lnSpc>
              <a:spcBef>
                <a:spcPts val="450"/>
              </a:spcBef>
              <a:spcAft>
                <a:spcPts val="0"/>
              </a:spcAft>
              <a:buClr>
                <a:schemeClr val="dk1"/>
              </a:buClr>
              <a:buSzPts val="1800"/>
              <a:buChar char="•"/>
              <a:defRPr/>
            </a:lvl9pPr>
          </a:lstStyle>
          <a:p/>
        </p:txBody>
      </p:sp>
      <p:sp>
        <p:nvSpPr>
          <p:cNvPr id="211" name="Google Shape;211;p83"/>
          <p:cNvSpPr txBox="1"/>
          <p:nvPr>
            <p:ph idx="3" type="body"/>
          </p:nvPr>
        </p:nvSpPr>
        <p:spPr>
          <a:xfrm>
            <a:off x="6172200" y="1681163"/>
            <a:ext cx="5183200" cy="82404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900"/>
              </a:spcBef>
              <a:spcAft>
                <a:spcPts val="0"/>
              </a:spcAft>
              <a:buClr>
                <a:schemeClr val="dk1"/>
              </a:buClr>
              <a:buSzPts val="1800"/>
              <a:buNone/>
              <a:defRPr b="1" sz="2160"/>
            </a:lvl1pPr>
            <a:lvl2pPr indent="-228600" lvl="1" marL="914400" algn="l">
              <a:lnSpc>
                <a:spcPct val="90000"/>
              </a:lnSpc>
              <a:spcBef>
                <a:spcPts val="450"/>
              </a:spcBef>
              <a:spcAft>
                <a:spcPts val="0"/>
              </a:spcAft>
              <a:buClr>
                <a:schemeClr val="dk1"/>
              </a:buClr>
              <a:buSzPts val="1500"/>
              <a:buNone/>
              <a:defRPr b="1" sz="1800"/>
            </a:lvl2pPr>
            <a:lvl3pPr indent="-228600" lvl="2" marL="1371600" algn="l">
              <a:lnSpc>
                <a:spcPct val="90000"/>
              </a:lnSpc>
              <a:spcBef>
                <a:spcPts val="450"/>
              </a:spcBef>
              <a:spcAft>
                <a:spcPts val="0"/>
              </a:spcAft>
              <a:buClr>
                <a:schemeClr val="dk1"/>
              </a:buClr>
              <a:buSzPts val="1350"/>
              <a:buNone/>
              <a:defRPr b="1" sz="1620"/>
            </a:lvl3pPr>
            <a:lvl4pPr indent="-228600" lvl="3" marL="1828800" algn="l">
              <a:lnSpc>
                <a:spcPct val="90000"/>
              </a:lnSpc>
              <a:spcBef>
                <a:spcPts val="450"/>
              </a:spcBef>
              <a:spcAft>
                <a:spcPts val="0"/>
              </a:spcAft>
              <a:buClr>
                <a:schemeClr val="dk1"/>
              </a:buClr>
              <a:buSzPts val="1200"/>
              <a:buNone/>
              <a:defRPr b="1" sz="1440"/>
            </a:lvl4pPr>
            <a:lvl5pPr indent="-228600" lvl="4" marL="2286000" algn="l">
              <a:lnSpc>
                <a:spcPct val="90000"/>
              </a:lnSpc>
              <a:spcBef>
                <a:spcPts val="450"/>
              </a:spcBef>
              <a:spcAft>
                <a:spcPts val="0"/>
              </a:spcAft>
              <a:buClr>
                <a:schemeClr val="dk1"/>
              </a:buClr>
              <a:buSzPts val="1200"/>
              <a:buNone/>
              <a:defRPr b="1" sz="1440"/>
            </a:lvl5pPr>
            <a:lvl6pPr indent="-228600" lvl="5" marL="2743200" algn="l">
              <a:lnSpc>
                <a:spcPct val="90000"/>
              </a:lnSpc>
              <a:spcBef>
                <a:spcPts val="450"/>
              </a:spcBef>
              <a:spcAft>
                <a:spcPts val="0"/>
              </a:spcAft>
              <a:buClr>
                <a:schemeClr val="dk1"/>
              </a:buClr>
              <a:buSzPts val="1200"/>
              <a:buNone/>
              <a:defRPr b="1" sz="1440"/>
            </a:lvl6pPr>
            <a:lvl7pPr indent="-228600" lvl="6" marL="3200400" algn="l">
              <a:lnSpc>
                <a:spcPct val="90000"/>
              </a:lnSpc>
              <a:spcBef>
                <a:spcPts val="450"/>
              </a:spcBef>
              <a:spcAft>
                <a:spcPts val="0"/>
              </a:spcAft>
              <a:buClr>
                <a:schemeClr val="dk1"/>
              </a:buClr>
              <a:buSzPts val="1200"/>
              <a:buNone/>
              <a:defRPr b="1" sz="1440"/>
            </a:lvl7pPr>
            <a:lvl8pPr indent="-228600" lvl="7" marL="3657600" algn="l">
              <a:lnSpc>
                <a:spcPct val="90000"/>
              </a:lnSpc>
              <a:spcBef>
                <a:spcPts val="450"/>
              </a:spcBef>
              <a:spcAft>
                <a:spcPts val="0"/>
              </a:spcAft>
              <a:buClr>
                <a:schemeClr val="dk1"/>
              </a:buClr>
              <a:buSzPts val="1200"/>
              <a:buNone/>
              <a:defRPr b="1" sz="1440"/>
            </a:lvl8pPr>
            <a:lvl9pPr indent="-228600" lvl="8" marL="4114800" algn="l">
              <a:lnSpc>
                <a:spcPct val="90000"/>
              </a:lnSpc>
              <a:spcBef>
                <a:spcPts val="450"/>
              </a:spcBef>
              <a:spcAft>
                <a:spcPts val="0"/>
              </a:spcAft>
              <a:buClr>
                <a:schemeClr val="dk1"/>
              </a:buClr>
              <a:buSzPts val="1200"/>
              <a:buNone/>
              <a:defRPr b="1" sz="1440"/>
            </a:lvl9pPr>
          </a:lstStyle>
          <a:p/>
        </p:txBody>
      </p:sp>
      <p:sp>
        <p:nvSpPr>
          <p:cNvPr id="212" name="Google Shape;212;p83"/>
          <p:cNvSpPr txBox="1"/>
          <p:nvPr>
            <p:ph idx="4" type="body"/>
          </p:nvPr>
        </p:nvSpPr>
        <p:spPr>
          <a:xfrm>
            <a:off x="6172200" y="2505076"/>
            <a:ext cx="51832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900"/>
              </a:spcBef>
              <a:spcAft>
                <a:spcPts val="0"/>
              </a:spcAft>
              <a:buClr>
                <a:schemeClr val="dk1"/>
              </a:buClr>
              <a:buSzPts val="1800"/>
              <a:buChar char="•"/>
              <a:defRPr/>
            </a:lvl1pPr>
            <a:lvl2pPr indent="-342900" lvl="1" marL="914400" algn="l">
              <a:lnSpc>
                <a:spcPct val="90000"/>
              </a:lnSpc>
              <a:spcBef>
                <a:spcPts val="450"/>
              </a:spcBef>
              <a:spcAft>
                <a:spcPts val="0"/>
              </a:spcAft>
              <a:buClr>
                <a:schemeClr val="dk1"/>
              </a:buClr>
              <a:buSzPts val="1800"/>
              <a:buChar char="•"/>
              <a:defRPr/>
            </a:lvl2pPr>
            <a:lvl3pPr indent="-342900" lvl="2" marL="1371600" algn="l">
              <a:lnSpc>
                <a:spcPct val="90000"/>
              </a:lnSpc>
              <a:spcBef>
                <a:spcPts val="450"/>
              </a:spcBef>
              <a:spcAft>
                <a:spcPts val="0"/>
              </a:spcAft>
              <a:buClr>
                <a:schemeClr val="dk1"/>
              </a:buClr>
              <a:buSzPts val="1800"/>
              <a:buChar char="•"/>
              <a:defRPr/>
            </a:lvl3pPr>
            <a:lvl4pPr indent="-342900" lvl="3" marL="1828800" algn="l">
              <a:lnSpc>
                <a:spcPct val="90000"/>
              </a:lnSpc>
              <a:spcBef>
                <a:spcPts val="450"/>
              </a:spcBef>
              <a:spcAft>
                <a:spcPts val="0"/>
              </a:spcAft>
              <a:buClr>
                <a:schemeClr val="dk1"/>
              </a:buClr>
              <a:buSzPts val="1800"/>
              <a:buChar char="•"/>
              <a:defRPr/>
            </a:lvl4pPr>
            <a:lvl5pPr indent="-342900" lvl="4" marL="2286000" algn="l">
              <a:lnSpc>
                <a:spcPct val="90000"/>
              </a:lnSpc>
              <a:spcBef>
                <a:spcPts val="450"/>
              </a:spcBef>
              <a:spcAft>
                <a:spcPts val="0"/>
              </a:spcAft>
              <a:buClr>
                <a:schemeClr val="dk1"/>
              </a:buClr>
              <a:buSzPts val="1800"/>
              <a:buChar char="•"/>
              <a:defRPr/>
            </a:lvl5pPr>
            <a:lvl6pPr indent="-342900" lvl="5" marL="2743200" algn="l">
              <a:lnSpc>
                <a:spcPct val="90000"/>
              </a:lnSpc>
              <a:spcBef>
                <a:spcPts val="450"/>
              </a:spcBef>
              <a:spcAft>
                <a:spcPts val="0"/>
              </a:spcAft>
              <a:buClr>
                <a:schemeClr val="dk1"/>
              </a:buClr>
              <a:buSzPts val="1800"/>
              <a:buChar char="•"/>
              <a:defRPr/>
            </a:lvl6pPr>
            <a:lvl7pPr indent="-342900" lvl="6" marL="3200400" algn="l">
              <a:lnSpc>
                <a:spcPct val="90000"/>
              </a:lnSpc>
              <a:spcBef>
                <a:spcPts val="450"/>
              </a:spcBef>
              <a:spcAft>
                <a:spcPts val="0"/>
              </a:spcAft>
              <a:buClr>
                <a:schemeClr val="dk1"/>
              </a:buClr>
              <a:buSzPts val="1800"/>
              <a:buChar char="•"/>
              <a:defRPr/>
            </a:lvl7pPr>
            <a:lvl8pPr indent="-342900" lvl="7" marL="3657600" algn="l">
              <a:lnSpc>
                <a:spcPct val="90000"/>
              </a:lnSpc>
              <a:spcBef>
                <a:spcPts val="450"/>
              </a:spcBef>
              <a:spcAft>
                <a:spcPts val="0"/>
              </a:spcAft>
              <a:buClr>
                <a:schemeClr val="dk1"/>
              </a:buClr>
              <a:buSzPts val="1800"/>
              <a:buChar char="•"/>
              <a:defRPr/>
            </a:lvl8pPr>
            <a:lvl9pPr indent="-342900" lvl="8" marL="4114800" algn="l">
              <a:lnSpc>
                <a:spcPct val="90000"/>
              </a:lnSpc>
              <a:spcBef>
                <a:spcPts val="450"/>
              </a:spcBef>
              <a:spcAft>
                <a:spcPts val="0"/>
              </a:spcAft>
              <a:buClr>
                <a:schemeClr val="dk1"/>
              </a:buClr>
              <a:buSzPts val="1800"/>
              <a:buChar char="•"/>
              <a:defRPr/>
            </a:lvl9pPr>
          </a:lstStyle>
          <a:p/>
        </p:txBody>
      </p:sp>
      <p:sp>
        <p:nvSpPr>
          <p:cNvPr id="213" name="Google Shape;213;p83"/>
          <p:cNvSpPr txBox="1"/>
          <p:nvPr>
            <p:ph idx="10" type="dt"/>
          </p:nvPr>
        </p:nvSpPr>
        <p:spPr>
          <a:xfrm>
            <a:off x="838200" y="6356351"/>
            <a:ext cx="27432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4" name="Google Shape;214;p83"/>
          <p:cNvSpPr txBox="1"/>
          <p:nvPr>
            <p:ph idx="11" type="ftr"/>
          </p:nvPr>
        </p:nvSpPr>
        <p:spPr>
          <a:xfrm>
            <a:off x="4038600" y="6356351"/>
            <a:ext cx="4114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5" name="Google Shape;215;p83"/>
          <p:cNvSpPr txBox="1"/>
          <p:nvPr>
            <p:ph idx="12" type="sldNum"/>
          </p:nvPr>
        </p:nvSpPr>
        <p:spPr>
          <a:xfrm>
            <a:off x="8610600" y="6356351"/>
            <a:ext cx="27432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6" name="Shape 216"/>
        <p:cNvGrpSpPr/>
        <p:nvPr/>
      </p:nvGrpSpPr>
      <p:grpSpPr>
        <a:xfrm>
          <a:off x="0" y="0"/>
          <a:ext cx="0" cy="0"/>
          <a:chOff x="0" y="0"/>
          <a:chExt cx="0" cy="0"/>
        </a:xfrm>
      </p:grpSpPr>
      <p:sp>
        <p:nvSpPr>
          <p:cNvPr id="217" name="Google Shape;217;p84"/>
          <p:cNvSpPr txBox="1"/>
          <p:nvPr>
            <p:ph type="title"/>
          </p:nvPr>
        </p:nvSpPr>
        <p:spPr>
          <a:xfrm>
            <a:off x="838200" y="365126"/>
            <a:ext cx="10515600" cy="132552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8" name="Google Shape;218;p84"/>
          <p:cNvSpPr txBox="1"/>
          <p:nvPr>
            <p:ph idx="10" type="dt"/>
          </p:nvPr>
        </p:nvSpPr>
        <p:spPr>
          <a:xfrm>
            <a:off x="838200" y="6356351"/>
            <a:ext cx="27432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9" name="Google Shape;219;p84"/>
          <p:cNvSpPr txBox="1"/>
          <p:nvPr>
            <p:ph idx="11" type="ftr"/>
          </p:nvPr>
        </p:nvSpPr>
        <p:spPr>
          <a:xfrm>
            <a:off x="4038600" y="6356351"/>
            <a:ext cx="4114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0" name="Google Shape;220;p84"/>
          <p:cNvSpPr txBox="1"/>
          <p:nvPr>
            <p:ph idx="12" type="sldNum"/>
          </p:nvPr>
        </p:nvSpPr>
        <p:spPr>
          <a:xfrm>
            <a:off x="8610600" y="6356351"/>
            <a:ext cx="27432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21" name="Shape 221"/>
        <p:cNvGrpSpPr/>
        <p:nvPr/>
      </p:nvGrpSpPr>
      <p:grpSpPr>
        <a:xfrm>
          <a:off x="0" y="0"/>
          <a:ext cx="0" cy="0"/>
          <a:chOff x="0" y="0"/>
          <a:chExt cx="0" cy="0"/>
        </a:xfrm>
      </p:grpSpPr>
      <p:sp>
        <p:nvSpPr>
          <p:cNvPr id="222" name="Google Shape;222;p85"/>
          <p:cNvSpPr txBox="1"/>
          <p:nvPr>
            <p:ph type="title"/>
          </p:nvPr>
        </p:nvSpPr>
        <p:spPr>
          <a:xfrm>
            <a:off x="839788" y="457200"/>
            <a:ext cx="39324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88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3" name="Google Shape;223;p85"/>
          <p:cNvSpPr/>
          <p:nvPr>
            <p:ph idx="2" type="pic"/>
          </p:nvPr>
        </p:nvSpPr>
        <p:spPr>
          <a:xfrm>
            <a:off x="5183188" y="987426"/>
            <a:ext cx="6172400" cy="4873680"/>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900"/>
              </a:spcBef>
              <a:spcAft>
                <a:spcPts val="0"/>
              </a:spcAft>
              <a:buClr>
                <a:schemeClr val="dk1"/>
              </a:buClr>
              <a:buSzPts val="2400"/>
              <a:buFont typeface="Arial"/>
              <a:buNone/>
              <a:defRPr b="0" i="0" sz="2880" u="none" cap="none" strike="noStrike">
                <a:solidFill>
                  <a:schemeClr val="dk1"/>
                </a:solidFill>
                <a:latin typeface="Calibri"/>
                <a:ea typeface="Calibri"/>
                <a:cs typeface="Calibri"/>
                <a:sym typeface="Calibri"/>
              </a:defRPr>
            </a:lvl1pPr>
            <a:lvl2pPr lvl="1" marR="0" rtl="0" algn="l">
              <a:lnSpc>
                <a:spcPct val="90000"/>
              </a:lnSpc>
              <a:spcBef>
                <a:spcPts val="450"/>
              </a:spcBef>
              <a:spcAft>
                <a:spcPts val="0"/>
              </a:spcAft>
              <a:buClr>
                <a:schemeClr val="dk1"/>
              </a:buClr>
              <a:buSzPts val="2100"/>
              <a:buFont typeface="Arial"/>
              <a:buNone/>
              <a:defRPr b="0" i="0" sz="2520" u="none" cap="none" strike="noStrike">
                <a:solidFill>
                  <a:schemeClr val="dk1"/>
                </a:solidFill>
                <a:latin typeface="Calibri"/>
                <a:ea typeface="Calibri"/>
                <a:cs typeface="Calibri"/>
                <a:sym typeface="Calibri"/>
              </a:defRPr>
            </a:lvl2pPr>
            <a:lvl3pPr lvl="2" marR="0" rtl="0" algn="l">
              <a:lnSpc>
                <a:spcPct val="90000"/>
              </a:lnSpc>
              <a:spcBef>
                <a:spcPts val="450"/>
              </a:spcBef>
              <a:spcAft>
                <a:spcPts val="0"/>
              </a:spcAft>
              <a:buClr>
                <a:schemeClr val="dk1"/>
              </a:buClr>
              <a:buSzPts val="1800"/>
              <a:buFont typeface="Arial"/>
              <a:buNone/>
              <a:defRPr b="0" i="0" sz="2160" u="none" cap="none" strike="noStrike">
                <a:solidFill>
                  <a:schemeClr val="dk1"/>
                </a:solidFill>
                <a:latin typeface="Calibri"/>
                <a:ea typeface="Calibri"/>
                <a:cs typeface="Calibri"/>
                <a:sym typeface="Calibri"/>
              </a:defRPr>
            </a:lvl3pPr>
            <a:lvl4pPr lvl="3" marR="0" rtl="0" algn="l">
              <a:lnSpc>
                <a:spcPct val="90000"/>
              </a:lnSpc>
              <a:spcBef>
                <a:spcPts val="450"/>
              </a:spcBef>
              <a:spcAft>
                <a:spcPts val="0"/>
              </a:spcAft>
              <a:buClr>
                <a:schemeClr val="dk1"/>
              </a:buClr>
              <a:buSzPts val="1500"/>
              <a:buFont typeface="Arial"/>
              <a:buNone/>
              <a:defRPr b="0" i="0" sz="1800" u="none" cap="none" strike="noStrike">
                <a:solidFill>
                  <a:schemeClr val="dk1"/>
                </a:solidFill>
                <a:latin typeface="Calibri"/>
                <a:ea typeface="Calibri"/>
                <a:cs typeface="Calibri"/>
                <a:sym typeface="Calibri"/>
              </a:defRPr>
            </a:lvl4pPr>
            <a:lvl5pPr lvl="4" marR="0" rtl="0" algn="l">
              <a:lnSpc>
                <a:spcPct val="90000"/>
              </a:lnSpc>
              <a:spcBef>
                <a:spcPts val="450"/>
              </a:spcBef>
              <a:spcAft>
                <a:spcPts val="0"/>
              </a:spcAft>
              <a:buClr>
                <a:schemeClr val="dk1"/>
              </a:buClr>
              <a:buSzPts val="1500"/>
              <a:buFont typeface="Arial"/>
              <a:buNone/>
              <a:defRPr b="0" i="0" sz="1800" u="none" cap="none" strike="noStrike">
                <a:solidFill>
                  <a:schemeClr val="dk1"/>
                </a:solidFill>
                <a:latin typeface="Calibri"/>
                <a:ea typeface="Calibri"/>
                <a:cs typeface="Calibri"/>
                <a:sym typeface="Calibri"/>
              </a:defRPr>
            </a:lvl5pPr>
            <a:lvl6pPr lvl="5" marR="0" rtl="0" algn="l">
              <a:lnSpc>
                <a:spcPct val="90000"/>
              </a:lnSpc>
              <a:spcBef>
                <a:spcPts val="450"/>
              </a:spcBef>
              <a:spcAft>
                <a:spcPts val="0"/>
              </a:spcAft>
              <a:buClr>
                <a:schemeClr val="dk1"/>
              </a:buClr>
              <a:buSzPts val="1500"/>
              <a:buFont typeface="Arial"/>
              <a:buNone/>
              <a:defRPr b="0" i="0" sz="1800" u="none" cap="none" strike="noStrike">
                <a:solidFill>
                  <a:schemeClr val="dk1"/>
                </a:solidFill>
                <a:latin typeface="Calibri"/>
                <a:ea typeface="Calibri"/>
                <a:cs typeface="Calibri"/>
                <a:sym typeface="Calibri"/>
              </a:defRPr>
            </a:lvl6pPr>
            <a:lvl7pPr lvl="6" marR="0" rtl="0" algn="l">
              <a:lnSpc>
                <a:spcPct val="90000"/>
              </a:lnSpc>
              <a:spcBef>
                <a:spcPts val="450"/>
              </a:spcBef>
              <a:spcAft>
                <a:spcPts val="0"/>
              </a:spcAft>
              <a:buClr>
                <a:schemeClr val="dk1"/>
              </a:buClr>
              <a:buSzPts val="1500"/>
              <a:buFont typeface="Arial"/>
              <a:buNone/>
              <a:defRPr b="0" i="0" sz="1800" u="none" cap="none" strike="noStrike">
                <a:solidFill>
                  <a:schemeClr val="dk1"/>
                </a:solidFill>
                <a:latin typeface="Calibri"/>
                <a:ea typeface="Calibri"/>
                <a:cs typeface="Calibri"/>
                <a:sym typeface="Calibri"/>
              </a:defRPr>
            </a:lvl7pPr>
            <a:lvl8pPr lvl="7" marR="0" rtl="0" algn="l">
              <a:lnSpc>
                <a:spcPct val="90000"/>
              </a:lnSpc>
              <a:spcBef>
                <a:spcPts val="450"/>
              </a:spcBef>
              <a:spcAft>
                <a:spcPts val="0"/>
              </a:spcAft>
              <a:buClr>
                <a:schemeClr val="dk1"/>
              </a:buClr>
              <a:buSzPts val="1500"/>
              <a:buFont typeface="Arial"/>
              <a:buNone/>
              <a:defRPr b="0" i="0" sz="1800" u="none" cap="none" strike="noStrike">
                <a:solidFill>
                  <a:schemeClr val="dk1"/>
                </a:solidFill>
                <a:latin typeface="Calibri"/>
                <a:ea typeface="Calibri"/>
                <a:cs typeface="Calibri"/>
                <a:sym typeface="Calibri"/>
              </a:defRPr>
            </a:lvl8pPr>
            <a:lvl9pPr lvl="8" marR="0" rtl="0" algn="l">
              <a:lnSpc>
                <a:spcPct val="90000"/>
              </a:lnSpc>
              <a:spcBef>
                <a:spcPts val="450"/>
              </a:spcBef>
              <a:spcAft>
                <a:spcPts val="0"/>
              </a:spcAft>
              <a:buClr>
                <a:schemeClr val="dk1"/>
              </a:buClr>
              <a:buSzPts val="1500"/>
              <a:buFont typeface="Arial"/>
              <a:buNone/>
              <a:defRPr b="0" i="0" sz="1800" u="none" cap="none" strike="noStrike">
                <a:solidFill>
                  <a:schemeClr val="dk1"/>
                </a:solidFill>
                <a:latin typeface="Calibri"/>
                <a:ea typeface="Calibri"/>
                <a:cs typeface="Calibri"/>
                <a:sym typeface="Calibri"/>
              </a:defRPr>
            </a:lvl9pPr>
          </a:lstStyle>
          <a:p/>
        </p:txBody>
      </p:sp>
      <p:sp>
        <p:nvSpPr>
          <p:cNvPr id="224" name="Google Shape;224;p85"/>
          <p:cNvSpPr txBox="1"/>
          <p:nvPr>
            <p:ph idx="1" type="body"/>
          </p:nvPr>
        </p:nvSpPr>
        <p:spPr>
          <a:xfrm>
            <a:off x="839788" y="2057400"/>
            <a:ext cx="3932400" cy="381168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900"/>
              </a:spcBef>
              <a:spcAft>
                <a:spcPts val="0"/>
              </a:spcAft>
              <a:buClr>
                <a:schemeClr val="dk1"/>
              </a:buClr>
              <a:buSzPts val="1200"/>
              <a:buNone/>
              <a:defRPr sz="1440"/>
            </a:lvl1pPr>
            <a:lvl2pPr indent="-228600" lvl="1" marL="914400" algn="l">
              <a:lnSpc>
                <a:spcPct val="90000"/>
              </a:lnSpc>
              <a:spcBef>
                <a:spcPts val="450"/>
              </a:spcBef>
              <a:spcAft>
                <a:spcPts val="0"/>
              </a:spcAft>
              <a:buClr>
                <a:schemeClr val="dk1"/>
              </a:buClr>
              <a:buSzPts val="1050"/>
              <a:buNone/>
              <a:defRPr sz="1260"/>
            </a:lvl2pPr>
            <a:lvl3pPr indent="-228600" lvl="2" marL="1371600" algn="l">
              <a:lnSpc>
                <a:spcPct val="90000"/>
              </a:lnSpc>
              <a:spcBef>
                <a:spcPts val="450"/>
              </a:spcBef>
              <a:spcAft>
                <a:spcPts val="0"/>
              </a:spcAft>
              <a:buClr>
                <a:schemeClr val="dk1"/>
              </a:buClr>
              <a:buSzPts val="900"/>
              <a:buNone/>
              <a:defRPr sz="1080"/>
            </a:lvl3pPr>
            <a:lvl4pPr indent="-228600" lvl="3" marL="1828800" algn="l">
              <a:lnSpc>
                <a:spcPct val="90000"/>
              </a:lnSpc>
              <a:spcBef>
                <a:spcPts val="450"/>
              </a:spcBef>
              <a:spcAft>
                <a:spcPts val="0"/>
              </a:spcAft>
              <a:buClr>
                <a:schemeClr val="dk1"/>
              </a:buClr>
              <a:buSzPts val="750"/>
              <a:buNone/>
              <a:defRPr sz="900"/>
            </a:lvl4pPr>
            <a:lvl5pPr indent="-228600" lvl="4" marL="2286000" algn="l">
              <a:lnSpc>
                <a:spcPct val="90000"/>
              </a:lnSpc>
              <a:spcBef>
                <a:spcPts val="450"/>
              </a:spcBef>
              <a:spcAft>
                <a:spcPts val="0"/>
              </a:spcAft>
              <a:buClr>
                <a:schemeClr val="dk1"/>
              </a:buClr>
              <a:buSzPts val="750"/>
              <a:buNone/>
              <a:defRPr sz="900"/>
            </a:lvl5pPr>
            <a:lvl6pPr indent="-228600" lvl="5" marL="2743200" algn="l">
              <a:lnSpc>
                <a:spcPct val="90000"/>
              </a:lnSpc>
              <a:spcBef>
                <a:spcPts val="450"/>
              </a:spcBef>
              <a:spcAft>
                <a:spcPts val="0"/>
              </a:spcAft>
              <a:buClr>
                <a:schemeClr val="dk1"/>
              </a:buClr>
              <a:buSzPts val="750"/>
              <a:buNone/>
              <a:defRPr sz="900"/>
            </a:lvl6pPr>
            <a:lvl7pPr indent="-228600" lvl="6" marL="3200400" algn="l">
              <a:lnSpc>
                <a:spcPct val="90000"/>
              </a:lnSpc>
              <a:spcBef>
                <a:spcPts val="450"/>
              </a:spcBef>
              <a:spcAft>
                <a:spcPts val="0"/>
              </a:spcAft>
              <a:buClr>
                <a:schemeClr val="dk1"/>
              </a:buClr>
              <a:buSzPts val="750"/>
              <a:buNone/>
              <a:defRPr sz="900"/>
            </a:lvl7pPr>
            <a:lvl8pPr indent="-228600" lvl="7" marL="3657600" algn="l">
              <a:lnSpc>
                <a:spcPct val="90000"/>
              </a:lnSpc>
              <a:spcBef>
                <a:spcPts val="450"/>
              </a:spcBef>
              <a:spcAft>
                <a:spcPts val="0"/>
              </a:spcAft>
              <a:buClr>
                <a:schemeClr val="dk1"/>
              </a:buClr>
              <a:buSzPts val="750"/>
              <a:buNone/>
              <a:defRPr sz="900"/>
            </a:lvl8pPr>
            <a:lvl9pPr indent="-228600" lvl="8" marL="4114800" algn="l">
              <a:lnSpc>
                <a:spcPct val="90000"/>
              </a:lnSpc>
              <a:spcBef>
                <a:spcPts val="450"/>
              </a:spcBef>
              <a:spcAft>
                <a:spcPts val="0"/>
              </a:spcAft>
              <a:buClr>
                <a:schemeClr val="dk1"/>
              </a:buClr>
              <a:buSzPts val="750"/>
              <a:buNone/>
              <a:defRPr sz="900"/>
            </a:lvl9pPr>
          </a:lstStyle>
          <a:p/>
        </p:txBody>
      </p:sp>
      <p:sp>
        <p:nvSpPr>
          <p:cNvPr id="225" name="Google Shape;225;p85"/>
          <p:cNvSpPr txBox="1"/>
          <p:nvPr>
            <p:ph idx="10" type="dt"/>
          </p:nvPr>
        </p:nvSpPr>
        <p:spPr>
          <a:xfrm>
            <a:off x="838200" y="6356351"/>
            <a:ext cx="27432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p85"/>
          <p:cNvSpPr txBox="1"/>
          <p:nvPr>
            <p:ph idx="11" type="ftr"/>
          </p:nvPr>
        </p:nvSpPr>
        <p:spPr>
          <a:xfrm>
            <a:off x="4038600" y="6356351"/>
            <a:ext cx="4114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7" name="Google Shape;227;p85"/>
          <p:cNvSpPr txBox="1"/>
          <p:nvPr>
            <p:ph idx="12" type="sldNum"/>
          </p:nvPr>
        </p:nvSpPr>
        <p:spPr>
          <a:xfrm>
            <a:off x="8610600" y="6356351"/>
            <a:ext cx="27432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28" name="Shape 228"/>
        <p:cNvGrpSpPr/>
        <p:nvPr/>
      </p:nvGrpSpPr>
      <p:grpSpPr>
        <a:xfrm>
          <a:off x="0" y="0"/>
          <a:ext cx="0" cy="0"/>
          <a:chOff x="0" y="0"/>
          <a:chExt cx="0" cy="0"/>
        </a:xfrm>
      </p:grpSpPr>
      <p:sp>
        <p:nvSpPr>
          <p:cNvPr id="229" name="Google Shape;229;p86"/>
          <p:cNvSpPr txBox="1"/>
          <p:nvPr>
            <p:ph type="title"/>
          </p:nvPr>
        </p:nvSpPr>
        <p:spPr>
          <a:xfrm>
            <a:off x="838200" y="365126"/>
            <a:ext cx="10515600" cy="132552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0" name="Google Shape;230;p86"/>
          <p:cNvSpPr txBox="1"/>
          <p:nvPr>
            <p:ph idx="1" type="body"/>
          </p:nvPr>
        </p:nvSpPr>
        <p:spPr>
          <a:xfrm rot="5400000">
            <a:off x="3920340" y="-1256515"/>
            <a:ext cx="4351320"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900"/>
              </a:spcBef>
              <a:spcAft>
                <a:spcPts val="0"/>
              </a:spcAft>
              <a:buClr>
                <a:schemeClr val="dk1"/>
              </a:buClr>
              <a:buSzPts val="1800"/>
              <a:buChar char="•"/>
              <a:defRPr/>
            </a:lvl1pPr>
            <a:lvl2pPr indent="-342900" lvl="1" marL="914400" algn="l">
              <a:lnSpc>
                <a:spcPct val="90000"/>
              </a:lnSpc>
              <a:spcBef>
                <a:spcPts val="450"/>
              </a:spcBef>
              <a:spcAft>
                <a:spcPts val="0"/>
              </a:spcAft>
              <a:buClr>
                <a:schemeClr val="dk1"/>
              </a:buClr>
              <a:buSzPts val="1800"/>
              <a:buChar char="•"/>
              <a:defRPr/>
            </a:lvl2pPr>
            <a:lvl3pPr indent="-342900" lvl="2" marL="1371600" algn="l">
              <a:lnSpc>
                <a:spcPct val="90000"/>
              </a:lnSpc>
              <a:spcBef>
                <a:spcPts val="450"/>
              </a:spcBef>
              <a:spcAft>
                <a:spcPts val="0"/>
              </a:spcAft>
              <a:buClr>
                <a:schemeClr val="dk1"/>
              </a:buClr>
              <a:buSzPts val="1800"/>
              <a:buChar char="•"/>
              <a:defRPr/>
            </a:lvl3pPr>
            <a:lvl4pPr indent="-342900" lvl="3" marL="1828800" algn="l">
              <a:lnSpc>
                <a:spcPct val="90000"/>
              </a:lnSpc>
              <a:spcBef>
                <a:spcPts val="450"/>
              </a:spcBef>
              <a:spcAft>
                <a:spcPts val="0"/>
              </a:spcAft>
              <a:buClr>
                <a:schemeClr val="dk1"/>
              </a:buClr>
              <a:buSzPts val="1800"/>
              <a:buChar char="•"/>
              <a:defRPr/>
            </a:lvl4pPr>
            <a:lvl5pPr indent="-342900" lvl="4" marL="2286000" algn="l">
              <a:lnSpc>
                <a:spcPct val="90000"/>
              </a:lnSpc>
              <a:spcBef>
                <a:spcPts val="450"/>
              </a:spcBef>
              <a:spcAft>
                <a:spcPts val="0"/>
              </a:spcAft>
              <a:buClr>
                <a:schemeClr val="dk1"/>
              </a:buClr>
              <a:buSzPts val="1800"/>
              <a:buChar char="•"/>
              <a:defRPr/>
            </a:lvl5pPr>
            <a:lvl6pPr indent="-342900" lvl="5" marL="2743200" algn="l">
              <a:lnSpc>
                <a:spcPct val="90000"/>
              </a:lnSpc>
              <a:spcBef>
                <a:spcPts val="450"/>
              </a:spcBef>
              <a:spcAft>
                <a:spcPts val="0"/>
              </a:spcAft>
              <a:buClr>
                <a:schemeClr val="dk1"/>
              </a:buClr>
              <a:buSzPts val="1800"/>
              <a:buChar char="•"/>
              <a:defRPr/>
            </a:lvl6pPr>
            <a:lvl7pPr indent="-342900" lvl="6" marL="3200400" algn="l">
              <a:lnSpc>
                <a:spcPct val="90000"/>
              </a:lnSpc>
              <a:spcBef>
                <a:spcPts val="450"/>
              </a:spcBef>
              <a:spcAft>
                <a:spcPts val="0"/>
              </a:spcAft>
              <a:buClr>
                <a:schemeClr val="dk1"/>
              </a:buClr>
              <a:buSzPts val="1800"/>
              <a:buChar char="•"/>
              <a:defRPr/>
            </a:lvl7pPr>
            <a:lvl8pPr indent="-342900" lvl="7" marL="3657600" algn="l">
              <a:lnSpc>
                <a:spcPct val="90000"/>
              </a:lnSpc>
              <a:spcBef>
                <a:spcPts val="450"/>
              </a:spcBef>
              <a:spcAft>
                <a:spcPts val="0"/>
              </a:spcAft>
              <a:buClr>
                <a:schemeClr val="dk1"/>
              </a:buClr>
              <a:buSzPts val="1800"/>
              <a:buChar char="•"/>
              <a:defRPr/>
            </a:lvl8pPr>
            <a:lvl9pPr indent="-342900" lvl="8" marL="4114800" algn="l">
              <a:lnSpc>
                <a:spcPct val="90000"/>
              </a:lnSpc>
              <a:spcBef>
                <a:spcPts val="450"/>
              </a:spcBef>
              <a:spcAft>
                <a:spcPts val="0"/>
              </a:spcAft>
              <a:buClr>
                <a:schemeClr val="dk1"/>
              </a:buClr>
              <a:buSzPts val="1800"/>
              <a:buChar char="•"/>
              <a:defRPr/>
            </a:lvl9pPr>
          </a:lstStyle>
          <a:p/>
        </p:txBody>
      </p:sp>
      <p:sp>
        <p:nvSpPr>
          <p:cNvPr id="231" name="Google Shape;231;p86"/>
          <p:cNvSpPr txBox="1"/>
          <p:nvPr>
            <p:ph idx="10" type="dt"/>
          </p:nvPr>
        </p:nvSpPr>
        <p:spPr>
          <a:xfrm>
            <a:off x="838200" y="6356351"/>
            <a:ext cx="27432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2" name="Google Shape;232;p86"/>
          <p:cNvSpPr txBox="1"/>
          <p:nvPr>
            <p:ph idx="11" type="ftr"/>
          </p:nvPr>
        </p:nvSpPr>
        <p:spPr>
          <a:xfrm>
            <a:off x="4038600" y="6356351"/>
            <a:ext cx="4114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3" name="Google Shape;233;p86"/>
          <p:cNvSpPr txBox="1"/>
          <p:nvPr>
            <p:ph idx="12" type="sldNum"/>
          </p:nvPr>
        </p:nvSpPr>
        <p:spPr>
          <a:xfrm>
            <a:off x="8610600" y="6356351"/>
            <a:ext cx="27432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34" name="Shape 234"/>
        <p:cNvGrpSpPr/>
        <p:nvPr/>
      </p:nvGrpSpPr>
      <p:grpSpPr>
        <a:xfrm>
          <a:off x="0" y="0"/>
          <a:ext cx="0" cy="0"/>
          <a:chOff x="0" y="0"/>
          <a:chExt cx="0" cy="0"/>
        </a:xfrm>
      </p:grpSpPr>
      <p:sp>
        <p:nvSpPr>
          <p:cNvPr id="235" name="Google Shape;235;p87"/>
          <p:cNvSpPr txBox="1"/>
          <p:nvPr>
            <p:ph type="title"/>
          </p:nvPr>
        </p:nvSpPr>
        <p:spPr>
          <a:xfrm rot="5400000">
            <a:off x="7133479" y="1956644"/>
            <a:ext cx="5811840" cy="26288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6" name="Google Shape;236;p87"/>
          <p:cNvSpPr txBox="1"/>
          <p:nvPr>
            <p:ph idx="1" type="body"/>
          </p:nvPr>
        </p:nvSpPr>
        <p:spPr>
          <a:xfrm rot="5400000">
            <a:off x="1799380" y="-596156"/>
            <a:ext cx="5811840" cy="7734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900"/>
              </a:spcBef>
              <a:spcAft>
                <a:spcPts val="0"/>
              </a:spcAft>
              <a:buClr>
                <a:schemeClr val="dk1"/>
              </a:buClr>
              <a:buSzPts val="1800"/>
              <a:buChar char="•"/>
              <a:defRPr/>
            </a:lvl1pPr>
            <a:lvl2pPr indent="-342900" lvl="1" marL="914400" algn="l">
              <a:lnSpc>
                <a:spcPct val="90000"/>
              </a:lnSpc>
              <a:spcBef>
                <a:spcPts val="450"/>
              </a:spcBef>
              <a:spcAft>
                <a:spcPts val="0"/>
              </a:spcAft>
              <a:buClr>
                <a:schemeClr val="dk1"/>
              </a:buClr>
              <a:buSzPts val="1800"/>
              <a:buChar char="•"/>
              <a:defRPr/>
            </a:lvl2pPr>
            <a:lvl3pPr indent="-342900" lvl="2" marL="1371600" algn="l">
              <a:lnSpc>
                <a:spcPct val="90000"/>
              </a:lnSpc>
              <a:spcBef>
                <a:spcPts val="450"/>
              </a:spcBef>
              <a:spcAft>
                <a:spcPts val="0"/>
              </a:spcAft>
              <a:buClr>
                <a:schemeClr val="dk1"/>
              </a:buClr>
              <a:buSzPts val="1800"/>
              <a:buChar char="•"/>
              <a:defRPr/>
            </a:lvl3pPr>
            <a:lvl4pPr indent="-342900" lvl="3" marL="1828800" algn="l">
              <a:lnSpc>
                <a:spcPct val="90000"/>
              </a:lnSpc>
              <a:spcBef>
                <a:spcPts val="450"/>
              </a:spcBef>
              <a:spcAft>
                <a:spcPts val="0"/>
              </a:spcAft>
              <a:buClr>
                <a:schemeClr val="dk1"/>
              </a:buClr>
              <a:buSzPts val="1800"/>
              <a:buChar char="•"/>
              <a:defRPr/>
            </a:lvl4pPr>
            <a:lvl5pPr indent="-342900" lvl="4" marL="2286000" algn="l">
              <a:lnSpc>
                <a:spcPct val="90000"/>
              </a:lnSpc>
              <a:spcBef>
                <a:spcPts val="450"/>
              </a:spcBef>
              <a:spcAft>
                <a:spcPts val="0"/>
              </a:spcAft>
              <a:buClr>
                <a:schemeClr val="dk1"/>
              </a:buClr>
              <a:buSzPts val="1800"/>
              <a:buChar char="•"/>
              <a:defRPr/>
            </a:lvl5pPr>
            <a:lvl6pPr indent="-342900" lvl="5" marL="2743200" algn="l">
              <a:lnSpc>
                <a:spcPct val="90000"/>
              </a:lnSpc>
              <a:spcBef>
                <a:spcPts val="450"/>
              </a:spcBef>
              <a:spcAft>
                <a:spcPts val="0"/>
              </a:spcAft>
              <a:buClr>
                <a:schemeClr val="dk1"/>
              </a:buClr>
              <a:buSzPts val="1800"/>
              <a:buChar char="•"/>
              <a:defRPr/>
            </a:lvl6pPr>
            <a:lvl7pPr indent="-342900" lvl="6" marL="3200400" algn="l">
              <a:lnSpc>
                <a:spcPct val="90000"/>
              </a:lnSpc>
              <a:spcBef>
                <a:spcPts val="450"/>
              </a:spcBef>
              <a:spcAft>
                <a:spcPts val="0"/>
              </a:spcAft>
              <a:buClr>
                <a:schemeClr val="dk1"/>
              </a:buClr>
              <a:buSzPts val="1800"/>
              <a:buChar char="•"/>
              <a:defRPr/>
            </a:lvl7pPr>
            <a:lvl8pPr indent="-342900" lvl="7" marL="3657600" algn="l">
              <a:lnSpc>
                <a:spcPct val="90000"/>
              </a:lnSpc>
              <a:spcBef>
                <a:spcPts val="450"/>
              </a:spcBef>
              <a:spcAft>
                <a:spcPts val="0"/>
              </a:spcAft>
              <a:buClr>
                <a:schemeClr val="dk1"/>
              </a:buClr>
              <a:buSzPts val="1800"/>
              <a:buChar char="•"/>
              <a:defRPr/>
            </a:lvl8pPr>
            <a:lvl9pPr indent="-342900" lvl="8" marL="4114800" algn="l">
              <a:lnSpc>
                <a:spcPct val="90000"/>
              </a:lnSpc>
              <a:spcBef>
                <a:spcPts val="450"/>
              </a:spcBef>
              <a:spcAft>
                <a:spcPts val="0"/>
              </a:spcAft>
              <a:buClr>
                <a:schemeClr val="dk1"/>
              </a:buClr>
              <a:buSzPts val="1800"/>
              <a:buChar char="•"/>
              <a:defRPr/>
            </a:lvl9pPr>
          </a:lstStyle>
          <a:p/>
        </p:txBody>
      </p:sp>
      <p:sp>
        <p:nvSpPr>
          <p:cNvPr id="237" name="Google Shape;237;p87"/>
          <p:cNvSpPr txBox="1"/>
          <p:nvPr>
            <p:ph idx="10" type="dt"/>
          </p:nvPr>
        </p:nvSpPr>
        <p:spPr>
          <a:xfrm>
            <a:off x="838200" y="6356351"/>
            <a:ext cx="2743200" cy="36504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8" name="Google Shape;238;p87"/>
          <p:cNvSpPr txBox="1"/>
          <p:nvPr>
            <p:ph idx="11" type="ftr"/>
          </p:nvPr>
        </p:nvSpPr>
        <p:spPr>
          <a:xfrm>
            <a:off x="4038600" y="6356351"/>
            <a:ext cx="4114800" cy="36504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9" name="Google Shape;239;p87"/>
          <p:cNvSpPr txBox="1"/>
          <p:nvPr>
            <p:ph idx="12" type="sldNum"/>
          </p:nvPr>
        </p:nvSpPr>
        <p:spPr>
          <a:xfrm>
            <a:off x="8610600" y="6356351"/>
            <a:ext cx="2743200" cy="36504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go Slide" showMasterSp="0">
  <p:cSld name="Logo Slide">
    <p:spTree>
      <p:nvGrpSpPr>
        <p:cNvPr id="247" name="Shape 247"/>
        <p:cNvGrpSpPr/>
        <p:nvPr/>
      </p:nvGrpSpPr>
      <p:grpSpPr>
        <a:xfrm>
          <a:off x="0" y="0"/>
          <a:ext cx="0" cy="0"/>
          <a:chOff x="0" y="0"/>
          <a:chExt cx="0" cy="0"/>
        </a:xfrm>
      </p:grpSpPr>
      <p:pic>
        <p:nvPicPr>
          <p:cNvPr id="248" name="Google Shape;248;p53"/>
          <p:cNvPicPr preferRelativeResize="0"/>
          <p:nvPr/>
        </p:nvPicPr>
        <p:blipFill rotWithShape="1">
          <a:blip r:embed="rId2">
            <a:alphaModFix/>
          </a:blip>
          <a:srcRect b="0" l="0" r="0" t="0"/>
          <a:stretch/>
        </p:blipFill>
        <p:spPr>
          <a:xfrm>
            <a:off x="-38500" y="0"/>
            <a:ext cx="12230501" cy="6857998"/>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ntent (Keyline)">
  <p:cSld name="Title and Three Content (Keyline)">
    <p:spTree>
      <p:nvGrpSpPr>
        <p:cNvPr id="249" name="Shape 249"/>
        <p:cNvGrpSpPr/>
        <p:nvPr/>
      </p:nvGrpSpPr>
      <p:grpSpPr>
        <a:xfrm>
          <a:off x="0" y="0"/>
          <a:ext cx="0" cy="0"/>
          <a:chOff x="0" y="0"/>
          <a:chExt cx="0" cy="0"/>
        </a:xfrm>
      </p:grpSpPr>
      <p:sp>
        <p:nvSpPr>
          <p:cNvPr id="250" name="Google Shape;250;p56"/>
          <p:cNvSpPr txBox="1"/>
          <p:nvPr>
            <p:ph type="title"/>
          </p:nvPr>
        </p:nvSpPr>
        <p:spPr>
          <a:xfrm>
            <a:off x="609600" y="447896"/>
            <a:ext cx="10883200" cy="90468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950"/>
              <a:buFont typeface="Arial"/>
              <a:buNone/>
              <a:defRPr b="1" sz="234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1" name="Google Shape;251;p56"/>
          <p:cNvSpPr txBox="1"/>
          <p:nvPr>
            <p:ph idx="10" type="dt"/>
          </p:nvPr>
        </p:nvSpPr>
        <p:spPr>
          <a:xfrm>
            <a:off x="609599" y="5159909"/>
            <a:ext cx="10881600" cy="180000"/>
          </a:xfrm>
          <a:prstGeom prst="rect">
            <a:avLst/>
          </a:prstGeom>
          <a:noFill/>
          <a:ln>
            <a:noFill/>
          </a:ln>
        </p:spPr>
        <p:txBody>
          <a:bodyPr anchorCtr="0" anchor="ctr" bIns="0" lIns="90000" spcFirstLastPara="1" rIns="0" wrap="square" tIns="0">
            <a:noAutofit/>
          </a:bodyPr>
          <a:lstStyle>
            <a:lvl1pPr lvl="0" marR="0" algn="l">
              <a:lnSpc>
                <a:spcPct val="100000"/>
              </a:lnSpc>
              <a:spcBef>
                <a:spcPts val="180"/>
              </a:spcBef>
              <a:spcAft>
                <a:spcPts val="0"/>
              </a:spcAft>
              <a:buClr>
                <a:schemeClr val="dk1"/>
              </a:buClr>
              <a:buSzPts val="750"/>
              <a:buFont typeface="Arial"/>
              <a:buNone/>
              <a:defRPr b="0" sz="9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2" name="Google Shape;252;p56"/>
          <p:cNvSpPr txBox="1"/>
          <p:nvPr>
            <p:ph idx="11" type="ftr"/>
          </p:nvPr>
        </p:nvSpPr>
        <p:spPr>
          <a:xfrm>
            <a:off x="609599" y="5355145"/>
            <a:ext cx="10881600" cy="180000"/>
          </a:xfrm>
          <a:prstGeom prst="rect">
            <a:avLst/>
          </a:prstGeom>
          <a:noFill/>
          <a:ln>
            <a:noFill/>
          </a:ln>
        </p:spPr>
        <p:txBody>
          <a:bodyPr anchorCtr="0" anchor="ctr" bIns="0" lIns="90000" spcFirstLastPara="1" rIns="0" wrap="square" tIns="0">
            <a:noAutofit/>
          </a:bodyPr>
          <a:lstStyle>
            <a:lvl1pPr lvl="0" marR="0" algn="l">
              <a:lnSpc>
                <a:spcPct val="100000"/>
              </a:lnSpc>
              <a:spcBef>
                <a:spcPts val="180"/>
              </a:spcBef>
              <a:spcAft>
                <a:spcPts val="0"/>
              </a:spcAft>
              <a:buClr>
                <a:schemeClr val="dk1"/>
              </a:buClr>
              <a:buSzPts val="750"/>
              <a:buFont typeface="Arial"/>
              <a:buNone/>
              <a:defRPr b="0" sz="9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3" name="Google Shape;253;p56"/>
          <p:cNvSpPr txBox="1"/>
          <p:nvPr>
            <p:ph idx="12" type="sldNum"/>
          </p:nvPr>
        </p:nvSpPr>
        <p:spPr>
          <a:xfrm>
            <a:off x="240320" y="5982786"/>
            <a:ext cx="576000" cy="215640"/>
          </a:xfrm>
          <a:prstGeom prst="rect">
            <a:avLst/>
          </a:prstGeom>
          <a:noFill/>
          <a:ln>
            <a:noFill/>
          </a:ln>
        </p:spPr>
        <p:txBody>
          <a:bodyPr anchorCtr="0" anchor="ctr" bIns="45700" lIns="0" spcFirstLastPara="1" rIns="36000" wrap="square" tIns="45700">
            <a:noAutofit/>
          </a:bodyPr>
          <a:lstStyle>
            <a:lvl1pPr indent="0" lvl="0"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
        <p:nvSpPr>
          <p:cNvPr id="254" name="Google Shape;254;p56"/>
          <p:cNvSpPr txBox="1"/>
          <p:nvPr>
            <p:ph idx="1" type="body"/>
          </p:nvPr>
        </p:nvSpPr>
        <p:spPr>
          <a:xfrm>
            <a:off x="609600" y="1544640"/>
            <a:ext cx="3456400" cy="343044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0"/>
              </a:spcBef>
              <a:spcAft>
                <a:spcPts val="0"/>
              </a:spcAft>
              <a:buClr>
                <a:schemeClr val="dk1"/>
              </a:buClr>
              <a:buSzPts val="1200"/>
              <a:buNone/>
              <a:defRPr>
                <a:solidFill>
                  <a:schemeClr val="dk1"/>
                </a:solidFill>
              </a:defRPr>
            </a:lvl1pPr>
            <a:lvl2pPr indent="-228600" lvl="1" marL="914400" algn="l">
              <a:lnSpc>
                <a:spcPct val="100000"/>
              </a:lnSpc>
              <a:spcBef>
                <a:spcPts val="540"/>
              </a:spcBef>
              <a:spcAft>
                <a:spcPts val="0"/>
              </a:spcAft>
              <a:buSzPts val="1050"/>
              <a:buNone/>
              <a:defRPr>
                <a:solidFill>
                  <a:schemeClr val="dk1"/>
                </a:solidFill>
              </a:defRPr>
            </a:lvl2pPr>
            <a:lvl3pPr indent="-228600" lvl="2" marL="1371600" algn="l">
              <a:lnSpc>
                <a:spcPct val="100000"/>
              </a:lnSpc>
              <a:spcBef>
                <a:spcPts val="540"/>
              </a:spcBef>
              <a:spcAft>
                <a:spcPts val="0"/>
              </a:spcAft>
              <a:buSzPts val="1050"/>
              <a:buNone/>
              <a:defRPr>
                <a:solidFill>
                  <a:schemeClr val="dk1"/>
                </a:solidFill>
              </a:defRPr>
            </a:lvl3pPr>
            <a:lvl4pPr indent="-295275" lvl="3" marL="1828800" algn="l">
              <a:lnSpc>
                <a:spcPct val="100000"/>
              </a:lnSpc>
              <a:spcBef>
                <a:spcPts val="540"/>
              </a:spcBef>
              <a:spcAft>
                <a:spcPts val="0"/>
              </a:spcAft>
              <a:buClr>
                <a:schemeClr val="dk1"/>
              </a:buClr>
              <a:buSzPts val="1050"/>
              <a:buChar char="•"/>
              <a:defRPr>
                <a:solidFill>
                  <a:schemeClr val="dk1"/>
                </a:solidFill>
              </a:defRPr>
            </a:lvl4pPr>
            <a:lvl5pPr indent="-295275" lvl="4" marL="2286000" algn="l">
              <a:lnSpc>
                <a:spcPct val="100000"/>
              </a:lnSpc>
              <a:spcBef>
                <a:spcPts val="540"/>
              </a:spcBef>
              <a:spcAft>
                <a:spcPts val="0"/>
              </a:spcAft>
              <a:buClr>
                <a:schemeClr val="dk1"/>
              </a:buClr>
              <a:buSzPts val="1050"/>
              <a:buChar char="∙"/>
              <a:defRPr>
                <a:solidFill>
                  <a:schemeClr val="dk1"/>
                </a:solidFill>
              </a:defRPr>
            </a:lvl5pPr>
            <a:lvl6pPr indent="-342900" lvl="5" marL="2743200" algn="l">
              <a:lnSpc>
                <a:spcPct val="100000"/>
              </a:lnSpc>
              <a:spcBef>
                <a:spcPts val="540"/>
              </a:spcBef>
              <a:spcAft>
                <a:spcPts val="0"/>
              </a:spcAft>
              <a:buClr>
                <a:schemeClr val="dk1"/>
              </a:buClr>
              <a:buSzPts val="1800"/>
              <a:buChar char="•"/>
              <a:defRPr/>
            </a:lvl6pPr>
            <a:lvl7pPr indent="-342900" lvl="6" marL="3200400" algn="l">
              <a:lnSpc>
                <a:spcPct val="100000"/>
              </a:lnSpc>
              <a:spcBef>
                <a:spcPts val="432"/>
              </a:spcBef>
              <a:spcAft>
                <a:spcPts val="0"/>
              </a:spcAft>
              <a:buClr>
                <a:schemeClr val="dk1"/>
              </a:buClr>
              <a:buSzPts val="1800"/>
              <a:buChar char="•"/>
              <a:defRPr/>
            </a:lvl7pPr>
            <a:lvl8pPr indent="-342900" lvl="7" marL="3657600" algn="l">
              <a:lnSpc>
                <a:spcPct val="100000"/>
              </a:lnSpc>
              <a:spcBef>
                <a:spcPts val="432"/>
              </a:spcBef>
              <a:spcAft>
                <a:spcPts val="0"/>
              </a:spcAft>
              <a:buClr>
                <a:schemeClr val="dk1"/>
              </a:buClr>
              <a:buSzPts val="1800"/>
              <a:buChar char="•"/>
              <a:defRPr/>
            </a:lvl8pPr>
            <a:lvl9pPr indent="-342900" lvl="8" marL="4114800" algn="l">
              <a:lnSpc>
                <a:spcPct val="100000"/>
              </a:lnSpc>
              <a:spcBef>
                <a:spcPts val="432"/>
              </a:spcBef>
              <a:spcAft>
                <a:spcPts val="0"/>
              </a:spcAft>
              <a:buClr>
                <a:schemeClr val="dk1"/>
              </a:buClr>
              <a:buSzPts val="1800"/>
              <a:buChar char="•"/>
              <a:defRPr/>
            </a:lvl9pPr>
          </a:lstStyle>
          <a:p/>
        </p:txBody>
      </p:sp>
      <p:sp>
        <p:nvSpPr>
          <p:cNvPr id="255" name="Google Shape;255;p56"/>
          <p:cNvSpPr txBox="1"/>
          <p:nvPr>
            <p:ph idx="2" type="body"/>
          </p:nvPr>
        </p:nvSpPr>
        <p:spPr>
          <a:xfrm>
            <a:off x="4321884" y="1544640"/>
            <a:ext cx="3456400" cy="343044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0"/>
              </a:spcBef>
              <a:spcAft>
                <a:spcPts val="0"/>
              </a:spcAft>
              <a:buClr>
                <a:schemeClr val="dk1"/>
              </a:buClr>
              <a:buSzPts val="1200"/>
              <a:buNone/>
              <a:defRPr>
                <a:solidFill>
                  <a:schemeClr val="dk1"/>
                </a:solidFill>
              </a:defRPr>
            </a:lvl1pPr>
            <a:lvl2pPr indent="-228600" lvl="1" marL="914400" algn="l">
              <a:lnSpc>
                <a:spcPct val="100000"/>
              </a:lnSpc>
              <a:spcBef>
                <a:spcPts val="540"/>
              </a:spcBef>
              <a:spcAft>
                <a:spcPts val="0"/>
              </a:spcAft>
              <a:buSzPts val="1050"/>
              <a:buNone/>
              <a:defRPr>
                <a:solidFill>
                  <a:schemeClr val="dk1"/>
                </a:solidFill>
              </a:defRPr>
            </a:lvl2pPr>
            <a:lvl3pPr indent="-228600" lvl="2" marL="1371600" algn="l">
              <a:lnSpc>
                <a:spcPct val="100000"/>
              </a:lnSpc>
              <a:spcBef>
                <a:spcPts val="540"/>
              </a:spcBef>
              <a:spcAft>
                <a:spcPts val="0"/>
              </a:spcAft>
              <a:buSzPts val="1050"/>
              <a:buNone/>
              <a:defRPr>
                <a:solidFill>
                  <a:schemeClr val="dk1"/>
                </a:solidFill>
              </a:defRPr>
            </a:lvl3pPr>
            <a:lvl4pPr indent="-295275" lvl="3" marL="1828800" algn="l">
              <a:lnSpc>
                <a:spcPct val="100000"/>
              </a:lnSpc>
              <a:spcBef>
                <a:spcPts val="540"/>
              </a:spcBef>
              <a:spcAft>
                <a:spcPts val="0"/>
              </a:spcAft>
              <a:buClr>
                <a:schemeClr val="dk1"/>
              </a:buClr>
              <a:buSzPts val="1050"/>
              <a:buChar char="•"/>
              <a:defRPr>
                <a:solidFill>
                  <a:schemeClr val="dk1"/>
                </a:solidFill>
              </a:defRPr>
            </a:lvl4pPr>
            <a:lvl5pPr indent="-295275" lvl="4" marL="2286000" algn="l">
              <a:lnSpc>
                <a:spcPct val="100000"/>
              </a:lnSpc>
              <a:spcBef>
                <a:spcPts val="540"/>
              </a:spcBef>
              <a:spcAft>
                <a:spcPts val="0"/>
              </a:spcAft>
              <a:buClr>
                <a:schemeClr val="dk1"/>
              </a:buClr>
              <a:buSzPts val="1050"/>
              <a:buChar char="∙"/>
              <a:defRPr>
                <a:solidFill>
                  <a:schemeClr val="dk1"/>
                </a:solidFill>
              </a:defRPr>
            </a:lvl5pPr>
            <a:lvl6pPr indent="-342900" lvl="5" marL="2743200" algn="l">
              <a:lnSpc>
                <a:spcPct val="100000"/>
              </a:lnSpc>
              <a:spcBef>
                <a:spcPts val="540"/>
              </a:spcBef>
              <a:spcAft>
                <a:spcPts val="0"/>
              </a:spcAft>
              <a:buClr>
                <a:schemeClr val="dk1"/>
              </a:buClr>
              <a:buSzPts val="1800"/>
              <a:buChar char="•"/>
              <a:defRPr/>
            </a:lvl6pPr>
            <a:lvl7pPr indent="-342900" lvl="6" marL="3200400" algn="l">
              <a:lnSpc>
                <a:spcPct val="100000"/>
              </a:lnSpc>
              <a:spcBef>
                <a:spcPts val="432"/>
              </a:spcBef>
              <a:spcAft>
                <a:spcPts val="0"/>
              </a:spcAft>
              <a:buClr>
                <a:schemeClr val="dk1"/>
              </a:buClr>
              <a:buSzPts val="1800"/>
              <a:buChar char="•"/>
              <a:defRPr/>
            </a:lvl7pPr>
            <a:lvl8pPr indent="-342900" lvl="7" marL="3657600" algn="l">
              <a:lnSpc>
                <a:spcPct val="100000"/>
              </a:lnSpc>
              <a:spcBef>
                <a:spcPts val="432"/>
              </a:spcBef>
              <a:spcAft>
                <a:spcPts val="0"/>
              </a:spcAft>
              <a:buClr>
                <a:schemeClr val="dk1"/>
              </a:buClr>
              <a:buSzPts val="1800"/>
              <a:buChar char="•"/>
              <a:defRPr/>
            </a:lvl8pPr>
            <a:lvl9pPr indent="-342900" lvl="8" marL="4114800" algn="l">
              <a:lnSpc>
                <a:spcPct val="100000"/>
              </a:lnSpc>
              <a:spcBef>
                <a:spcPts val="432"/>
              </a:spcBef>
              <a:spcAft>
                <a:spcPts val="0"/>
              </a:spcAft>
              <a:buClr>
                <a:schemeClr val="dk1"/>
              </a:buClr>
              <a:buSzPts val="1800"/>
              <a:buChar char="•"/>
              <a:defRPr/>
            </a:lvl9pPr>
          </a:lstStyle>
          <a:p/>
        </p:txBody>
      </p:sp>
      <p:sp>
        <p:nvSpPr>
          <p:cNvPr id="256" name="Google Shape;256;p56"/>
          <p:cNvSpPr txBox="1"/>
          <p:nvPr>
            <p:ph idx="3" type="body"/>
          </p:nvPr>
        </p:nvSpPr>
        <p:spPr>
          <a:xfrm>
            <a:off x="8034168" y="1544640"/>
            <a:ext cx="3456400" cy="343044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0"/>
              </a:spcBef>
              <a:spcAft>
                <a:spcPts val="0"/>
              </a:spcAft>
              <a:buClr>
                <a:schemeClr val="dk1"/>
              </a:buClr>
              <a:buSzPts val="1200"/>
              <a:buNone/>
              <a:defRPr>
                <a:solidFill>
                  <a:schemeClr val="dk1"/>
                </a:solidFill>
              </a:defRPr>
            </a:lvl1pPr>
            <a:lvl2pPr indent="-228600" lvl="1" marL="914400" algn="l">
              <a:lnSpc>
                <a:spcPct val="100000"/>
              </a:lnSpc>
              <a:spcBef>
                <a:spcPts val="540"/>
              </a:spcBef>
              <a:spcAft>
                <a:spcPts val="0"/>
              </a:spcAft>
              <a:buSzPts val="1050"/>
              <a:buNone/>
              <a:defRPr>
                <a:solidFill>
                  <a:schemeClr val="dk1"/>
                </a:solidFill>
              </a:defRPr>
            </a:lvl2pPr>
            <a:lvl3pPr indent="-228600" lvl="2" marL="1371600" algn="l">
              <a:lnSpc>
                <a:spcPct val="100000"/>
              </a:lnSpc>
              <a:spcBef>
                <a:spcPts val="540"/>
              </a:spcBef>
              <a:spcAft>
                <a:spcPts val="0"/>
              </a:spcAft>
              <a:buSzPts val="1050"/>
              <a:buNone/>
              <a:defRPr>
                <a:solidFill>
                  <a:schemeClr val="dk1"/>
                </a:solidFill>
              </a:defRPr>
            </a:lvl3pPr>
            <a:lvl4pPr indent="-295275" lvl="3" marL="1828800" algn="l">
              <a:lnSpc>
                <a:spcPct val="100000"/>
              </a:lnSpc>
              <a:spcBef>
                <a:spcPts val="540"/>
              </a:spcBef>
              <a:spcAft>
                <a:spcPts val="0"/>
              </a:spcAft>
              <a:buClr>
                <a:schemeClr val="dk1"/>
              </a:buClr>
              <a:buSzPts val="1050"/>
              <a:buChar char="•"/>
              <a:defRPr>
                <a:solidFill>
                  <a:schemeClr val="dk1"/>
                </a:solidFill>
              </a:defRPr>
            </a:lvl4pPr>
            <a:lvl5pPr indent="-295275" lvl="4" marL="2286000" algn="l">
              <a:lnSpc>
                <a:spcPct val="100000"/>
              </a:lnSpc>
              <a:spcBef>
                <a:spcPts val="540"/>
              </a:spcBef>
              <a:spcAft>
                <a:spcPts val="0"/>
              </a:spcAft>
              <a:buClr>
                <a:schemeClr val="dk1"/>
              </a:buClr>
              <a:buSzPts val="1050"/>
              <a:buChar char="∙"/>
              <a:defRPr>
                <a:solidFill>
                  <a:schemeClr val="dk1"/>
                </a:solidFill>
              </a:defRPr>
            </a:lvl5pPr>
            <a:lvl6pPr indent="-342900" lvl="5" marL="2743200" algn="l">
              <a:lnSpc>
                <a:spcPct val="100000"/>
              </a:lnSpc>
              <a:spcBef>
                <a:spcPts val="540"/>
              </a:spcBef>
              <a:spcAft>
                <a:spcPts val="0"/>
              </a:spcAft>
              <a:buClr>
                <a:schemeClr val="dk1"/>
              </a:buClr>
              <a:buSzPts val="1800"/>
              <a:buChar char="•"/>
              <a:defRPr/>
            </a:lvl6pPr>
            <a:lvl7pPr indent="-342900" lvl="6" marL="3200400" algn="l">
              <a:lnSpc>
                <a:spcPct val="100000"/>
              </a:lnSpc>
              <a:spcBef>
                <a:spcPts val="432"/>
              </a:spcBef>
              <a:spcAft>
                <a:spcPts val="0"/>
              </a:spcAft>
              <a:buClr>
                <a:schemeClr val="dk1"/>
              </a:buClr>
              <a:buSzPts val="1800"/>
              <a:buChar char="•"/>
              <a:defRPr/>
            </a:lvl7pPr>
            <a:lvl8pPr indent="-342900" lvl="7" marL="3657600" algn="l">
              <a:lnSpc>
                <a:spcPct val="100000"/>
              </a:lnSpc>
              <a:spcBef>
                <a:spcPts val="432"/>
              </a:spcBef>
              <a:spcAft>
                <a:spcPts val="0"/>
              </a:spcAft>
              <a:buClr>
                <a:schemeClr val="dk1"/>
              </a:buClr>
              <a:buSzPts val="1800"/>
              <a:buChar char="•"/>
              <a:defRPr/>
            </a:lvl8pPr>
            <a:lvl9pPr indent="-342900" lvl="8" marL="4114800" algn="l">
              <a:lnSpc>
                <a:spcPct val="100000"/>
              </a:lnSpc>
              <a:spcBef>
                <a:spcPts val="432"/>
              </a:spcBef>
              <a:spcAft>
                <a:spcPts val="0"/>
              </a:spcAft>
              <a:buClr>
                <a:schemeClr val="dk1"/>
              </a:buClr>
              <a:buSzPts val="1800"/>
              <a:buChar char="•"/>
              <a:defRPr/>
            </a:lvl9pPr>
          </a:lstStyle>
          <a:p/>
        </p:txBody>
      </p:sp>
      <p:pic>
        <p:nvPicPr>
          <p:cNvPr id="257" name="Google Shape;257;p56"/>
          <p:cNvPicPr preferRelativeResize="0"/>
          <p:nvPr/>
        </p:nvPicPr>
        <p:blipFill rotWithShape="1">
          <a:blip r:embed="rId2">
            <a:alphaModFix/>
          </a:blip>
          <a:srcRect b="0" l="0" r="0" t="0"/>
          <a:stretch/>
        </p:blipFill>
        <p:spPr>
          <a:xfrm>
            <a:off x="4443700" y="1207226"/>
            <a:ext cx="3538225" cy="4187272"/>
          </a:xfrm>
          <a:prstGeom prst="rect">
            <a:avLst/>
          </a:prstGeom>
          <a:noFill/>
          <a:ln>
            <a:noFill/>
          </a:ln>
        </p:spPr>
      </p:pic>
      <p:pic>
        <p:nvPicPr>
          <p:cNvPr id="258" name="Google Shape;258;p56"/>
          <p:cNvPicPr preferRelativeResize="0"/>
          <p:nvPr/>
        </p:nvPicPr>
        <p:blipFill rotWithShape="1">
          <a:blip r:embed="rId3">
            <a:alphaModFix/>
          </a:blip>
          <a:srcRect b="0" l="0" r="0" t="0"/>
          <a:stretch/>
        </p:blipFill>
        <p:spPr>
          <a:xfrm>
            <a:off x="8131800" y="1174575"/>
            <a:ext cx="3538225" cy="4233606"/>
          </a:xfrm>
          <a:prstGeom prst="rect">
            <a:avLst/>
          </a:prstGeom>
          <a:noFill/>
          <a:ln>
            <a:noFill/>
          </a:ln>
        </p:spPr>
      </p:pic>
      <p:pic>
        <p:nvPicPr>
          <p:cNvPr id="259" name="Google Shape;259;p56"/>
          <p:cNvPicPr preferRelativeResize="0"/>
          <p:nvPr/>
        </p:nvPicPr>
        <p:blipFill rotWithShape="1">
          <a:blip r:embed="rId4">
            <a:alphaModFix/>
          </a:blip>
          <a:srcRect b="0" l="0" r="0" t="0"/>
          <a:stretch/>
        </p:blipFill>
        <p:spPr>
          <a:xfrm>
            <a:off x="696950" y="1207225"/>
            <a:ext cx="3538225" cy="4187312"/>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60" name="Shape 260"/>
        <p:cNvGrpSpPr/>
        <p:nvPr/>
      </p:nvGrpSpPr>
      <p:grpSpPr>
        <a:xfrm>
          <a:off x="0" y="0"/>
          <a:ext cx="0" cy="0"/>
          <a:chOff x="0" y="0"/>
          <a:chExt cx="0" cy="0"/>
        </a:xfrm>
      </p:grpSpPr>
      <p:sp>
        <p:nvSpPr>
          <p:cNvPr id="261" name="Google Shape;261;p57"/>
          <p:cNvSpPr txBox="1"/>
          <p:nvPr>
            <p:ph type="title"/>
          </p:nvPr>
        </p:nvSpPr>
        <p:spPr>
          <a:xfrm>
            <a:off x="609601" y="446400"/>
            <a:ext cx="10881600" cy="90468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950"/>
              <a:buFont typeface="Arial"/>
              <a:buNone/>
              <a:defRPr cap="none">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2" name="Google Shape;262;p57"/>
          <p:cNvSpPr txBox="1"/>
          <p:nvPr>
            <p:ph idx="10" type="dt"/>
          </p:nvPr>
        </p:nvSpPr>
        <p:spPr>
          <a:xfrm>
            <a:off x="609599" y="5159909"/>
            <a:ext cx="10881600" cy="180000"/>
          </a:xfrm>
          <a:prstGeom prst="rect">
            <a:avLst/>
          </a:prstGeom>
          <a:noFill/>
          <a:ln>
            <a:noFill/>
          </a:ln>
        </p:spPr>
        <p:txBody>
          <a:bodyPr anchorCtr="0" anchor="ctr" bIns="0" lIns="90000" spcFirstLastPara="1" rIns="0" wrap="square" tIns="0">
            <a:noAutofit/>
          </a:bodyPr>
          <a:lstStyle>
            <a:lvl1pPr lvl="0" marR="0" algn="l">
              <a:lnSpc>
                <a:spcPct val="100000"/>
              </a:lnSpc>
              <a:spcBef>
                <a:spcPts val="180"/>
              </a:spcBef>
              <a:spcAft>
                <a:spcPts val="0"/>
              </a:spcAft>
              <a:buClr>
                <a:schemeClr val="dk1"/>
              </a:buClr>
              <a:buSzPts val="750"/>
              <a:buFont typeface="Arial"/>
              <a:buNone/>
              <a:defRPr b="0" sz="9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3" name="Google Shape;263;p57"/>
          <p:cNvSpPr txBox="1"/>
          <p:nvPr>
            <p:ph idx="11" type="ftr"/>
          </p:nvPr>
        </p:nvSpPr>
        <p:spPr>
          <a:xfrm>
            <a:off x="609599" y="5355145"/>
            <a:ext cx="10881600" cy="180000"/>
          </a:xfrm>
          <a:prstGeom prst="rect">
            <a:avLst/>
          </a:prstGeom>
          <a:noFill/>
          <a:ln>
            <a:noFill/>
          </a:ln>
        </p:spPr>
        <p:txBody>
          <a:bodyPr anchorCtr="0" anchor="ctr" bIns="0" lIns="90000" spcFirstLastPara="1" rIns="0" wrap="square" tIns="0">
            <a:noAutofit/>
          </a:bodyPr>
          <a:lstStyle>
            <a:lvl1pPr lvl="0" marR="0" algn="l">
              <a:lnSpc>
                <a:spcPct val="100000"/>
              </a:lnSpc>
              <a:spcBef>
                <a:spcPts val="180"/>
              </a:spcBef>
              <a:spcAft>
                <a:spcPts val="0"/>
              </a:spcAft>
              <a:buClr>
                <a:schemeClr val="dk1"/>
              </a:buClr>
              <a:buSzPts val="750"/>
              <a:buFont typeface="Arial"/>
              <a:buNone/>
              <a:defRPr b="0" sz="9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4" name="Google Shape;264;p57"/>
          <p:cNvSpPr txBox="1"/>
          <p:nvPr>
            <p:ph idx="12" type="sldNum"/>
          </p:nvPr>
        </p:nvSpPr>
        <p:spPr>
          <a:xfrm>
            <a:off x="240320" y="5982786"/>
            <a:ext cx="576000" cy="215640"/>
          </a:xfrm>
          <a:prstGeom prst="rect">
            <a:avLst/>
          </a:prstGeom>
          <a:noFill/>
          <a:ln>
            <a:noFill/>
          </a:ln>
        </p:spPr>
        <p:txBody>
          <a:bodyPr anchorCtr="0" anchor="ctr" bIns="45700" lIns="0" spcFirstLastPara="1" rIns="36000" wrap="square" tIns="45700">
            <a:noAutofit/>
          </a:bodyPr>
          <a:lstStyle>
            <a:lvl1pPr indent="0" lvl="0"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
        <p:nvSpPr>
          <p:cNvPr id="265" name="Google Shape;265;p57"/>
          <p:cNvSpPr txBox="1"/>
          <p:nvPr>
            <p:ph idx="1" type="body"/>
          </p:nvPr>
        </p:nvSpPr>
        <p:spPr>
          <a:xfrm>
            <a:off x="609600" y="1544640"/>
            <a:ext cx="10881600" cy="343044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0"/>
              </a:spcBef>
              <a:spcAft>
                <a:spcPts val="0"/>
              </a:spcAft>
              <a:buClr>
                <a:schemeClr val="dk1"/>
              </a:buClr>
              <a:buSzPts val="1200"/>
              <a:buNone/>
              <a:defRPr>
                <a:solidFill>
                  <a:schemeClr val="dk1"/>
                </a:solidFill>
              </a:defRPr>
            </a:lvl1pPr>
            <a:lvl2pPr indent="-228600" lvl="1" marL="914400" algn="l">
              <a:lnSpc>
                <a:spcPct val="100000"/>
              </a:lnSpc>
              <a:spcBef>
                <a:spcPts val="540"/>
              </a:spcBef>
              <a:spcAft>
                <a:spcPts val="0"/>
              </a:spcAft>
              <a:buSzPts val="1050"/>
              <a:buNone/>
              <a:defRPr>
                <a:solidFill>
                  <a:schemeClr val="dk1"/>
                </a:solidFill>
              </a:defRPr>
            </a:lvl2pPr>
            <a:lvl3pPr indent="-228600" lvl="2" marL="1371600" algn="l">
              <a:lnSpc>
                <a:spcPct val="100000"/>
              </a:lnSpc>
              <a:spcBef>
                <a:spcPts val="540"/>
              </a:spcBef>
              <a:spcAft>
                <a:spcPts val="0"/>
              </a:spcAft>
              <a:buSzPts val="1050"/>
              <a:buNone/>
              <a:defRPr>
                <a:solidFill>
                  <a:schemeClr val="dk1"/>
                </a:solidFill>
              </a:defRPr>
            </a:lvl3pPr>
            <a:lvl4pPr indent="-295275" lvl="3" marL="1828800" algn="l">
              <a:lnSpc>
                <a:spcPct val="100000"/>
              </a:lnSpc>
              <a:spcBef>
                <a:spcPts val="540"/>
              </a:spcBef>
              <a:spcAft>
                <a:spcPts val="0"/>
              </a:spcAft>
              <a:buClr>
                <a:schemeClr val="dk1"/>
              </a:buClr>
              <a:buSzPts val="1050"/>
              <a:buChar char="•"/>
              <a:defRPr>
                <a:solidFill>
                  <a:schemeClr val="dk1"/>
                </a:solidFill>
              </a:defRPr>
            </a:lvl4pPr>
            <a:lvl5pPr indent="-295275" lvl="4" marL="2286000" algn="l">
              <a:lnSpc>
                <a:spcPct val="100000"/>
              </a:lnSpc>
              <a:spcBef>
                <a:spcPts val="540"/>
              </a:spcBef>
              <a:spcAft>
                <a:spcPts val="0"/>
              </a:spcAft>
              <a:buClr>
                <a:schemeClr val="dk1"/>
              </a:buClr>
              <a:buSzPts val="1050"/>
              <a:buChar char="∙"/>
              <a:defRPr>
                <a:solidFill>
                  <a:schemeClr val="dk1"/>
                </a:solidFill>
              </a:defRPr>
            </a:lvl5pPr>
            <a:lvl6pPr indent="-342900" lvl="5" marL="2743200" algn="l">
              <a:lnSpc>
                <a:spcPct val="100000"/>
              </a:lnSpc>
              <a:spcBef>
                <a:spcPts val="540"/>
              </a:spcBef>
              <a:spcAft>
                <a:spcPts val="0"/>
              </a:spcAft>
              <a:buClr>
                <a:schemeClr val="dk1"/>
              </a:buClr>
              <a:buSzPts val="1800"/>
              <a:buChar char="•"/>
              <a:defRPr/>
            </a:lvl6pPr>
            <a:lvl7pPr indent="-342900" lvl="6" marL="3200400" algn="l">
              <a:lnSpc>
                <a:spcPct val="100000"/>
              </a:lnSpc>
              <a:spcBef>
                <a:spcPts val="432"/>
              </a:spcBef>
              <a:spcAft>
                <a:spcPts val="0"/>
              </a:spcAft>
              <a:buClr>
                <a:schemeClr val="dk1"/>
              </a:buClr>
              <a:buSzPts val="1800"/>
              <a:buChar char="•"/>
              <a:defRPr/>
            </a:lvl7pPr>
            <a:lvl8pPr indent="-342900" lvl="7" marL="3657600" algn="l">
              <a:lnSpc>
                <a:spcPct val="100000"/>
              </a:lnSpc>
              <a:spcBef>
                <a:spcPts val="432"/>
              </a:spcBef>
              <a:spcAft>
                <a:spcPts val="0"/>
              </a:spcAft>
              <a:buClr>
                <a:schemeClr val="dk1"/>
              </a:buClr>
              <a:buSzPts val="1800"/>
              <a:buChar char="•"/>
              <a:defRPr/>
            </a:lvl8pPr>
            <a:lvl9pPr indent="-342900" lvl="8" marL="4114800" algn="l">
              <a:lnSpc>
                <a:spcPct val="100000"/>
              </a:lnSpc>
              <a:spcBef>
                <a:spcPts val="432"/>
              </a:spcBef>
              <a:spcAft>
                <a:spcPts val="0"/>
              </a:spcAft>
              <a:buClr>
                <a:schemeClr val="dk1"/>
              </a:buClr>
              <a:buSzPts val="18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ntent (Keyline)">
  <p:cSld name="Title and Two Content (Keyline)">
    <p:spTree>
      <p:nvGrpSpPr>
        <p:cNvPr id="266" name="Shape 266"/>
        <p:cNvGrpSpPr/>
        <p:nvPr/>
      </p:nvGrpSpPr>
      <p:grpSpPr>
        <a:xfrm>
          <a:off x="0" y="0"/>
          <a:ext cx="0" cy="0"/>
          <a:chOff x="0" y="0"/>
          <a:chExt cx="0" cy="0"/>
        </a:xfrm>
      </p:grpSpPr>
      <p:sp>
        <p:nvSpPr>
          <p:cNvPr id="267" name="Google Shape;267;p58"/>
          <p:cNvSpPr txBox="1"/>
          <p:nvPr>
            <p:ph type="title"/>
          </p:nvPr>
        </p:nvSpPr>
        <p:spPr>
          <a:xfrm>
            <a:off x="609600" y="447896"/>
            <a:ext cx="10883200" cy="90468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950"/>
              <a:buFont typeface="Arial"/>
              <a:buNone/>
              <a:defRPr b="1" sz="234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8" name="Google Shape;268;p58"/>
          <p:cNvSpPr txBox="1"/>
          <p:nvPr>
            <p:ph idx="1" type="body"/>
          </p:nvPr>
        </p:nvSpPr>
        <p:spPr>
          <a:xfrm>
            <a:off x="609600" y="1544400"/>
            <a:ext cx="5328000" cy="34308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Clr>
                <a:schemeClr val="dk1"/>
              </a:buClr>
              <a:buSzPts val="1200"/>
              <a:buNone/>
              <a:defRPr sz="1440">
                <a:solidFill>
                  <a:schemeClr val="dk1"/>
                </a:solidFill>
              </a:defRPr>
            </a:lvl1pPr>
            <a:lvl2pPr indent="-228600" lvl="1" marL="914400" algn="l">
              <a:lnSpc>
                <a:spcPct val="100000"/>
              </a:lnSpc>
              <a:spcBef>
                <a:spcPts val="540"/>
              </a:spcBef>
              <a:spcAft>
                <a:spcPts val="0"/>
              </a:spcAft>
              <a:buSzPts val="1050"/>
              <a:buNone/>
              <a:defRPr sz="1260">
                <a:solidFill>
                  <a:schemeClr val="dk1"/>
                </a:solidFill>
              </a:defRPr>
            </a:lvl2pPr>
            <a:lvl3pPr indent="-228600" lvl="2" marL="1371600" algn="l">
              <a:lnSpc>
                <a:spcPct val="100000"/>
              </a:lnSpc>
              <a:spcBef>
                <a:spcPts val="540"/>
              </a:spcBef>
              <a:spcAft>
                <a:spcPts val="0"/>
              </a:spcAft>
              <a:buSzPts val="1050"/>
              <a:buNone/>
              <a:defRPr sz="1260">
                <a:solidFill>
                  <a:schemeClr val="dk1"/>
                </a:solidFill>
              </a:defRPr>
            </a:lvl3pPr>
            <a:lvl4pPr indent="-295275" lvl="3" marL="1828800" algn="l">
              <a:lnSpc>
                <a:spcPct val="100000"/>
              </a:lnSpc>
              <a:spcBef>
                <a:spcPts val="540"/>
              </a:spcBef>
              <a:spcAft>
                <a:spcPts val="0"/>
              </a:spcAft>
              <a:buClr>
                <a:schemeClr val="dk1"/>
              </a:buClr>
              <a:buSzPts val="1050"/>
              <a:buChar char="•"/>
              <a:defRPr sz="1260">
                <a:solidFill>
                  <a:schemeClr val="dk1"/>
                </a:solidFill>
              </a:defRPr>
            </a:lvl4pPr>
            <a:lvl5pPr indent="-295275" lvl="4" marL="2286000" algn="l">
              <a:lnSpc>
                <a:spcPct val="100000"/>
              </a:lnSpc>
              <a:spcBef>
                <a:spcPts val="540"/>
              </a:spcBef>
              <a:spcAft>
                <a:spcPts val="0"/>
              </a:spcAft>
              <a:buClr>
                <a:schemeClr val="dk1"/>
              </a:buClr>
              <a:buSzPts val="1050"/>
              <a:buChar char="∙"/>
              <a:defRPr sz="1260">
                <a:solidFill>
                  <a:schemeClr val="dk1"/>
                </a:solidFill>
              </a:defRPr>
            </a:lvl5pPr>
            <a:lvl6pPr indent="-314325" lvl="5" marL="2743200" algn="l">
              <a:lnSpc>
                <a:spcPct val="100000"/>
              </a:lnSpc>
              <a:spcBef>
                <a:spcPts val="540"/>
              </a:spcBef>
              <a:spcAft>
                <a:spcPts val="0"/>
              </a:spcAft>
              <a:buClr>
                <a:schemeClr val="dk1"/>
              </a:buClr>
              <a:buSzPts val="1350"/>
              <a:buChar char="•"/>
              <a:defRPr sz="1620"/>
            </a:lvl6pPr>
            <a:lvl7pPr indent="-314325" lvl="6" marL="3200400" algn="l">
              <a:lnSpc>
                <a:spcPct val="100000"/>
              </a:lnSpc>
              <a:spcBef>
                <a:spcPts val="324"/>
              </a:spcBef>
              <a:spcAft>
                <a:spcPts val="0"/>
              </a:spcAft>
              <a:buClr>
                <a:schemeClr val="dk1"/>
              </a:buClr>
              <a:buSzPts val="1350"/>
              <a:buChar char="•"/>
              <a:defRPr sz="1620"/>
            </a:lvl7pPr>
            <a:lvl8pPr indent="-314325" lvl="7" marL="3657600" algn="l">
              <a:lnSpc>
                <a:spcPct val="100000"/>
              </a:lnSpc>
              <a:spcBef>
                <a:spcPts val="324"/>
              </a:spcBef>
              <a:spcAft>
                <a:spcPts val="0"/>
              </a:spcAft>
              <a:buClr>
                <a:schemeClr val="dk1"/>
              </a:buClr>
              <a:buSzPts val="1350"/>
              <a:buChar char="•"/>
              <a:defRPr sz="1620"/>
            </a:lvl8pPr>
            <a:lvl9pPr indent="-314325" lvl="8" marL="4114800" algn="l">
              <a:lnSpc>
                <a:spcPct val="100000"/>
              </a:lnSpc>
              <a:spcBef>
                <a:spcPts val="324"/>
              </a:spcBef>
              <a:spcAft>
                <a:spcPts val="0"/>
              </a:spcAft>
              <a:buClr>
                <a:schemeClr val="dk1"/>
              </a:buClr>
              <a:buSzPts val="1350"/>
              <a:buChar char="•"/>
              <a:defRPr sz="1620"/>
            </a:lvl9pPr>
          </a:lstStyle>
          <a:p/>
        </p:txBody>
      </p:sp>
      <p:sp>
        <p:nvSpPr>
          <p:cNvPr id="269" name="Google Shape;269;p58"/>
          <p:cNvSpPr txBox="1"/>
          <p:nvPr>
            <p:ph idx="2" type="body"/>
          </p:nvPr>
        </p:nvSpPr>
        <p:spPr>
          <a:xfrm>
            <a:off x="6169195" y="1544400"/>
            <a:ext cx="5328000" cy="34308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Clr>
                <a:schemeClr val="dk1"/>
              </a:buClr>
              <a:buSzPts val="1200"/>
              <a:buNone/>
              <a:defRPr sz="1440">
                <a:solidFill>
                  <a:schemeClr val="dk1"/>
                </a:solidFill>
              </a:defRPr>
            </a:lvl1pPr>
            <a:lvl2pPr indent="-228600" lvl="1" marL="914400" algn="l">
              <a:lnSpc>
                <a:spcPct val="100000"/>
              </a:lnSpc>
              <a:spcBef>
                <a:spcPts val="540"/>
              </a:spcBef>
              <a:spcAft>
                <a:spcPts val="0"/>
              </a:spcAft>
              <a:buSzPts val="1050"/>
              <a:buNone/>
              <a:defRPr sz="1260">
                <a:solidFill>
                  <a:schemeClr val="dk1"/>
                </a:solidFill>
              </a:defRPr>
            </a:lvl2pPr>
            <a:lvl3pPr indent="-228600" lvl="2" marL="1371600" algn="l">
              <a:lnSpc>
                <a:spcPct val="100000"/>
              </a:lnSpc>
              <a:spcBef>
                <a:spcPts val="540"/>
              </a:spcBef>
              <a:spcAft>
                <a:spcPts val="0"/>
              </a:spcAft>
              <a:buSzPts val="1050"/>
              <a:buNone/>
              <a:defRPr sz="1260">
                <a:solidFill>
                  <a:schemeClr val="dk1"/>
                </a:solidFill>
              </a:defRPr>
            </a:lvl3pPr>
            <a:lvl4pPr indent="-295275" lvl="3" marL="1828800" algn="l">
              <a:lnSpc>
                <a:spcPct val="100000"/>
              </a:lnSpc>
              <a:spcBef>
                <a:spcPts val="540"/>
              </a:spcBef>
              <a:spcAft>
                <a:spcPts val="0"/>
              </a:spcAft>
              <a:buClr>
                <a:schemeClr val="dk1"/>
              </a:buClr>
              <a:buSzPts val="1050"/>
              <a:buChar char="•"/>
              <a:defRPr sz="1260">
                <a:solidFill>
                  <a:schemeClr val="dk1"/>
                </a:solidFill>
              </a:defRPr>
            </a:lvl4pPr>
            <a:lvl5pPr indent="-295275" lvl="4" marL="2286000" algn="l">
              <a:lnSpc>
                <a:spcPct val="100000"/>
              </a:lnSpc>
              <a:spcBef>
                <a:spcPts val="540"/>
              </a:spcBef>
              <a:spcAft>
                <a:spcPts val="0"/>
              </a:spcAft>
              <a:buClr>
                <a:schemeClr val="dk1"/>
              </a:buClr>
              <a:buSzPts val="1050"/>
              <a:buChar char="∙"/>
              <a:defRPr sz="1260">
                <a:solidFill>
                  <a:schemeClr val="dk1"/>
                </a:solidFill>
              </a:defRPr>
            </a:lvl5pPr>
            <a:lvl6pPr indent="-314325" lvl="5" marL="2743200" algn="l">
              <a:lnSpc>
                <a:spcPct val="100000"/>
              </a:lnSpc>
              <a:spcBef>
                <a:spcPts val="540"/>
              </a:spcBef>
              <a:spcAft>
                <a:spcPts val="0"/>
              </a:spcAft>
              <a:buClr>
                <a:schemeClr val="dk1"/>
              </a:buClr>
              <a:buSzPts val="1350"/>
              <a:buChar char="•"/>
              <a:defRPr sz="1620"/>
            </a:lvl6pPr>
            <a:lvl7pPr indent="-314325" lvl="6" marL="3200400" algn="l">
              <a:lnSpc>
                <a:spcPct val="100000"/>
              </a:lnSpc>
              <a:spcBef>
                <a:spcPts val="324"/>
              </a:spcBef>
              <a:spcAft>
                <a:spcPts val="0"/>
              </a:spcAft>
              <a:buClr>
                <a:schemeClr val="dk1"/>
              </a:buClr>
              <a:buSzPts val="1350"/>
              <a:buChar char="•"/>
              <a:defRPr sz="1620"/>
            </a:lvl7pPr>
            <a:lvl8pPr indent="-314325" lvl="7" marL="3657600" algn="l">
              <a:lnSpc>
                <a:spcPct val="100000"/>
              </a:lnSpc>
              <a:spcBef>
                <a:spcPts val="324"/>
              </a:spcBef>
              <a:spcAft>
                <a:spcPts val="0"/>
              </a:spcAft>
              <a:buClr>
                <a:schemeClr val="dk1"/>
              </a:buClr>
              <a:buSzPts val="1350"/>
              <a:buChar char="•"/>
              <a:defRPr sz="1620"/>
            </a:lvl8pPr>
            <a:lvl9pPr indent="-314325" lvl="8" marL="4114800" algn="l">
              <a:lnSpc>
                <a:spcPct val="100000"/>
              </a:lnSpc>
              <a:spcBef>
                <a:spcPts val="324"/>
              </a:spcBef>
              <a:spcAft>
                <a:spcPts val="0"/>
              </a:spcAft>
              <a:buClr>
                <a:schemeClr val="dk1"/>
              </a:buClr>
              <a:buSzPts val="1350"/>
              <a:buChar char="•"/>
              <a:defRPr sz="1620"/>
            </a:lvl9pPr>
          </a:lstStyle>
          <a:p/>
        </p:txBody>
      </p:sp>
      <p:sp>
        <p:nvSpPr>
          <p:cNvPr id="270" name="Google Shape;270;p58"/>
          <p:cNvSpPr txBox="1"/>
          <p:nvPr>
            <p:ph idx="10" type="dt"/>
          </p:nvPr>
        </p:nvSpPr>
        <p:spPr>
          <a:xfrm>
            <a:off x="609599" y="5159909"/>
            <a:ext cx="10881600" cy="180000"/>
          </a:xfrm>
          <a:prstGeom prst="rect">
            <a:avLst/>
          </a:prstGeom>
          <a:noFill/>
          <a:ln>
            <a:noFill/>
          </a:ln>
        </p:spPr>
        <p:txBody>
          <a:bodyPr anchorCtr="0" anchor="ctr" bIns="0" lIns="90000" spcFirstLastPara="1" rIns="0" wrap="square" tIns="0">
            <a:noAutofit/>
          </a:bodyPr>
          <a:lstStyle>
            <a:lvl1pPr lvl="0" marR="0" algn="l">
              <a:lnSpc>
                <a:spcPct val="100000"/>
              </a:lnSpc>
              <a:spcBef>
                <a:spcPts val="180"/>
              </a:spcBef>
              <a:spcAft>
                <a:spcPts val="0"/>
              </a:spcAft>
              <a:buClr>
                <a:schemeClr val="dk1"/>
              </a:buClr>
              <a:buSzPts val="750"/>
              <a:buFont typeface="Arial"/>
              <a:buNone/>
              <a:defRPr b="0" sz="9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1" name="Google Shape;271;p58"/>
          <p:cNvSpPr txBox="1"/>
          <p:nvPr>
            <p:ph idx="11" type="ftr"/>
          </p:nvPr>
        </p:nvSpPr>
        <p:spPr>
          <a:xfrm>
            <a:off x="609599" y="5355145"/>
            <a:ext cx="10881600" cy="180000"/>
          </a:xfrm>
          <a:prstGeom prst="rect">
            <a:avLst/>
          </a:prstGeom>
          <a:noFill/>
          <a:ln>
            <a:noFill/>
          </a:ln>
        </p:spPr>
        <p:txBody>
          <a:bodyPr anchorCtr="0" anchor="ctr" bIns="0" lIns="90000" spcFirstLastPara="1" rIns="0" wrap="square" tIns="0">
            <a:noAutofit/>
          </a:bodyPr>
          <a:lstStyle>
            <a:lvl1pPr lvl="0" marR="0" algn="l">
              <a:lnSpc>
                <a:spcPct val="100000"/>
              </a:lnSpc>
              <a:spcBef>
                <a:spcPts val="180"/>
              </a:spcBef>
              <a:spcAft>
                <a:spcPts val="0"/>
              </a:spcAft>
              <a:buClr>
                <a:schemeClr val="dk1"/>
              </a:buClr>
              <a:buSzPts val="750"/>
              <a:buFont typeface="Arial"/>
              <a:buNone/>
              <a:defRPr b="0" sz="9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2" name="Google Shape;272;p58"/>
          <p:cNvSpPr txBox="1"/>
          <p:nvPr>
            <p:ph idx="12" type="sldNum"/>
          </p:nvPr>
        </p:nvSpPr>
        <p:spPr>
          <a:xfrm>
            <a:off x="240320" y="5982786"/>
            <a:ext cx="576000" cy="215640"/>
          </a:xfrm>
          <a:prstGeom prst="rect">
            <a:avLst/>
          </a:prstGeom>
          <a:noFill/>
          <a:ln>
            <a:noFill/>
          </a:ln>
        </p:spPr>
        <p:txBody>
          <a:bodyPr anchorCtr="0" anchor="ctr" bIns="45700" lIns="0" spcFirstLastPara="1" rIns="36000" wrap="square" tIns="45700">
            <a:noAutofit/>
          </a:bodyPr>
          <a:lstStyle>
            <a:lvl1pPr indent="0" lvl="0"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pic>
        <p:nvPicPr>
          <p:cNvPr id="273" name="Google Shape;273;p58"/>
          <p:cNvPicPr preferRelativeResize="0"/>
          <p:nvPr/>
        </p:nvPicPr>
        <p:blipFill rotWithShape="1">
          <a:blip r:embed="rId2">
            <a:alphaModFix/>
          </a:blip>
          <a:srcRect b="0" l="0" r="0" t="0"/>
          <a:stretch/>
        </p:blipFill>
        <p:spPr>
          <a:xfrm>
            <a:off x="528321" y="1416466"/>
            <a:ext cx="4629672" cy="3672028"/>
          </a:xfrm>
          <a:prstGeom prst="rect">
            <a:avLst/>
          </a:prstGeom>
          <a:noFill/>
          <a:ln>
            <a:noFill/>
          </a:ln>
        </p:spPr>
      </p:pic>
      <p:pic>
        <p:nvPicPr>
          <p:cNvPr id="274" name="Google Shape;274;p58"/>
          <p:cNvPicPr preferRelativeResize="0"/>
          <p:nvPr/>
        </p:nvPicPr>
        <p:blipFill rotWithShape="1">
          <a:blip r:embed="rId2">
            <a:alphaModFix/>
          </a:blip>
          <a:srcRect b="0" l="0" r="0" t="0"/>
          <a:stretch/>
        </p:blipFill>
        <p:spPr>
          <a:xfrm>
            <a:off x="6080713" y="1416466"/>
            <a:ext cx="4629672" cy="3672028"/>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Agenda">
  <p:cSld name="Title and Agenda">
    <p:spTree>
      <p:nvGrpSpPr>
        <p:cNvPr id="275" name="Shape 275"/>
        <p:cNvGrpSpPr/>
        <p:nvPr/>
      </p:nvGrpSpPr>
      <p:grpSpPr>
        <a:xfrm>
          <a:off x="0" y="0"/>
          <a:ext cx="0" cy="0"/>
          <a:chOff x="0" y="0"/>
          <a:chExt cx="0" cy="0"/>
        </a:xfrm>
      </p:grpSpPr>
      <p:sp>
        <p:nvSpPr>
          <p:cNvPr id="276" name="Google Shape;276;p59"/>
          <p:cNvSpPr txBox="1"/>
          <p:nvPr>
            <p:ph type="title"/>
          </p:nvPr>
        </p:nvSpPr>
        <p:spPr>
          <a:xfrm>
            <a:off x="609601" y="446400"/>
            <a:ext cx="10881600" cy="90468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950"/>
              <a:buFont typeface="Arial"/>
              <a:buNone/>
              <a:defRPr cap="none">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7" name="Google Shape;277;p59"/>
          <p:cNvSpPr txBox="1"/>
          <p:nvPr>
            <p:ph idx="1" type="body"/>
          </p:nvPr>
        </p:nvSpPr>
        <p:spPr>
          <a:xfrm>
            <a:off x="609600" y="1544400"/>
            <a:ext cx="10881600" cy="3430800"/>
          </a:xfrm>
          <a:prstGeom prst="rect">
            <a:avLst/>
          </a:prstGeom>
          <a:noFill/>
          <a:ln>
            <a:noFill/>
          </a:ln>
        </p:spPr>
        <p:txBody>
          <a:bodyPr anchorCtr="0" anchor="t" bIns="45700" lIns="91425" spcFirstLastPara="1" rIns="91425" wrap="square" tIns="108000">
            <a:noAutofit/>
          </a:bodyPr>
          <a:lstStyle>
            <a:lvl1pPr indent="-323850" lvl="0" marL="457200" algn="l">
              <a:lnSpc>
                <a:spcPct val="100000"/>
              </a:lnSpc>
              <a:spcBef>
                <a:spcPts val="540"/>
              </a:spcBef>
              <a:spcAft>
                <a:spcPts val="0"/>
              </a:spcAft>
              <a:buClr>
                <a:srgbClr val="414042"/>
              </a:buClr>
              <a:buSzPts val="1500"/>
              <a:buFont typeface="Arial"/>
              <a:buAutoNum type="arabicPeriod"/>
              <a:defRPr b="0" sz="1800">
                <a:solidFill>
                  <a:schemeClr val="dk1"/>
                </a:solidFill>
              </a:defRPr>
            </a:lvl1pPr>
            <a:lvl2pPr indent="-323850" lvl="1" marL="914400" algn="l">
              <a:lnSpc>
                <a:spcPct val="100000"/>
              </a:lnSpc>
              <a:spcBef>
                <a:spcPts val="540"/>
              </a:spcBef>
              <a:spcAft>
                <a:spcPts val="0"/>
              </a:spcAft>
              <a:buClr>
                <a:srgbClr val="414042"/>
              </a:buClr>
              <a:buSzPts val="1500"/>
              <a:buFont typeface="Arial"/>
              <a:buChar char="•"/>
              <a:defRPr b="0" sz="1800">
                <a:solidFill>
                  <a:schemeClr val="dk1"/>
                </a:solidFill>
              </a:defRPr>
            </a:lvl2pPr>
            <a:lvl3pPr indent="-323850" lvl="2" marL="1371600" algn="l">
              <a:lnSpc>
                <a:spcPct val="100000"/>
              </a:lnSpc>
              <a:spcBef>
                <a:spcPts val="540"/>
              </a:spcBef>
              <a:spcAft>
                <a:spcPts val="0"/>
              </a:spcAft>
              <a:buClr>
                <a:srgbClr val="414042"/>
              </a:buClr>
              <a:buSzPts val="1500"/>
              <a:buFont typeface="Arial"/>
              <a:buChar char="–"/>
              <a:defRPr b="0" sz="1800">
                <a:solidFill>
                  <a:schemeClr val="dk1"/>
                </a:solidFill>
              </a:defRPr>
            </a:lvl3pPr>
            <a:lvl4pPr indent="-304800" lvl="3" marL="1828800" algn="l">
              <a:lnSpc>
                <a:spcPct val="100000"/>
              </a:lnSpc>
              <a:spcBef>
                <a:spcPts val="0"/>
              </a:spcBef>
              <a:spcAft>
                <a:spcPts val="0"/>
              </a:spcAft>
              <a:buClr>
                <a:srgbClr val="414042"/>
              </a:buClr>
              <a:buSzPts val="1200"/>
              <a:buFont typeface="Arial"/>
              <a:buChar char="•"/>
              <a:defRPr b="0" sz="1440">
                <a:solidFill>
                  <a:schemeClr val="dk1"/>
                </a:solidFill>
              </a:defRPr>
            </a:lvl4pPr>
            <a:lvl5pPr indent="-304800" lvl="4" marL="2286000" algn="l">
              <a:lnSpc>
                <a:spcPct val="100000"/>
              </a:lnSpc>
              <a:spcBef>
                <a:spcPts val="0"/>
              </a:spcBef>
              <a:spcAft>
                <a:spcPts val="0"/>
              </a:spcAft>
              <a:buClr>
                <a:srgbClr val="414042"/>
              </a:buClr>
              <a:buSzPts val="1200"/>
              <a:buFont typeface="Arial"/>
              <a:buChar char="–"/>
              <a:defRPr b="0" sz="1440">
                <a:solidFill>
                  <a:schemeClr val="dk1"/>
                </a:solidFill>
              </a:defRPr>
            </a:lvl5pPr>
            <a:lvl6pPr indent="-342900" lvl="5" marL="2743200" algn="l">
              <a:lnSpc>
                <a:spcPct val="100000"/>
              </a:lnSpc>
              <a:spcBef>
                <a:spcPts val="432"/>
              </a:spcBef>
              <a:spcAft>
                <a:spcPts val="0"/>
              </a:spcAft>
              <a:buClr>
                <a:schemeClr val="dk1"/>
              </a:buClr>
              <a:buSzPts val="1800"/>
              <a:buChar char="•"/>
              <a:defRPr/>
            </a:lvl6pPr>
            <a:lvl7pPr indent="-342900" lvl="6" marL="3200400" algn="l">
              <a:lnSpc>
                <a:spcPct val="100000"/>
              </a:lnSpc>
              <a:spcBef>
                <a:spcPts val="432"/>
              </a:spcBef>
              <a:spcAft>
                <a:spcPts val="0"/>
              </a:spcAft>
              <a:buClr>
                <a:schemeClr val="dk1"/>
              </a:buClr>
              <a:buSzPts val="1800"/>
              <a:buChar char="•"/>
              <a:defRPr/>
            </a:lvl7pPr>
            <a:lvl8pPr indent="-342900" lvl="7" marL="3657600" algn="l">
              <a:lnSpc>
                <a:spcPct val="100000"/>
              </a:lnSpc>
              <a:spcBef>
                <a:spcPts val="432"/>
              </a:spcBef>
              <a:spcAft>
                <a:spcPts val="0"/>
              </a:spcAft>
              <a:buClr>
                <a:schemeClr val="dk1"/>
              </a:buClr>
              <a:buSzPts val="1800"/>
              <a:buChar char="•"/>
              <a:defRPr/>
            </a:lvl8pPr>
            <a:lvl9pPr indent="-342900" lvl="8" marL="4114800" algn="l">
              <a:lnSpc>
                <a:spcPct val="100000"/>
              </a:lnSpc>
              <a:spcBef>
                <a:spcPts val="432"/>
              </a:spcBef>
              <a:spcAft>
                <a:spcPts val="0"/>
              </a:spcAft>
              <a:buClr>
                <a:schemeClr val="dk1"/>
              </a:buClr>
              <a:buSzPts val="1800"/>
              <a:buChar char="•"/>
              <a:defRPr/>
            </a:lvl9pPr>
          </a:lstStyle>
          <a:p/>
        </p:txBody>
      </p:sp>
      <p:sp>
        <p:nvSpPr>
          <p:cNvPr id="278" name="Google Shape;278;p59"/>
          <p:cNvSpPr txBox="1"/>
          <p:nvPr>
            <p:ph idx="12" type="sldNum"/>
          </p:nvPr>
        </p:nvSpPr>
        <p:spPr>
          <a:xfrm>
            <a:off x="240320" y="5982786"/>
            <a:ext cx="576000" cy="215640"/>
          </a:xfrm>
          <a:prstGeom prst="rect">
            <a:avLst/>
          </a:prstGeom>
          <a:noFill/>
          <a:ln>
            <a:noFill/>
          </a:ln>
        </p:spPr>
        <p:txBody>
          <a:bodyPr anchorCtr="0" anchor="ctr" bIns="45700" lIns="0" spcFirstLastPara="1" rIns="36000" wrap="square" tIns="45700">
            <a:noAutofit/>
          </a:bodyPr>
          <a:lstStyle>
            <a:lvl1pPr indent="0" lvl="0"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orient="horz" pos="1800">
          <p15:clr>
            <a:srgbClr val="FBAE40"/>
          </p15:clr>
        </p15:guide>
        <p15:guide id="2" pos="3840">
          <p15:clr>
            <a:srgbClr val="FBAE40"/>
          </p15:clr>
        </p15:guide>
        <p15:guide id="3" pos="453">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type="obj">
  <p:cSld name="OBJECT">
    <p:spTree>
      <p:nvGrpSpPr>
        <p:cNvPr id="279" name="Shape 279"/>
        <p:cNvGrpSpPr/>
        <p:nvPr/>
      </p:nvGrpSpPr>
      <p:grpSpPr>
        <a:xfrm>
          <a:off x="0" y="0"/>
          <a:ext cx="0" cy="0"/>
          <a:chOff x="0" y="0"/>
          <a:chExt cx="0" cy="0"/>
        </a:xfrm>
      </p:grpSpPr>
      <p:sp>
        <p:nvSpPr>
          <p:cNvPr id="280" name="Google Shape;280;p88"/>
          <p:cNvSpPr txBox="1"/>
          <p:nvPr>
            <p:ph type="title"/>
          </p:nvPr>
        </p:nvSpPr>
        <p:spPr>
          <a:xfrm>
            <a:off x="609600" y="447896"/>
            <a:ext cx="10883200" cy="90468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1" name="Google Shape;281;p88"/>
          <p:cNvSpPr txBox="1"/>
          <p:nvPr>
            <p:ph idx="1" type="body"/>
          </p:nvPr>
        </p:nvSpPr>
        <p:spPr>
          <a:xfrm>
            <a:off x="609600" y="1543433"/>
            <a:ext cx="10883200" cy="34308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0"/>
              </a:spcBef>
              <a:spcAft>
                <a:spcPts val="0"/>
              </a:spcAft>
              <a:buClr>
                <a:schemeClr val="dk1"/>
              </a:buClr>
              <a:buSzPts val="1800"/>
              <a:buNone/>
              <a:defRPr/>
            </a:lvl1pPr>
            <a:lvl2pPr indent="-228600" lvl="1" marL="914400" algn="l">
              <a:lnSpc>
                <a:spcPct val="100000"/>
              </a:lnSpc>
              <a:spcBef>
                <a:spcPts val="540"/>
              </a:spcBef>
              <a:spcAft>
                <a:spcPts val="0"/>
              </a:spcAft>
              <a:buSzPts val="1800"/>
              <a:buNone/>
              <a:defRPr/>
            </a:lvl2pPr>
            <a:lvl3pPr indent="-228600" lvl="2" marL="1371600" algn="l">
              <a:lnSpc>
                <a:spcPct val="100000"/>
              </a:lnSpc>
              <a:spcBef>
                <a:spcPts val="540"/>
              </a:spcBef>
              <a:spcAft>
                <a:spcPts val="0"/>
              </a:spcAft>
              <a:buSzPts val="1800"/>
              <a:buNone/>
              <a:defRPr/>
            </a:lvl3pPr>
            <a:lvl4pPr indent="-342900" lvl="3" marL="1828800" algn="l">
              <a:lnSpc>
                <a:spcPct val="100000"/>
              </a:lnSpc>
              <a:spcBef>
                <a:spcPts val="540"/>
              </a:spcBef>
              <a:spcAft>
                <a:spcPts val="0"/>
              </a:spcAft>
              <a:buClr>
                <a:schemeClr val="dk1"/>
              </a:buClr>
              <a:buSzPts val="1800"/>
              <a:buChar char="•"/>
              <a:defRPr/>
            </a:lvl4pPr>
            <a:lvl5pPr indent="-342900" lvl="4" marL="2286000" algn="l">
              <a:lnSpc>
                <a:spcPct val="100000"/>
              </a:lnSpc>
              <a:spcBef>
                <a:spcPts val="540"/>
              </a:spcBef>
              <a:spcAft>
                <a:spcPts val="0"/>
              </a:spcAft>
              <a:buClr>
                <a:schemeClr val="dk1"/>
              </a:buClr>
              <a:buSzPts val="1800"/>
              <a:buChar char="∙"/>
              <a:defRPr/>
            </a:lvl5pPr>
            <a:lvl6pPr indent="-342900" lvl="5" marL="2743200" algn="l">
              <a:lnSpc>
                <a:spcPct val="100000"/>
              </a:lnSpc>
              <a:spcBef>
                <a:spcPts val="540"/>
              </a:spcBef>
              <a:spcAft>
                <a:spcPts val="0"/>
              </a:spcAft>
              <a:buClr>
                <a:schemeClr val="dk1"/>
              </a:buClr>
              <a:buSzPts val="1800"/>
              <a:buChar char="•"/>
              <a:defRPr/>
            </a:lvl6pPr>
            <a:lvl7pPr indent="-342900" lvl="6" marL="3200400" algn="l">
              <a:lnSpc>
                <a:spcPct val="100000"/>
              </a:lnSpc>
              <a:spcBef>
                <a:spcPts val="432"/>
              </a:spcBef>
              <a:spcAft>
                <a:spcPts val="0"/>
              </a:spcAft>
              <a:buClr>
                <a:schemeClr val="dk1"/>
              </a:buClr>
              <a:buSzPts val="1800"/>
              <a:buChar char="•"/>
              <a:defRPr/>
            </a:lvl7pPr>
            <a:lvl8pPr indent="-342900" lvl="7" marL="3657600" algn="l">
              <a:lnSpc>
                <a:spcPct val="100000"/>
              </a:lnSpc>
              <a:spcBef>
                <a:spcPts val="432"/>
              </a:spcBef>
              <a:spcAft>
                <a:spcPts val="0"/>
              </a:spcAft>
              <a:buClr>
                <a:schemeClr val="dk1"/>
              </a:buClr>
              <a:buSzPts val="1800"/>
              <a:buChar char="•"/>
              <a:defRPr/>
            </a:lvl8pPr>
            <a:lvl9pPr indent="-342900" lvl="8" marL="4114800" algn="l">
              <a:lnSpc>
                <a:spcPct val="100000"/>
              </a:lnSpc>
              <a:spcBef>
                <a:spcPts val="432"/>
              </a:spcBef>
              <a:spcAft>
                <a:spcPts val="0"/>
              </a:spcAft>
              <a:buClr>
                <a:schemeClr val="dk1"/>
              </a:buClr>
              <a:buSzPts val="1800"/>
              <a:buChar char="•"/>
              <a:defRPr/>
            </a:lvl9pPr>
          </a:lstStyle>
          <a:p/>
        </p:txBody>
      </p:sp>
      <p:sp>
        <p:nvSpPr>
          <p:cNvPr id="282" name="Google Shape;282;p88"/>
          <p:cNvSpPr txBox="1"/>
          <p:nvPr>
            <p:ph idx="10" type="dt"/>
          </p:nvPr>
        </p:nvSpPr>
        <p:spPr>
          <a:xfrm>
            <a:off x="609599" y="5159909"/>
            <a:ext cx="10881600" cy="180000"/>
          </a:xfrm>
          <a:prstGeom prst="rect">
            <a:avLst/>
          </a:prstGeom>
          <a:noFill/>
          <a:ln>
            <a:noFill/>
          </a:ln>
        </p:spPr>
        <p:txBody>
          <a:bodyPr anchorCtr="0" anchor="ctr" bIns="0" lIns="90000" spcFirstLastPara="1" rIns="0" wrap="square" tIns="0">
            <a:noAutofit/>
          </a:bodyPr>
          <a:lstStyle>
            <a:lvl1pPr lvl="0" algn="l">
              <a:lnSpc>
                <a:spcPct val="100000"/>
              </a:lnSpc>
              <a:spcBef>
                <a:spcPts val="432"/>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3" name="Google Shape;283;p88"/>
          <p:cNvSpPr txBox="1"/>
          <p:nvPr>
            <p:ph idx="11" type="ftr"/>
          </p:nvPr>
        </p:nvSpPr>
        <p:spPr>
          <a:xfrm>
            <a:off x="609599" y="5355145"/>
            <a:ext cx="10881600" cy="180000"/>
          </a:xfrm>
          <a:prstGeom prst="rect">
            <a:avLst/>
          </a:prstGeom>
          <a:noFill/>
          <a:ln>
            <a:noFill/>
          </a:ln>
        </p:spPr>
        <p:txBody>
          <a:bodyPr anchorCtr="0" anchor="ctr" bIns="0" lIns="90000" spcFirstLastPara="1" rIns="0" wrap="square" tIns="0">
            <a:noAutofit/>
          </a:bodyPr>
          <a:lstStyle>
            <a:lvl1pPr lvl="0" algn="l">
              <a:lnSpc>
                <a:spcPct val="100000"/>
              </a:lnSpc>
              <a:spcBef>
                <a:spcPts val="432"/>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4" name="Google Shape;284;p88"/>
          <p:cNvSpPr txBox="1"/>
          <p:nvPr>
            <p:ph idx="12" type="sldNum"/>
          </p:nvPr>
        </p:nvSpPr>
        <p:spPr>
          <a:xfrm>
            <a:off x="240320" y="5982786"/>
            <a:ext cx="576000" cy="215640"/>
          </a:xfrm>
          <a:prstGeom prst="rect">
            <a:avLst/>
          </a:prstGeom>
          <a:noFill/>
          <a:ln>
            <a:noFill/>
          </a:ln>
        </p:spPr>
        <p:txBody>
          <a:bodyPr anchorCtr="0" anchor="ctr" bIns="45700" lIns="0" spcFirstLastPara="1" rIns="36000" wrap="square" tIns="45700">
            <a:noAutofit/>
          </a:bodyPr>
          <a:lstStyle>
            <a:lvl1pPr indent="0" lvl="0"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292" name="Shape 292"/>
        <p:cNvGrpSpPr/>
        <p:nvPr/>
      </p:nvGrpSpPr>
      <p:grpSpPr>
        <a:xfrm>
          <a:off x="0" y="0"/>
          <a:ext cx="0" cy="0"/>
          <a:chOff x="0" y="0"/>
          <a:chExt cx="0" cy="0"/>
        </a:xfrm>
      </p:grpSpPr>
      <p:sp>
        <p:nvSpPr>
          <p:cNvPr id="293" name="Google Shape;293;p55"/>
          <p:cNvSpPr/>
          <p:nvPr>
            <p:ph idx="2" type="pic"/>
          </p:nvPr>
        </p:nvSpPr>
        <p:spPr>
          <a:xfrm>
            <a:off x="0" y="0"/>
            <a:ext cx="12192000" cy="6858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dk1"/>
              </a:buClr>
              <a:buSzPts val="1200"/>
              <a:buFont typeface="Arial"/>
              <a:buNone/>
              <a:defRPr b="1" i="0" sz="1440" u="none" cap="none" strike="noStrike">
                <a:solidFill>
                  <a:schemeClr val="dk1"/>
                </a:solidFill>
                <a:latin typeface="Arial"/>
                <a:ea typeface="Arial"/>
                <a:cs typeface="Arial"/>
                <a:sym typeface="Arial"/>
              </a:defRPr>
            </a:lvl1pPr>
            <a:lvl2pPr lvl="1" marR="0" rtl="0" algn="l">
              <a:lnSpc>
                <a:spcPct val="100000"/>
              </a:lnSpc>
              <a:spcBef>
                <a:spcPts val="540"/>
              </a:spcBef>
              <a:spcAft>
                <a:spcPts val="0"/>
              </a:spcAft>
              <a:buClr>
                <a:schemeClr val="accent2"/>
              </a:buClr>
              <a:buSzPts val="1050"/>
              <a:buFont typeface="Arial"/>
              <a:buNone/>
              <a:defRPr b="1" i="0" sz="1260" u="none" cap="none" strike="noStrike">
                <a:solidFill>
                  <a:schemeClr val="dk1"/>
                </a:solidFill>
                <a:latin typeface="Arial"/>
                <a:ea typeface="Arial"/>
                <a:cs typeface="Arial"/>
                <a:sym typeface="Arial"/>
              </a:defRPr>
            </a:lvl2pPr>
            <a:lvl3pPr lvl="2" marR="0" rtl="0" algn="l">
              <a:lnSpc>
                <a:spcPct val="100000"/>
              </a:lnSpc>
              <a:spcBef>
                <a:spcPts val="540"/>
              </a:spcBef>
              <a:spcAft>
                <a:spcPts val="0"/>
              </a:spcAft>
              <a:buClr>
                <a:schemeClr val="accent2"/>
              </a:buClr>
              <a:buSzPts val="1050"/>
              <a:buFont typeface="Arial"/>
              <a:buNone/>
              <a:defRPr b="0" i="0" sz="1260" u="none" cap="none" strike="noStrike">
                <a:solidFill>
                  <a:schemeClr val="dk1"/>
                </a:solidFill>
                <a:latin typeface="Arial"/>
                <a:ea typeface="Arial"/>
                <a:cs typeface="Arial"/>
                <a:sym typeface="Arial"/>
              </a:defRPr>
            </a:lvl3pPr>
            <a:lvl4pPr lvl="3" marR="0" rtl="0" algn="l">
              <a:lnSpc>
                <a:spcPct val="100000"/>
              </a:lnSpc>
              <a:spcBef>
                <a:spcPts val="540"/>
              </a:spcBef>
              <a:spcAft>
                <a:spcPts val="0"/>
              </a:spcAft>
              <a:buClr>
                <a:schemeClr val="dk1"/>
              </a:buClr>
              <a:buSzPts val="1050"/>
              <a:buFont typeface="Arial"/>
              <a:buChar char="•"/>
              <a:defRPr b="0" i="0" sz="1260" u="none" cap="none" strike="noStrike">
                <a:solidFill>
                  <a:schemeClr val="dk1"/>
                </a:solidFill>
                <a:latin typeface="Arial"/>
                <a:ea typeface="Arial"/>
                <a:cs typeface="Arial"/>
                <a:sym typeface="Arial"/>
              </a:defRPr>
            </a:lvl4pPr>
            <a:lvl5pPr lvl="4" marR="0" rtl="0" algn="l">
              <a:lnSpc>
                <a:spcPct val="100000"/>
              </a:lnSpc>
              <a:spcBef>
                <a:spcPts val="540"/>
              </a:spcBef>
              <a:spcAft>
                <a:spcPts val="0"/>
              </a:spcAft>
              <a:buClr>
                <a:schemeClr val="dk1"/>
              </a:buClr>
              <a:buSzPts val="1050"/>
              <a:buFont typeface="Arial"/>
              <a:buChar char="∙"/>
              <a:defRPr b="0" i="0" sz="1260" u="none" cap="none" strike="noStrike">
                <a:solidFill>
                  <a:schemeClr val="dk1"/>
                </a:solidFill>
                <a:latin typeface="Arial"/>
                <a:ea typeface="Arial"/>
                <a:cs typeface="Arial"/>
                <a:sym typeface="Arial"/>
              </a:defRPr>
            </a:lvl5pPr>
            <a:lvl6pPr lvl="5" marR="0" rtl="0" algn="l">
              <a:lnSpc>
                <a:spcPct val="100000"/>
              </a:lnSpc>
              <a:spcBef>
                <a:spcPts val="540"/>
              </a:spcBef>
              <a:spcAft>
                <a:spcPts val="0"/>
              </a:spcAft>
              <a:buClr>
                <a:schemeClr val="dk1"/>
              </a:buClr>
              <a:buSzPts val="1500"/>
              <a:buFont typeface="Arial"/>
              <a:buChar char="•"/>
              <a:defRPr b="0" i="0" sz="1800" u="none" cap="none" strike="noStrike">
                <a:solidFill>
                  <a:schemeClr val="dk1"/>
                </a:solidFill>
                <a:latin typeface="Arial"/>
                <a:ea typeface="Arial"/>
                <a:cs typeface="Arial"/>
                <a:sym typeface="Arial"/>
              </a:defRPr>
            </a:lvl6pPr>
            <a:lvl7pPr lvl="6" marR="0" rtl="0" algn="l">
              <a:lnSpc>
                <a:spcPct val="100000"/>
              </a:lnSpc>
              <a:spcBef>
                <a:spcPts val="360"/>
              </a:spcBef>
              <a:spcAft>
                <a:spcPts val="0"/>
              </a:spcAft>
              <a:buClr>
                <a:schemeClr val="dk1"/>
              </a:buClr>
              <a:buSzPts val="1500"/>
              <a:buFont typeface="Arial"/>
              <a:buChar char="•"/>
              <a:defRPr b="0" i="0" sz="1800" u="none" cap="none" strike="noStrike">
                <a:solidFill>
                  <a:schemeClr val="dk1"/>
                </a:solidFill>
                <a:latin typeface="Arial"/>
                <a:ea typeface="Arial"/>
                <a:cs typeface="Arial"/>
                <a:sym typeface="Arial"/>
              </a:defRPr>
            </a:lvl7pPr>
            <a:lvl8pPr lvl="7" marR="0" rtl="0" algn="l">
              <a:lnSpc>
                <a:spcPct val="100000"/>
              </a:lnSpc>
              <a:spcBef>
                <a:spcPts val="360"/>
              </a:spcBef>
              <a:spcAft>
                <a:spcPts val="0"/>
              </a:spcAft>
              <a:buClr>
                <a:schemeClr val="dk1"/>
              </a:buClr>
              <a:buSzPts val="1500"/>
              <a:buFont typeface="Arial"/>
              <a:buChar char="•"/>
              <a:defRPr b="0" i="0" sz="1800" u="none" cap="none" strike="noStrike">
                <a:solidFill>
                  <a:schemeClr val="dk1"/>
                </a:solidFill>
                <a:latin typeface="Arial"/>
                <a:ea typeface="Arial"/>
                <a:cs typeface="Arial"/>
                <a:sym typeface="Arial"/>
              </a:defRPr>
            </a:lvl8pPr>
            <a:lvl9pPr lvl="8" marR="0" rtl="0" algn="l">
              <a:lnSpc>
                <a:spcPct val="100000"/>
              </a:lnSpc>
              <a:spcBef>
                <a:spcPts val="360"/>
              </a:spcBef>
              <a:spcAft>
                <a:spcPts val="0"/>
              </a:spcAft>
              <a:buClr>
                <a:schemeClr val="dk1"/>
              </a:buClr>
              <a:buSzPts val="1500"/>
              <a:buFont typeface="Arial"/>
              <a:buChar char="•"/>
              <a:defRPr b="0" i="0" sz="1800" u="none" cap="none" strike="noStrike">
                <a:solidFill>
                  <a:schemeClr val="dk1"/>
                </a:solidFill>
                <a:latin typeface="Arial"/>
                <a:ea typeface="Arial"/>
                <a:cs typeface="Arial"/>
                <a:sym typeface="Arial"/>
              </a:defRPr>
            </a:lvl9pPr>
          </a:lstStyle>
          <a:p/>
        </p:txBody>
      </p:sp>
      <p:sp>
        <p:nvSpPr>
          <p:cNvPr id="294" name="Google Shape;294;p55"/>
          <p:cNvSpPr txBox="1"/>
          <p:nvPr>
            <p:ph type="ctrTitle"/>
          </p:nvPr>
        </p:nvSpPr>
        <p:spPr>
          <a:xfrm>
            <a:off x="0" y="0"/>
            <a:ext cx="12196800" cy="6858000"/>
          </a:xfrm>
          <a:prstGeom prst="rect">
            <a:avLst/>
          </a:prstGeom>
          <a:blipFill rotWithShape="1">
            <a:blip r:embed="rId2">
              <a:alphaModFix/>
            </a:blip>
            <a:stretch>
              <a:fillRect b="0" l="0" r="0" t="0"/>
            </a:stretch>
          </a:blipFill>
          <a:ln>
            <a:noFill/>
          </a:ln>
        </p:spPr>
        <p:txBody>
          <a:bodyPr anchorCtr="0" anchor="t" bIns="90000" lIns="504000" spcFirstLastPara="1" rIns="2160000" wrap="square" tIns="5832000">
            <a:noAutofit/>
          </a:bodyPr>
          <a:lstStyle>
            <a:lvl1pPr lvl="0" algn="l">
              <a:lnSpc>
                <a:spcPct val="100000"/>
              </a:lnSpc>
              <a:spcBef>
                <a:spcPts val="0"/>
              </a:spcBef>
              <a:spcAft>
                <a:spcPts val="0"/>
              </a:spcAft>
              <a:buClr>
                <a:schemeClr val="dk1"/>
              </a:buClr>
              <a:buSzPts val="1500"/>
              <a:buFont typeface="Arial"/>
              <a:buNone/>
              <a:defRPr b="1" sz="1800"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5" name="Google Shape;295;p55"/>
          <p:cNvSpPr txBox="1"/>
          <p:nvPr>
            <p:ph idx="1" type="subTitle"/>
          </p:nvPr>
        </p:nvSpPr>
        <p:spPr>
          <a:xfrm>
            <a:off x="547072" y="6441391"/>
            <a:ext cx="8515200" cy="33732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200"/>
              <a:buNone/>
              <a:defRPr b="0" sz="1440" cap="none">
                <a:solidFill>
                  <a:schemeClr val="dk1"/>
                </a:solidFill>
                <a:latin typeface="Arial"/>
                <a:ea typeface="Arial"/>
                <a:cs typeface="Arial"/>
                <a:sym typeface="Arial"/>
              </a:defRPr>
            </a:lvl1pPr>
            <a:lvl2pPr lvl="1" algn="ctr">
              <a:lnSpc>
                <a:spcPct val="100000"/>
              </a:lnSpc>
              <a:spcBef>
                <a:spcPts val="540"/>
              </a:spcBef>
              <a:spcAft>
                <a:spcPts val="0"/>
              </a:spcAft>
              <a:buSzPts val="1050"/>
              <a:buNone/>
              <a:defRPr>
                <a:solidFill>
                  <a:srgbClr val="919091"/>
                </a:solidFill>
              </a:defRPr>
            </a:lvl2pPr>
            <a:lvl3pPr lvl="2" algn="ctr">
              <a:lnSpc>
                <a:spcPct val="100000"/>
              </a:lnSpc>
              <a:spcBef>
                <a:spcPts val="540"/>
              </a:spcBef>
              <a:spcAft>
                <a:spcPts val="0"/>
              </a:spcAft>
              <a:buSzPts val="1050"/>
              <a:buNone/>
              <a:defRPr>
                <a:solidFill>
                  <a:srgbClr val="919091"/>
                </a:solidFill>
              </a:defRPr>
            </a:lvl3pPr>
            <a:lvl4pPr lvl="3" algn="ctr">
              <a:lnSpc>
                <a:spcPct val="100000"/>
              </a:lnSpc>
              <a:spcBef>
                <a:spcPts val="540"/>
              </a:spcBef>
              <a:spcAft>
                <a:spcPts val="0"/>
              </a:spcAft>
              <a:buClr>
                <a:srgbClr val="919091"/>
              </a:buClr>
              <a:buSzPts val="1050"/>
              <a:buNone/>
              <a:defRPr>
                <a:solidFill>
                  <a:srgbClr val="919091"/>
                </a:solidFill>
              </a:defRPr>
            </a:lvl4pPr>
            <a:lvl5pPr lvl="4" algn="ctr">
              <a:lnSpc>
                <a:spcPct val="100000"/>
              </a:lnSpc>
              <a:spcBef>
                <a:spcPts val="540"/>
              </a:spcBef>
              <a:spcAft>
                <a:spcPts val="0"/>
              </a:spcAft>
              <a:buClr>
                <a:srgbClr val="919091"/>
              </a:buClr>
              <a:buSzPts val="1050"/>
              <a:buNone/>
              <a:defRPr>
                <a:solidFill>
                  <a:srgbClr val="919091"/>
                </a:solidFill>
              </a:defRPr>
            </a:lvl5pPr>
            <a:lvl6pPr lvl="5" algn="ctr">
              <a:lnSpc>
                <a:spcPct val="100000"/>
              </a:lnSpc>
              <a:spcBef>
                <a:spcPts val="540"/>
              </a:spcBef>
              <a:spcAft>
                <a:spcPts val="0"/>
              </a:spcAft>
              <a:buClr>
                <a:srgbClr val="919091"/>
              </a:buClr>
              <a:buSzPts val="1500"/>
              <a:buNone/>
              <a:defRPr>
                <a:solidFill>
                  <a:srgbClr val="919091"/>
                </a:solidFill>
              </a:defRPr>
            </a:lvl6pPr>
            <a:lvl7pPr lvl="6" algn="ctr">
              <a:lnSpc>
                <a:spcPct val="100000"/>
              </a:lnSpc>
              <a:spcBef>
                <a:spcPts val="360"/>
              </a:spcBef>
              <a:spcAft>
                <a:spcPts val="0"/>
              </a:spcAft>
              <a:buClr>
                <a:srgbClr val="919091"/>
              </a:buClr>
              <a:buSzPts val="1500"/>
              <a:buNone/>
              <a:defRPr>
                <a:solidFill>
                  <a:srgbClr val="919091"/>
                </a:solidFill>
              </a:defRPr>
            </a:lvl7pPr>
            <a:lvl8pPr lvl="7" algn="ctr">
              <a:lnSpc>
                <a:spcPct val="100000"/>
              </a:lnSpc>
              <a:spcBef>
                <a:spcPts val="360"/>
              </a:spcBef>
              <a:spcAft>
                <a:spcPts val="0"/>
              </a:spcAft>
              <a:buClr>
                <a:srgbClr val="919091"/>
              </a:buClr>
              <a:buSzPts val="1500"/>
              <a:buNone/>
              <a:defRPr>
                <a:solidFill>
                  <a:srgbClr val="919091"/>
                </a:solidFill>
              </a:defRPr>
            </a:lvl8pPr>
            <a:lvl9pPr lvl="8" algn="ctr">
              <a:lnSpc>
                <a:spcPct val="100000"/>
              </a:lnSpc>
              <a:spcBef>
                <a:spcPts val="360"/>
              </a:spcBef>
              <a:spcAft>
                <a:spcPts val="0"/>
              </a:spcAft>
              <a:buClr>
                <a:srgbClr val="919091"/>
              </a:buClr>
              <a:buSzPts val="1500"/>
              <a:buNone/>
              <a:defRPr>
                <a:solidFill>
                  <a:srgbClr val="919091"/>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3.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0" Type="http://schemas.openxmlformats.org/officeDocument/2006/relationships/slideLayout" Target="../slideLayouts/slideLayout32.xml"/><Relationship Id="rId13" Type="http://schemas.openxmlformats.org/officeDocument/2006/relationships/theme" Target="../theme/theme2.xml"/><Relationship Id="rId12" Type="http://schemas.openxmlformats.org/officeDocument/2006/relationships/slideLayout" Target="../slideLayouts/slideLayout34.xml"/><Relationship Id="rId1" Type="http://schemas.openxmlformats.org/officeDocument/2006/relationships/image" Target="../media/image4.png"/><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41.xml"/><Relationship Id="rId3"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960"/>
              <a:buFont typeface="Calibri"/>
              <a:buNone/>
              <a:defRPr b="0" i="0" sz="3959"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88620" lvl="0" marL="457200" marR="0" rtl="0" algn="l">
              <a:lnSpc>
                <a:spcPct val="90000"/>
              </a:lnSpc>
              <a:spcBef>
                <a:spcPts val="900"/>
              </a:spcBef>
              <a:spcAft>
                <a:spcPts val="0"/>
              </a:spcAft>
              <a:buClr>
                <a:schemeClr val="dk1"/>
              </a:buClr>
              <a:buSzPts val="2520"/>
              <a:buFont typeface="Arial"/>
              <a:buChar char="•"/>
              <a:defRPr b="0" i="0" sz="2520" u="none" cap="none" strike="noStrike">
                <a:solidFill>
                  <a:schemeClr val="dk1"/>
                </a:solidFill>
                <a:latin typeface="Calibri"/>
                <a:ea typeface="Calibri"/>
                <a:cs typeface="Calibri"/>
                <a:sym typeface="Calibri"/>
              </a:defRPr>
            </a:lvl1pPr>
            <a:lvl2pPr indent="-365760" lvl="1" marL="914400" marR="0" rtl="0" algn="l">
              <a:lnSpc>
                <a:spcPct val="90000"/>
              </a:lnSpc>
              <a:spcBef>
                <a:spcPts val="450"/>
              </a:spcBef>
              <a:spcAft>
                <a:spcPts val="0"/>
              </a:spcAft>
              <a:buClr>
                <a:schemeClr val="dk1"/>
              </a:buClr>
              <a:buSzPts val="2160"/>
              <a:buFont typeface="Arial"/>
              <a:buChar char="•"/>
              <a:defRPr b="0" i="0" sz="2160" u="none" cap="none" strike="noStrike">
                <a:solidFill>
                  <a:schemeClr val="dk1"/>
                </a:solidFill>
                <a:latin typeface="Calibri"/>
                <a:ea typeface="Calibri"/>
                <a:cs typeface="Calibri"/>
                <a:sym typeface="Calibri"/>
              </a:defRPr>
            </a:lvl2pPr>
            <a:lvl3pPr indent="-342900" lvl="2" marL="1371600" marR="0" rtl="0" algn="l">
              <a:lnSpc>
                <a:spcPct val="90000"/>
              </a:lnSpc>
              <a:spcBef>
                <a:spcPts val="45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1469" lvl="3" marL="1828800" marR="0" rtl="0" algn="l">
              <a:lnSpc>
                <a:spcPct val="90000"/>
              </a:lnSpc>
              <a:spcBef>
                <a:spcPts val="450"/>
              </a:spcBef>
              <a:spcAft>
                <a:spcPts val="0"/>
              </a:spcAft>
              <a:buClr>
                <a:schemeClr val="dk1"/>
              </a:buClr>
              <a:buSzPts val="1620"/>
              <a:buFont typeface="Arial"/>
              <a:buChar char="•"/>
              <a:defRPr b="0" i="0" sz="1620" u="none" cap="none" strike="noStrike">
                <a:solidFill>
                  <a:schemeClr val="dk1"/>
                </a:solidFill>
                <a:latin typeface="Calibri"/>
                <a:ea typeface="Calibri"/>
                <a:cs typeface="Calibri"/>
                <a:sym typeface="Calibri"/>
              </a:defRPr>
            </a:lvl4pPr>
            <a:lvl5pPr indent="-331470" lvl="4" marL="2286000" marR="0" rtl="0" algn="l">
              <a:lnSpc>
                <a:spcPct val="90000"/>
              </a:lnSpc>
              <a:spcBef>
                <a:spcPts val="450"/>
              </a:spcBef>
              <a:spcAft>
                <a:spcPts val="0"/>
              </a:spcAft>
              <a:buClr>
                <a:schemeClr val="dk1"/>
              </a:buClr>
              <a:buSzPts val="1620"/>
              <a:buFont typeface="Arial"/>
              <a:buChar char="•"/>
              <a:defRPr b="0" i="0" sz="1620" u="none" cap="none" strike="noStrike">
                <a:solidFill>
                  <a:schemeClr val="dk1"/>
                </a:solidFill>
                <a:latin typeface="Calibri"/>
                <a:ea typeface="Calibri"/>
                <a:cs typeface="Calibri"/>
                <a:sym typeface="Calibri"/>
              </a:defRPr>
            </a:lvl5pPr>
            <a:lvl6pPr indent="-331470" lvl="5" marL="2743200" marR="0" rtl="0" algn="l">
              <a:lnSpc>
                <a:spcPct val="90000"/>
              </a:lnSpc>
              <a:spcBef>
                <a:spcPts val="450"/>
              </a:spcBef>
              <a:spcAft>
                <a:spcPts val="0"/>
              </a:spcAft>
              <a:buClr>
                <a:schemeClr val="dk1"/>
              </a:buClr>
              <a:buSzPts val="1620"/>
              <a:buFont typeface="Arial"/>
              <a:buChar char="•"/>
              <a:defRPr b="0" i="0" sz="1620" u="none" cap="none" strike="noStrike">
                <a:solidFill>
                  <a:schemeClr val="dk1"/>
                </a:solidFill>
                <a:latin typeface="Calibri"/>
                <a:ea typeface="Calibri"/>
                <a:cs typeface="Calibri"/>
                <a:sym typeface="Calibri"/>
              </a:defRPr>
            </a:lvl6pPr>
            <a:lvl7pPr indent="-331470" lvl="6" marL="3200400" marR="0" rtl="0" algn="l">
              <a:lnSpc>
                <a:spcPct val="90000"/>
              </a:lnSpc>
              <a:spcBef>
                <a:spcPts val="450"/>
              </a:spcBef>
              <a:spcAft>
                <a:spcPts val="0"/>
              </a:spcAft>
              <a:buClr>
                <a:schemeClr val="dk1"/>
              </a:buClr>
              <a:buSzPts val="1620"/>
              <a:buFont typeface="Arial"/>
              <a:buChar char="•"/>
              <a:defRPr b="0" i="0" sz="1620" u="none" cap="none" strike="noStrike">
                <a:solidFill>
                  <a:schemeClr val="dk1"/>
                </a:solidFill>
                <a:latin typeface="Calibri"/>
                <a:ea typeface="Calibri"/>
                <a:cs typeface="Calibri"/>
                <a:sym typeface="Calibri"/>
              </a:defRPr>
            </a:lvl7pPr>
            <a:lvl8pPr indent="-331470" lvl="7" marL="3657600" marR="0" rtl="0" algn="l">
              <a:lnSpc>
                <a:spcPct val="90000"/>
              </a:lnSpc>
              <a:spcBef>
                <a:spcPts val="450"/>
              </a:spcBef>
              <a:spcAft>
                <a:spcPts val="0"/>
              </a:spcAft>
              <a:buClr>
                <a:schemeClr val="dk1"/>
              </a:buClr>
              <a:buSzPts val="1620"/>
              <a:buFont typeface="Arial"/>
              <a:buChar char="•"/>
              <a:defRPr b="0" i="0" sz="1620" u="none" cap="none" strike="noStrike">
                <a:solidFill>
                  <a:schemeClr val="dk1"/>
                </a:solidFill>
                <a:latin typeface="Calibri"/>
                <a:ea typeface="Calibri"/>
                <a:cs typeface="Calibri"/>
                <a:sym typeface="Calibri"/>
              </a:defRPr>
            </a:lvl8pPr>
            <a:lvl9pPr indent="-331470" lvl="8" marL="4114800" marR="0" rtl="0" algn="l">
              <a:lnSpc>
                <a:spcPct val="90000"/>
              </a:lnSpc>
              <a:spcBef>
                <a:spcPts val="450"/>
              </a:spcBef>
              <a:spcAft>
                <a:spcPts val="0"/>
              </a:spcAft>
              <a:buClr>
                <a:schemeClr val="dk1"/>
              </a:buClr>
              <a:buSzPts val="1620"/>
              <a:buFont typeface="Arial"/>
              <a:buChar char="•"/>
              <a:defRPr b="0" i="0" sz="1620" u="none" cap="none" strike="noStrike">
                <a:solidFill>
                  <a:schemeClr val="dk1"/>
                </a:solidFill>
                <a:latin typeface="Calibri"/>
                <a:ea typeface="Calibri"/>
                <a:cs typeface="Calibri"/>
                <a:sym typeface="Calibri"/>
              </a:defRPr>
            </a:lvl9pPr>
          </a:lstStyle>
          <a:p/>
        </p:txBody>
      </p:sp>
      <p:sp>
        <p:nvSpPr>
          <p:cNvPr id="12" name="Google Shape;12;p4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8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4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08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4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80" u="none" cap="none" strike="noStrike">
                <a:solidFill>
                  <a:srgbClr val="888888"/>
                </a:solidFill>
                <a:latin typeface="Calibri"/>
                <a:ea typeface="Calibri"/>
                <a:cs typeface="Calibri"/>
                <a:sym typeface="Calibri"/>
              </a:defRPr>
            </a:lvl1pPr>
            <a:lvl2pPr indent="0" lvl="1" marL="0" marR="0" rtl="0" algn="r">
              <a:spcBef>
                <a:spcPts val="0"/>
              </a:spcBef>
              <a:buNone/>
              <a:defRPr b="0" i="0" sz="1080" u="none" cap="none" strike="noStrike">
                <a:solidFill>
                  <a:srgbClr val="888888"/>
                </a:solidFill>
                <a:latin typeface="Calibri"/>
                <a:ea typeface="Calibri"/>
                <a:cs typeface="Calibri"/>
                <a:sym typeface="Calibri"/>
              </a:defRPr>
            </a:lvl2pPr>
            <a:lvl3pPr indent="0" lvl="2" marL="0" marR="0" rtl="0" algn="r">
              <a:spcBef>
                <a:spcPts val="0"/>
              </a:spcBef>
              <a:buNone/>
              <a:defRPr b="0" i="0" sz="1080" u="none" cap="none" strike="noStrike">
                <a:solidFill>
                  <a:srgbClr val="888888"/>
                </a:solidFill>
                <a:latin typeface="Calibri"/>
                <a:ea typeface="Calibri"/>
                <a:cs typeface="Calibri"/>
                <a:sym typeface="Calibri"/>
              </a:defRPr>
            </a:lvl3pPr>
            <a:lvl4pPr indent="0" lvl="3" marL="0" marR="0" rtl="0" algn="r">
              <a:spcBef>
                <a:spcPts val="0"/>
              </a:spcBef>
              <a:buNone/>
              <a:defRPr b="0" i="0" sz="1080" u="none" cap="none" strike="noStrike">
                <a:solidFill>
                  <a:srgbClr val="888888"/>
                </a:solidFill>
                <a:latin typeface="Calibri"/>
                <a:ea typeface="Calibri"/>
                <a:cs typeface="Calibri"/>
                <a:sym typeface="Calibri"/>
              </a:defRPr>
            </a:lvl4pPr>
            <a:lvl5pPr indent="0" lvl="4" marL="0" marR="0" rtl="0" algn="r">
              <a:spcBef>
                <a:spcPts val="0"/>
              </a:spcBef>
              <a:buNone/>
              <a:defRPr b="0" i="0" sz="1080" u="none" cap="none" strike="noStrike">
                <a:solidFill>
                  <a:srgbClr val="888888"/>
                </a:solidFill>
                <a:latin typeface="Calibri"/>
                <a:ea typeface="Calibri"/>
                <a:cs typeface="Calibri"/>
                <a:sym typeface="Calibri"/>
              </a:defRPr>
            </a:lvl5pPr>
            <a:lvl6pPr indent="0" lvl="5" marL="0" marR="0" rtl="0" algn="r">
              <a:spcBef>
                <a:spcPts val="0"/>
              </a:spcBef>
              <a:buNone/>
              <a:defRPr b="0" i="0" sz="1080" u="none" cap="none" strike="noStrike">
                <a:solidFill>
                  <a:srgbClr val="888888"/>
                </a:solidFill>
                <a:latin typeface="Calibri"/>
                <a:ea typeface="Calibri"/>
                <a:cs typeface="Calibri"/>
                <a:sym typeface="Calibri"/>
              </a:defRPr>
            </a:lvl6pPr>
            <a:lvl7pPr indent="0" lvl="6" marL="0" marR="0" rtl="0" algn="r">
              <a:spcBef>
                <a:spcPts val="0"/>
              </a:spcBef>
              <a:buNone/>
              <a:defRPr b="0" i="0" sz="1080" u="none" cap="none" strike="noStrike">
                <a:solidFill>
                  <a:srgbClr val="888888"/>
                </a:solidFill>
                <a:latin typeface="Calibri"/>
                <a:ea typeface="Calibri"/>
                <a:cs typeface="Calibri"/>
                <a:sym typeface="Calibri"/>
              </a:defRPr>
            </a:lvl7pPr>
            <a:lvl8pPr indent="0" lvl="7" marL="0" marR="0" rtl="0" algn="r">
              <a:spcBef>
                <a:spcPts val="0"/>
              </a:spcBef>
              <a:buNone/>
              <a:defRPr b="0" i="0" sz="1080" u="none" cap="none" strike="noStrike">
                <a:solidFill>
                  <a:srgbClr val="888888"/>
                </a:solidFill>
                <a:latin typeface="Calibri"/>
                <a:ea typeface="Calibri"/>
                <a:cs typeface="Calibri"/>
                <a:sym typeface="Calibri"/>
              </a:defRPr>
            </a:lvl8pPr>
            <a:lvl9pPr indent="0" lvl="8" marL="0" marR="0" rtl="0" algn="r">
              <a:spcBef>
                <a:spcPts val="0"/>
              </a:spcBef>
              <a:buNone/>
              <a:defRPr b="0" i="0" sz="108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9" name="Shape 89"/>
        <p:cNvGrpSpPr/>
        <p:nvPr/>
      </p:nvGrpSpPr>
      <p:grpSpPr>
        <a:xfrm>
          <a:off x="0" y="0"/>
          <a:ext cx="0" cy="0"/>
          <a:chOff x="0" y="0"/>
          <a:chExt cx="0" cy="0"/>
        </a:xfrm>
      </p:grpSpPr>
      <p:sp>
        <p:nvSpPr>
          <p:cNvPr id="90" name="Google Shape;90;p4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1" name="Google Shape;91;p45"/>
          <p:cNvSpPr txBox="1"/>
          <p:nvPr>
            <p:ph idx="1" type="body"/>
          </p:nvPr>
        </p:nvSpPr>
        <p:spPr>
          <a:xfrm>
            <a:off x="609600" y="1600200"/>
            <a:ext cx="10972800" cy="4525920"/>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2" name="Google Shape;92;p45"/>
          <p:cNvSpPr txBox="1"/>
          <p:nvPr>
            <p:ph idx="10" type="dt"/>
          </p:nvPr>
        </p:nvSpPr>
        <p:spPr>
          <a:xfrm>
            <a:off x="609600" y="6356350"/>
            <a:ext cx="2844800" cy="36504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4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9pPr>
          </a:lstStyle>
          <a:p/>
        </p:txBody>
      </p:sp>
      <p:sp>
        <p:nvSpPr>
          <p:cNvPr id="93" name="Google Shape;93;p45"/>
          <p:cNvSpPr txBox="1"/>
          <p:nvPr>
            <p:ph idx="11" type="ftr"/>
          </p:nvPr>
        </p:nvSpPr>
        <p:spPr>
          <a:xfrm>
            <a:off x="4165600" y="6356350"/>
            <a:ext cx="3860800" cy="36504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4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9pPr>
          </a:lstStyle>
          <a:p/>
        </p:txBody>
      </p:sp>
      <p:sp>
        <p:nvSpPr>
          <p:cNvPr id="94" name="Google Shape;94;p45"/>
          <p:cNvSpPr txBox="1"/>
          <p:nvPr>
            <p:ph idx="12" type="sldNum"/>
          </p:nvPr>
        </p:nvSpPr>
        <p:spPr>
          <a:xfrm>
            <a:off x="8737600" y="6356350"/>
            <a:ext cx="2844800" cy="36504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4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4" name="Shape 164"/>
        <p:cNvGrpSpPr/>
        <p:nvPr/>
      </p:nvGrpSpPr>
      <p:grpSpPr>
        <a:xfrm>
          <a:off x="0" y="0"/>
          <a:ext cx="0" cy="0"/>
          <a:chOff x="0" y="0"/>
          <a:chExt cx="0" cy="0"/>
        </a:xfrm>
      </p:grpSpPr>
      <p:sp>
        <p:nvSpPr>
          <p:cNvPr id="165" name="Google Shape;165;p47"/>
          <p:cNvSpPr txBox="1"/>
          <p:nvPr>
            <p:ph type="title"/>
          </p:nvPr>
        </p:nvSpPr>
        <p:spPr>
          <a:xfrm>
            <a:off x="838200" y="365126"/>
            <a:ext cx="10515600" cy="132552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66" name="Google Shape;166;p47"/>
          <p:cNvSpPr txBox="1"/>
          <p:nvPr>
            <p:ph idx="1" type="body"/>
          </p:nvPr>
        </p:nvSpPr>
        <p:spPr>
          <a:xfrm>
            <a:off x="838200" y="1825625"/>
            <a:ext cx="10515600" cy="4351320"/>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67" name="Google Shape;167;p47"/>
          <p:cNvSpPr txBox="1"/>
          <p:nvPr>
            <p:ph idx="10" type="dt"/>
          </p:nvPr>
        </p:nvSpPr>
        <p:spPr>
          <a:xfrm>
            <a:off x="838200" y="6356351"/>
            <a:ext cx="2743200" cy="36504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8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9pPr>
          </a:lstStyle>
          <a:p/>
        </p:txBody>
      </p:sp>
      <p:sp>
        <p:nvSpPr>
          <p:cNvPr id="168" name="Google Shape;168;p47"/>
          <p:cNvSpPr txBox="1"/>
          <p:nvPr>
            <p:ph idx="11" type="ftr"/>
          </p:nvPr>
        </p:nvSpPr>
        <p:spPr>
          <a:xfrm>
            <a:off x="4038600" y="6356351"/>
            <a:ext cx="4114800" cy="36504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08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Calibri"/>
                <a:ea typeface="Calibri"/>
                <a:cs typeface="Calibri"/>
                <a:sym typeface="Calibri"/>
              </a:defRPr>
            </a:lvl9pPr>
          </a:lstStyle>
          <a:p/>
        </p:txBody>
      </p:sp>
      <p:sp>
        <p:nvSpPr>
          <p:cNvPr id="169" name="Google Shape;169;p47"/>
          <p:cNvSpPr txBox="1"/>
          <p:nvPr>
            <p:ph idx="12" type="sldNum"/>
          </p:nvPr>
        </p:nvSpPr>
        <p:spPr>
          <a:xfrm>
            <a:off x="8610600" y="6356351"/>
            <a:ext cx="2743200" cy="36504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108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70" name="Google Shape;170;p47"/>
          <p:cNvPicPr preferRelativeResize="0"/>
          <p:nvPr/>
        </p:nvPicPr>
        <p:blipFill rotWithShape="1">
          <a:blip r:embed="rId1">
            <a:alphaModFix/>
          </a:blip>
          <a:srcRect b="0" l="0" r="0" t="0"/>
          <a:stretch/>
        </p:blipFill>
        <p:spPr>
          <a:xfrm>
            <a:off x="9288151" y="185738"/>
            <a:ext cx="2810500" cy="88399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0" name="Shape 240"/>
        <p:cNvGrpSpPr/>
        <p:nvPr/>
      </p:nvGrpSpPr>
      <p:grpSpPr>
        <a:xfrm>
          <a:off x="0" y="0"/>
          <a:ext cx="0" cy="0"/>
          <a:chOff x="0" y="0"/>
          <a:chExt cx="0" cy="0"/>
        </a:xfrm>
      </p:grpSpPr>
      <p:pic>
        <p:nvPicPr>
          <p:cNvPr id="241" name="Google Shape;241;p52"/>
          <p:cNvPicPr preferRelativeResize="0"/>
          <p:nvPr/>
        </p:nvPicPr>
        <p:blipFill rotWithShape="1">
          <a:blip r:embed="rId1">
            <a:alphaModFix/>
          </a:blip>
          <a:srcRect b="0" l="0" r="0" t="0"/>
          <a:stretch/>
        </p:blipFill>
        <p:spPr>
          <a:xfrm>
            <a:off x="500" y="5669375"/>
            <a:ext cx="12192000" cy="1188625"/>
          </a:xfrm>
          <a:prstGeom prst="rect">
            <a:avLst/>
          </a:prstGeom>
          <a:noFill/>
          <a:ln>
            <a:noFill/>
          </a:ln>
        </p:spPr>
      </p:pic>
      <p:sp>
        <p:nvSpPr>
          <p:cNvPr id="242" name="Google Shape;242;p52"/>
          <p:cNvSpPr txBox="1"/>
          <p:nvPr>
            <p:ph idx="1" type="body"/>
          </p:nvPr>
        </p:nvSpPr>
        <p:spPr>
          <a:xfrm>
            <a:off x="609600" y="1543433"/>
            <a:ext cx="10883200" cy="3430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chemeClr val="dk1"/>
              </a:buClr>
              <a:buSzPts val="1200"/>
              <a:buFont typeface="Arial"/>
              <a:buNone/>
              <a:defRPr b="1" i="0" sz="1200" u="none" cap="none" strike="noStrike">
                <a:solidFill>
                  <a:schemeClr val="dk1"/>
                </a:solidFill>
                <a:latin typeface="Arial"/>
                <a:ea typeface="Arial"/>
                <a:cs typeface="Arial"/>
                <a:sym typeface="Arial"/>
              </a:defRPr>
            </a:lvl1pPr>
            <a:lvl2pPr indent="-228600" lvl="1" marL="914400" marR="0" rtl="0" algn="l">
              <a:lnSpc>
                <a:spcPct val="100000"/>
              </a:lnSpc>
              <a:spcBef>
                <a:spcPts val="450"/>
              </a:spcBef>
              <a:spcAft>
                <a:spcPts val="0"/>
              </a:spcAft>
              <a:buClr>
                <a:schemeClr val="accent2"/>
              </a:buClr>
              <a:buSzPts val="1050"/>
              <a:buFont typeface="Arial"/>
              <a:buNone/>
              <a:defRPr b="1" i="0" sz="1050" u="none" cap="none" strike="noStrike">
                <a:solidFill>
                  <a:schemeClr val="dk1"/>
                </a:solidFill>
                <a:latin typeface="Arial"/>
                <a:ea typeface="Arial"/>
                <a:cs typeface="Arial"/>
                <a:sym typeface="Arial"/>
              </a:defRPr>
            </a:lvl2pPr>
            <a:lvl3pPr indent="-228600" lvl="2" marL="1371600" marR="0" rtl="0" algn="l">
              <a:lnSpc>
                <a:spcPct val="100000"/>
              </a:lnSpc>
              <a:spcBef>
                <a:spcPts val="450"/>
              </a:spcBef>
              <a:spcAft>
                <a:spcPts val="0"/>
              </a:spcAft>
              <a:buClr>
                <a:schemeClr val="accent2"/>
              </a:buClr>
              <a:buSzPts val="1050"/>
              <a:buFont typeface="Arial"/>
              <a:buNone/>
              <a:defRPr b="0" i="0" sz="1050" u="none" cap="none" strike="noStrike">
                <a:solidFill>
                  <a:schemeClr val="dk1"/>
                </a:solidFill>
                <a:latin typeface="Arial"/>
                <a:ea typeface="Arial"/>
                <a:cs typeface="Arial"/>
                <a:sym typeface="Arial"/>
              </a:defRPr>
            </a:lvl3pPr>
            <a:lvl4pPr indent="-295275" lvl="3" marL="1828800" marR="0" rtl="0" algn="l">
              <a:lnSpc>
                <a:spcPct val="100000"/>
              </a:lnSpc>
              <a:spcBef>
                <a:spcPts val="450"/>
              </a:spcBef>
              <a:spcAft>
                <a:spcPts val="0"/>
              </a:spcAft>
              <a:buClr>
                <a:schemeClr val="dk1"/>
              </a:buClr>
              <a:buSzPts val="1050"/>
              <a:buFont typeface="Arial"/>
              <a:buChar char="•"/>
              <a:defRPr b="0" i="0" sz="1050" u="none" cap="none" strike="noStrike">
                <a:solidFill>
                  <a:schemeClr val="dk1"/>
                </a:solidFill>
                <a:latin typeface="Arial"/>
                <a:ea typeface="Arial"/>
                <a:cs typeface="Arial"/>
                <a:sym typeface="Arial"/>
              </a:defRPr>
            </a:lvl4pPr>
            <a:lvl5pPr indent="-295275" lvl="4" marL="2286000" marR="0" rtl="0" algn="l">
              <a:lnSpc>
                <a:spcPct val="100000"/>
              </a:lnSpc>
              <a:spcBef>
                <a:spcPts val="450"/>
              </a:spcBef>
              <a:spcAft>
                <a:spcPts val="0"/>
              </a:spcAft>
              <a:buClr>
                <a:schemeClr val="dk1"/>
              </a:buClr>
              <a:buSzPts val="1050"/>
              <a:buFont typeface="Arial"/>
              <a:buChar char="∙"/>
              <a:defRPr b="0" i="0" sz="1050" u="none" cap="none" strike="noStrike">
                <a:solidFill>
                  <a:schemeClr val="dk1"/>
                </a:solidFill>
                <a:latin typeface="Arial"/>
                <a:ea typeface="Arial"/>
                <a:cs typeface="Arial"/>
                <a:sym typeface="Arial"/>
              </a:defRPr>
            </a:lvl5pPr>
            <a:lvl6pPr indent="-323850" lvl="5" marL="2743200" marR="0" rtl="0" algn="l">
              <a:lnSpc>
                <a:spcPct val="100000"/>
              </a:lnSpc>
              <a:spcBef>
                <a:spcPts val="45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6pPr>
            <a:lvl7pPr indent="-323850" lvl="6" marL="32004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7pPr>
            <a:lvl8pPr indent="-323850" lvl="7" marL="36576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8pPr>
            <a:lvl9pPr indent="-323850" lvl="8" marL="41148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9pPr>
          </a:lstStyle>
          <a:p/>
        </p:txBody>
      </p:sp>
      <p:sp>
        <p:nvSpPr>
          <p:cNvPr id="243" name="Google Shape;243;p52"/>
          <p:cNvSpPr txBox="1"/>
          <p:nvPr>
            <p:ph type="title"/>
          </p:nvPr>
        </p:nvSpPr>
        <p:spPr>
          <a:xfrm>
            <a:off x="609600" y="447896"/>
            <a:ext cx="10883200" cy="904680"/>
          </a:xfrm>
          <a:prstGeom prst="rect">
            <a:avLst/>
          </a:prstGeom>
          <a:noFill/>
          <a:ln>
            <a:noFill/>
          </a:ln>
        </p:spPr>
        <p:txBody>
          <a:bodyPr anchorCtr="0" anchor="t" bIns="45700" lIns="91425" spcFirstLastPara="1" rIns="91425" wrap="square" tIns="45700">
            <a:normAutofit/>
          </a:bodyPr>
          <a:lstStyle>
            <a:lvl1pPr lvl="0" marR="0" rtl="0" algn="l">
              <a:lnSpc>
                <a:spcPct val="100000"/>
              </a:lnSpc>
              <a:spcBef>
                <a:spcPts val="0"/>
              </a:spcBef>
              <a:spcAft>
                <a:spcPts val="0"/>
              </a:spcAft>
              <a:buClr>
                <a:schemeClr val="dk1"/>
              </a:buClr>
              <a:buSzPts val="1950"/>
              <a:buFont typeface="Arial"/>
              <a:buNone/>
              <a:defRPr b="1" i="0" sz="195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44" name="Google Shape;244;p52"/>
          <p:cNvSpPr txBox="1"/>
          <p:nvPr>
            <p:ph idx="12" type="sldNum"/>
          </p:nvPr>
        </p:nvSpPr>
        <p:spPr>
          <a:xfrm>
            <a:off x="240320" y="5982786"/>
            <a:ext cx="576000" cy="215640"/>
          </a:xfrm>
          <a:prstGeom prst="rect">
            <a:avLst/>
          </a:prstGeom>
          <a:noFill/>
          <a:ln>
            <a:noFill/>
          </a:ln>
        </p:spPr>
        <p:txBody>
          <a:bodyPr anchorCtr="0" anchor="ctr" bIns="45700" lIns="0" spcFirstLastPara="1" rIns="36000" wrap="square" tIns="45700">
            <a:noAutofit/>
          </a:bodyPr>
          <a:lstStyle>
            <a:lvl1pPr indent="0" lvl="0" marL="0" marR="0" rtl="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750"/>
              <a:buFont typeface="Arial"/>
              <a:buNone/>
              <a:defRPr b="0" i="0" sz="9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
        <p:nvSpPr>
          <p:cNvPr id="245" name="Google Shape;245;p52"/>
          <p:cNvSpPr txBox="1"/>
          <p:nvPr>
            <p:ph idx="10" type="dt"/>
          </p:nvPr>
        </p:nvSpPr>
        <p:spPr>
          <a:xfrm>
            <a:off x="609599" y="5159909"/>
            <a:ext cx="10881600" cy="180000"/>
          </a:xfrm>
          <a:prstGeom prst="rect">
            <a:avLst/>
          </a:prstGeom>
          <a:noFill/>
          <a:ln>
            <a:noFill/>
          </a:ln>
        </p:spPr>
        <p:txBody>
          <a:bodyPr anchorCtr="0" anchor="ctr" bIns="0" lIns="90000" spcFirstLastPara="1" rIns="0" wrap="square" tIns="0">
            <a:noAutofit/>
          </a:bodyPr>
          <a:lstStyle>
            <a:lvl1pPr lvl="0" marR="0" rtl="0" algn="l">
              <a:lnSpc>
                <a:spcPct val="100000"/>
              </a:lnSpc>
              <a:spcBef>
                <a:spcPts val="180"/>
              </a:spcBef>
              <a:spcAft>
                <a:spcPts val="0"/>
              </a:spcAft>
              <a:buClr>
                <a:schemeClr val="dk1"/>
              </a:buClr>
              <a:buSzPts val="750"/>
              <a:buFont typeface="Arial"/>
              <a:buNone/>
              <a:defRPr b="0" i="0" sz="9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9pPr>
          </a:lstStyle>
          <a:p/>
        </p:txBody>
      </p:sp>
      <p:sp>
        <p:nvSpPr>
          <p:cNvPr id="246" name="Google Shape;246;p52"/>
          <p:cNvSpPr txBox="1"/>
          <p:nvPr>
            <p:ph idx="11" type="ftr"/>
          </p:nvPr>
        </p:nvSpPr>
        <p:spPr>
          <a:xfrm>
            <a:off x="609599" y="5355145"/>
            <a:ext cx="10881600" cy="180000"/>
          </a:xfrm>
          <a:prstGeom prst="rect">
            <a:avLst/>
          </a:prstGeom>
          <a:noFill/>
          <a:ln>
            <a:noFill/>
          </a:ln>
        </p:spPr>
        <p:txBody>
          <a:bodyPr anchorCtr="0" anchor="ctr" bIns="0" lIns="90000" spcFirstLastPara="1" rIns="0" wrap="square" tIns="0">
            <a:noAutofit/>
          </a:bodyPr>
          <a:lstStyle>
            <a:lvl1pPr lvl="0" marR="0" rtl="0" algn="l">
              <a:lnSpc>
                <a:spcPct val="100000"/>
              </a:lnSpc>
              <a:spcBef>
                <a:spcPts val="180"/>
              </a:spcBef>
              <a:spcAft>
                <a:spcPts val="0"/>
              </a:spcAft>
              <a:buClr>
                <a:schemeClr val="dk1"/>
              </a:buClr>
              <a:buSzPts val="750"/>
              <a:buFont typeface="Arial"/>
              <a:buNone/>
              <a:defRPr b="0" i="0" sz="9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86" r:id="rId2"/>
    <p:sldLayoutId id="2147483687" r:id="rId3"/>
    <p:sldLayoutId id="2147483688" r:id="rId4"/>
    <p:sldLayoutId id="2147483689" r:id="rId5"/>
    <p:sldLayoutId id="2147483690" r:id="rId6"/>
    <p:sldLayoutId id="2147483691" r:id="rId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5" name="Shape 285"/>
        <p:cNvGrpSpPr/>
        <p:nvPr/>
      </p:nvGrpSpPr>
      <p:grpSpPr>
        <a:xfrm>
          <a:off x="0" y="0"/>
          <a:ext cx="0" cy="0"/>
          <a:chOff x="0" y="0"/>
          <a:chExt cx="0" cy="0"/>
        </a:xfrm>
      </p:grpSpPr>
      <p:pic>
        <p:nvPicPr>
          <p:cNvPr id="286" name="Google Shape;286;p54"/>
          <p:cNvPicPr preferRelativeResize="0"/>
          <p:nvPr/>
        </p:nvPicPr>
        <p:blipFill rotWithShape="1">
          <a:blip r:embed="rId1">
            <a:alphaModFix/>
          </a:blip>
          <a:srcRect b="0" l="0" r="0" t="0"/>
          <a:stretch/>
        </p:blipFill>
        <p:spPr>
          <a:xfrm>
            <a:off x="0" y="0"/>
            <a:ext cx="12191999" cy="6857998"/>
          </a:xfrm>
          <a:prstGeom prst="rect">
            <a:avLst/>
          </a:prstGeom>
          <a:noFill/>
          <a:ln>
            <a:noFill/>
          </a:ln>
        </p:spPr>
      </p:pic>
      <p:sp>
        <p:nvSpPr>
          <p:cNvPr id="287" name="Google Shape;287;p54"/>
          <p:cNvSpPr txBox="1"/>
          <p:nvPr>
            <p:ph idx="1" type="body"/>
          </p:nvPr>
        </p:nvSpPr>
        <p:spPr>
          <a:xfrm>
            <a:off x="609600" y="1543433"/>
            <a:ext cx="10883200" cy="3430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chemeClr val="dk1"/>
              </a:buClr>
              <a:buSzPts val="1200"/>
              <a:buFont typeface="Arial"/>
              <a:buNone/>
              <a:defRPr b="1" i="0" sz="1200" u="none" cap="none" strike="noStrike">
                <a:solidFill>
                  <a:schemeClr val="dk1"/>
                </a:solidFill>
                <a:latin typeface="Arial"/>
                <a:ea typeface="Arial"/>
                <a:cs typeface="Arial"/>
                <a:sym typeface="Arial"/>
              </a:defRPr>
            </a:lvl1pPr>
            <a:lvl2pPr indent="-228600" lvl="1" marL="914400" marR="0" rtl="0" algn="l">
              <a:lnSpc>
                <a:spcPct val="100000"/>
              </a:lnSpc>
              <a:spcBef>
                <a:spcPts val="450"/>
              </a:spcBef>
              <a:spcAft>
                <a:spcPts val="0"/>
              </a:spcAft>
              <a:buClr>
                <a:schemeClr val="accent2"/>
              </a:buClr>
              <a:buSzPts val="1050"/>
              <a:buFont typeface="Arial"/>
              <a:buNone/>
              <a:defRPr b="1" i="0" sz="1050" u="none" cap="none" strike="noStrike">
                <a:solidFill>
                  <a:schemeClr val="dk1"/>
                </a:solidFill>
                <a:latin typeface="Arial"/>
                <a:ea typeface="Arial"/>
                <a:cs typeface="Arial"/>
                <a:sym typeface="Arial"/>
              </a:defRPr>
            </a:lvl2pPr>
            <a:lvl3pPr indent="-228600" lvl="2" marL="1371600" marR="0" rtl="0" algn="l">
              <a:lnSpc>
                <a:spcPct val="100000"/>
              </a:lnSpc>
              <a:spcBef>
                <a:spcPts val="450"/>
              </a:spcBef>
              <a:spcAft>
                <a:spcPts val="0"/>
              </a:spcAft>
              <a:buClr>
                <a:schemeClr val="accent2"/>
              </a:buClr>
              <a:buSzPts val="1050"/>
              <a:buFont typeface="Arial"/>
              <a:buNone/>
              <a:defRPr b="0" i="0" sz="1050" u="none" cap="none" strike="noStrike">
                <a:solidFill>
                  <a:schemeClr val="dk1"/>
                </a:solidFill>
                <a:latin typeface="Arial"/>
                <a:ea typeface="Arial"/>
                <a:cs typeface="Arial"/>
                <a:sym typeface="Arial"/>
              </a:defRPr>
            </a:lvl3pPr>
            <a:lvl4pPr indent="-295275" lvl="3" marL="1828800" marR="0" rtl="0" algn="l">
              <a:lnSpc>
                <a:spcPct val="100000"/>
              </a:lnSpc>
              <a:spcBef>
                <a:spcPts val="450"/>
              </a:spcBef>
              <a:spcAft>
                <a:spcPts val="0"/>
              </a:spcAft>
              <a:buClr>
                <a:schemeClr val="dk1"/>
              </a:buClr>
              <a:buSzPts val="1050"/>
              <a:buFont typeface="Arial"/>
              <a:buChar char="•"/>
              <a:defRPr b="0" i="0" sz="1050" u="none" cap="none" strike="noStrike">
                <a:solidFill>
                  <a:schemeClr val="dk1"/>
                </a:solidFill>
                <a:latin typeface="Arial"/>
                <a:ea typeface="Arial"/>
                <a:cs typeface="Arial"/>
                <a:sym typeface="Arial"/>
              </a:defRPr>
            </a:lvl4pPr>
            <a:lvl5pPr indent="-295275" lvl="4" marL="2286000" marR="0" rtl="0" algn="l">
              <a:lnSpc>
                <a:spcPct val="100000"/>
              </a:lnSpc>
              <a:spcBef>
                <a:spcPts val="450"/>
              </a:spcBef>
              <a:spcAft>
                <a:spcPts val="0"/>
              </a:spcAft>
              <a:buClr>
                <a:schemeClr val="dk1"/>
              </a:buClr>
              <a:buSzPts val="1050"/>
              <a:buFont typeface="Arial"/>
              <a:buChar char="∙"/>
              <a:defRPr b="0" i="0" sz="1050" u="none" cap="none" strike="noStrike">
                <a:solidFill>
                  <a:schemeClr val="dk1"/>
                </a:solidFill>
                <a:latin typeface="Arial"/>
                <a:ea typeface="Arial"/>
                <a:cs typeface="Arial"/>
                <a:sym typeface="Arial"/>
              </a:defRPr>
            </a:lvl5pPr>
            <a:lvl6pPr indent="-323850" lvl="5" marL="2743200" marR="0" rtl="0" algn="l">
              <a:lnSpc>
                <a:spcPct val="100000"/>
              </a:lnSpc>
              <a:spcBef>
                <a:spcPts val="45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6pPr>
            <a:lvl7pPr indent="-323850" lvl="6" marL="32004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7pPr>
            <a:lvl8pPr indent="-323850" lvl="7" marL="36576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8pPr>
            <a:lvl9pPr indent="-323850" lvl="8" marL="41148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9pPr>
          </a:lstStyle>
          <a:p/>
        </p:txBody>
      </p:sp>
      <p:sp>
        <p:nvSpPr>
          <p:cNvPr id="288" name="Google Shape;288;p54"/>
          <p:cNvSpPr txBox="1"/>
          <p:nvPr>
            <p:ph type="title"/>
          </p:nvPr>
        </p:nvSpPr>
        <p:spPr>
          <a:xfrm>
            <a:off x="609600" y="447896"/>
            <a:ext cx="10883200" cy="904680"/>
          </a:xfrm>
          <a:prstGeom prst="rect">
            <a:avLst/>
          </a:prstGeom>
          <a:noFill/>
          <a:ln>
            <a:noFill/>
          </a:ln>
        </p:spPr>
        <p:txBody>
          <a:bodyPr anchorCtr="0" anchor="t" bIns="45700" lIns="91425" spcFirstLastPara="1" rIns="91425" wrap="square" tIns="45700">
            <a:normAutofit/>
          </a:bodyPr>
          <a:lstStyle>
            <a:lvl1pPr lvl="0" marR="0" rtl="0" algn="l">
              <a:lnSpc>
                <a:spcPct val="100000"/>
              </a:lnSpc>
              <a:spcBef>
                <a:spcPts val="0"/>
              </a:spcBef>
              <a:spcAft>
                <a:spcPts val="0"/>
              </a:spcAft>
              <a:buClr>
                <a:schemeClr val="dk1"/>
              </a:buClr>
              <a:buSzPts val="1950"/>
              <a:buFont typeface="Arial"/>
              <a:buNone/>
              <a:defRPr b="1" i="0" sz="195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89" name="Google Shape;289;p54"/>
          <p:cNvSpPr txBox="1"/>
          <p:nvPr>
            <p:ph idx="12" type="sldNum"/>
          </p:nvPr>
        </p:nvSpPr>
        <p:spPr>
          <a:xfrm>
            <a:off x="11521017" y="138578"/>
            <a:ext cx="576000" cy="215640"/>
          </a:xfrm>
          <a:prstGeom prst="rect">
            <a:avLst/>
          </a:prstGeom>
          <a:noFill/>
          <a:ln>
            <a:noFill/>
          </a:ln>
        </p:spPr>
        <p:txBody>
          <a:bodyPr anchorCtr="0" anchor="ctr" bIns="45700" lIns="0" spcFirstLastPara="1" rIns="36000" wrap="square" tIns="45700">
            <a:noAutofit/>
          </a:bodyPr>
          <a:lstStyle>
            <a:lvl1pPr indent="0" lvl="0" marL="0" marR="0" rtl="0" algn="l">
              <a:lnSpc>
                <a:spcPct val="100000"/>
              </a:lnSpc>
              <a:spcBef>
                <a:spcPts val="0"/>
              </a:spcBef>
              <a:spcAft>
                <a:spcPts val="0"/>
              </a:spcAft>
              <a:buClr>
                <a:srgbClr val="000000"/>
              </a:buClr>
              <a:buSzPts val="750"/>
              <a:buFont typeface="Arial"/>
              <a:buNone/>
              <a:defRPr b="0" i="0" sz="900" u="none" cap="none" strike="noStrike">
                <a:solidFill>
                  <a:srgbClr val="414042"/>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750"/>
              <a:buFont typeface="Arial"/>
              <a:buNone/>
              <a:defRPr b="0" i="0" sz="900" u="none" cap="none" strike="noStrike">
                <a:solidFill>
                  <a:srgbClr val="414042"/>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750"/>
              <a:buFont typeface="Arial"/>
              <a:buNone/>
              <a:defRPr b="0" i="0" sz="900" u="none" cap="none" strike="noStrike">
                <a:solidFill>
                  <a:srgbClr val="414042"/>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750"/>
              <a:buFont typeface="Arial"/>
              <a:buNone/>
              <a:defRPr b="0" i="0" sz="900" u="none" cap="none" strike="noStrike">
                <a:solidFill>
                  <a:srgbClr val="414042"/>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750"/>
              <a:buFont typeface="Arial"/>
              <a:buNone/>
              <a:defRPr b="0" i="0" sz="900" u="none" cap="none" strike="noStrike">
                <a:solidFill>
                  <a:srgbClr val="414042"/>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750"/>
              <a:buFont typeface="Arial"/>
              <a:buNone/>
              <a:defRPr b="0" i="0" sz="900" u="none" cap="none" strike="noStrike">
                <a:solidFill>
                  <a:srgbClr val="414042"/>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750"/>
              <a:buFont typeface="Arial"/>
              <a:buNone/>
              <a:defRPr b="0" i="0" sz="900" u="none" cap="none" strike="noStrike">
                <a:solidFill>
                  <a:srgbClr val="414042"/>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750"/>
              <a:buFont typeface="Arial"/>
              <a:buNone/>
              <a:defRPr b="0" i="0" sz="900" u="none" cap="none" strike="noStrike">
                <a:solidFill>
                  <a:srgbClr val="414042"/>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750"/>
              <a:buFont typeface="Arial"/>
              <a:buNone/>
              <a:defRPr b="0" i="0" sz="900" u="none" cap="none" strike="noStrike">
                <a:solidFill>
                  <a:srgbClr val="41404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
        <p:nvSpPr>
          <p:cNvPr id="290" name="Google Shape;290;p54"/>
          <p:cNvSpPr txBox="1"/>
          <p:nvPr>
            <p:ph idx="10" type="dt"/>
          </p:nvPr>
        </p:nvSpPr>
        <p:spPr>
          <a:xfrm>
            <a:off x="609599" y="5159909"/>
            <a:ext cx="10881600" cy="180000"/>
          </a:xfrm>
          <a:prstGeom prst="rect">
            <a:avLst/>
          </a:prstGeom>
          <a:noFill/>
          <a:ln>
            <a:noFill/>
          </a:ln>
        </p:spPr>
        <p:txBody>
          <a:bodyPr anchorCtr="0" anchor="ctr" bIns="0" lIns="90000" spcFirstLastPara="1" rIns="0" wrap="square" tIns="0">
            <a:noAutofit/>
          </a:bodyPr>
          <a:lstStyle>
            <a:lvl1pPr lvl="0" marR="0" rtl="0" algn="l">
              <a:lnSpc>
                <a:spcPct val="100000"/>
              </a:lnSpc>
              <a:spcBef>
                <a:spcPts val="180"/>
              </a:spcBef>
              <a:spcAft>
                <a:spcPts val="0"/>
              </a:spcAft>
              <a:buClr>
                <a:schemeClr val="dk1"/>
              </a:buClr>
              <a:buSzPts val="750"/>
              <a:buFont typeface="Arial"/>
              <a:buNone/>
              <a:defRPr b="0" i="0" sz="9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9pPr>
          </a:lstStyle>
          <a:p/>
        </p:txBody>
      </p:sp>
      <p:sp>
        <p:nvSpPr>
          <p:cNvPr id="291" name="Google Shape;291;p54"/>
          <p:cNvSpPr txBox="1"/>
          <p:nvPr>
            <p:ph idx="11" type="ftr"/>
          </p:nvPr>
        </p:nvSpPr>
        <p:spPr>
          <a:xfrm>
            <a:off x="609599" y="5355145"/>
            <a:ext cx="10881600" cy="180000"/>
          </a:xfrm>
          <a:prstGeom prst="rect">
            <a:avLst/>
          </a:prstGeom>
          <a:noFill/>
          <a:ln>
            <a:noFill/>
          </a:ln>
        </p:spPr>
        <p:txBody>
          <a:bodyPr anchorCtr="0" anchor="ctr" bIns="0" lIns="90000" spcFirstLastPara="1" rIns="0" wrap="square" tIns="0">
            <a:noAutofit/>
          </a:bodyPr>
          <a:lstStyle>
            <a:lvl1pPr lvl="0" marR="0" rtl="0" algn="l">
              <a:lnSpc>
                <a:spcPct val="100000"/>
              </a:lnSpc>
              <a:spcBef>
                <a:spcPts val="180"/>
              </a:spcBef>
              <a:spcAft>
                <a:spcPts val="0"/>
              </a:spcAft>
              <a:buClr>
                <a:schemeClr val="dk1"/>
              </a:buClr>
              <a:buSzPts val="750"/>
              <a:buFont typeface="Arial"/>
              <a:buNone/>
              <a:defRPr b="0" i="0" sz="9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16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9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6.png"/><Relationship Id="rId4" Type="http://schemas.openxmlformats.org/officeDocument/2006/relationships/image" Target="../media/image12.png"/><Relationship Id="rId5"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4.png"/><Relationship Id="rId4" Type="http://schemas.openxmlformats.org/officeDocument/2006/relationships/image" Target="../media/image13.jpg"/><Relationship Id="rId5" Type="http://schemas.openxmlformats.org/officeDocument/2006/relationships/image" Target="../media/image15.png"/><Relationship Id="rId6"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14.png"/><Relationship Id="rId4" Type="http://schemas.openxmlformats.org/officeDocument/2006/relationships/image" Target="../media/image13.jpg"/><Relationship Id="rId5" Type="http://schemas.openxmlformats.org/officeDocument/2006/relationships/image" Target="../media/image15.png"/><Relationship Id="rId6"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image" Target="../media/image13.jpg"/><Relationship Id="rId5" Type="http://schemas.openxmlformats.org/officeDocument/2006/relationships/image" Target="../media/image15.png"/><Relationship Id="rId6" Type="http://schemas.openxmlformats.org/officeDocument/2006/relationships/image" Target="../media/image1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13.jpg"/><Relationship Id="rId5" Type="http://schemas.openxmlformats.org/officeDocument/2006/relationships/image" Target="../media/image15.png"/><Relationship Id="rId6"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13.jpg"/><Relationship Id="rId5" Type="http://schemas.openxmlformats.org/officeDocument/2006/relationships/image" Target="../media/image15.png"/><Relationship Id="rId6" Type="http://schemas.openxmlformats.org/officeDocument/2006/relationships/image" Target="../media/image2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13.jpg"/><Relationship Id="rId5" Type="http://schemas.openxmlformats.org/officeDocument/2006/relationships/image" Target="../media/image15.png"/><Relationship Id="rId6"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13.jpg"/><Relationship Id="rId5" Type="http://schemas.openxmlformats.org/officeDocument/2006/relationships/image" Target="../media/image15.png"/><Relationship Id="rId6" Type="http://schemas.openxmlformats.org/officeDocument/2006/relationships/image" Target="../media/image2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13.jpg"/><Relationship Id="rId5" Type="http://schemas.openxmlformats.org/officeDocument/2006/relationships/image" Target="../media/image15.png"/><Relationship Id="rId6" Type="http://schemas.openxmlformats.org/officeDocument/2006/relationships/image" Target="../media/image2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xml"/><Relationship Id="rId3" Type="http://schemas.openxmlformats.org/officeDocument/2006/relationships/image" Target="../media/image2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xml"/><Relationship Id="rId3" Type="http://schemas.openxmlformats.org/officeDocument/2006/relationships/image" Target="../media/image25.jpg"/><Relationship Id="rId4" Type="http://schemas.openxmlformats.org/officeDocument/2006/relationships/image" Target="../media/image2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6.xml"/><Relationship Id="rId3" Type="http://schemas.openxmlformats.org/officeDocument/2006/relationships/image" Target="../media/image31.jp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7.xml"/><Relationship Id="rId3" Type="http://schemas.openxmlformats.org/officeDocument/2006/relationships/image" Target="../media/image3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xml"/><Relationship Id="rId3" Type="http://schemas.openxmlformats.org/officeDocument/2006/relationships/hyperlink" Target="mailto:admin@deafscotland.org" TargetMode="External"/><Relationship Id="rId4" Type="http://schemas.openxmlformats.org/officeDocument/2006/relationships/hyperlink" Target="mailto:chiefofficer@deafscotlsand.org" TargetMode="External"/><Relationship Id="rId5" Type="http://schemas.openxmlformats.org/officeDocument/2006/relationships/image" Target="../media/image30.png"/><Relationship Id="rId6" Type="http://schemas.openxmlformats.org/officeDocument/2006/relationships/image" Target="../media/image29.png"/><Relationship Id="rId7" Type="http://schemas.openxmlformats.org/officeDocument/2006/relationships/image" Target="../media/image32.png"/><Relationship Id="rId8" Type="http://schemas.openxmlformats.org/officeDocument/2006/relationships/image" Target="../media/image3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13.jpg"/><Relationship Id="rId4" Type="http://schemas.openxmlformats.org/officeDocument/2006/relationships/image" Target="../media/image15.png"/><Relationship Id="rId5" Type="http://schemas.openxmlformats.org/officeDocument/2006/relationships/image" Target="../media/image3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14.png"/><Relationship Id="rId4" Type="http://schemas.openxmlformats.org/officeDocument/2006/relationships/image" Target="../media/image13.jpg"/><Relationship Id="rId5"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14.png"/><Relationship Id="rId4" Type="http://schemas.openxmlformats.org/officeDocument/2006/relationships/image" Target="../media/image13.jpg"/><Relationship Id="rId5" Type="http://schemas.openxmlformats.org/officeDocument/2006/relationships/image" Target="../media/image15.png"/><Relationship Id="rId6" Type="http://schemas.openxmlformats.org/officeDocument/2006/relationships/image" Target="../media/image33.png"/><Relationship Id="rId7"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14.png"/><Relationship Id="rId4" Type="http://schemas.openxmlformats.org/officeDocument/2006/relationships/image" Target="../media/image13.jpg"/><Relationship Id="rId5" Type="http://schemas.openxmlformats.org/officeDocument/2006/relationships/image" Target="../media/image15.png"/><Relationship Id="rId6" Type="http://schemas.openxmlformats.org/officeDocument/2006/relationships/image" Target="../media/image3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27.xml"/><Relationship Id="rId3" Type="http://schemas.openxmlformats.org/officeDocument/2006/relationships/image" Target="../media/image38.jp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8.xml"/><Relationship Id="rId3" Type="http://schemas.openxmlformats.org/officeDocument/2006/relationships/image" Target="../media/image43.jp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9.xml"/><Relationship Id="rId3" Type="http://schemas.openxmlformats.org/officeDocument/2006/relationships/image" Target="../media/image4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1.xml"/><Relationship Id="rId3" Type="http://schemas.openxmlformats.org/officeDocument/2006/relationships/image" Target="../media/image4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3.xml"/><Relationship Id="rId3" Type="http://schemas.openxmlformats.org/officeDocument/2006/relationships/image" Target="../media/image47.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5.xml"/><Relationship Id="rId3" Type="http://schemas.openxmlformats.org/officeDocument/2006/relationships/image" Target="../media/image45.jpg"/><Relationship Id="rId4" Type="http://schemas.openxmlformats.org/officeDocument/2006/relationships/image" Target="../media/image48.jpg"/><Relationship Id="rId5" Type="http://schemas.openxmlformats.org/officeDocument/2006/relationships/image" Target="../media/image4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36.xml"/><Relationship Id="rId3" Type="http://schemas.openxmlformats.org/officeDocument/2006/relationships/image" Target="../media/image52.jpg"/><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7.xml"/><Relationship Id="rId3" Type="http://schemas.openxmlformats.org/officeDocument/2006/relationships/image" Target="../media/image49.jpg"/><Relationship Id="rId4" Type="http://schemas.openxmlformats.org/officeDocument/2006/relationships/image" Target="../media/image51.jpg"/><Relationship Id="rId5" Type="http://schemas.openxmlformats.org/officeDocument/2006/relationships/image" Target="../media/image54.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image" Target="../media/image13.jp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53.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 Id="rId3" Type="http://schemas.openxmlformats.org/officeDocument/2006/relationships/image" Target="../media/image13.jp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50.jpg"/><Relationship Id="rId7" Type="http://schemas.openxmlformats.org/officeDocument/2006/relationships/image" Target="../media/image5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 Id="rId3" Type="http://schemas.openxmlformats.org/officeDocument/2006/relationships/image" Target="../media/image57.png"/><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1"/>
          <p:cNvSpPr txBox="1"/>
          <p:nvPr>
            <p:ph type="title"/>
          </p:nvPr>
        </p:nvSpPr>
        <p:spPr>
          <a:xfrm>
            <a:off x="736411" y="2362656"/>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900"/>
              <a:buFont typeface="Calibri"/>
              <a:buNone/>
            </a:pPr>
            <a:br>
              <a:rPr b="1" lang="en-GB"/>
            </a:br>
            <a:endParaRPr b="1" i="1"/>
          </a:p>
        </p:txBody>
      </p:sp>
      <p:sp>
        <p:nvSpPr>
          <p:cNvPr id="301" name="Google Shape;301;p1"/>
          <p:cNvSpPr/>
          <p:nvPr/>
        </p:nvSpPr>
        <p:spPr>
          <a:xfrm>
            <a:off x="293775" y="2362650"/>
            <a:ext cx="10194300" cy="328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5400" u="none" cap="none" strike="noStrike">
                <a:solidFill>
                  <a:srgbClr val="FFFFFF"/>
                </a:solidFill>
                <a:latin typeface="Calibri"/>
                <a:ea typeface="Calibri"/>
                <a:cs typeface="Calibri"/>
                <a:sym typeface="Calibri"/>
              </a:rPr>
              <a:t>Health, Wellbeing and COVID-19 –  People’s Experiences and Priorities for the Futu</a:t>
            </a:r>
            <a:r>
              <a:rPr b="1" lang="en-GB" sz="5400">
                <a:solidFill>
                  <a:srgbClr val="FFFFFF"/>
                </a:solidFill>
                <a:latin typeface="Calibri"/>
                <a:ea typeface="Calibri"/>
                <a:cs typeface="Calibri"/>
                <a:sym typeface="Calibri"/>
              </a:rPr>
              <a:t>re </a:t>
            </a:r>
            <a:endParaRPr b="1" sz="5400">
              <a:solidFill>
                <a:srgbClr val="FFFFFF"/>
              </a:solidFill>
              <a:latin typeface="Calibri"/>
              <a:ea typeface="Calibri"/>
              <a:cs typeface="Calibri"/>
              <a:sym typeface="Calibri"/>
            </a:endParaRPr>
          </a:p>
          <a:p>
            <a:pPr indent="0" lvl="0" marL="0" marR="0" rtl="0" algn="l">
              <a:spcBef>
                <a:spcPts val="0"/>
              </a:spcBef>
              <a:spcAft>
                <a:spcPts val="0"/>
              </a:spcAft>
              <a:buNone/>
            </a:pPr>
            <a:r>
              <a:t/>
            </a:r>
            <a:endParaRPr sz="2200">
              <a:solidFill>
                <a:srgbClr val="FFFFFF"/>
              </a:solidFill>
              <a:latin typeface="Calibri"/>
              <a:ea typeface="Calibri"/>
              <a:cs typeface="Calibri"/>
              <a:sym typeface="Calibri"/>
            </a:endParaRPr>
          </a:p>
          <a:p>
            <a:pPr indent="0" lvl="0" marL="0" marR="0" rtl="0" algn="l">
              <a:spcBef>
                <a:spcPts val="0"/>
              </a:spcBef>
              <a:spcAft>
                <a:spcPts val="0"/>
              </a:spcAft>
              <a:buNone/>
            </a:pPr>
            <a:r>
              <a:rPr lang="en-GB" sz="2200">
                <a:solidFill>
                  <a:srgbClr val="FFFFFF"/>
                </a:solidFill>
                <a:latin typeface="Calibri"/>
                <a:ea typeface="Calibri"/>
                <a:cs typeface="Calibri"/>
                <a:sym typeface="Calibri"/>
              </a:rPr>
              <a:t>Sara Redmond</a:t>
            </a:r>
            <a:r>
              <a:rPr i="0" lang="en-GB" sz="2200" u="none" cap="none" strike="noStrike">
                <a:solidFill>
                  <a:srgbClr val="FFFFFF"/>
                </a:solidFill>
                <a:latin typeface="Calibri"/>
                <a:ea typeface="Calibri"/>
                <a:cs typeface="Calibri"/>
                <a:sym typeface="Calibri"/>
              </a:rPr>
              <a:t>, </a:t>
            </a:r>
            <a:r>
              <a:rPr lang="en-GB" sz="2200">
                <a:solidFill>
                  <a:srgbClr val="FFFFFF"/>
                </a:solidFill>
                <a:latin typeface="Calibri"/>
                <a:ea typeface="Calibri"/>
                <a:cs typeface="Calibri"/>
                <a:sym typeface="Calibri"/>
              </a:rPr>
              <a:t>Director of Development and Improvement</a:t>
            </a:r>
            <a:r>
              <a:rPr i="0" lang="en-GB" sz="2200" u="none" cap="none" strike="noStrike">
                <a:solidFill>
                  <a:srgbClr val="FFFFFF"/>
                </a:solidFill>
                <a:latin typeface="Calibri"/>
                <a:ea typeface="Calibri"/>
                <a:cs typeface="Calibri"/>
                <a:sym typeface="Calibri"/>
              </a:rPr>
              <a:t>, The Health and Social Care Alliance Scotland </a:t>
            </a:r>
            <a:r>
              <a:rPr b="1" i="0" lang="en-GB" sz="2200" u="none" cap="none" strike="noStrike">
                <a:solidFill>
                  <a:srgbClr val="FFFFFF"/>
                </a:solidFill>
                <a:latin typeface="Calibri"/>
                <a:ea typeface="Calibri"/>
                <a:cs typeface="Calibri"/>
                <a:sym typeface="Calibri"/>
              </a:rPr>
              <a:t> </a:t>
            </a:r>
            <a:r>
              <a:rPr b="1" i="0" lang="en-GB" sz="3200" u="none" cap="none" strike="noStrike">
                <a:solidFill>
                  <a:srgbClr val="FFFFFF"/>
                </a:solidFill>
                <a:latin typeface="Calibri"/>
                <a:ea typeface="Calibri"/>
                <a:cs typeface="Calibri"/>
                <a:sym typeface="Calibri"/>
              </a:rPr>
              <a:t> </a:t>
            </a:r>
            <a:endParaRPr b="1" i="0" sz="3200" u="none" cap="none" strike="noStrike">
              <a:solidFill>
                <a:srgbClr val="FFFFFF"/>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id="307" name="Google Shape;307;p2"/>
          <p:cNvPicPr preferRelativeResize="0"/>
          <p:nvPr/>
        </p:nvPicPr>
        <p:blipFill rotWithShape="1">
          <a:blip r:embed="rId3">
            <a:alphaModFix/>
          </a:blip>
          <a:srcRect b="19550" l="30139" r="16926" t="58399"/>
          <a:stretch/>
        </p:blipFill>
        <p:spPr>
          <a:xfrm>
            <a:off x="609600" y="5130801"/>
            <a:ext cx="8845747" cy="1727198"/>
          </a:xfrm>
          <a:prstGeom prst="rect">
            <a:avLst/>
          </a:prstGeom>
          <a:noFill/>
          <a:ln>
            <a:noFill/>
          </a:ln>
        </p:spPr>
      </p:pic>
      <p:pic>
        <p:nvPicPr>
          <p:cNvPr id="308" name="Google Shape;308;p2"/>
          <p:cNvPicPr preferRelativeResize="0"/>
          <p:nvPr/>
        </p:nvPicPr>
        <p:blipFill rotWithShape="1">
          <a:blip r:embed="rId4">
            <a:alphaModFix/>
          </a:blip>
          <a:srcRect b="27600" l="68113" r="20247" t="52800"/>
          <a:stretch/>
        </p:blipFill>
        <p:spPr>
          <a:xfrm>
            <a:off x="9427615" y="5157193"/>
            <a:ext cx="2154787" cy="1700808"/>
          </a:xfrm>
          <a:prstGeom prst="rect">
            <a:avLst/>
          </a:prstGeom>
          <a:noFill/>
          <a:ln>
            <a:noFill/>
          </a:ln>
        </p:spPr>
      </p:pic>
      <p:pic>
        <p:nvPicPr>
          <p:cNvPr id="309" name="Google Shape;309;p2"/>
          <p:cNvPicPr preferRelativeResize="0"/>
          <p:nvPr/>
        </p:nvPicPr>
        <p:blipFill rotWithShape="1">
          <a:blip r:embed="rId5">
            <a:alphaModFix/>
          </a:blip>
          <a:srcRect b="38606" l="21501" r="25508" t="22930"/>
          <a:stretch/>
        </p:blipFill>
        <p:spPr>
          <a:xfrm>
            <a:off x="593613" y="-122624"/>
            <a:ext cx="11004768" cy="3744417"/>
          </a:xfrm>
          <a:prstGeom prst="rect">
            <a:avLst/>
          </a:prstGeom>
          <a:noFill/>
          <a:ln>
            <a:noFill/>
          </a:ln>
        </p:spPr>
      </p:pic>
      <p:sp>
        <p:nvSpPr>
          <p:cNvPr id="310" name="Google Shape;310;p2"/>
          <p:cNvSpPr/>
          <p:nvPr/>
        </p:nvSpPr>
        <p:spPr>
          <a:xfrm>
            <a:off x="10934938" y="6309320"/>
            <a:ext cx="518400" cy="288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54825" lIns="109700" spcFirstLastPara="1" rIns="109700" wrap="square" tIns="54825">
            <a:noAutofit/>
          </a:bodyPr>
          <a:lstStyle/>
          <a:p>
            <a:pPr indent="0" lvl="0" marL="0" marR="0" rtl="0" algn="ctr">
              <a:spcBef>
                <a:spcPts val="0"/>
              </a:spcBef>
              <a:spcAft>
                <a:spcPts val="0"/>
              </a:spcAft>
              <a:buNone/>
            </a:pPr>
            <a:r>
              <a:t/>
            </a:r>
            <a:endParaRPr b="0" i="0" sz="2160" u="none" cap="none" strike="noStrike">
              <a:solidFill>
                <a:srgbClr val="FFFFFF"/>
              </a:solidFill>
              <a:latin typeface="Calibri"/>
              <a:ea typeface="Calibri"/>
              <a:cs typeface="Calibri"/>
              <a:sym typeface="Calibri"/>
            </a:endParaRPr>
          </a:p>
        </p:txBody>
      </p:sp>
      <p:sp>
        <p:nvSpPr>
          <p:cNvPr id="311" name="Google Shape;311;p2"/>
          <p:cNvSpPr txBox="1"/>
          <p:nvPr/>
        </p:nvSpPr>
        <p:spPr>
          <a:xfrm>
            <a:off x="1313662" y="3725507"/>
            <a:ext cx="9414600" cy="188400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b="0" i="0" lang="en-GB" sz="5760" u="none" cap="none" strike="noStrike">
                <a:solidFill>
                  <a:srgbClr val="17365D"/>
                </a:solidFill>
                <a:latin typeface="Arial"/>
                <a:ea typeface="Arial"/>
                <a:cs typeface="Arial"/>
                <a:sym typeface="Arial"/>
              </a:rPr>
              <a:t>People’s Experiences and Priorities for the Future</a:t>
            </a:r>
            <a:endParaRPr b="0" i="0" sz="1679"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pic>
        <p:nvPicPr>
          <p:cNvPr id="317" name="Google Shape;317;p3"/>
          <p:cNvPicPr preferRelativeResize="0"/>
          <p:nvPr/>
        </p:nvPicPr>
        <p:blipFill rotWithShape="1">
          <a:blip r:embed="rId3">
            <a:alphaModFix/>
          </a:blip>
          <a:srcRect b="31799" l="29513" r="19700" t="56488"/>
          <a:stretch/>
        </p:blipFill>
        <p:spPr>
          <a:xfrm>
            <a:off x="0" y="5902097"/>
            <a:ext cx="9071784" cy="980729"/>
          </a:xfrm>
          <a:prstGeom prst="rect">
            <a:avLst/>
          </a:prstGeom>
          <a:noFill/>
          <a:ln>
            <a:noFill/>
          </a:ln>
        </p:spPr>
      </p:pic>
      <p:pic>
        <p:nvPicPr>
          <p:cNvPr descr="Logo, company name&#10;&#10;Description automatically generated" id="318" name="Google Shape;318;p3"/>
          <p:cNvPicPr preferRelativeResize="0"/>
          <p:nvPr/>
        </p:nvPicPr>
        <p:blipFill rotWithShape="1">
          <a:blip r:embed="rId4">
            <a:alphaModFix/>
          </a:blip>
          <a:srcRect b="19421" l="29525" r="30313" t="9324"/>
          <a:stretch/>
        </p:blipFill>
        <p:spPr>
          <a:xfrm>
            <a:off x="10144601" y="4970233"/>
            <a:ext cx="2047398" cy="1887765"/>
          </a:xfrm>
          <a:prstGeom prst="rect">
            <a:avLst/>
          </a:prstGeom>
          <a:noFill/>
          <a:ln>
            <a:noFill/>
          </a:ln>
        </p:spPr>
      </p:pic>
      <p:sp>
        <p:nvSpPr>
          <p:cNvPr id="319" name="Google Shape;319;p3"/>
          <p:cNvSpPr txBox="1"/>
          <p:nvPr/>
        </p:nvSpPr>
        <p:spPr>
          <a:xfrm>
            <a:off x="1008661" y="546464"/>
            <a:ext cx="10353600" cy="347940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t/>
            </a:r>
            <a:endParaRPr b="0" i="0" sz="2160"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rPr b="0" i="0" lang="en-GB" sz="2160" u="none" cap="none" strike="noStrike">
                <a:solidFill>
                  <a:srgbClr val="000000"/>
                </a:solidFill>
                <a:latin typeface="Arial"/>
                <a:ea typeface="Arial"/>
                <a:cs typeface="Arial"/>
                <a:sym typeface="Arial"/>
              </a:rPr>
              <a:t>The People at the Centre programme of activity was led by the ALLIANCE, in collaboration with delivery partners, to capture insights from people with lived experience to ensure a person-centred focus to remobilisation efforts.</a:t>
            </a:r>
            <a:endParaRPr b="0" i="0" sz="1679"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rPr b="0" i="0" lang="en-GB" sz="2160" u="none" cap="none" strike="noStrike">
                <a:solidFill>
                  <a:srgbClr val="000000"/>
                </a:solidFill>
                <a:latin typeface="Arial"/>
                <a:ea typeface="Arial"/>
                <a:cs typeface="Arial"/>
                <a:sym typeface="Arial"/>
              </a:rPr>
              <a:t>Today:</a:t>
            </a:r>
            <a:endParaRPr b="0" i="0" sz="2160" u="none" cap="none" strike="noStrike">
              <a:solidFill>
                <a:srgbClr val="000000"/>
              </a:solidFill>
              <a:latin typeface="Arial"/>
              <a:ea typeface="Arial"/>
              <a:cs typeface="Arial"/>
              <a:sym typeface="Arial"/>
            </a:endParaRPr>
          </a:p>
          <a:p>
            <a:pPr indent="-342899" lvl="1" marL="891539" marR="0" rtl="0" algn="l">
              <a:spcBef>
                <a:spcPts val="96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Access, communication and person centredness</a:t>
            </a:r>
            <a:endParaRPr b="0" i="0" sz="1679" u="none" cap="none" strike="noStrike">
              <a:solidFill>
                <a:srgbClr val="000000"/>
              </a:solidFill>
              <a:latin typeface="Arial"/>
              <a:ea typeface="Arial"/>
              <a:cs typeface="Arial"/>
              <a:sym typeface="Arial"/>
            </a:endParaRPr>
          </a:p>
          <a:p>
            <a:pPr indent="-342899" lvl="1" marL="891539" marR="0" rtl="0" algn="l">
              <a:spcBef>
                <a:spcPts val="96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Health inequalities</a:t>
            </a:r>
            <a:endParaRPr b="0" i="0" sz="1679" u="none" cap="none" strike="noStrike">
              <a:solidFill>
                <a:srgbClr val="000000"/>
              </a:solidFill>
              <a:latin typeface="Arial"/>
              <a:ea typeface="Arial"/>
              <a:cs typeface="Arial"/>
              <a:sym typeface="Arial"/>
            </a:endParaRPr>
          </a:p>
          <a:p>
            <a:pPr indent="-342899" lvl="1" marL="891539" marR="0" rtl="0" algn="l">
              <a:spcBef>
                <a:spcPts val="96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Good practice and experiences</a:t>
            </a:r>
            <a:endParaRPr b="0" i="0" sz="1679" u="none" cap="none" strike="noStrike">
              <a:solidFill>
                <a:srgbClr val="000000"/>
              </a:solidFill>
              <a:latin typeface="Arial"/>
              <a:ea typeface="Arial"/>
              <a:cs typeface="Arial"/>
              <a:sym typeface="Arial"/>
            </a:endParaRPr>
          </a:p>
        </p:txBody>
      </p:sp>
      <p:pic>
        <p:nvPicPr>
          <p:cNvPr id="320" name="Google Shape;320;p3"/>
          <p:cNvPicPr preferRelativeResize="0"/>
          <p:nvPr/>
        </p:nvPicPr>
        <p:blipFill rotWithShape="1">
          <a:blip r:embed="rId5">
            <a:alphaModFix/>
          </a:blip>
          <a:srcRect b="47200" l="18500" r="59450" t="44400"/>
          <a:stretch/>
        </p:blipFill>
        <p:spPr>
          <a:xfrm>
            <a:off x="0" y="0"/>
            <a:ext cx="12192000" cy="980724"/>
          </a:xfrm>
          <a:prstGeom prst="rect">
            <a:avLst/>
          </a:prstGeom>
          <a:noFill/>
          <a:ln>
            <a:noFill/>
          </a:ln>
        </p:spPr>
      </p:pic>
      <p:sp>
        <p:nvSpPr>
          <p:cNvPr id="321" name="Google Shape;321;p3"/>
          <p:cNvSpPr txBox="1"/>
          <p:nvPr/>
        </p:nvSpPr>
        <p:spPr>
          <a:xfrm flipH="1">
            <a:off x="415041" y="-8236"/>
            <a:ext cx="6567000" cy="99720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b="0" i="0" lang="en-GB" sz="5760" u="none" cap="none" strike="noStrike">
                <a:solidFill>
                  <a:srgbClr val="FFFFFF"/>
                </a:solidFill>
                <a:latin typeface="Arial"/>
                <a:ea typeface="Arial"/>
                <a:cs typeface="Arial"/>
                <a:sym typeface="Arial"/>
              </a:rPr>
              <a:t>Introduction</a:t>
            </a:r>
            <a:endParaRPr b="0" i="0" sz="1679" u="none" cap="none" strike="noStrike">
              <a:solidFill>
                <a:srgbClr val="000000"/>
              </a:solidFill>
              <a:latin typeface="Arial"/>
              <a:ea typeface="Arial"/>
              <a:cs typeface="Arial"/>
              <a:sym typeface="Arial"/>
            </a:endParaRPr>
          </a:p>
        </p:txBody>
      </p:sp>
      <p:pic>
        <p:nvPicPr>
          <p:cNvPr id="322" name="Google Shape;322;p3"/>
          <p:cNvPicPr preferRelativeResize="0"/>
          <p:nvPr/>
        </p:nvPicPr>
        <p:blipFill rotWithShape="1">
          <a:blip r:embed="rId6">
            <a:alphaModFix/>
          </a:blip>
          <a:srcRect b="29000" l="50000" r="24800" t="38798"/>
          <a:stretch/>
        </p:blipFill>
        <p:spPr>
          <a:xfrm>
            <a:off x="1456147" y="4077615"/>
            <a:ext cx="3207293" cy="1772745"/>
          </a:xfrm>
          <a:prstGeom prst="rect">
            <a:avLst/>
          </a:prstGeom>
          <a:noFill/>
          <a:ln>
            <a:noFill/>
          </a:ln>
        </p:spPr>
      </p:pic>
      <p:sp>
        <p:nvSpPr>
          <p:cNvPr id="323" name="Google Shape;323;p3"/>
          <p:cNvSpPr txBox="1"/>
          <p:nvPr/>
        </p:nvSpPr>
        <p:spPr>
          <a:xfrm>
            <a:off x="5313662" y="3917265"/>
            <a:ext cx="6048600" cy="177300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b="1" i="0" lang="en-GB" sz="2160" u="none" cap="none" strike="noStrike">
                <a:solidFill>
                  <a:srgbClr val="000000"/>
                </a:solidFill>
                <a:latin typeface="Arial"/>
                <a:ea typeface="Arial"/>
                <a:cs typeface="Arial"/>
                <a:sym typeface="Arial"/>
              </a:rPr>
              <a:t>Georgina Charlton</a:t>
            </a:r>
            <a:endParaRPr b="0" i="0" sz="1679"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216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GB" sz="2160" u="none" cap="none" strike="noStrike">
                <a:solidFill>
                  <a:srgbClr val="000000"/>
                </a:solidFill>
                <a:latin typeface="Arial"/>
                <a:ea typeface="Arial"/>
                <a:cs typeface="Arial"/>
                <a:sym typeface="Arial"/>
              </a:rPr>
              <a:t>Georgina.Charlton@alliance-scotland.org.uk</a:t>
            </a:r>
            <a:endParaRPr b="0" i="0" sz="1679"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216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GB" sz="2160" u="none" cap="none" strike="noStrike">
                <a:solidFill>
                  <a:srgbClr val="000000"/>
                </a:solidFill>
                <a:latin typeface="Arial"/>
                <a:ea typeface="Arial"/>
                <a:cs typeface="Arial"/>
                <a:sym typeface="Arial"/>
              </a:rPr>
              <a:t>Project Manager – MRG</a:t>
            </a:r>
            <a:endParaRPr b="0" i="0" sz="1679"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pic>
        <p:nvPicPr>
          <p:cNvPr id="329" name="Google Shape;329;p5"/>
          <p:cNvPicPr preferRelativeResize="0"/>
          <p:nvPr/>
        </p:nvPicPr>
        <p:blipFill rotWithShape="1">
          <a:blip r:embed="rId3">
            <a:alphaModFix/>
          </a:blip>
          <a:srcRect b="31799" l="29513" r="19700" t="56488"/>
          <a:stretch/>
        </p:blipFill>
        <p:spPr>
          <a:xfrm>
            <a:off x="0" y="5877272"/>
            <a:ext cx="9071784" cy="980729"/>
          </a:xfrm>
          <a:prstGeom prst="rect">
            <a:avLst/>
          </a:prstGeom>
          <a:noFill/>
          <a:ln>
            <a:noFill/>
          </a:ln>
        </p:spPr>
      </p:pic>
      <p:pic>
        <p:nvPicPr>
          <p:cNvPr descr="Logo, company name&#10;&#10;Description automatically generated" id="330" name="Google Shape;330;p5"/>
          <p:cNvPicPr preferRelativeResize="0"/>
          <p:nvPr/>
        </p:nvPicPr>
        <p:blipFill rotWithShape="1">
          <a:blip r:embed="rId4">
            <a:alphaModFix/>
          </a:blip>
          <a:srcRect b="19421" l="29525" r="30313" t="9324"/>
          <a:stretch/>
        </p:blipFill>
        <p:spPr>
          <a:xfrm>
            <a:off x="10144601" y="4970233"/>
            <a:ext cx="2047398" cy="1887765"/>
          </a:xfrm>
          <a:prstGeom prst="rect">
            <a:avLst/>
          </a:prstGeom>
          <a:noFill/>
          <a:ln>
            <a:noFill/>
          </a:ln>
        </p:spPr>
      </p:pic>
      <p:sp>
        <p:nvSpPr>
          <p:cNvPr id="331" name="Google Shape;331;p5"/>
          <p:cNvSpPr txBox="1"/>
          <p:nvPr/>
        </p:nvSpPr>
        <p:spPr>
          <a:xfrm>
            <a:off x="825014" y="1071993"/>
            <a:ext cx="10801080" cy="44315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b="0" i="0" lang="en-GB" sz="2160" u="none" cap="none" strike="noStrike">
                <a:solidFill>
                  <a:srgbClr val="000000"/>
                </a:solidFill>
                <a:latin typeface="Arial"/>
                <a:ea typeface="Arial"/>
                <a:cs typeface="Arial"/>
                <a:sym typeface="Arial"/>
              </a:rPr>
              <a:t> </a:t>
            </a:r>
            <a:endParaRPr b="0" i="0" sz="2160" u="none" cap="none" strike="noStrike">
              <a:solidFill>
                <a:srgbClr val="000000"/>
              </a:solidFill>
              <a:latin typeface="Arial"/>
              <a:ea typeface="Arial"/>
              <a:cs typeface="Arial"/>
              <a:sym typeface="Arial"/>
            </a:endParaRPr>
          </a:p>
        </p:txBody>
      </p:sp>
      <p:pic>
        <p:nvPicPr>
          <p:cNvPr id="332" name="Google Shape;332;p5"/>
          <p:cNvPicPr preferRelativeResize="0"/>
          <p:nvPr/>
        </p:nvPicPr>
        <p:blipFill rotWithShape="1">
          <a:blip r:embed="rId5">
            <a:alphaModFix/>
          </a:blip>
          <a:srcRect b="47200" l="18500" r="59450" t="44400"/>
          <a:stretch/>
        </p:blipFill>
        <p:spPr>
          <a:xfrm>
            <a:off x="2" y="-8975"/>
            <a:ext cx="12192000" cy="980724"/>
          </a:xfrm>
          <a:prstGeom prst="rect">
            <a:avLst/>
          </a:prstGeom>
          <a:noFill/>
          <a:ln>
            <a:noFill/>
          </a:ln>
        </p:spPr>
      </p:pic>
      <p:sp>
        <p:nvSpPr>
          <p:cNvPr id="333" name="Google Shape;333;p5"/>
          <p:cNvSpPr txBox="1"/>
          <p:nvPr/>
        </p:nvSpPr>
        <p:spPr>
          <a:xfrm flipH="1">
            <a:off x="609478" y="-17186"/>
            <a:ext cx="9678000" cy="99720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b="0" i="0" lang="en-GB" sz="5760" u="none" cap="none" strike="noStrike">
                <a:solidFill>
                  <a:srgbClr val="FFFFFF"/>
                </a:solidFill>
                <a:latin typeface="Arial"/>
                <a:ea typeface="Arial"/>
                <a:cs typeface="Arial"/>
                <a:sym typeface="Arial"/>
              </a:rPr>
              <a:t>Context  </a:t>
            </a:r>
            <a:endParaRPr b="0" i="0" sz="1679" u="none" cap="none" strike="noStrike">
              <a:solidFill>
                <a:srgbClr val="000000"/>
              </a:solidFill>
              <a:latin typeface="Arial"/>
              <a:ea typeface="Arial"/>
              <a:cs typeface="Arial"/>
              <a:sym typeface="Arial"/>
            </a:endParaRPr>
          </a:p>
        </p:txBody>
      </p:sp>
      <p:sp>
        <p:nvSpPr>
          <p:cNvPr id="334" name="Google Shape;334;p5"/>
          <p:cNvSpPr txBox="1"/>
          <p:nvPr/>
        </p:nvSpPr>
        <p:spPr>
          <a:xfrm>
            <a:off x="4438650" y="980025"/>
            <a:ext cx="5453100" cy="5081700"/>
          </a:xfrm>
          <a:prstGeom prst="rect">
            <a:avLst/>
          </a:prstGeom>
          <a:noFill/>
          <a:ln>
            <a:noFill/>
          </a:ln>
        </p:spPr>
        <p:txBody>
          <a:bodyPr anchorCtr="0" anchor="t" bIns="54825" lIns="109700" spcFirstLastPara="1" rIns="109700" wrap="square" tIns="54825">
            <a:spAutoFit/>
          </a:bodyPr>
          <a:lstStyle/>
          <a:p>
            <a:pPr indent="0" lvl="0" marL="0" marR="0" rtl="0" algn="l">
              <a:lnSpc>
                <a:spcPct val="107000"/>
              </a:lnSpc>
              <a:spcBef>
                <a:spcPts val="960"/>
              </a:spcBef>
              <a:spcAft>
                <a:spcPts val="0"/>
              </a:spcAft>
              <a:buNone/>
            </a:pPr>
            <a:r>
              <a:rPr b="0" i="0" lang="en-GB" sz="2160" u="none" cap="none" strike="noStrike">
                <a:solidFill>
                  <a:srgbClr val="000000"/>
                </a:solidFill>
                <a:latin typeface="Roboto"/>
                <a:ea typeface="Roboto"/>
                <a:cs typeface="Roboto"/>
                <a:sym typeface="Roboto"/>
              </a:rPr>
              <a:t>The Mobilisation Recovery Group was established to generate key expert, stakeholder and system-wide input into decisions on resuming and supporting service provision, in the context of the COVID-19 pandemic. </a:t>
            </a:r>
            <a:endParaRPr b="0" i="0" sz="1679"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0" i="0" sz="2160"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rPr b="0" i="0" lang="en-GB" sz="2160" u="none" cap="none" strike="noStrike">
                <a:solidFill>
                  <a:srgbClr val="000000"/>
                </a:solidFill>
                <a:latin typeface="Arial"/>
                <a:ea typeface="Arial"/>
                <a:cs typeface="Arial"/>
                <a:sym typeface="Arial"/>
              </a:rPr>
              <a:t>The Cabinet Secretary for Health and Sport invited the ALLIANCE, as a member of MRG, to lead engagement work with people in Scotland and to ensure the voice of live experience was heard.</a:t>
            </a:r>
            <a:endParaRPr b="0" i="0" sz="2160"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0" i="0" sz="2160" u="none" cap="none" strike="noStrike">
              <a:solidFill>
                <a:srgbClr val="000000"/>
              </a:solidFill>
              <a:latin typeface="Arial"/>
              <a:ea typeface="Arial"/>
              <a:cs typeface="Arial"/>
              <a:sym typeface="Arial"/>
            </a:endParaRPr>
          </a:p>
        </p:txBody>
      </p:sp>
      <p:pic>
        <p:nvPicPr>
          <p:cNvPr descr="Diagram&#10;&#10;Description automatically generated" id="335" name="Google Shape;335;p5"/>
          <p:cNvPicPr preferRelativeResize="0"/>
          <p:nvPr/>
        </p:nvPicPr>
        <p:blipFill rotWithShape="1">
          <a:blip r:embed="rId6">
            <a:alphaModFix/>
          </a:blip>
          <a:srcRect b="0" l="0" r="0" t="6243"/>
          <a:stretch/>
        </p:blipFill>
        <p:spPr>
          <a:xfrm>
            <a:off x="0" y="976241"/>
            <a:ext cx="4185798" cy="490551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pic>
        <p:nvPicPr>
          <p:cNvPr id="341" name="Google Shape;341;p6"/>
          <p:cNvPicPr preferRelativeResize="0"/>
          <p:nvPr/>
        </p:nvPicPr>
        <p:blipFill rotWithShape="1">
          <a:blip r:embed="rId3">
            <a:alphaModFix/>
          </a:blip>
          <a:srcRect b="31799" l="29513" r="19700" t="56488"/>
          <a:stretch/>
        </p:blipFill>
        <p:spPr>
          <a:xfrm>
            <a:off x="0" y="5909872"/>
            <a:ext cx="9071784" cy="980729"/>
          </a:xfrm>
          <a:prstGeom prst="rect">
            <a:avLst/>
          </a:prstGeom>
          <a:noFill/>
          <a:ln>
            <a:noFill/>
          </a:ln>
        </p:spPr>
      </p:pic>
      <p:pic>
        <p:nvPicPr>
          <p:cNvPr descr="Logo, company name&#10;&#10;Description automatically generated" id="342" name="Google Shape;342;p6"/>
          <p:cNvPicPr preferRelativeResize="0"/>
          <p:nvPr/>
        </p:nvPicPr>
        <p:blipFill rotWithShape="1">
          <a:blip r:embed="rId4">
            <a:alphaModFix/>
          </a:blip>
          <a:srcRect b="19421" l="29525" r="30313" t="9324"/>
          <a:stretch/>
        </p:blipFill>
        <p:spPr>
          <a:xfrm>
            <a:off x="9535001" y="4970233"/>
            <a:ext cx="2047398" cy="1887765"/>
          </a:xfrm>
          <a:prstGeom prst="rect">
            <a:avLst/>
          </a:prstGeom>
          <a:noFill/>
          <a:ln>
            <a:noFill/>
          </a:ln>
        </p:spPr>
      </p:pic>
      <p:sp>
        <p:nvSpPr>
          <p:cNvPr id="343" name="Google Shape;343;p6"/>
          <p:cNvSpPr txBox="1"/>
          <p:nvPr/>
        </p:nvSpPr>
        <p:spPr>
          <a:xfrm>
            <a:off x="825014" y="1071993"/>
            <a:ext cx="10801080" cy="44315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b="0" i="0" lang="en-GB" sz="2160" u="none" cap="none" strike="noStrike">
                <a:solidFill>
                  <a:srgbClr val="000000"/>
                </a:solidFill>
                <a:latin typeface="Arial"/>
                <a:ea typeface="Arial"/>
                <a:cs typeface="Arial"/>
                <a:sym typeface="Arial"/>
              </a:rPr>
              <a:t> </a:t>
            </a:r>
            <a:endParaRPr b="0" i="0" sz="1679" u="none" cap="none" strike="noStrike">
              <a:solidFill>
                <a:srgbClr val="000000"/>
              </a:solidFill>
              <a:latin typeface="Arial"/>
              <a:ea typeface="Arial"/>
              <a:cs typeface="Arial"/>
              <a:sym typeface="Arial"/>
            </a:endParaRPr>
          </a:p>
        </p:txBody>
      </p:sp>
      <p:pic>
        <p:nvPicPr>
          <p:cNvPr id="344" name="Google Shape;344;p6"/>
          <p:cNvPicPr preferRelativeResize="0"/>
          <p:nvPr/>
        </p:nvPicPr>
        <p:blipFill rotWithShape="1">
          <a:blip r:embed="rId5">
            <a:alphaModFix/>
          </a:blip>
          <a:srcRect b="47200" l="18500" r="59450" t="44400"/>
          <a:stretch/>
        </p:blipFill>
        <p:spPr>
          <a:xfrm>
            <a:off x="0" y="0"/>
            <a:ext cx="12150077" cy="980724"/>
          </a:xfrm>
          <a:prstGeom prst="rect">
            <a:avLst/>
          </a:prstGeom>
          <a:noFill/>
          <a:ln>
            <a:noFill/>
          </a:ln>
        </p:spPr>
      </p:pic>
      <p:sp>
        <p:nvSpPr>
          <p:cNvPr id="345" name="Google Shape;345;p6"/>
          <p:cNvSpPr txBox="1"/>
          <p:nvPr/>
        </p:nvSpPr>
        <p:spPr>
          <a:xfrm flipH="1">
            <a:off x="368957" y="-8211"/>
            <a:ext cx="6567000" cy="99720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b="0" i="0" lang="en-GB" sz="5760" u="none" cap="none" strike="noStrike">
                <a:solidFill>
                  <a:srgbClr val="FFFFFF"/>
                </a:solidFill>
                <a:latin typeface="Arial"/>
                <a:ea typeface="Arial"/>
                <a:cs typeface="Arial"/>
                <a:sym typeface="Arial"/>
              </a:rPr>
              <a:t>Approach</a:t>
            </a:r>
            <a:endParaRPr b="0" i="0" sz="1679" u="none" cap="none" strike="noStrike">
              <a:solidFill>
                <a:srgbClr val="000000"/>
              </a:solidFill>
              <a:latin typeface="Arial"/>
              <a:ea typeface="Arial"/>
              <a:cs typeface="Arial"/>
              <a:sym typeface="Arial"/>
            </a:endParaRPr>
          </a:p>
        </p:txBody>
      </p:sp>
      <p:sp>
        <p:nvSpPr>
          <p:cNvPr id="346" name="Google Shape;346;p6"/>
          <p:cNvSpPr txBox="1"/>
          <p:nvPr/>
        </p:nvSpPr>
        <p:spPr>
          <a:xfrm>
            <a:off x="1949483" y="988990"/>
            <a:ext cx="10200600" cy="5339700"/>
          </a:xfrm>
          <a:prstGeom prst="rect">
            <a:avLst/>
          </a:prstGeom>
          <a:noFill/>
          <a:ln>
            <a:noFill/>
          </a:ln>
        </p:spPr>
        <p:txBody>
          <a:bodyPr anchorCtr="0" anchor="t" bIns="54825" lIns="109700" spcFirstLastPara="1" rIns="109700" wrap="square" tIns="54825">
            <a:spAutoFit/>
          </a:bodyPr>
          <a:lstStyle/>
          <a:p>
            <a:pPr indent="0" lvl="0" marL="0" marR="0" rtl="0" algn="l">
              <a:lnSpc>
                <a:spcPct val="107000"/>
              </a:lnSpc>
              <a:spcBef>
                <a:spcPts val="0"/>
              </a:spcBef>
              <a:spcAft>
                <a:spcPts val="0"/>
              </a:spcAft>
              <a:buNone/>
            </a:pPr>
            <a:r>
              <a:rPr b="0" i="0" lang="en-GB" sz="2160" u="none" cap="none" strike="noStrike">
                <a:solidFill>
                  <a:srgbClr val="000000"/>
                </a:solidFill>
                <a:latin typeface="Arial"/>
                <a:ea typeface="Arial"/>
                <a:cs typeface="Arial"/>
                <a:sym typeface="Arial"/>
              </a:rPr>
              <a:t>To achieve this, the ALLIANCE designed a programme of engagement including: </a:t>
            </a:r>
            <a:endParaRPr b="0" i="0" sz="2160" u="none" cap="none" strike="noStrike">
              <a:solidFill>
                <a:srgbClr val="000000"/>
              </a:solidFill>
              <a:latin typeface="Arial"/>
              <a:ea typeface="Arial"/>
              <a:cs typeface="Arial"/>
              <a:sym typeface="Arial"/>
            </a:endParaRPr>
          </a:p>
          <a:p>
            <a:pPr indent="-411480" lvl="0" marL="411480" marR="0" rtl="0" algn="l">
              <a:lnSpc>
                <a:spcPct val="115000"/>
              </a:lnSpc>
              <a:spcBef>
                <a:spcPts val="960"/>
              </a:spcBef>
              <a:spcAft>
                <a:spcPts val="0"/>
              </a:spcAft>
              <a:buClr>
                <a:srgbClr val="000000"/>
              </a:buClr>
              <a:buSzPts val="1800"/>
              <a:buFont typeface="Noto Sans Symbols"/>
              <a:buChar char="∙"/>
            </a:pPr>
            <a:r>
              <a:rPr b="0" i="0" lang="en-GB" sz="2160" u="none" cap="none" strike="noStrike">
                <a:solidFill>
                  <a:srgbClr val="000000"/>
                </a:solidFill>
                <a:latin typeface="Arial"/>
                <a:ea typeface="Arial"/>
                <a:cs typeface="Arial"/>
                <a:sym typeface="Arial"/>
              </a:rPr>
              <a:t>Facilitating a national conversation on health and care in Scotland </a:t>
            </a:r>
            <a:endParaRPr b="0" i="0" sz="2160" u="none" cap="none" strike="noStrike">
              <a:solidFill>
                <a:srgbClr val="000000"/>
              </a:solidFill>
              <a:latin typeface="Arial"/>
              <a:ea typeface="Arial"/>
              <a:cs typeface="Arial"/>
              <a:sym typeface="Arial"/>
            </a:endParaRPr>
          </a:p>
          <a:p>
            <a:pPr indent="-411480" lvl="0" marL="411480" marR="0" rtl="0" algn="l">
              <a:lnSpc>
                <a:spcPct val="115000"/>
              </a:lnSpc>
              <a:spcBef>
                <a:spcPts val="1200"/>
              </a:spcBef>
              <a:spcAft>
                <a:spcPts val="0"/>
              </a:spcAft>
              <a:buClr>
                <a:srgbClr val="000000"/>
              </a:buClr>
              <a:buSzPts val="1800"/>
              <a:buFont typeface="Noto Sans Symbols"/>
              <a:buChar char="∙"/>
            </a:pPr>
            <a:r>
              <a:rPr b="0" i="0" lang="en-GB" sz="2160" u="none" cap="none" strike="noStrike">
                <a:solidFill>
                  <a:srgbClr val="000000"/>
                </a:solidFill>
                <a:latin typeface="Arial"/>
                <a:ea typeface="Arial"/>
                <a:cs typeface="Arial"/>
                <a:sym typeface="Arial"/>
              </a:rPr>
              <a:t>Developing an ALLIANCE member reference group</a:t>
            </a:r>
            <a:endParaRPr b="0" i="0" sz="2160" u="none" cap="none" strike="noStrike">
              <a:solidFill>
                <a:srgbClr val="000000"/>
              </a:solidFill>
              <a:latin typeface="Arial"/>
              <a:ea typeface="Arial"/>
              <a:cs typeface="Arial"/>
              <a:sym typeface="Arial"/>
            </a:endParaRPr>
          </a:p>
          <a:p>
            <a:pPr indent="-411480" lvl="0" marL="411480" marR="0" rtl="0" algn="l">
              <a:lnSpc>
                <a:spcPct val="115000"/>
              </a:lnSpc>
              <a:spcBef>
                <a:spcPts val="1200"/>
              </a:spcBef>
              <a:spcAft>
                <a:spcPts val="0"/>
              </a:spcAft>
              <a:buClr>
                <a:srgbClr val="000000"/>
              </a:buClr>
              <a:buSzPts val="1800"/>
              <a:buFont typeface="Noto Sans Symbols"/>
              <a:buChar char="∙"/>
            </a:pPr>
            <a:r>
              <a:rPr b="0" i="0" lang="en-GB" sz="2160" u="none" cap="none" strike="noStrike">
                <a:solidFill>
                  <a:srgbClr val="000000"/>
                </a:solidFill>
                <a:latin typeface="Arial"/>
                <a:ea typeface="Arial"/>
                <a:cs typeface="Arial"/>
                <a:sym typeface="Arial"/>
              </a:rPr>
              <a:t>Creating a living profile of health inequalities challenges and solutions </a:t>
            </a:r>
            <a:endParaRPr b="0" i="0" sz="1679" u="none" cap="none" strike="noStrike">
              <a:solidFill>
                <a:srgbClr val="000000"/>
              </a:solidFill>
              <a:latin typeface="Arial"/>
              <a:ea typeface="Arial"/>
              <a:cs typeface="Arial"/>
              <a:sym typeface="Arial"/>
            </a:endParaRPr>
          </a:p>
          <a:p>
            <a:pPr indent="-411480" lvl="0" marL="411480" marR="0" rtl="0" algn="l">
              <a:lnSpc>
                <a:spcPct val="115000"/>
              </a:lnSpc>
              <a:spcBef>
                <a:spcPts val="1200"/>
              </a:spcBef>
              <a:spcAft>
                <a:spcPts val="0"/>
              </a:spcAft>
              <a:buClr>
                <a:srgbClr val="000000"/>
              </a:buClr>
              <a:buSzPts val="1800"/>
              <a:buFont typeface="Noto Sans Symbols"/>
              <a:buChar char="∙"/>
            </a:pPr>
            <a:r>
              <a:rPr b="0" i="0" lang="en-GB" sz="2160" u="none" cap="none" strike="noStrike">
                <a:solidFill>
                  <a:srgbClr val="000000"/>
                </a:solidFill>
                <a:latin typeface="Arial"/>
                <a:ea typeface="Arial"/>
                <a:cs typeface="Arial"/>
                <a:sym typeface="Arial"/>
              </a:rPr>
              <a:t>Capturing community resilience best practice exemplars. </a:t>
            </a:r>
            <a:endParaRPr b="0" i="0" sz="1679" u="none" cap="none" strike="noStrike">
              <a:solidFill>
                <a:srgbClr val="000000"/>
              </a:solidFill>
              <a:latin typeface="Arial"/>
              <a:ea typeface="Arial"/>
              <a:cs typeface="Arial"/>
              <a:sym typeface="Arial"/>
            </a:endParaRPr>
          </a:p>
          <a:p>
            <a:pPr indent="-274320" lvl="0" marL="411480" marR="0" rtl="0" algn="r">
              <a:lnSpc>
                <a:spcPct val="115000"/>
              </a:lnSpc>
              <a:spcBef>
                <a:spcPts val="1200"/>
              </a:spcBef>
              <a:spcAft>
                <a:spcPts val="0"/>
              </a:spcAft>
              <a:buNone/>
            </a:pPr>
            <a:r>
              <a:t/>
            </a:r>
            <a:endParaRPr b="0" i="0" sz="2160" u="none" cap="none" strike="noStrike">
              <a:solidFill>
                <a:srgbClr val="000000"/>
              </a:solidFill>
              <a:latin typeface="Arial"/>
              <a:ea typeface="Arial"/>
              <a:cs typeface="Arial"/>
              <a:sym typeface="Arial"/>
            </a:endParaRPr>
          </a:p>
          <a:p>
            <a:pPr indent="0" lvl="0" marL="0" marR="0" rtl="0" algn="l">
              <a:lnSpc>
                <a:spcPct val="115000"/>
              </a:lnSpc>
              <a:spcBef>
                <a:spcPts val="1200"/>
              </a:spcBef>
              <a:spcAft>
                <a:spcPts val="0"/>
              </a:spcAft>
              <a:buNone/>
            </a:pPr>
            <a:r>
              <a:rPr b="0" i="0" lang="en-GB" sz="2160" u="none" cap="none" strike="noStrike">
                <a:solidFill>
                  <a:srgbClr val="000000"/>
                </a:solidFill>
                <a:latin typeface="Arial"/>
                <a:ea typeface="Arial"/>
                <a:cs typeface="Arial"/>
                <a:sym typeface="Arial"/>
              </a:rPr>
              <a:t>			Based on asking:</a:t>
            </a:r>
            <a:endParaRPr b="0" i="0" sz="1679" u="none" cap="none" strike="noStrike">
              <a:solidFill>
                <a:srgbClr val="000000"/>
              </a:solidFill>
              <a:latin typeface="Arial"/>
              <a:ea typeface="Arial"/>
              <a:cs typeface="Arial"/>
              <a:sym typeface="Arial"/>
            </a:endParaRPr>
          </a:p>
          <a:p>
            <a:pPr indent="0" lvl="0" marL="0" marR="0" rtl="0" algn="l">
              <a:lnSpc>
                <a:spcPct val="115000"/>
              </a:lnSpc>
              <a:spcBef>
                <a:spcPts val="1200"/>
              </a:spcBef>
              <a:spcAft>
                <a:spcPts val="0"/>
              </a:spcAft>
              <a:buNone/>
            </a:pPr>
            <a:r>
              <a:t/>
            </a:r>
            <a:endParaRPr b="0" i="0" sz="1679" u="none" cap="none" strike="noStrike">
              <a:solidFill>
                <a:srgbClr val="000000"/>
              </a:solidFill>
              <a:latin typeface="Arial"/>
              <a:ea typeface="Arial"/>
              <a:cs typeface="Arial"/>
              <a:sym typeface="Arial"/>
            </a:endParaRPr>
          </a:p>
          <a:p>
            <a:pPr indent="0" lvl="0" marL="0" marR="0" rtl="0" algn="l">
              <a:lnSpc>
                <a:spcPct val="115000"/>
              </a:lnSpc>
              <a:spcBef>
                <a:spcPts val="1200"/>
              </a:spcBef>
              <a:spcAft>
                <a:spcPts val="0"/>
              </a:spcAft>
              <a:buNone/>
            </a:pPr>
            <a:r>
              <a:rPr b="0" i="0" lang="en-GB" sz="3359" u="none" cap="none" strike="noStrike">
                <a:solidFill>
                  <a:srgbClr val="000000"/>
                </a:solidFill>
                <a:latin typeface="Arial"/>
                <a:ea typeface="Arial"/>
                <a:cs typeface="Arial"/>
                <a:sym typeface="Arial"/>
              </a:rPr>
              <a:t>				</a:t>
            </a:r>
            <a:r>
              <a:rPr b="0" i="0" lang="en-GB" sz="3200" u="none" cap="none" strike="noStrike">
                <a:solidFill>
                  <a:srgbClr val="000000"/>
                </a:solidFill>
                <a:latin typeface="Arial"/>
                <a:ea typeface="Arial"/>
                <a:cs typeface="Arial"/>
                <a:sym typeface="Arial"/>
              </a:rPr>
              <a:t>“</a:t>
            </a:r>
            <a:r>
              <a:rPr b="0" i="1" lang="en-GB" sz="3200" u="none" cap="none" strike="noStrike">
                <a:solidFill>
                  <a:srgbClr val="000000"/>
                </a:solidFill>
                <a:latin typeface="Arial"/>
                <a:ea typeface="Arial"/>
                <a:cs typeface="Arial"/>
                <a:sym typeface="Arial"/>
              </a:rPr>
              <a:t>What Matters to You?” </a:t>
            </a:r>
            <a:endParaRPr b="0" i="0" sz="1600" u="none" cap="none" strike="noStrike">
              <a:solidFill>
                <a:srgbClr val="000000"/>
              </a:solidFill>
              <a:latin typeface="Arial"/>
              <a:ea typeface="Arial"/>
              <a:cs typeface="Arial"/>
              <a:sym typeface="Arial"/>
            </a:endParaRPr>
          </a:p>
          <a:p>
            <a:pPr indent="0" lvl="0" marL="0" marR="0" rtl="0" algn="l">
              <a:spcBef>
                <a:spcPts val="1200"/>
              </a:spcBef>
              <a:spcAft>
                <a:spcPts val="0"/>
              </a:spcAft>
              <a:buNone/>
            </a:pPr>
            <a:r>
              <a:rPr b="0" i="0" lang="en-GB" sz="2160" u="none" cap="none" strike="noStrike">
                <a:solidFill>
                  <a:srgbClr val="000000"/>
                </a:solidFill>
                <a:latin typeface="Arial"/>
                <a:ea typeface="Arial"/>
                <a:cs typeface="Arial"/>
                <a:sym typeface="Arial"/>
              </a:rPr>
              <a:t> </a:t>
            </a:r>
            <a:endParaRPr b="0" i="0" sz="1679" u="none" cap="none" strike="noStrike">
              <a:solidFill>
                <a:srgbClr val="000000"/>
              </a:solidFill>
              <a:latin typeface="Arial"/>
              <a:ea typeface="Arial"/>
              <a:cs typeface="Arial"/>
              <a:sym typeface="Arial"/>
            </a:endParaRPr>
          </a:p>
        </p:txBody>
      </p:sp>
      <p:pic>
        <p:nvPicPr>
          <p:cNvPr descr="Diagram&#10;&#10;Description automatically generated" id="347" name="Google Shape;347;p6"/>
          <p:cNvPicPr preferRelativeResize="0"/>
          <p:nvPr/>
        </p:nvPicPr>
        <p:blipFill rotWithShape="1">
          <a:blip r:embed="rId6">
            <a:alphaModFix/>
          </a:blip>
          <a:srcRect b="9960" l="22280" r="25744" t="6880"/>
          <a:stretch/>
        </p:blipFill>
        <p:spPr>
          <a:xfrm>
            <a:off x="45525" y="3483825"/>
            <a:ext cx="3234732" cy="24260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pic>
        <p:nvPicPr>
          <p:cNvPr id="353" name="Google Shape;353;p7"/>
          <p:cNvPicPr preferRelativeResize="0"/>
          <p:nvPr/>
        </p:nvPicPr>
        <p:blipFill rotWithShape="1">
          <a:blip r:embed="rId3">
            <a:alphaModFix/>
          </a:blip>
          <a:srcRect b="31799" l="29513" r="19700" t="56488"/>
          <a:stretch/>
        </p:blipFill>
        <p:spPr>
          <a:xfrm>
            <a:off x="10175" y="5877272"/>
            <a:ext cx="9071784" cy="980729"/>
          </a:xfrm>
          <a:prstGeom prst="rect">
            <a:avLst/>
          </a:prstGeom>
          <a:noFill/>
          <a:ln>
            <a:noFill/>
          </a:ln>
        </p:spPr>
      </p:pic>
      <p:pic>
        <p:nvPicPr>
          <p:cNvPr descr="Logo, company name&#10;&#10;Description automatically generated" id="354" name="Google Shape;354;p7"/>
          <p:cNvPicPr preferRelativeResize="0"/>
          <p:nvPr/>
        </p:nvPicPr>
        <p:blipFill rotWithShape="1">
          <a:blip r:embed="rId4">
            <a:alphaModFix/>
          </a:blip>
          <a:srcRect b="19421" l="29525" r="30313" t="9324"/>
          <a:stretch/>
        </p:blipFill>
        <p:spPr>
          <a:xfrm>
            <a:off x="10144601" y="4970233"/>
            <a:ext cx="2047398" cy="1887765"/>
          </a:xfrm>
          <a:prstGeom prst="rect">
            <a:avLst/>
          </a:prstGeom>
          <a:noFill/>
          <a:ln>
            <a:noFill/>
          </a:ln>
        </p:spPr>
      </p:pic>
      <p:sp>
        <p:nvSpPr>
          <p:cNvPr id="355" name="Google Shape;355;p7"/>
          <p:cNvSpPr txBox="1"/>
          <p:nvPr/>
        </p:nvSpPr>
        <p:spPr>
          <a:xfrm>
            <a:off x="770511" y="1187930"/>
            <a:ext cx="3912600" cy="4014300"/>
          </a:xfrm>
          <a:prstGeom prst="rect">
            <a:avLst/>
          </a:prstGeom>
          <a:noFill/>
          <a:ln>
            <a:noFill/>
          </a:ln>
        </p:spPr>
        <p:txBody>
          <a:bodyPr anchorCtr="0" anchor="t" bIns="54825" lIns="109700" spcFirstLastPara="1" rIns="109700" wrap="square" tIns="54825">
            <a:spAutoFit/>
          </a:bodyPr>
          <a:lstStyle/>
          <a:p>
            <a:pPr indent="-342900" lvl="0" marL="342900" marR="0" rtl="0" algn="l">
              <a:lnSpc>
                <a:spcPct val="107000"/>
              </a:lnSpc>
              <a:spcBef>
                <a:spcPts val="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Qualitative, thematic  analysis</a:t>
            </a:r>
            <a:endParaRPr b="0" i="0" sz="1679"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Equalities and Human Rights Approach</a:t>
            </a:r>
            <a:endParaRPr b="0" i="0" sz="1679"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Engaged virtually, over the telephone, via post and, where in line with guidance, face to face.</a:t>
            </a:r>
            <a:endParaRPr b="0" i="0" sz="1679"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Engaged across Scotland’s 32 local authority areas.</a:t>
            </a:r>
            <a:endParaRPr b="0" i="0" sz="1679" u="none" cap="none" strike="noStrike">
              <a:solidFill>
                <a:srgbClr val="000000"/>
              </a:solidFill>
              <a:latin typeface="Arial"/>
              <a:ea typeface="Arial"/>
              <a:cs typeface="Arial"/>
              <a:sym typeface="Arial"/>
            </a:endParaRPr>
          </a:p>
        </p:txBody>
      </p:sp>
      <p:pic>
        <p:nvPicPr>
          <p:cNvPr id="356" name="Google Shape;356;p7"/>
          <p:cNvPicPr preferRelativeResize="0"/>
          <p:nvPr/>
        </p:nvPicPr>
        <p:blipFill rotWithShape="1">
          <a:blip r:embed="rId5">
            <a:alphaModFix/>
          </a:blip>
          <a:srcRect b="47200" l="18500" r="59450" t="44400"/>
          <a:stretch/>
        </p:blipFill>
        <p:spPr>
          <a:xfrm>
            <a:off x="-9888" y="0"/>
            <a:ext cx="12192000" cy="980724"/>
          </a:xfrm>
          <a:prstGeom prst="rect">
            <a:avLst/>
          </a:prstGeom>
          <a:noFill/>
          <a:ln>
            <a:noFill/>
          </a:ln>
        </p:spPr>
      </p:pic>
      <p:sp>
        <p:nvSpPr>
          <p:cNvPr id="357" name="Google Shape;357;p7"/>
          <p:cNvSpPr txBox="1"/>
          <p:nvPr/>
        </p:nvSpPr>
        <p:spPr>
          <a:xfrm flipH="1">
            <a:off x="844741" y="-8219"/>
            <a:ext cx="8035800" cy="99720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b="0" i="0" lang="en-GB" sz="5760" u="none" cap="none" strike="noStrike">
                <a:solidFill>
                  <a:srgbClr val="FFFFFF"/>
                </a:solidFill>
                <a:latin typeface="Arial"/>
                <a:ea typeface="Arial"/>
                <a:cs typeface="Arial"/>
                <a:sym typeface="Arial"/>
              </a:rPr>
              <a:t>Reach</a:t>
            </a:r>
            <a:endParaRPr b="0" i="0" sz="1679" u="none" cap="none" strike="noStrike">
              <a:solidFill>
                <a:srgbClr val="000000"/>
              </a:solidFill>
              <a:latin typeface="Arial"/>
              <a:ea typeface="Arial"/>
              <a:cs typeface="Arial"/>
              <a:sym typeface="Arial"/>
            </a:endParaRPr>
          </a:p>
        </p:txBody>
      </p:sp>
      <p:pic>
        <p:nvPicPr>
          <p:cNvPr id="358" name="Google Shape;358;p7"/>
          <p:cNvPicPr preferRelativeResize="0"/>
          <p:nvPr/>
        </p:nvPicPr>
        <p:blipFill rotWithShape="1">
          <a:blip r:embed="rId6">
            <a:alphaModFix/>
          </a:blip>
          <a:srcRect b="13601" l="24800" r="26372" t="23400"/>
          <a:stretch/>
        </p:blipFill>
        <p:spPr>
          <a:xfrm>
            <a:off x="5186109" y="1327477"/>
            <a:ext cx="5719127" cy="3459150"/>
          </a:xfrm>
          <a:prstGeom prst="rect">
            <a:avLst/>
          </a:prstGeom>
          <a:noFill/>
          <a:ln>
            <a:noFill/>
          </a:ln>
        </p:spPr>
      </p:pic>
      <p:sp>
        <p:nvSpPr>
          <p:cNvPr id="359" name="Google Shape;359;p7"/>
          <p:cNvSpPr txBox="1"/>
          <p:nvPr/>
        </p:nvSpPr>
        <p:spPr>
          <a:xfrm>
            <a:off x="1067639" y="5240145"/>
            <a:ext cx="5486400" cy="443100"/>
          </a:xfrm>
          <a:prstGeom prst="rect">
            <a:avLst/>
          </a:prstGeom>
          <a:noFill/>
          <a:ln>
            <a:noFill/>
          </a:ln>
        </p:spPr>
        <p:txBody>
          <a:bodyPr anchorCtr="0" anchor="t" bIns="54825" lIns="109700" spcFirstLastPara="1" rIns="109700" wrap="square" tIns="54825">
            <a:spAutoFit/>
          </a:bodyPr>
          <a:lstStyle/>
          <a:p>
            <a:pPr indent="0" lvl="0" marL="0" marR="0" rtl="0" algn="l">
              <a:lnSpc>
                <a:spcPct val="107000"/>
              </a:lnSpc>
              <a:spcBef>
                <a:spcPts val="0"/>
              </a:spcBef>
              <a:spcAft>
                <a:spcPts val="0"/>
              </a:spcAft>
              <a:buNone/>
            </a:pPr>
            <a:r>
              <a:rPr b="1" i="0" lang="en-GB" sz="2160" u="none" cap="none" strike="noStrike">
                <a:solidFill>
                  <a:srgbClr val="000000"/>
                </a:solidFill>
                <a:latin typeface="Arial"/>
                <a:ea typeface="Arial"/>
                <a:cs typeface="Arial"/>
                <a:sym typeface="Arial"/>
              </a:rPr>
              <a:t>Limitations</a:t>
            </a:r>
            <a:r>
              <a:rPr b="0" i="0" lang="en-GB" sz="2160" u="none" cap="none" strike="noStrike">
                <a:solidFill>
                  <a:srgbClr val="000000"/>
                </a:solidFill>
                <a:latin typeface="Arial"/>
                <a:ea typeface="Arial"/>
                <a:cs typeface="Arial"/>
                <a:sym typeface="Arial"/>
              </a:rPr>
              <a:t>: Time and Physical Distancing</a:t>
            </a:r>
            <a:endParaRPr b="0" i="0" sz="1679"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pic>
        <p:nvPicPr>
          <p:cNvPr id="365" name="Google Shape;365;p8"/>
          <p:cNvPicPr preferRelativeResize="0"/>
          <p:nvPr/>
        </p:nvPicPr>
        <p:blipFill rotWithShape="1">
          <a:blip r:embed="rId3">
            <a:alphaModFix/>
          </a:blip>
          <a:srcRect b="31799" l="29513" r="19700" t="56488"/>
          <a:stretch/>
        </p:blipFill>
        <p:spPr>
          <a:xfrm>
            <a:off x="0" y="5893272"/>
            <a:ext cx="9071784" cy="980729"/>
          </a:xfrm>
          <a:prstGeom prst="rect">
            <a:avLst/>
          </a:prstGeom>
          <a:noFill/>
          <a:ln>
            <a:noFill/>
          </a:ln>
        </p:spPr>
      </p:pic>
      <p:pic>
        <p:nvPicPr>
          <p:cNvPr descr="Logo, company name&#10;&#10;Description automatically generated" id="366" name="Google Shape;366;p8"/>
          <p:cNvPicPr preferRelativeResize="0"/>
          <p:nvPr/>
        </p:nvPicPr>
        <p:blipFill rotWithShape="1">
          <a:blip r:embed="rId4">
            <a:alphaModFix/>
          </a:blip>
          <a:srcRect b="19421" l="29525" r="30313" t="9324"/>
          <a:stretch/>
        </p:blipFill>
        <p:spPr>
          <a:xfrm>
            <a:off x="10144601" y="4970233"/>
            <a:ext cx="2047398" cy="1887765"/>
          </a:xfrm>
          <a:prstGeom prst="rect">
            <a:avLst/>
          </a:prstGeom>
          <a:noFill/>
          <a:ln>
            <a:noFill/>
          </a:ln>
        </p:spPr>
      </p:pic>
      <p:pic>
        <p:nvPicPr>
          <p:cNvPr id="367" name="Google Shape;367;p8"/>
          <p:cNvPicPr preferRelativeResize="0"/>
          <p:nvPr/>
        </p:nvPicPr>
        <p:blipFill rotWithShape="1">
          <a:blip r:embed="rId5">
            <a:alphaModFix/>
          </a:blip>
          <a:srcRect b="47200" l="18500" r="59450" t="44400"/>
          <a:stretch/>
        </p:blipFill>
        <p:spPr>
          <a:xfrm>
            <a:off x="2" y="0"/>
            <a:ext cx="12192000" cy="980724"/>
          </a:xfrm>
          <a:prstGeom prst="rect">
            <a:avLst/>
          </a:prstGeom>
          <a:noFill/>
          <a:ln>
            <a:noFill/>
          </a:ln>
        </p:spPr>
      </p:pic>
      <p:sp>
        <p:nvSpPr>
          <p:cNvPr id="368" name="Google Shape;368;p8"/>
          <p:cNvSpPr txBox="1"/>
          <p:nvPr/>
        </p:nvSpPr>
        <p:spPr>
          <a:xfrm flipH="1">
            <a:off x="684391" y="-8216"/>
            <a:ext cx="8035800" cy="99720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b="0" i="0" lang="en-GB" sz="5760" u="none" cap="none" strike="noStrike">
                <a:solidFill>
                  <a:srgbClr val="FFFFFF"/>
                </a:solidFill>
                <a:latin typeface="Arial"/>
                <a:ea typeface="Arial"/>
                <a:cs typeface="Arial"/>
                <a:sym typeface="Arial"/>
              </a:rPr>
              <a:t>Access</a:t>
            </a:r>
            <a:endParaRPr b="0" i="0" sz="1679" u="none" cap="none" strike="noStrike">
              <a:solidFill>
                <a:srgbClr val="000000"/>
              </a:solidFill>
              <a:latin typeface="Arial"/>
              <a:ea typeface="Arial"/>
              <a:cs typeface="Arial"/>
              <a:sym typeface="Arial"/>
            </a:endParaRPr>
          </a:p>
        </p:txBody>
      </p:sp>
      <p:sp>
        <p:nvSpPr>
          <p:cNvPr id="369" name="Google Shape;369;p8"/>
          <p:cNvSpPr txBox="1"/>
          <p:nvPr/>
        </p:nvSpPr>
        <p:spPr>
          <a:xfrm>
            <a:off x="684390" y="1151754"/>
            <a:ext cx="6244200" cy="4092000"/>
          </a:xfrm>
          <a:prstGeom prst="rect">
            <a:avLst/>
          </a:prstGeom>
          <a:noFill/>
          <a:ln>
            <a:noFill/>
          </a:ln>
        </p:spPr>
        <p:txBody>
          <a:bodyPr anchorCtr="0" anchor="t" bIns="54825" lIns="109700" spcFirstLastPara="1" rIns="109700" wrap="square" tIns="54825">
            <a:spAutoFit/>
          </a:bodyPr>
          <a:lstStyle/>
          <a:p>
            <a:pPr indent="0" lvl="0" marL="0" marR="0" rtl="0" algn="l">
              <a:lnSpc>
                <a:spcPct val="107000"/>
              </a:lnSpc>
              <a:spcBef>
                <a:spcPts val="0"/>
              </a:spcBef>
              <a:spcAft>
                <a:spcPts val="0"/>
              </a:spcAft>
              <a:buNone/>
            </a:pPr>
            <a:r>
              <a:rPr b="1" i="0" lang="en-GB" sz="2160" u="none" cap="none" strike="noStrike">
                <a:solidFill>
                  <a:srgbClr val="000000"/>
                </a:solidFill>
                <a:latin typeface="Arial"/>
                <a:ea typeface="Arial"/>
                <a:cs typeface="Arial"/>
                <a:sym typeface="Arial"/>
              </a:rPr>
              <a:t>Reduced and disrupted access</a:t>
            </a:r>
            <a:endParaRPr b="0" i="0" sz="1679"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1" i="0" sz="1320"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The prioritisation of COVID-19 has caused delays and interruptions in care for people with non-COVID needs.</a:t>
            </a:r>
            <a:endParaRPr b="0" i="0" sz="1679"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0" i="0" sz="1320"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People’s access to services has been varied</a:t>
            </a:r>
            <a:endParaRPr b="0" i="0" sz="1679"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0" i="0" sz="1320"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1" i="0" sz="2160"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1" i="0" sz="2160" u="none" cap="none" strike="noStrike">
              <a:solidFill>
                <a:srgbClr val="000000"/>
              </a:solidFill>
              <a:latin typeface="Arial"/>
              <a:ea typeface="Arial"/>
              <a:cs typeface="Arial"/>
              <a:sym typeface="Arial"/>
            </a:endParaRPr>
          </a:p>
        </p:txBody>
      </p:sp>
      <p:pic>
        <p:nvPicPr>
          <p:cNvPr descr="Diagram&#10;&#10;Description automatically generated" id="370" name="Google Shape;370;p8"/>
          <p:cNvPicPr preferRelativeResize="0"/>
          <p:nvPr/>
        </p:nvPicPr>
        <p:blipFill rotWithShape="1">
          <a:blip r:embed="rId6">
            <a:alphaModFix/>
          </a:blip>
          <a:srcRect b="669" l="5587" r="12684" t="-669"/>
          <a:stretch/>
        </p:blipFill>
        <p:spPr>
          <a:xfrm>
            <a:off x="7269877" y="1008715"/>
            <a:ext cx="4201714" cy="2409962"/>
          </a:xfrm>
          <a:prstGeom prst="rect">
            <a:avLst/>
          </a:prstGeom>
          <a:noFill/>
          <a:ln>
            <a:noFill/>
          </a:ln>
        </p:spPr>
      </p:pic>
      <p:sp>
        <p:nvSpPr>
          <p:cNvPr id="371" name="Google Shape;371;p8"/>
          <p:cNvSpPr txBox="1"/>
          <p:nvPr/>
        </p:nvSpPr>
        <p:spPr>
          <a:xfrm>
            <a:off x="864034" y="5155878"/>
            <a:ext cx="10200000" cy="737400"/>
          </a:xfrm>
          <a:prstGeom prst="rect">
            <a:avLst/>
          </a:prstGeom>
          <a:noFill/>
          <a:ln>
            <a:noFill/>
          </a:ln>
        </p:spPr>
        <p:txBody>
          <a:bodyPr anchorCtr="0" anchor="t" bIns="54825" lIns="109700" spcFirstLastPara="1" rIns="109700" wrap="square" tIns="54825">
            <a:spAutoFit/>
          </a:bodyPr>
          <a:lstStyle/>
          <a:p>
            <a:pPr indent="-342900" lvl="0" marL="342900" marR="0" rtl="0" algn="l">
              <a:lnSpc>
                <a:spcPct val="107000"/>
              </a:lnSpc>
              <a:spcBef>
                <a:spcPts val="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This has resulted in a strong emotional response from service users.</a:t>
            </a:r>
            <a:endParaRPr b="0" i="0" sz="1679" u="none" cap="none" strike="noStrike">
              <a:solidFill>
                <a:srgbClr val="000000"/>
              </a:solidFill>
              <a:latin typeface="Arial"/>
              <a:ea typeface="Arial"/>
              <a:cs typeface="Arial"/>
              <a:sym typeface="Arial"/>
            </a:endParaRPr>
          </a:p>
          <a:p>
            <a:pPr indent="0" lvl="0" marL="0" marR="0" rtl="0" algn="ctr">
              <a:lnSpc>
                <a:spcPct val="107000"/>
              </a:lnSpc>
              <a:spcBef>
                <a:spcPts val="960"/>
              </a:spcBef>
              <a:spcAft>
                <a:spcPts val="0"/>
              </a:spcAft>
              <a:buNone/>
            </a:pPr>
            <a:r>
              <a:t/>
            </a:r>
            <a:endParaRPr b="1" i="0" sz="960" u="none" cap="none" strike="noStrike">
              <a:solidFill>
                <a:srgbClr val="000000"/>
              </a:solidFill>
              <a:latin typeface="Arial"/>
              <a:ea typeface="Arial"/>
              <a:cs typeface="Arial"/>
              <a:sym typeface="Arial"/>
            </a:endParaRPr>
          </a:p>
        </p:txBody>
      </p:sp>
      <p:sp>
        <p:nvSpPr>
          <p:cNvPr id="372" name="Google Shape;372;p8"/>
          <p:cNvSpPr txBox="1"/>
          <p:nvPr/>
        </p:nvSpPr>
        <p:spPr>
          <a:xfrm>
            <a:off x="949040" y="3877879"/>
            <a:ext cx="9841200" cy="1278000"/>
          </a:xfrm>
          <a:prstGeom prst="rect">
            <a:avLst/>
          </a:prstGeom>
          <a:noFill/>
          <a:ln>
            <a:noFill/>
          </a:ln>
        </p:spPr>
        <p:txBody>
          <a:bodyPr anchorCtr="0" anchor="t" bIns="54825" lIns="109700" spcFirstLastPara="1" rIns="109700" wrap="square" tIns="54825">
            <a:spAutoFit/>
          </a:bodyPr>
          <a:lstStyle/>
          <a:p>
            <a:pPr indent="-342900" lvl="0" marL="342900" marR="0" rtl="0" algn="l">
              <a:lnSpc>
                <a:spcPct val="107000"/>
              </a:lnSpc>
              <a:spcBef>
                <a:spcPts val="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Some services, such as pharmacy and urgent care have been commended</a:t>
            </a:r>
            <a:endParaRPr b="0" i="0" sz="1679"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Reduced access has resulted in negative implications for people’s health and wellbeing.</a:t>
            </a:r>
            <a:endParaRPr b="0" i="0" sz="1679"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pic>
        <p:nvPicPr>
          <p:cNvPr id="378" name="Google Shape;378;p9"/>
          <p:cNvPicPr preferRelativeResize="0"/>
          <p:nvPr/>
        </p:nvPicPr>
        <p:blipFill rotWithShape="1">
          <a:blip r:embed="rId3">
            <a:alphaModFix/>
          </a:blip>
          <a:srcRect b="31799" l="29513" r="19700" t="56488"/>
          <a:stretch/>
        </p:blipFill>
        <p:spPr>
          <a:xfrm>
            <a:off x="0" y="5877272"/>
            <a:ext cx="9071784" cy="980729"/>
          </a:xfrm>
          <a:prstGeom prst="rect">
            <a:avLst/>
          </a:prstGeom>
          <a:noFill/>
          <a:ln>
            <a:noFill/>
          </a:ln>
        </p:spPr>
      </p:pic>
      <p:pic>
        <p:nvPicPr>
          <p:cNvPr descr="Logo, company name&#10;&#10;Description automatically generated" id="379" name="Google Shape;379;p9"/>
          <p:cNvPicPr preferRelativeResize="0"/>
          <p:nvPr/>
        </p:nvPicPr>
        <p:blipFill rotWithShape="1">
          <a:blip r:embed="rId4">
            <a:alphaModFix/>
          </a:blip>
          <a:srcRect b="19421" l="29525" r="30313" t="9324"/>
          <a:stretch/>
        </p:blipFill>
        <p:spPr>
          <a:xfrm>
            <a:off x="10144601" y="4970233"/>
            <a:ext cx="2047398" cy="1887765"/>
          </a:xfrm>
          <a:prstGeom prst="rect">
            <a:avLst/>
          </a:prstGeom>
          <a:noFill/>
          <a:ln>
            <a:noFill/>
          </a:ln>
        </p:spPr>
      </p:pic>
      <p:pic>
        <p:nvPicPr>
          <p:cNvPr id="380" name="Google Shape;380;p9"/>
          <p:cNvPicPr preferRelativeResize="0"/>
          <p:nvPr/>
        </p:nvPicPr>
        <p:blipFill rotWithShape="1">
          <a:blip r:embed="rId5">
            <a:alphaModFix/>
          </a:blip>
          <a:srcRect b="47200" l="18500" r="59450" t="44400"/>
          <a:stretch/>
        </p:blipFill>
        <p:spPr>
          <a:xfrm>
            <a:off x="2" y="0"/>
            <a:ext cx="12192000" cy="980724"/>
          </a:xfrm>
          <a:prstGeom prst="rect">
            <a:avLst/>
          </a:prstGeom>
          <a:noFill/>
          <a:ln>
            <a:noFill/>
          </a:ln>
        </p:spPr>
      </p:pic>
      <p:sp>
        <p:nvSpPr>
          <p:cNvPr id="381" name="Google Shape;381;p9"/>
          <p:cNvSpPr txBox="1"/>
          <p:nvPr/>
        </p:nvSpPr>
        <p:spPr>
          <a:xfrm flipH="1">
            <a:off x="750416" y="-8216"/>
            <a:ext cx="8035800" cy="99720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b="0" i="0" lang="en-GB" sz="5760" u="none" cap="none" strike="noStrike">
                <a:solidFill>
                  <a:srgbClr val="FFFFFF"/>
                </a:solidFill>
                <a:latin typeface="Arial"/>
                <a:ea typeface="Arial"/>
                <a:cs typeface="Arial"/>
                <a:sym typeface="Arial"/>
              </a:rPr>
              <a:t>Access</a:t>
            </a:r>
            <a:endParaRPr b="0" i="0" sz="5760" u="none" cap="none" strike="noStrike">
              <a:solidFill>
                <a:srgbClr val="FFFFFF"/>
              </a:solidFill>
              <a:latin typeface="Arial"/>
              <a:ea typeface="Arial"/>
              <a:cs typeface="Arial"/>
              <a:sym typeface="Arial"/>
            </a:endParaRPr>
          </a:p>
        </p:txBody>
      </p:sp>
      <p:sp>
        <p:nvSpPr>
          <p:cNvPr id="382" name="Google Shape;382;p9"/>
          <p:cNvSpPr txBox="1"/>
          <p:nvPr/>
        </p:nvSpPr>
        <p:spPr>
          <a:xfrm>
            <a:off x="4422531" y="1636439"/>
            <a:ext cx="6260100" cy="3693900"/>
          </a:xfrm>
          <a:prstGeom prst="rect">
            <a:avLst/>
          </a:prstGeom>
          <a:noFill/>
          <a:ln>
            <a:noFill/>
          </a:ln>
        </p:spPr>
        <p:txBody>
          <a:bodyPr anchorCtr="0" anchor="t" bIns="54825" lIns="109700" spcFirstLastPara="1" rIns="109700" wrap="square" tIns="54825">
            <a:spAutoFit/>
          </a:bodyPr>
          <a:lstStyle/>
          <a:p>
            <a:pPr indent="-342900" lvl="0" marL="342900" marR="0" rtl="0" algn="l">
              <a:lnSpc>
                <a:spcPct val="107000"/>
              </a:lnSpc>
              <a:spcBef>
                <a:spcPts val="0"/>
              </a:spcBef>
              <a:spcAft>
                <a:spcPts val="0"/>
              </a:spcAft>
              <a:buClr>
                <a:srgbClr val="000000"/>
              </a:buClr>
              <a:buSzPts val="1800"/>
              <a:buFont typeface="Arial"/>
              <a:buChar char="•"/>
            </a:pPr>
            <a:r>
              <a:rPr b="0" i="0" lang="en-GB" sz="2000" u="none" cap="none" strike="noStrike">
                <a:solidFill>
                  <a:srgbClr val="000000"/>
                </a:solidFill>
                <a:latin typeface="Arial"/>
                <a:ea typeface="Arial"/>
                <a:cs typeface="Arial"/>
                <a:sym typeface="Arial"/>
              </a:rPr>
              <a:t>Enabled people to continue to access health services</a:t>
            </a:r>
            <a:endParaRPr b="0" i="0" sz="1600"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0" i="0" sz="1200"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800"/>
              <a:buFont typeface="Arial"/>
              <a:buChar char="•"/>
            </a:pPr>
            <a:r>
              <a:rPr b="0" i="0" lang="en-GB" sz="2000" u="none" cap="none" strike="noStrike">
                <a:solidFill>
                  <a:srgbClr val="000000"/>
                </a:solidFill>
                <a:latin typeface="Arial"/>
                <a:ea typeface="Arial"/>
                <a:cs typeface="Arial"/>
                <a:sym typeface="Arial"/>
              </a:rPr>
              <a:t>The flexibility of these services was welcomed</a:t>
            </a:r>
            <a:endParaRPr b="0" i="0" sz="1600"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0" i="0" sz="1100"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800"/>
              <a:buFont typeface="Arial"/>
              <a:buChar char="•"/>
            </a:pPr>
            <a:r>
              <a:rPr b="0" i="0" lang="en-GB" sz="2000" u="none" cap="none" strike="noStrike">
                <a:solidFill>
                  <a:srgbClr val="000000"/>
                </a:solidFill>
                <a:latin typeface="Arial"/>
                <a:ea typeface="Arial"/>
                <a:cs typeface="Arial"/>
                <a:sym typeface="Arial"/>
              </a:rPr>
              <a:t>The ability to see a health professional face to face was still felt to be important</a:t>
            </a:r>
            <a:endParaRPr b="0" i="0" sz="1600"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0" i="0" sz="1100"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800"/>
              <a:buFont typeface="Arial"/>
              <a:buChar char="•"/>
            </a:pPr>
            <a:r>
              <a:rPr b="0" i="0" lang="en-GB" sz="2000" u="none" cap="none" strike="noStrike">
                <a:solidFill>
                  <a:srgbClr val="000000"/>
                </a:solidFill>
                <a:latin typeface="Arial"/>
                <a:ea typeface="Arial"/>
                <a:cs typeface="Arial"/>
                <a:sym typeface="Arial"/>
              </a:rPr>
              <a:t>Digital exclusion and digital confidence were highlighted as key concerns for some respondents</a:t>
            </a:r>
            <a:endParaRPr b="1" i="0" sz="2000" u="none" cap="none" strike="noStrike">
              <a:solidFill>
                <a:srgbClr val="000000"/>
              </a:solidFill>
              <a:latin typeface="Arial"/>
              <a:ea typeface="Arial"/>
              <a:cs typeface="Arial"/>
              <a:sym typeface="Arial"/>
            </a:endParaRPr>
          </a:p>
        </p:txBody>
      </p:sp>
      <p:pic>
        <p:nvPicPr>
          <p:cNvPr id="383" name="Google Shape;383;p9"/>
          <p:cNvPicPr preferRelativeResize="0"/>
          <p:nvPr/>
        </p:nvPicPr>
        <p:blipFill rotWithShape="1">
          <a:blip r:embed="rId6">
            <a:alphaModFix/>
          </a:blip>
          <a:srcRect b="0" l="0" r="0" t="0"/>
          <a:stretch/>
        </p:blipFill>
        <p:spPr>
          <a:xfrm>
            <a:off x="1167499" y="1709077"/>
            <a:ext cx="3000376" cy="3257550"/>
          </a:xfrm>
          <a:prstGeom prst="rect">
            <a:avLst/>
          </a:prstGeom>
          <a:noFill/>
          <a:ln>
            <a:noFill/>
          </a:ln>
        </p:spPr>
      </p:pic>
      <p:sp>
        <p:nvSpPr>
          <p:cNvPr id="384" name="Google Shape;384;p9"/>
          <p:cNvSpPr txBox="1"/>
          <p:nvPr/>
        </p:nvSpPr>
        <p:spPr>
          <a:xfrm>
            <a:off x="1329446" y="1127468"/>
            <a:ext cx="9533100" cy="443100"/>
          </a:xfrm>
          <a:prstGeom prst="rect">
            <a:avLst/>
          </a:prstGeom>
          <a:noFill/>
          <a:ln>
            <a:noFill/>
          </a:ln>
        </p:spPr>
        <p:txBody>
          <a:bodyPr anchorCtr="0" anchor="t" bIns="54825" lIns="109700" spcFirstLastPara="1" rIns="109700" wrap="square" tIns="54825">
            <a:spAutoFit/>
          </a:bodyPr>
          <a:lstStyle/>
          <a:p>
            <a:pPr indent="0" lvl="0" marL="0" marR="0" rtl="0" algn="ctr">
              <a:lnSpc>
                <a:spcPct val="107000"/>
              </a:lnSpc>
              <a:spcBef>
                <a:spcPts val="0"/>
              </a:spcBef>
              <a:spcAft>
                <a:spcPts val="0"/>
              </a:spcAft>
              <a:buNone/>
            </a:pPr>
            <a:r>
              <a:rPr b="1" i="0" lang="en-GB" sz="2160" u="none" cap="none" strike="noStrike">
                <a:solidFill>
                  <a:srgbClr val="000000"/>
                </a:solidFill>
                <a:latin typeface="Arial"/>
                <a:ea typeface="Arial"/>
                <a:cs typeface="Arial"/>
                <a:sym typeface="Arial"/>
              </a:rPr>
              <a:t>The adoption of digital services should continue, but not by default</a:t>
            </a:r>
            <a:endParaRPr b="1" i="0" sz="216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pic>
        <p:nvPicPr>
          <p:cNvPr id="390" name="Google Shape;390;p11"/>
          <p:cNvPicPr preferRelativeResize="0"/>
          <p:nvPr/>
        </p:nvPicPr>
        <p:blipFill rotWithShape="1">
          <a:blip r:embed="rId3">
            <a:alphaModFix/>
          </a:blip>
          <a:srcRect b="31799" l="29513" r="19700" t="56488"/>
          <a:stretch/>
        </p:blipFill>
        <p:spPr>
          <a:xfrm>
            <a:off x="6038" y="5877272"/>
            <a:ext cx="9071784" cy="980729"/>
          </a:xfrm>
          <a:prstGeom prst="rect">
            <a:avLst/>
          </a:prstGeom>
          <a:noFill/>
          <a:ln>
            <a:noFill/>
          </a:ln>
        </p:spPr>
      </p:pic>
      <p:pic>
        <p:nvPicPr>
          <p:cNvPr descr="Logo, company name&#10;&#10;Description automatically generated" id="391" name="Google Shape;391;p11"/>
          <p:cNvPicPr preferRelativeResize="0"/>
          <p:nvPr/>
        </p:nvPicPr>
        <p:blipFill rotWithShape="1">
          <a:blip r:embed="rId4">
            <a:alphaModFix/>
          </a:blip>
          <a:srcRect b="19421" l="29525" r="30313" t="9324"/>
          <a:stretch/>
        </p:blipFill>
        <p:spPr>
          <a:xfrm>
            <a:off x="10144601" y="4970233"/>
            <a:ext cx="2047398" cy="1887765"/>
          </a:xfrm>
          <a:prstGeom prst="rect">
            <a:avLst/>
          </a:prstGeom>
          <a:noFill/>
          <a:ln>
            <a:noFill/>
          </a:ln>
        </p:spPr>
      </p:pic>
      <p:pic>
        <p:nvPicPr>
          <p:cNvPr id="392" name="Google Shape;392;p11"/>
          <p:cNvPicPr preferRelativeResize="0"/>
          <p:nvPr/>
        </p:nvPicPr>
        <p:blipFill rotWithShape="1">
          <a:blip r:embed="rId5">
            <a:alphaModFix/>
          </a:blip>
          <a:srcRect b="47200" l="18500" r="59450" t="44400"/>
          <a:stretch/>
        </p:blipFill>
        <p:spPr>
          <a:xfrm>
            <a:off x="2" y="0"/>
            <a:ext cx="12192000" cy="980724"/>
          </a:xfrm>
          <a:prstGeom prst="rect">
            <a:avLst/>
          </a:prstGeom>
          <a:noFill/>
          <a:ln>
            <a:noFill/>
          </a:ln>
        </p:spPr>
      </p:pic>
      <p:sp>
        <p:nvSpPr>
          <p:cNvPr id="393" name="Google Shape;393;p11"/>
          <p:cNvSpPr txBox="1"/>
          <p:nvPr/>
        </p:nvSpPr>
        <p:spPr>
          <a:xfrm flipH="1">
            <a:off x="524016" y="-8216"/>
            <a:ext cx="8035800" cy="99720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b="0" i="0" lang="en-GB" sz="5760" u="none" cap="none" strike="noStrike">
                <a:solidFill>
                  <a:srgbClr val="FFFFFF"/>
                </a:solidFill>
                <a:latin typeface="Arial"/>
                <a:ea typeface="Arial"/>
                <a:cs typeface="Arial"/>
                <a:sym typeface="Arial"/>
              </a:rPr>
              <a:t>Communication</a:t>
            </a:r>
            <a:endParaRPr b="0" i="0" sz="1679" u="none" cap="none" strike="noStrike">
              <a:solidFill>
                <a:srgbClr val="000000"/>
              </a:solidFill>
              <a:latin typeface="Arial"/>
              <a:ea typeface="Arial"/>
              <a:cs typeface="Arial"/>
              <a:sym typeface="Arial"/>
            </a:endParaRPr>
          </a:p>
        </p:txBody>
      </p:sp>
      <p:sp>
        <p:nvSpPr>
          <p:cNvPr id="394" name="Google Shape;394;p11"/>
          <p:cNvSpPr txBox="1"/>
          <p:nvPr/>
        </p:nvSpPr>
        <p:spPr>
          <a:xfrm>
            <a:off x="402775" y="1272103"/>
            <a:ext cx="7440900" cy="3549300"/>
          </a:xfrm>
          <a:prstGeom prst="rect">
            <a:avLst/>
          </a:prstGeom>
          <a:noFill/>
          <a:ln>
            <a:noFill/>
          </a:ln>
        </p:spPr>
        <p:txBody>
          <a:bodyPr anchorCtr="0" anchor="t" bIns="54825" lIns="109700" spcFirstLastPara="1" rIns="109700" wrap="square" tIns="54825">
            <a:spAutoFit/>
          </a:bodyPr>
          <a:lstStyle/>
          <a:p>
            <a:pPr indent="-342900" lvl="0" marL="342900" marR="0" rtl="0" algn="l">
              <a:lnSpc>
                <a:spcPct val="107000"/>
              </a:lnSpc>
              <a:spcBef>
                <a:spcPts val="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In some cases, confusing, limited and interrupted communication impeded access to healthcare services.</a:t>
            </a:r>
            <a:endParaRPr b="0" i="0" sz="1679"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Information has been perceived as inconsistent, occasionally disjointed </a:t>
            </a:r>
            <a:endParaRPr b="0" i="0" sz="1679"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People have been unsure of what is available to them</a:t>
            </a:r>
            <a:endParaRPr b="0" i="0" sz="1679"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On-going communication reassures people.</a:t>
            </a:r>
            <a:endParaRPr b="0" i="0" sz="1679"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The importance of services adopting flexibility practices</a:t>
            </a:r>
            <a:endParaRPr b="1" i="0" sz="2160"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1" i="0" sz="2160" u="none" cap="none" strike="noStrike">
              <a:solidFill>
                <a:srgbClr val="000000"/>
              </a:solidFill>
              <a:latin typeface="Arial"/>
              <a:ea typeface="Arial"/>
              <a:cs typeface="Arial"/>
              <a:sym typeface="Arial"/>
            </a:endParaRPr>
          </a:p>
        </p:txBody>
      </p:sp>
      <p:pic>
        <p:nvPicPr>
          <p:cNvPr descr="Diagram, whiteboard&#10;&#10;Description automatically generated" id="395" name="Google Shape;395;p11"/>
          <p:cNvPicPr preferRelativeResize="0"/>
          <p:nvPr/>
        </p:nvPicPr>
        <p:blipFill rotWithShape="1">
          <a:blip r:embed="rId6">
            <a:alphaModFix/>
          </a:blip>
          <a:srcRect b="0" l="22280" r="14056" t="0"/>
          <a:stretch/>
        </p:blipFill>
        <p:spPr>
          <a:xfrm>
            <a:off x="8390589" y="1345939"/>
            <a:ext cx="3070036" cy="2260485"/>
          </a:xfrm>
          <a:prstGeom prst="rect">
            <a:avLst/>
          </a:prstGeom>
          <a:noFill/>
          <a:ln>
            <a:noFill/>
          </a:ln>
        </p:spPr>
      </p:pic>
      <p:sp>
        <p:nvSpPr>
          <p:cNvPr id="396" name="Google Shape;396;p11"/>
          <p:cNvSpPr txBox="1"/>
          <p:nvPr/>
        </p:nvSpPr>
        <p:spPr>
          <a:xfrm>
            <a:off x="524028" y="5116125"/>
            <a:ext cx="8900400" cy="443100"/>
          </a:xfrm>
          <a:prstGeom prst="rect">
            <a:avLst/>
          </a:prstGeom>
          <a:noFill/>
          <a:ln>
            <a:noFill/>
          </a:ln>
        </p:spPr>
        <p:txBody>
          <a:bodyPr anchorCtr="0" anchor="t" bIns="54825" lIns="109700" spcFirstLastPara="1" rIns="109700" wrap="square" tIns="54825">
            <a:spAutoFit/>
          </a:bodyPr>
          <a:lstStyle/>
          <a:p>
            <a:pPr indent="0" lvl="0" marL="0" marR="0" rtl="0" algn="ctr">
              <a:lnSpc>
                <a:spcPct val="107000"/>
              </a:lnSpc>
              <a:spcBef>
                <a:spcPts val="0"/>
              </a:spcBef>
              <a:spcAft>
                <a:spcPts val="0"/>
              </a:spcAft>
              <a:buNone/>
            </a:pPr>
            <a:r>
              <a:rPr b="1" i="0" lang="en-GB" sz="2160" u="none" cap="none" strike="noStrike">
                <a:solidFill>
                  <a:srgbClr val="000000"/>
                </a:solidFill>
                <a:latin typeface="Arial"/>
                <a:ea typeface="Arial"/>
                <a:cs typeface="Arial"/>
                <a:sym typeface="Arial"/>
              </a:rPr>
              <a:t>Communication from services must be clear and inclusive </a:t>
            </a:r>
            <a:endParaRPr b="1" i="0" sz="216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pic>
        <p:nvPicPr>
          <p:cNvPr id="402" name="Google Shape;402;p12"/>
          <p:cNvPicPr preferRelativeResize="0"/>
          <p:nvPr/>
        </p:nvPicPr>
        <p:blipFill rotWithShape="1">
          <a:blip r:embed="rId3">
            <a:alphaModFix/>
          </a:blip>
          <a:srcRect b="31799" l="29513" r="19700" t="56488"/>
          <a:stretch/>
        </p:blipFill>
        <p:spPr>
          <a:xfrm>
            <a:off x="-22262" y="5887522"/>
            <a:ext cx="9071784" cy="980729"/>
          </a:xfrm>
          <a:prstGeom prst="rect">
            <a:avLst/>
          </a:prstGeom>
          <a:noFill/>
          <a:ln>
            <a:noFill/>
          </a:ln>
        </p:spPr>
      </p:pic>
      <p:pic>
        <p:nvPicPr>
          <p:cNvPr descr="Logo, company name&#10;&#10;Description automatically generated" id="403" name="Google Shape;403;p12"/>
          <p:cNvPicPr preferRelativeResize="0"/>
          <p:nvPr/>
        </p:nvPicPr>
        <p:blipFill rotWithShape="1">
          <a:blip r:embed="rId4">
            <a:alphaModFix/>
          </a:blip>
          <a:srcRect b="19421" l="29525" r="30313" t="9324"/>
          <a:stretch/>
        </p:blipFill>
        <p:spPr>
          <a:xfrm>
            <a:off x="10144601" y="4980483"/>
            <a:ext cx="2047398" cy="1887765"/>
          </a:xfrm>
          <a:prstGeom prst="rect">
            <a:avLst/>
          </a:prstGeom>
          <a:noFill/>
          <a:ln>
            <a:noFill/>
          </a:ln>
        </p:spPr>
      </p:pic>
      <p:pic>
        <p:nvPicPr>
          <p:cNvPr id="404" name="Google Shape;404;p12"/>
          <p:cNvPicPr preferRelativeResize="0"/>
          <p:nvPr/>
        </p:nvPicPr>
        <p:blipFill rotWithShape="1">
          <a:blip r:embed="rId5">
            <a:alphaModFix/>
          </a:blip>
          <a:srcRect b="47200" l="18500" r="59450" t="44400"/>
          <a:stretch/>
        </p:blipFill>
        <p:spPr>
          <a:xfrm>
            <a:off x="2" y="0"/>
            <a:ext cx="12192000" cy="980724"/>
          </a:xfrm>
          <a:prstGeom prst="rect">
            <a:avLst/>
          </a:prstGeom>
          <a:noFill/>
          <a:ln>
            <a:noFill/>
          </a:ln>
        </p:spPr>
      </p:pic>
      <p:sp>
        <p:nvSpPr>
          <p:cNvPr id="405" name="Google Shape;405;p12"/>
          <p:cNvSpPr txBox="1"/>
          <p:nvPr/>
        </p:nvSpPr>
        <p:spPr>
          <a:xfrm flipH="1">
            <a:off x="495716" y="-8216"/>
            <a:ext cx="8035800" cy="99720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b="0" i="0" lang="en-GB" sz="5760" u="none" cap="none" strike="noStrike">
                <a:solidFill>
                  <a:srgbClr val="FFFFFF"/>
                </a:solidFill>
                <a:latin typeface="Arial"/>
                <a:ea typeface="Arial"/>
                <a:cs typeface="Arial"/>
                <a:sym typeface="Arial"/>
              </a:rPr>
              <a:t>Person Centredness</a:t>
            </a:r>
            <a:endParaRPr b="0" i="0" sz="1679" u="none" cap="none" strike="noStrike">
              <a:solidFill>
                <a:srgbClr val="000000"/>
              </a:solidFill>
              <a:latin typeface="Arial"/>
              <a:ea typeface="Arial"/>
              <a:cs typeface="Arial"/>
              <a:sym typeface="Arial"/>
            </a:endParaRPr>
          </a:p>
        </p:txBody>
      </p:sp>
      <p:pic>
        <p:nvPicPr>
          <p:cNvPr descr="Diagram&#10;&#10;Description automatically generated" id="406" name="Google Shape;406;p12"/>
          <p:cNvPicPr preferRelativeResize="0"/>
          <p:nvPr/>
        </p:nvPicPr>
        <p:blipFill rotWithShape="1">
          <a:blip r:embed="rId6">
            <a:alphaModFix/>
          </a:blip>
          <a:srcRect b="0" l="14910" r="26287" t="0"/>
          <a:stretch/>
        </p:blipFill>
        <p:spPr>
          <a:xfrm>
            <a:off x="758172" y="1530160"/>
            <a:ext cx="3514056" cy="2801372"/>
          </a:xfrm>
          <a:prstGeom prst="rect">
            <a:avLst/>
          </a:prstGeom>
          <a:noFill/>
          <a:ln>
            <a:noFill/>
          </a:ln>
        </p:spPr>
      </p:pic>
      <p:sp>
        <p:nvSpPr>
          <p:cNvPr id="407" name="Google Shape;407;p12"/>
          <p:cNvSpPr txBox="1"/>
          <p:nvPr/>
        </p:nvSpPr>
        <p:spPr>
          <a:xfrm>
            <a:off x="902035" y="4681756"/>
            <a:ext cx="10369200" cy="1515900"/>
          </a:xfrm>
          <a:prstGeom prst="rect">
            <a:avLst/>
          </a:prstGeom>
          <a:noFill/>
          <a:ln>
            <a:noFill/>
          </a:ln>
        </p:spPr>
        <p:txBody>
          <a:bodyPr anchorCtr="0" anchor="t" bIns="54825" lIns="109700" spcFirstLastPara="1" rIns="109700" wrap="square" tIns="54825">
            <a:spAutoFit/>
          </a:bodyPr>
          <a:lstStyle/>
          <a:p>
            <a:pPr indent="0" lvl="0" marL="0" marR="0" rtl="0" algn="ctr">
              <a:lnSpc>
                <a:spcPct val="115000"/>
              </a:lnSpc>
              <a:spcBef>
                <a:spcPts val="0"/>
              </a:spcBef>
              <a:spcAft>
                <a:spcPts val="0"/>
              </a:spcAft>
              <a:buNone/>
            </a:pPr>
            <a:r>
              <a:rPr b="1" i="0" lang="en-GB" sz="2160" u="none" cap="none" strike="noStrike">
                <a:solidFill>
                  <a:srgbClr val="000000"/>
                </a:solidFill>
                <a:latin typeface="Arial"/>
                <a:ea typeface="Arial"/>
                <a:cs typeface="Arial"/>
                <a:sym typeface="Arial"/>
              </a:rPr>
              <a:t>Holistic, person centred care should be the foundation of healthcare services</a:t>
            </a:r>
            <a:endParaRPr b="1" i="0" sz="2160" u="none" cap="none" strike="noStrike">
              <a:solidFill>
                <a:srgbClr val="000000"/>
              </a:solidFill>
              <a:latin typeface="Arial"/>
              <a:ea typeface="Arial"/>
              <a:cs typeface="Arial"/>
              <a:sym typeface="Arial"/>
            </a:endParaRPr>
          </a:p>
          <a:p>
            <a:pPr indent="0" lvl="0" marL="0" marR="0" rtl="0" algn="ctr">
              <a:lnSpc>
                <a:spcPct val="115000"/>
              </a:lnSpc>
              <a:spcBef>
                <a:spcPts val="1200"/>
              </a:spcBef>
              <a:spcAft>
                <a:spcPts val="0"/>
              </a:spcAft>
              <a:buNone/>
            </a:pPr>
            <a:r>
              <a:rPr b="1" i="0" lang="en-GB" sz="2160" u="none" cap="none" strike="noStrike">
                <a:solidFill>
                  <a:srgbClr val="000000"/>
                </a:solidFill>
                <a:latin typeface="Arial"/>
                <a:ea typeface="Arial"/>
                <a:cs typeface="Arial"/>
                <a:sym typeface="Arial"/>
              </a:rPr>
              <a:t>People should be empowered partners in decision making</a:t>
            </a:r>
            <a:endParaRPr b="0" i="0" sz="1679" u="none" cap="none" strike="noStrike">
              <a:solidFill>
                <a:srgbClr val="000000"/>
              </a:solidFill>
              <a:latin typeface="Arial"/>
              <a:ea typeface="Arial"/>
              <a:cs typeface="Arial"/>
              <a:sym typeface="Arial"/>
            </a:endParaRPr>
          </a:p>
          <a:p>
            <a:pPr indent="0" lvl="0" marL="0" marR="0" rtl="0" algn="ctr">
              <a:lnSpc>
                <a:spcPct val="115000"/>
              </a:lnSpc>
              <a:spcBef>
                <a:spcPts val="1200"/>
              </a:spcBef>
              <a:spcAft>
                <a:spcPts val="0"/>
              </a:spcAft>
              <a:buNone/>
            </a:pPr>
            <a:r>
              <a:t/>
            </a:r>
            <a:endParaRPr b="1" i="0" sz="2160" u="none" cap="none" strike="noStrike">
              <a:solidFill>
                <a:srgbClr val="000000"/>
              </a:solidFill>
              <a:latin typeface="Arial"/>
              <a:ea typeface="Arial"/>
              <a:cs typeface="Arial"/>
              <a:sym typeface="Arial"/>
            </a:endParaRPr>
          </a:p>
        </p:txBody>
      </p:sp>
      <p:sp>
        <p:nvSpPr>
          <p:cNvPr id="408" name="Google Shape;408;p12"/>
          <p:cNvSpPr txBox="1"/>
          <p:nvPr/>
        </p:nvSpPr>
        <p:spPr>
          <a:xfrm>
            <a:off x="4272229" y="1281040"/>
            <a:ext cx="6999000" cy="3193500"/>
          </a:xfrm>
          <a:prstGeom prst="rect">
            <a:avLst/>
          </a:prstGeom>
          <a:noFill/>
          <a:ln>
            <a:noFill/>
          </a:ln>
        </p:spPr>
        <p:txBody>
          <a:bodyPr anchorCtr="0" anchor="t" bIns="54825" lIns="109700" spcFirstLastPara="1" rIns="109700" wrap="square" tIns="54825">
            <a:spAutoFit/>
          </a:bodyPr>
          <a:lstStyle/>
          <a:p>
            <a:pPr indent="0" lvl="0" marL="0" marR="0" rtl="0" algn="l">
              <a:lnSpc>
                <a:spcPct val="107000"/>
              </a:lnSpc>
              <a:spcBef>
                <a:spcPts val="0"/>
              </a:spcBef>
              <a:spcAft>
                <a:spcPts val="0"/>
              </a:spcAft>
              <a:buNone/>
            </a:pPr>
            <a:r>
              <a:rPr b="0" i="0" lang="en-GB" sz="2160" u="none" cap="none" strike="noStrike">
                <a:solidFill>
                  <a:srgbClr val="000000"/>
                </a:solidFill>
                <a:latin typeface="Arial"/>
                <a:ea typeface="Arial"/>
                <a:cs typeface="Arial"/>
                <a:sym typeface="Arial"/>
              </a:rPr>
              <a:t>People value their relationship and connection with healthcare professionals</a:t>
            </a:r>
            <a:endParaRPr b="0" i="0" sz="1679"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Importance of continuity of care</a:t>
            </a:r>
            <a:endParaRPr b="0" i="0" sz="1679"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The balance of risk during the pandemic</a:t>
            </a:r>
            <a:endParaRPr b="0" i="0" sz="1679"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Viewed as a whole person</a:t>
            </a:r>
            <a:endParaRPr b="0" i="0" sz="1679"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Flexibility of care provision</a:t>
            </a:r>
            <a:endParaRPr b="0" i="0" sz="1679"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800"/>
              <a:buFont typeface="Arial"/>
              <a:buChar char="•"/>
            </a:pPr>
            <a:r>
              <a:rPr b="0" i="0" lang="en-GB" sz="2160" u="none" cap="none" strike="noStrike">
                <a:solidFill>
                  <a:srgbClr val="000000"/>
                </a:solidFill>
                <a:latin typeface="Arial"/>
                <a:ea typeface="Arial"/>
                <a:cs typeface="Arial"/>
                <a:sym typeface="Arial"/>
              </a:rPr>
              <a:t>The power dynamics of delayed and cancelled care</a:t>
            </a:r>
            <a:endParaRPr b="0" i="0" sz="1679"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10"/>
          <p:cNvSpPr txBox="1"/>
          <p:nvPr>
            <p:ph type="title"/>
          </p:nvPr>
        </p:nvSpPr>
        <p:spPr>
          <a:xfrm>
            <a:off x="736411" y="2362656"/>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900"/>
              <a:buFont typeface="Calibri"/>
              <a:buNone/>
            </a:pPr>
            <a:br>
              <a:rPr b="1" lang="en-GB"/>
            </a:br>
            <a:endParaRPr b="1" i="1"/>
          </a:p>
        </p:txBody>
      </p:sp>
      <p:sp>
        <p:nvSpPr>
          <p:cNvPr id="414" name="Google Shape;414;p10"/>
          <p:cNvSpPr/>
          <p:nvPr/>
        </p:nvSpPr>
        <p:spPr>
          <a:xfrm>
            <a:off x="623600" y="2645425"/>
            <a:ext cx="10741200" cy="357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4400"/>
              <a:buFont typeface="Calibri"/>
              <a:buNone/>
            </a:pPr>
            <a:r>
              <a:rPr b="1" i="0" lang="en-GB" sz="5400" u="none" cap="none" strike="noStrike">
                <a:solidFill>
                  <a:srgbClr val="FFFFFF"/>
                </a:solidFill>
                <a:latin typeface="Calibri"/>
                <a:ea typeface="Calibri"/>
                <a:cs typeface="Calibri"/>
                <a:sym typeface="Calibri"/>
              </a:rPr>
              <a:t>Health, Wellbeing and COVID-19 –  People’s Experiences and Priorities for the Fu</a:t>
            </a:r>
            <a:r>
              <a:rPr b="1" i="0" lang="en-GB" sz="5400" u="none" cap="none" strike="noStrike">
                <a:solidFill>
                  <a:srgbClr val="FFFFFF"/>
                </a:solidFill>
                <a:latin typeface="Calibri"/>
                <a:ea typeface="Calibri"/>
                <a:cs typeface="Calibri"/>
                <a:sym typeface="Calibri"/>
              </a:rPr>
              <a:t>ture</a:t>
            </a:r>
            <a:endParaRPr b="1" i="0" sz="5400" u="none" cap="none" strike="noStrike">
              <a:solidFill>
                <a:srgbClr val="FFFFFF"/>
              </a:solidFill>
              <a:latin typeface="Calibri"/>
              <a:ea typeface="Calibri"/>
              <a:cs typeface="Calibri"/>
              <a:sym typeface="Calibri"/>
            </a:endParaRPr>
          </a:p>
          <a:p>
            <a:pPr indent="0" lvl="0" marL="0" marR="0" rtl="0" algn="l">
              <a:spcBef>
                <a:spcPts val="0"/>
              </a:spcBef>
              <a:spcAft>
                <a:spcPts val="0"/>
              </a:spcAft>
              <a:buNone/>
            </a:pPr>
            <a:r>
              <a:t/>
            </a:r>
            <a:endParaRPr sz="2200">
              <a:solidFill>
                <a:srgbClr val="FFFFFF"/>
              </a:solidFill>
              <a:latin typeface="Calibri"/>
              <a:ea typeface="Calibri"/>
              <a:cs typeface="Calibri"/>
              <a:sym typeface="Calibri"/>
            </a:endParaRPr>
          </a:p>
          <a:p>
            <a:pPr indent="0" lvl="0" marL="0" marR="0" rtl="0" algn="l">
              <a:spcBef>
                <a:spcPts val="0"/>
              </a:spcBef>
              <a:spcAft>
                <a:spcPts val="0"/>
              </a:spcAft>
              <a:buNone/>
            </a:pPr>
            <a:r>
              <a:rPr lang="en-GB" sz="2200">
                <a:solidFill>
                  <a:srgbClr val="FFFFFF"/>
                </a:solidFill>
                <a:latin typeface="Calibri"/>
                <a:ea typeface="Calibri"/>
                <a:cs typeface="Calibri"/>
                <a:sym typeface="Calibri"/>
              </a:rPr>
              <a:t>Janis McDonald, Chief Officer, deafScotland</a:t>
            </a:r>
            <a:r>
              <a:rPr b="1" lang="en-GB" sz="2200">
                <a:solidFill>
                  <a:srgbClr val="FFFFFF"/>
                </a:solidFill>
                <a:latin typeface="Calibri"/>
                <a:ea typeface="Calibri"/>
                <a:cs typeface="Calibri"/>
                <a:sym typeface="Calibri"/>
              </a:rPr>
              <a:t>      </a:t>
            </a:r>
            <a:r>
              <a:rPr b="1" i="0" lang="en-GB" sz="2200" u="none" cap="none" strike="noStrike">
                <a:solidFill>
                  <a:srgbClr val="FFFFFF"/>
                </a:solidFill>
                <a:latin typeface="Calibri"/>
                <a:ea typeface="Calibri"/>
                <a:cs typeface="Calibri"/>
                <a:sym typeface="Calibri"/>
              </a:rPr>
              <a:t>  </a:t>
            </a:r>
            <a:endParaRPr sz="22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13"/>
          <p:cNvSpPr txBox="1"/>
          <p:nvPr>
            <p:ph type="ctrTitle"/>
          </p:nvPr>
        </p:nvSpPr>
        <p:spPr>
          <a:xfrm>
            <a:off x="1981200" y="1122362"/>
            <a:ext cx="8229600" cy="2387520"/>
          </a:xfrm>
          <a:prstGeom prst="rect">
            <a:avLst/>
          </a:prstGeom>
          <a:noFill/>
          <a:ln>
            <a:noFill/>
          </a:ln>
        </p:spPr>
        <p:txBody>
          <a:bodyPr anchorCtr="0" anchor="b" bIns="54825" lIns="109700" spcFirstLastPara="1" rIns="109700" wrap="square" tIns="54825">
            <a:normAutofit/>
          </a:bodyPr>
          <a:lstStyle/>
          <a:p>
            <a:pPr indent="0" lvl="0" marL="0" rtl="0" algn="ctr">
              <a:lnSpc>
                <a:spcPct val="90000"/>
              </a:lnSpc>
              <a:spcBef>
                <a:spcPts val="0"/>
              </a:spcBef>
              <a:spcAft>
                <a:spcPts val="0"/>
              </a:spcAft>
              <a:buClr>
                <a:schemeClr val="dk1"/>
              </a:buClr>
              <a:buSzPts val="4500"/>
              <a:buFont typeface="Calibri"/>
              <a:buNone/>
            </a:pPr>
            <a:r>
              <a:rPr lang="en-GB">
                <a:latin typeface="Arial"/>
                <a:ea typeface="Arial"/>
                <a:cs typeface="Arial"/>
                <a:sym typeface="Arial"/>
              </a:rPr>
              <a:t>Deaf Awareness: </a:t>
            </a:r>
            <a:br>
              <a:rPr lang="en-GB">
                <a:latin typeface="Arial"/>
                <a:ea typeface="Arial"/>
                <a:cs typeface="Arial"/>
                <a:sym typeface="Arial"/>
              </a:rPr>
            </a:br>
            <a:r>
              <a:rPr lang="en-GB">
                <a:latin typeface="Arial"/>
                <a:ea typeface="Arial"/>
                <a:cs typeface="Arial"/>
                <a:sym typeface="Arial"/>
              </a:rPr>
              <a:t>Redesign Equality</a:t>
            </a:r>
            <a:endParaRPr/>
          </a:p>
        </p:txBody>
      </p:sp>
      <p:sp>
        <p:nvSpPr>
          <p:cNvPr id="421" name="Google Shape;421;p13"/>
          <p:cNvSpPr txBox="1"/>
          <p:nvPr>
            <p:ph idx="1" type="subTitle"/>
          </p:nvPr>
        </p:nvSpPr>
        <p:spPr>
          <a:xfrm>
            <a:off x="1981200" y="3602038"/>
            <a:ext cx="8229600" cy="1655640"/>
          </a:xfrm>
          <a:prstGeom prst="rect">
            <a:avLst/>
          </a:prstGeom>
          <a:noFill/>
          <a:ln>
            <a:noFill/>
          </a:ln>
        </p:spPr>
        <p:txBody>
          <a:bodyPr anchorCtr="0" anchor="t" bIns="54825" lIns="109700" spcFirstLastPara="1" rIns="109700" wrap="square" tIns="54825">
            <a:normAutofit/>
          </a:bodyPr>
          <a:lstStyle/>
          <a:p>
            <a:pPr indent="0" lvl="0" marL="0" rtl="0" algn="ctr">
              <a:lnSpc>
                <a:spcPct val="90000"/>
              </a:lnSpc>
              <a:spcBef>
                <a:spcPts val="0"/>
              </a:spcBef>
              <a:spcAft>
                <a:spcPts val="0"/>
              </a:spcAft>
              <a:buSzPts val="2100"/>
              <a:buNone/>
            </a:pPr>
            <a:r>
              <a:rPr lang="en-GB" sz="2520">
                <a:latin typeface="Arial"/>
                <a:ea typeface="Arial"/>
                <a:cs typeface="Arial"/>
                <a:sym typeface="Arial"/>
              </a:rPr>
              <a:t>deafscotland May 2021</a:t>
            </a:r>
            <a:endParaRPr/>
          </a:p>
          <a:p>
            <a:pPr indent="0" lvl="0" marL="0" rtl="0" algn="ctr">
              <a:lnSpc>
                <a:spcPct val="90000"/>
              </a:lnSpc>
              <a:spcBef>
                <a:spcPts val="900"/>
              </a:spcBef>
              <a:spcAft>
                <a:spcPts val="0"/>
              </a:spcAft>
              <a:buSzPts val="2100"/>
              <a:buNone/>
            </a:pPr>
            <a:r>
              <a:t/>
            </a:r>
            <a:endParaRPr sz="2520">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14"/>
          <p:cNvSpPr txBox="1"/>
          <p:nvPr>
            <p:ph type="title"/>
          </p:nvPr>
        </p:nvSpPr>
        <p:spPr>
          <a:xfrm>
            <a:off x="1363980" y="1154273"/>
            <a:ext cx="9464040" cy="703800"/>
          </a:xfrm>
          <a:prstGeom prst="rect">
            <a:avLst/>
          </a:prstGeom>
          <a:noFill/>
          <a:ln>
            <a:noFill/>
          </a:ln>
        </p:spPr>
        <p:txBody>
          <a:bodyPr anchorCtr="0" anchor="ctr" bIns="54825" lIns="109700" spcFirstLastPara="1" rIns="109700" wrap="square" tIns="54825">
            <a:normAutofit/>
          </a:bodyPr>
          <a:lstStyle/>
          <a:p>
            <a:pPr indent="0" lvl="0" marL="0" rtl="0" algn="l">
              <a:lnSpc>
                <a:spcPct val="90000"/>
              </a:lnSpc>
              <a:spcBef>
                <a:spcPts val="0"/>
              </a:spcBef>
              <a:spcAft>
                <a:spcPts val="0"/>
              </a:spcAft>
              <a:buSzPts val="3300"/>
              <a:buNone/>
            </a:pPr>
            <a:r>
              <a:rPr lang="en-GB">
                <a:latin typeface="Arial"/>
                <a:ea typeface="Arial"/>
                <a:cs typeface="Arial"/>
                <a:sym typeface="Arial"/>
              </a:rPr>
              <a:t>What is deafscotland?</a:t>
            </a:r>
            <a:endParaRPr/>
          </a:p>
        </p:txBody>
      </p:sp>
      <p:sp>
        <p:nvSpPr>
          <p:cNvPr id="428" name="Google Shape;428;p14"/>
          <p:cNvSpPr txBox="1"/>
          <p:nvPr>
            <p:ph idx="1" type="body"/>
          </p:nvPr>
        </p:nvSpPr>
        <p:spPr>
          <a:xfrm>
            <a:off x="1363980" y="2088892"/>
            <a:ext cx="9464040" cy="3614760"/>
          </a:xfrm>
          <a:prstGeom prst="rect">
            <a:avLst/>
          </a:prstGeom>
          <a:noFill/>
          <a:ln>
            <a:noFill/>
          </a:ln>
        </p:spPr>
        <p:txBody>
          <a:bodyPr anchorCtr="0" anchor="t" bIns="54825" lIns="109700" spcFirstLastPara="1" rIns="109700" wrap="square" tIns="54825">
            <a:normAutofit fontScale="92500" lnSpcReduction="20000"/>
          </a:bodyPr>
          <a:lstStyle/>
          <a:p>
            <a:pPr indent="0" lvl="0" marL="0" rtl="0" algn="l">
              <a:lnSpc>
                <a:spcPct val="90000"/>
              </a:lnSpc>
              <a:spcBef>
                <a:spcPts val="0"/>
              </a:spcBef>
              <a:spcAft>
                <a:spcPts val="0"/>
              </a:spcAft>
              <a:buSzPct val="100000"/>
              <a:buNone/>
            </a:pPr>
            <a:r>
              <a:rPr lang="en-GB" sz="3240">
                <a:latin typeface="Arial"/>
                <a:ea typeface="Arial"/>
                <a:cs typeface="Arial"/>
                <a:sym typeface="Arial"/>
              </a:rPr>
              <a:t>Membership based;</a:t>
            </a:r>
            <a:endParaRPr/>
          </a:p>
          <a:p>
            <a:pPr indent="0" lvl="0" marL="0" rtl="0" algn="l">
              <a:lnSpc>
                <a:spcPct val="90000"/>
              </a:lnSpc>
              <a:spcBef>
                <a:spcPts val="900"/>
              </a:spcBef>
              <a:spcAft>
                <a:spcPts val="0"/>
              </a:spcAft>
              <a:buSzPct val="100000"/>
              <a:buNone/>
            </a:pPr>
            <a:r>
              <a:rPr lang="en-GB" sz="3240">
                <a:latin typeface="Arial"/>
                <a:ea typeface="Arial"/>
                <a:cs typeface="Arial"/>
                <a:sym typeface="Arial"/>
              </a:rPr>
              <a:t>Cross sectoral, National and local network reach;</a:t>
            </a:r>
            <a:endParaRPr/>
          </a:p>
          <a:p>
            <a:pPr indent="0" lvl="0" marL="0" rtl="0" algn="l">
              <a:lnSpc>
                <a:spcPct val="90000"/>
              </a:lnSpc>
              <a:spcBef>
                <a:spcPts val="900"/>
              </a:spcBef>
              <a:spcAft>
                <a:spcPts val="0"/>
              </a:spcAft>
              <a:buSzPct val="100000"/>
              <a:buNone/>
            </a:pPr>
            <a:r>
              <a:rPr lang="en-GB" sz="3240">
                <a:latin typeface="Arial"/>
                <a:ea typeface="Arial"/>
                <a:cs typeface="Arial"/>
                <a:sym typeface="Arial"/>
              </a:rPr>
              <a:t>Specific, thematic expertise;</a:t>
            </a:r>
            <a:endParaRPr/>
          </a:p>
          <a:p>
            <a:pPr indent="0" lvl="0" marL="0" rtl="0" algn="l">
              <a:lnSpc>
                <a:spcPct val="90000"/>
              </a:lnSpc>
              <a:spcBef>
                <a:spcPts val="900"/>
              </a:spcBef>
              <a:spcAft>
                <a:spcPts val="0"/>
              </a:spcAft>
              <a:buSzPct val="100000"/>
              <a:buNone/>
            </a:pPr>
            <a:r>
              <a:rPr lang="en-GB" sz="3240">
                <a:latin typeface="Arial"/>
                <a:ea typeface="Arial"/>
                <a:cs typeface="Arial"/>
                <a:sym typeface="Arial"/>
              </a:rPr>
              <a:t>Collaborative approach;</a:t>
            </a:r>
            <a:endParaRPr/>
          </a:p>
          <a:p>
            <a:pPr indent="0" lvl="0" marL="0" rtl="0" algn="l">
              <a:lnSpc>
                <a:spcPct val="90000"/>
              </a:lnSpc>
              <a:spcBef>
                <a:spcPts val="900"/>
              </a:spcBef>
              <a:spcAft>
                <a:spcPts val="0"/>
              </a:spcAft>
              <a:buSzPct val="100000"/>
              <a:buNone/>
            </a:pPr>
            <a:r>
              <a:rPr lang="en-GB" sz="3240">
                <a:latin typeface="Arial"/>
                <a:ea typeface="Arial"/>
                <a:cs typeface="Arial"/>
                <a:sym typeface="Arial"/>
              </a:rPr>
              <a:t>Person Centred, Rights based, Social Model of Disability;</a:t>
            </a:r>
            <a:endParaRPr/>
          </a:p>
          <a:p>
            <a:pPr indent="0" lvl="0" marL="0" rtl="0" algn="l">
              <a:lnSpc>
                <a:spcPct val="90000"/>
              </a:lnSpc>
              <a:spcBef>
                <a:spcPts val="900"/>
              </a:spcBef>
              <a:spcAft>
                <a:spcPts val="0"/>
              </a:spcAft>
              <a:buSzPct val="100000"/>
              <a:buNone/>
            </a:pPr>
            <a:r>
              <a:rPr lang="en-GB" sz="3240">
                <a:latin typeface="Arial"/>
                <a:ea typeface="Arial"/>
                <a:cs typeface="Arial"/>
                <a:sym typeface="Arial"/>
              </a:rPr>
              <a:t>Spectrum of deafness with 4 key pillars;</a:t>
            </a:r>
            <a:endParaRPr/>
          </a:p>
          <a:p>
            <a:pPr indent="0" lvl="0" marL="0" rtl="0" algn="l">
              <a:lnSpc>
                <a:spcPct val="90000"/>
              </a:lnSpc>
              <a:spcBef>
                <a:spcPts val="900"/>
              </a:spcBef>
              <a:spcAft>
                <a:spcPts val="0"/>
              </a:spcAft>
              <a:buSzPct val="100000"/>
              <a:buNone/>
            </a:pPr>
            <a:r>
              <a:rPr lang="en-GB" sz="3240">
                <a:latin typeface="Arial"/>
                <a:ea typeface="Arial"/>
                <a:cs typeface="Arial"/>
                <a:sym typeface="Arial"/>
              </a:rPr>
              <a:t>Impact is on communication</a:t>
            </a:r>
            <a:endParaRPr/>
          </a:p>
          <a:p>
            <a:pPr indent="-45720" lvl="0" marL="205740" rtl="0" algn="l">
              <a:lnSpc>
                <a:spcPct val="90000"/>
              </a:lnSpc>
              <a:spcBef>
                <a:spcPts val="900"/>
              </a:spcBef>
              <a:spcAft>
                <a:spcPts val="0"/>
              </a:spcAft>
              <a:buSzPct val="100000"/>
              <a:buNone/>
            </a:pPr>
            <a:r>
              <a:t/>
            </a:r>
            <a:endParaRPr>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15"/>
          <p:cNvSpPr txBox="1"/>
          <p:nvPr>
            <p:ph type="title"/>
          </p:nvPr>
        </p:nvSpPr>
        <p:spPr>
          <a:xfrm>
            <a:off x="1079862" y="1131094"/>
            <a:ext cx="5601240" cy="994320"/>
          </a:xfrm>
          <a:prstGeom prst="rect">
            <a:avLst/>
          </a:prstGeom>
          <a:noFill/>
          <a:ln>
            <a:noFill/>
          </a:ln>
        </p:spPr>
        <p:txBody>
          <a:bodyPr anchorCtr="0" anchor="ctr" bIns="54825" lIns="109700" spcFirstLastPara="1" rIns="109700" wrap="square" tIns="54825">
            <a:normAutofit/>
          </a:bodyPr>
          <a:lstStyle/>
          <a:p>
            <a:pPr indent="0" lvl="0" marL="0" rtl="0" algn="l">
              <a:lnSpc>
                <a:spcPct val="90000"/>
              </a:lnSpc>
              <a:spcBef>
                <a:spcPts val="0"/>
              </a:spcBef>
              <a:spcAft>
                <a:spcPts val="0"/>
              </a:spcAft>
              <a:buSzPts val="2400"/>
              <a:buNone/>
            </a:pPr>
            <a:r>
              <a:rPr lang="en-GB" sz="2880">
                <a:latin typeface="Arial"/>
                <a:ea typeface="Arial"/>
                <a:cs typeface="Arial"/>
                <a:sym typeface="Arial"/>
              </a:rPr>
              <a:t>Four Key Pillars-Communication Access</a:t>
            </a:r>
            <a:endParaRPr/>
          </a:p>
        </p:txBody>
      </p:sp>
      <p:pic>
        <p:nvPicPr>
          <p:cNvPr id="435" name="Google Shape;435;p15"/>
          <p:cNvPicPr preferRelativeResize="0"/>
          <p:nvPr/>
        </p:nvPicPr>
        <p:blipFill rotWithShape="1">
          <a:blip r:embed="rId3">
            <a:alphaModFix/>
          </a:blip>
          <a:srcRect b="25852" l="-259" r="256" t="13405"/>
          <a:stretch/>
        </p:blipFill>
        <p:spPr>
          <a:xfrm>
            <a:off x="1179892" y="1882864"/>
            <a:ext cx="7109461" cy="3779501"/>
          </a:xfrm>
          <a:prstGeom prst="rect">
            <a:avLst/>
          </a:prstGeom>
          <a:noFill/>
          <a:ln>
            <a:noFill/>
          </a:ln>
        </p:spPr>
      </p:pic>
      <p:sp>
        <p:nvSpPr>
          <p:cNvPr id="436" name="Google Shape;436;p15"/>
          <p:cNvSpPr txBox="1"/>
          <p:nvPr/>
        </p:nvSpPr>
        <p:spPr>
          <a:xfrm>
            <a:off x="1793654" y="5389494"/>
            <a:ext cx="1276560" cy="775548"/>
          </a:xfrm>
          <a:prstGeom prst="rect">
            <a:avLst/>
          </a:prstGeom>
          <a:noFill/>
          <a:ln>
            <a:noFill/>
          </a:ln>
        </p:spPr>
        <p:txBody>
          <a:bodyPr anchorCtr="0" anchor="t" bIns="54825" lIns="109700" spcFirstLastPara="1" rIns="109700" wrap="square" tIns="54825">
            <a:spAutoFit/>
          </a:bodyPr>
          <a:lstStyle/>
          <a:p>
            <a:pPr indent="0" lvl="0" marL="0" marR="0" rtl="0" algn="ctr">
              <a:spcBef>
                <a:spcPts val="0"/>
              </a:spcBef>
              <a:spcAft>
                <a:spcPts val="0"/>
              </a:spcAft>
              <a:buNone/>
            </a:pPr>
            <a:r>
              <a:rPr b="1" i="0" lang="en-GB" sz="1440" u="none" cap="none" strike="noStrike">
                <a:solidFill>
                  <a:srgbClr val="000000"/>
                </a:solidFill>
                <a:latin typeface="Calibri"/>
                <a:ea typeface="Calibri"/>
                <a:cs typeface="Calibri"/>
                <a:sym typeface="Calibri"/>
              </a:rPr>
              <a:t>12,500</a:t>
            </a:r>
            <a:endParaRPr b="0" i="0" sz="1679"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rPr b="1" i="0" lang="en-GB" sz="1440" u="none" cap="none" strike="noStrike">
                <a:solidFill>
                  <a:srgbClr val="000000"/>
                </a:solidFill>
                <a:latin typeface="Calibri"/>
                <a:ea typeface="Calibri"/>
                <a:cs typeface="Calibri"/>
                <a:sym typeface="Calibri"/>
              </a:rPr>
              <a:t>Language (BSL/other)</a:t>
            </a:r>
            <a:endParaRPr b="0" i="0" sz="1679" u="none" cap="none" strike="noStrike">
              <a:solidFill>
                <a:srgbClr val="000000"/>
              </a:solidFill>
              <a:latin typeface="Arial"/>
              <a:ea typeface="Arial"/>
              <a:cs typeface="Arial"/>
              <a:sym typeface="Arial"/>
            </a:endParaRPr>
          </a:p>
        </p:txBody>
      </p:sp>
      <p:sp>
        <p:nvSpPr>
          <p:cNvPr id="437" name="Google Shape;437;p15"/>
          <p:cNvSpPr txBox="1"/>
          <p:nvPr/>
        </p:nvSpPr>
        <p:spPr>
          <a:xfrm>
            <a:off x="3473166" y="5389495"/>
            <a:ext cx="1042200" cy="553949"/>
          </a:xfrm>
          <a:prstGeom prst="rect">
            <a:avLst/>
          </a:prstGeom>
          <a:noFill/>
          <a:ln>
            <a:noFill/>
          </a:ln>
        </p:spPr>
        <p:txBody>
          <a:bodyPr anchorCtr="0" anchor="t" bIns="54825" lIns="109700" spcFirstLastPara="1" rIns="109700" wrap="square" tIns="54825">
            <a:spAutoFit/>
          </a:bodyPr>
          <a:lstStyle/>
          <a:p>
            <a:pPr indent="0" lvl="0" marL="0" marR="0" rtl="0" algn="ctr">
              <a:spcBef>
                <a:spcPts val="0"/>
              </a:spcBef>
              <a:spcAft>
                <a:spcPts val="0"/>
              </a:spcAft>
              <a:buNone/>
            </a:pPr>
            <a:r>
              <a:rPr b="1" i="0" lang="en-GB" sz="1440" u="none" cap="none" strike="noStrike">
                <a:solidFill>
                  <a:srgbClr val="000000"/>
                </a:solidFill>
                <a:latin typeface="Calibri"/>
                <a:ea typeface="Calibri"/>
                <a:cs typeface="Calibri"/>
                <a:sym typeface="Calibri"/>
              </a:rPr>
              <a:t>4,000</a:t>
            </a:r>
            <a:endParaRPr b="0" i="0" sz="1679"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rPr b="1" i="0" lang="en-GB" sz="1440" u="none" cap="none" strike="noStrike">
                <a:solidFill>
                  <a:srgbClr val="000000"/>
                </a:solidFill>
                <a:latin typeface="Calibri"/>
                <a:ea typeface="Calibri"/>
                <a:cs typeface="Calibri"/>
                <a:sym typeface="Calibri"/>
              </a:rPr>
              <a:t>Tactile</a:t>
            </a:r>
            <a:endParaRPr b="0" i="0" sz="1679" u="none" cap="none" strike="noStrike">
              <a:solidFill>
                <a:srgbClr val="000000"/>
              </a:solidFill>
              <a:latin typeface="Arial"/>
              <a:ea typeface="Arial"/>
              <a:cs typeface="Arial"/>
              <a:sym typeface="Arial"/>
            </a:endParaRPr>
          </a:p>
        </p:txBody>
      </p:sp>
      <p:sp>
        <p:nvSpPr>
          <p:cNvPr id="438" name="Google Shape;438;p15"/>
          <p:cNvSpPr txBox="1"/>
          <p:nvPr/>
        </p:nvSpPr>
        <p:spPr>
          <a:xfrm>
            <a:off x="4956569" y="5419958"/>
            <a:ext cx="1139400" cy="775548"/>
          </a:xfrm>
          <a:prstGeom prst="rect">
            <a:avLst/>
          </a:prstGeom>
          <a:noFill/>
          <a:ln>
            <a:noFill/>
          </a:ln>
        </p:spPr>
        <p:txBody>
          <a:bodyPr anchorCtr="0" anchor="t" bIns="54825" lIns="109700" spcFirstLastPara="1" rIns="109700" wrap="square" tIns="54825">
            <a:spAutoFit/>
          </a:bodyPr>
          <a:lstStyle/>
          <a:p>
            <a:pPr indent="0" lvl="0" marL="0" marR="0" rtl="0" algn="ctr">
              <a:spcBef>
                <a:spcPts val="0"/>
              </a:spcBef>
              <a:spcAft>
                <a:spcPts val="0"/>
              </a:spcAft>
              <a:buNone/>
            </a:pPr>
            <a:r>
              <a:rPr b="1" i="0" lang="en-GB" sz="1440" u="none" cap="none" strike="noStrike">
                <a:solidFill>
                  <a:srgbClr val="000000"/>
                </a:solidFill>
                <a:latin typeface="Calibri"/>
                <a:ea typeface="Calibri"/>
                <a:cs typeface="Calibri"/>
                <a:sym typeface="Calibri"/>
              </a:rPr>
              <a:t>355,000</a:t>
            </a:r>
            <a:endParaRPr b="0" i="0" sz="1679"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rPr b="1" i="0" lang="en-GB" sz="1440" u="none" cap="none" strike="noStrike">
                <a:solidFill>
                  <a:srgbClr val="000000"/>
                </a:solidFill>
                <a:latin typeface="Calibri"/>
                <a:ea typeface="Calibri"/>
                <a:cs typeface="Calibri"/>
                <a:sym typeface="Calibri"/>
              </a:rPr>
              <a:t>Speech to text</a:t>
            </a:r>
            <a:endParaRPr b="0" i="0" sz="1679" u="none" cap="none" strike="noStrike">
              <a:solidFill>
                <a:srgbClr val="000000"/>
              </a:solidFill>
              <a:latin typeface="Arial"/>
              <a:ea typeface="Arial"/>
              <a:cs typeface="Arial"/>
              <a:sym typeface="Arial"/>
            </a:endParaRPr>
          </a:p>
        </p:txBody>
      </p:sp>
      <p:sp>
        <p:nvSpPr>
          <p:cNvPr id="439" name="Google Shape;439;p15"/>
          <p:cNvSpPr txBox="1"/>
          <p:nvPr/>
        </p:nvSpPr>
        <p:spPr>
          <a:xfrm>
            <a:off x="6304315" y="5389495"/>
            <a:ext cx="3492360" cy="553949"/>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b="1" i="0" lang="en-GB" sz="1440" u="none" cap="none" strike="noStrike">
                <a:solidFill>
                  <a:srgbClr val="000000"/>
                </a:solidFill>
                <a:latin typeface="Calibri"/>
                <a:ea typeface="Calibri"/>
                <a:cs typeface="Calibri"/>
                <a:sym typeface="Calibri"/>
              </a:rPr>
              <a:t>700,000</a:t>
            </a:r>
            <a:endParaRPr b="0" i="0" sz="1679"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GB" sz="1440" u="none" cap="none" strike="noStrike">
                <a:solidFill>
                  <a:srgbClr val="000000"/>
                </a:solidFill>
                <a:latin typeface="Calibri"/>
                <a:ea typeface="Calibri"/>
                <a:cs typeface="Calibri"/>
                <a:sym typeface="Calibri"/>
              </a:rPr>
              <a:t>Hearing Aids, Loops &amp; microphones</a:t>
            </a:r>
            <a:endParaRPr b="0" i="0" sz="1679"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16"/>
          <p:cNvSpPr/>
          <p:nvPr/>
        </p:nvSpPr>
        <p:spPr>
          <a:xfrm>
            <a:off x="1247815" y="857251"/>
            <a:ext cx="10252080" cy="553949"/>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b="0" i="0" lang="en-GB" sz="2880" u="none" cap="none" strike="noStrike">
                <a:solidFill>
                  <a:srgbClr val="000000"/>
                </a:solidFill>
                <a:latin typeface="Arial"/>
                <a:ea typeface="Arial"/>
                <a:cs typeface="Arial"/>
                <a:sym typeface="Arial"/>
              </a:rPr>
              <a:t>Barriers – Communication Access</a:t>
            </a:r>
            <a:endParaRPr b="0" i="0" sz="1679" u="none" cap="none" strike="noStrike">
              <a:solidFill>
                <a:srgbClr val="000000"/>
              </a:solidFill>
              <a:latin typeface="Arial"/>
              <a:ea typeface="Arial"/>
              <a:cs typeface="Arial"/>
              <a:sym typeface="Arial"/>
            </a:endParaRPr>
          </a:p>
        </p:txBody>
      </p:sp>
      <p:pic>
        <p:nvPicPr>
          <p:cNvPr id="446" name="Google Shape;446;p16"/>
          <p:cNvPicPr preferRelativeResize="0"/>
          <p:nvPr/>
        </p:nvPicPr>
        <p:blipFill rotWithShape="1">
          <a:blip r:embed="rId3">
            <a:alphaModFix/>
          </a:blip>
          <a:srcRect b="0" l="0" r="0" t="0"/>
          <a:stretch/>
        </p:blipFill>
        <p:spPr>
          <a:xfrm rot="5400000">
            <a:off x="1464686" y="2287906"/>
            <a:ext cx="4087722" cy="3065791"/>
          </a:xfrm>
          <a:prstGeom prst="rect">
            <a:avLst/>
          </a:prstGeom>
          <a:noFill/>
          <a:ln>
            <a:noFill/>
          </a:ln>
        </p:spPr>
      </p:pic>
      <p:pic>
        <p:nvPicPr>
          <p:cNvPr id="447" name="Google Shape;447;p16"/>
          <p:cNvPicPr preferRelativeResize="0"/>
          <p:nvPr/>
        </p:nvPicPr>
        <p:blipFill rotWithShape="1">
          <a:blip r:embed="rId4">
            <a:alphaModFix/>
          </a:blip>
          <a:srcRect b="0" l="0" r="0" t="0"/>
          <a:stretch/>
        </p:blipFill>
        <p:spPr>
          <a:xfrm rot="5400000">
            <a:off x="6707183" y="2284046"/>
            <a:ext cx="4056844" cy="304263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17"/>
          <p:cNvSpPr/>
          <p:nvPr/>
        </p:nvSpPr>
        <p:spPr>
          <a:xfrm>
            <a:off x="759761" y="1107532"/>
            <a:ext cx="8183880" cy="609349"/>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b="0" i="0" lang="en-GB" sz="3240" u="none" cap="none" strike="noStrike">
                <a:solidFill>
                  <a:srgbClr val="000000"/>
                </a:solidFill>
                <a:latin typeface="Arial"/>
                <a:ea typeface="Arial"/>
                <a:cs typeface="Arial"/>
                <a:sym typeface="Arial"/>
              </a:rPr>
              <a:t>Barriers - Process and Participation</a:t>
            </a:r>
            <a:endParaRPr b="0" i="0" sz="1679" u="none" cap="none" strike="noStrike">
              <a:solidFill>
                <a:srgbClr val="000000"/>
              </a:solidFill>
              <a:latin typeface="Arial"/>
              <a:ea typeface="Arial"/>
              <a:cs typeface="Arial"/>
              <a:sym typeface="Arial"/>
            </a:endParaRPr>
          </a:p>
        </p:txBody>
      </p:sp>
      <p:pic>
        <p:nvPicPr>
          <p:cNvPr id="454" name="Google Shape;454;p17"/>
          <p:cNvPicPr preferRelativeResize="0"/>
          <p:nvPr/>
        </p:nvPicPr>
        <p:blipFill rotWithShape="1">
          <a:blip r:embed="rId3">
            <a:alphaModFix/>
          </a:blip>
          <a:srcRect b="0" l="0" r="31910" t="0"/>
          <a:stretch/>
        </p:blipFill>
        <p:spPr>
          <a:xfrm>
            <a:off x="6523020" y="1946553"/>
            <a:ext cx="4806793" cy="3921883"/>
          </a:xfrm>
          <a:prstGeom prst="rect">
            <a:avLst/>
          </a:prstGeom>
          <a:noFill/>
          <a:ln>
            <a:noFill/>
          </a:ln>
        </p:spPr>
      </p:pic>
      <p:pic>
        <p:nvPicPr>
          <p:cNvPr id="455" name="Google Shape;455;p17"/>
          <p:cNvPicPr preferRelativeResize="0"/>
          <p:nvPr/>
        </p:nvPicPr>
        <p:blipFill rotWithShape="1">
          <a:blip r:embed="rId4">
            <a:alphaModFix/>
          </a:blip>
          <a:srcRect b="0" l="0" r="0" t="0"/>
          <a:stretch/>
        </p:blipFill>
        <p:spPr>
          <a:xfrm>
            <a:off x="1164460" y="1946553"/>
            <a:ext cx="5109668" cy="392188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18"/>
          <p:cNvSpPr txBox="1"/>
          <p:nvPr>
            <p:ph type="title"/>
          </p:nvPr>
        </p:nvSpPr>
        <p:spPr>
          <a:xfrm>
            <a:off x="1365409" y="457200"/>
            <a:ext cx="3539160" cy="1600200"/>
          </a:xfrm>
          <a:prstGeom prst="rect">
            <a:avLst/>
          </a:prstGeom>
          <a:noFill/>
          <a:ln>
            <a:noFill/>
          </a:ln>
        </p:spPr>
        <p:txBody>
          <a:bodyPr anchorCtr="0" anchor="b" bIns="54825" lIns="109700" spcFirstLastPara="1" rIns="109700" wrap="square" tIns="54825">
            <a:normAutofit fontScale="90000"/>
          </a:bodyPr>
          <a:lstStyle/>
          <a:p>
            <a:pPr indent="0" lvl="0" marL="0" rtl="0" algn="l">
              <a:lnSpc>
                <a:spcPct val="90000"/>
              </a:lnSpc>
              <a:spcBef>
                <a:spcPts val="0"/>
              </a:spcBef>
              <a:spcAft>
                <a:spcPts val="0"/>
              </a:spcAft>
              <a:buSzPct val="97222"/>
              <a:buNone/>
            </a:pPr>
            <a:br>
              <a:rPr lang="en-GB">
                <a:latin typeface="Arial"/>
                <a:ea typeface="Arial"/>
                <a:cs typeface="Arial"/>
                <a:sym typeface="Arial"/>
              </a:rPr>
            </a:br>
            <a:r>
              <a:rPr lang="en-GB" sz="1979">
                <a:latin typeface="Arial"/>
                <a:ea typeface="Arial"/>
                <a:cs typeface="Arial"/>
                <a:sym typeface="Arial"/>
              </a:rPr>
              <a:t>COVID-</a:t>
            </a:r>
            <a:br>
              <a:rPr lang="en-GB" sz="1979">
                <a:latin typeface="Arial"/>
                <a:ea typeface="Arial"/>
                <a:cs typeface="Arial"/>
                <a:sym typeface="Arial"/>
              </a:rPr>
            </a:br>
            <a:r>
              <a:rPr lang="en-GB" sz="1979">
                <a:latin typeface="Arial"/>
                <a:ea typeface="Arial"/>
                <a:cs typeface="Arial"/>
                <a:sym typeface="Arial"/>
              </a:rPr>
              <a:t>Worsens</a:t>
            </a:r>
            <a:br>
              <a:rPr lang="en-GB" sz="1979">
                <a:latin typeface="Arial"/>
                <a:ea typeface="Arial"/>
                <a:cs typeface="Arial"/>
                <a:sym typeface="Arial"/>
              </a:rPr>
            </a:br>
            <a:r>
              <a:rPr lang="en-GB" sz="1979">
                <a:latin typeface="Arial"/>
                <a:ea typeface="Arial"/>
                <a:cs typeface="Arial"/>
                <a:sym typeface="Arial"/>
              </a:rPr>
              <a:t>Existing</a:t>
            </a:r>
            <a:br>
              <a:rPr lang="en-GB" sz="1979">
                <a:latin typeface="Arial"/>
                <a:ea typeface="Arial"/>
                <a:cs typeface="Arial"/>
                <a:sym typeface="Arial"/>
              </a:rPr>
            </a:br>
            <a:r>
              <a:rPr lang="en-GB" sz="1979">
                <a:latin typeface="Arial"/>
                <a:ea typeface="Arial"/>
                <a:cs typeface="Arial"/>
                <a:sym typeface="Arial"/>
              </a:rPr>
              <a:t>Problems</a:t>
            </a:r>
            <a:br>
              <a:rPr lang="en-GB">
                <a:latin typeface="Arial"/>
                <a:ea typeface="Arial"/>
                <a:cs typeface="Arial"/>
                <a:sym typeface="Arial"/>
              </a:rPr>
            </a:br>
            <a:endParaRPr>
              <a:latin typeface="Arial"/>
              <a:ea typeface="Arial"/>
              <a:cs typeface="Arial"/>
              <a:sym typeface="Arial"/>
            </a:endParaRPr>
          </a:p>
        </p:txBody>
      </p:sp>
      <p:pic>
        <p:nvPicPr>
          <p:cNvPr id="462" name="Google Shape;462;p18"/>
          <p:cNvPicPr preferRelativeResize="0"/>
          <p:nvPr>
            <p:ph idx="1" type="body"/>
          </p:nvPr>
        </p:nvPicPr>
        <p:blipFill rotWithShape="1">
          <a:blip r:embed="rId3">
            <a:alphaModFix/>
          </a:blip>
          <a:srcRect b="0" l="0" r="0" t="0"/>
          <a:stretch/>
        </p:blipFill>
        <p:spPr>
          <a:xfrm rot="5400000">
            <a:off x="6224428" y="1780519"/>
            <a:ext cx="3655080" cy="3289680"/>
          </a:xfrm>
          <a:prstGeom prst="rect">
            <a:avLst/>
          </a:prstGeom>
          <a:noFill/>
          <a:ln>
            <a:noFill/>
          </a:ln>
        </p:spPr>
      </p:pic>
      <p:sp>
        <p:nvSpPr>
          <p:cNvPr id="463" name="Google Shape;463;p18"/>
          <p:cNvSpPr txBox="1"/>
          <p:nvPr>
            <p:ph idx="2" type="body"/>
          </p:nvPr>
        </p:nvSpPr>
        <p:spPr>
          <a:xfrm>
            <a:off x="1365409" y="2057400"/>
            <a:ext cx="3539160" cy="3811680"/>
          </a:xfrm>
          <a:prstGeom prst="rect">
            <a:avLst/>
          </a:prstGeom>
          <a:noFill/>
          <a:ln>
            <a:noFill/>
          </a:ln>
        </p:spPr>
        <p:txBody>
          <a:bodyPr anchorCtr="0" anchor="t" bIns="54825" lIns="109700" spcFirstLastPara="1" rIns="109700" wrap="square" tIns="54825">
            <a:normAutofit/>
          </a:bodyPr>
          <a:lstStyle/>
          <a:p>
            <a:pPr indent="0" lvl="0" marL="0" rtl="0" algn="l">
              <a:lnSpc>
                <a:spcPct val="90000"/>
              </a:lnSpc>
              <a:spcBef>
                <a:spcPts val="0"/>
              </a:spcBef>
              <a:spcAft>
                <a:spcPts val="0"/>
              </a:spcAft>
              <a:buSzPts val="1500"/>
              <a:buNone/>
            </a:pPr>
            <a:r>
              <a:rPr lang="en-GB" sz="1800"/>
              <a:t>Distancing: hearing aids designed for effectiveness at one metre!</a:t>
            </a:r>
            <a:endParaRPr/>
          </a:p>
          <a:p>
            <a:pPr indent="0" lvl="0" marL="0" rtl="0" algn="l">
              <a:lnSpc>
                <a:spcPct val="90000"/>
              </a:lnSpc>
              <a:spcBef>
                <a:spcPts val="900"/>
              </a:spcBef>
              <a:spcAft>
                <a:spcPts val="0"/>
              </a:spcAft>
              <a:buSzPts val="1500"/>
              <a:buNone/>
            </a:pPr>
            <a:r>
              <a:t/>
            </a:r>
            <a:endParaRPr sz="1800"/>
          </a:p>
          <a:p>
            <a:pPr indent="0" lvl="0" marL="0" rtl="0" algn="l">
              <a:lnSpc>
                <a:spcPct val="90000"/>
              </a:lnSpc>
              <a:spcBef>
                <a:spcPts val="900"/>
              </a:spcBef>
              <a:spcAft>
                <a:spcPts val="0"/>
              </a:spcAft>
              <a:buSzPts val="1500"/>
              <a:buNone/>
            </a:pPr>
            <a:r>
              <a:rPr lang="en-GB" sz="1800"/>
              <a:t>Face Coverings!</a:t>
            </a:r>
            <a:endParaRPr/>
          </a:p>
          <a:p>
            <a:pPr indent="0" lvl="0" marL="0" rtl="0" algn="l">
              <a:lnSpc>
                <a:spcPct val="90000"/>
              </a:lnSpc>
              <a:spcBef>
                <a:spcPts val="900"/>
              </a:spcBef>
              <a:spcAft>
                <a:spcPts val="0"/>
              </a:spcAft>
              <a:buSzPts val="1500"/>
              <a:buNone/>
            </a:pPr>
            <a:r>
              <a:t/>
            </a:r>
            <a:endParaRPr sz="1800"/>
          </a:p>
          <a:p>
            <a:pPr indent="0" lvl="0" marL="0" rtl="0" algn="l">
              <a:lnSpc>
                <a:spcPct val="90000"/>
              </a:lnSpc>
              <a:spcBef>
                <a:spcPts val="900"/>
              </a:spcBef>
              <a:spcAft>
                <a:spcPts val="0"/>
              </a:spcAft>
              <a:buSzPts val="1500"/>
              <a:buNone/>
            </a:pPr>
            <a:r>
              <a:rPr lang="en-GB" sz="1800"/>
              <a:t>Isolation on top of isolation</a:t>
            </a:r>
            <a:endParaRPr/>
          </a:p>
          <a:p>
            <a:pPr indent="0" lvl="0" marL="0" rtl="0" algn="l">
              <a:lnSpc>
                <a:spcPct val="90000"/>
              </a:lnSpc>
              <a:spcBef>
                <a:spcPts val="900"/>
              </a:spcBef>
              <a:spcAft>
                <a:spcPts val="0"/>
              </a:spcAft>
              <a:buSzPts val="1500"/>
              <a:buNone/>
            </a:pPr>
            <a:r>
              <a:t/>
            </a:r>
            <a:endParaRPr sz="1800"/>
          </a:p>
          <a:p>
            <a:pPr indent="0" lvl="0" marL="0" rtl="0" algn="l">
              <a:lnSpc>
                <a:spcPct val="90000"/>
              </a:lnSpc>
              <a:spcBef>
                <a:spcPts val="900"/>
              </a:spcBef>
              <a:spcAft>
                <a:spcPts val="0"/>
              </a:spcAft>
              <a:buSzPts val="1500"/>
              <a:buNone/>
            </a:pPr>
            <a:r>
              <a:rPr lang="en-GB" sz="1800"/>
              <a:t>Communication highlighted</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19"/>
          <p:cNvSpPr txBox="1"/>
          <p:nvPr>
            <p:ph type="title"/>
          </p:nvPr>
        </p:nvSpPr>
        <p:spPr>
          <a:xfrm>
            <a:off x="1363980" y="1131095"/>
            <a:ext cx="9464040" cy="810720"/>
          </a:xfrm>
          <a:prstGeom prst="rect">
            <a:avLst/>
          </a:prstGeom>
          <a:noFill/>
          <a:ln>
            <a:noFill/>
          </a:ln>
        </p:spPr>
        <p:txBody>
          <a:bodyPr anchorCtr="0" anchor="ctr" bIns="54825" lIns="109700" spcFirstLastPara="1" rIns="109700" wrap="square" tIns="54825">
            <a:normAutofit/>
          </a:bodyPr>
          <a:lstStyle/>
          <a:p>
            <a:pPr indent="0" lvl="0" marL="0" rtl="0" algn="l">
              <a:lnSpc>
                <a:spcPct val="90000"/>
              </a:lnSpc>
              <a:spcBef>
                <a:spcPts val="0"/>
              </a:spcBef>
              <a:spcAft>
                <a:spcPts val="0"/>
              </a:spcAft>
              <a:buSzPts val="3300"/>
              <a:buNone/>
            </a:pPr>
            <a:r>
              <a:rPr lang="en-GB">
                <a:latin typeface="Arial"/>
                <a:ea typeface="Arial"/>
                <a:cs typeface="Arial"/>
                <a:sym typeface="Arial"/>
              </a:rPr>
              <a:t>Redesign</a:t>
            </a:r>
            <a:endParaRPr/>
          </a:p>
        </p:txBody>
      </p:sp>
      <p:sp>
        <p:nvSpPr>
          <p:cNvPr id="470" name="Google Shape;470;p19"/>
          <p:cNvSpPr txBox="1"/>
          <p:nvPr>
            <p:ph idx="1" type="body"/>
          </p:nvPr>
        </p:nvSpPr>
        <p:spPr>
          <a:xfrm>
            <a:off x="1363980" y="2004916"/>
            <a:ext cx="9464100" cy="3485100"/>
          </a:xfrm>
          <a:prstGeom prst="rect">
            <a:avLst/>
          </a:prstGeom>
          <a:noFill/>
          <a:ln>
            <a:noFill/>
          </a:ln>
        </p:spPr>
        <p:txBody>
          <a:bodyPr anchorCtr="0" anchor="t" bIns="54825" lIns="109700" spcFirstLastPara="1" rIns="109700" wrap="square" tIns="54825">
            <a:normAutofit fontScale="92500" lnSpcReduction="20000"/>
          </a:bodyPr>
          <a:lstStyle/>
          <a:p>
            <a:pPr indent="-190309" lvl="0" marL="205740" rtl="0" algn="l">
              <a:lnSpc>
                <a:spcPct val="90000"/>
              </a:lnSpc>
              <a:spcBef>
                <a:spcPts val="0"/>
              </a:spcBef>
              <a:spcAft>
                <a:spcPts val="0"/>
              </a:spcAft>
              <a:buSzPct val="100000"/>
              <a:buChar char="•"/>
            </a:pPr>
            <a:r>
              <a:rPr lang="en-GB" sz="3240">
                <a:latin typeface="Arial"/>
                <a:ea typeface="Arial"/>
                <a:cs typeface="Arial"/>
                <a:sym typeface="Arial"/>
              </a:rPr>
              <a:t>Accessible Information - Language &amp; formats:</a:t>
            </a:r>
            <a:endParaRPr/>
          </a:p>
          <a:p>
            <a:pPr indent="-190309" lvl="0" marL="205740" rtl="0" algn="l">
              <a:lnSpc>
                <a:spcPct val="90000"/>
              </a:lnSpc>
              <a:spcBef>
                <a:spcPts val="900"/>
              </a:spcBef>
              <a:spcAft>
                <a:spcPts val="0"/>
              </a:spcAft>
              <a:buSzPct val="100000"/>
              <a:buChar char="•"/>
            </a:pPr>
            <a:r>
              <a:rPr lang="en-GB" sz="3240">
                <a:latin typeface="Arial"/>
                <a:ea typeface="Arial"/>
                <a:cs typeface="Arial"/>
                <a:sym typeface="Arial"/>
              </a:rPr>
              <a:t>Inclusive Communication – Dynamic Process that includes people/lived experience;</a:t>
            </a:r>
            <a:endParaRPr/>
          </a:p>
          <a:p>
            <a:pPr indent="0" lvl="0" marL="0" rtl="0" algn="l">
              <a:lnSpc>
                <a:spcPct val="90000"/>
              </a:lnSpc>
              <a:spcBef>
                <a:spcPts val="900"/>
              </a:spcBef>
              <a:spcAft>
                <a:spcPts val="0"/>
              </a:spcAft>
              <a:buSzPct val="100000"/>
              <a:buNone/>
            </a:pPr>
            <a:r>
              <a:t/>
            </a:r>
            <a:endParaRPr sz="3240">
              <a:latin typeface="Arial"/>
              <a:ea typeface="Arial"/>
              <a:cs typeface="Arial"/>
              <a:sym typeface="Arial"/>
            </a:endParaRPr>
          </a:p>
          <a:p>
            <a:pPr indent="-190309" lvl="0" marL="205740" rtl="0" algn="l">
              <a:lnSpc>
                <a:spcPct val="90000"/>
              </a:lnSpc>
              <a:spcBef>
                <a:spcPts val="900"/>
              </a:spcBef>
              <a:spcAft>
                <a:spcPts val="0"/>
              </a:spcAft>
              <a:buSzPct val="100000"/>
              <a:buChar char="•"/>
            </a:pPr>
            <a:r>
              <a:rPr lang="en-GB" sz="3240">
                <a:latin typeface="Arial"/>
                <a:ea typeface="Arial"/>
                <a:cs typeface="Arial"/>
                <a:sym typeface="Arial"/>
              </a:rPr>
              <a:t>Investment approach/developing socio-economic benefit</a:t>
            </a:r>
            <a:endParaRPr/>
          </a:p>
          <a:p>
            <a:pPr indent="-190309" lvl="0" marL="205740" rtl="0" algn="l">
              <a:lnSpc>
                <a:spcPct val="90000"/>
              </a:lnSpc>
              <a:spcBef>
                <a:spcPts val="900"/>
              </a:spcBef>
              <a:spcAft>
                <a:spcPts val="0"/>
              </a:spcAft>
              <a:buSzPct val="100000"/>
              <a:buChar char="•"/>
            </a:pPr>
            <a:r>
              <a:rPr lang="en-GB" sz="3240">
                <a:latin typeface="Arial"/>
                <a:ea typeface="Arial"/>
                <a:cs typeface="Arial"/>
                <a:sym typeface="Arial"/>
              </a:rPr>
              <a:t>From good intentions to legal requirement</a:t>
            </a:r>
            <a:endParaRPr/>
          </a:p>
          <a:p>
            <a:pPr indent="-190309" lvl="0" marL="205740" rtl="0" algn="l">
              <a:lnSpc>
                <a:spcPct val="90000"/>
              </a:lnSpc>
              <a:spcBef>
                <a:spcPts val="900"/>
              </a:spcBef>
              <a:spcAft>
                <a:spcPts val="0"/>
              </a:spcAft>
              <a:buSzPct val="100000"/>
              <a:buChar char="•"/>
            </a:pPr>
            <a:r>
              <a:rPr lang="en-GB" sz="3240">
                <a:latin typeface="Arial"/>
                <a:ea typeface="Arial"/>
                <a:cs typeface="Arial"/>
                <a:sym typeface="Arial"/>
              </a:rPr>
              <a:t>Sharing good practice: digital, </a:t>
            </a:r>
            <a:endParaRPr/>
          </a:p>
          <a:p>
            <a:pPr indent="0" lvl="0" marL="0" rtl="0" algn="l">
              <a:lnSpc>
                <a:spcPct val="90000"/>
              </a:lnSpc>
              <a:spcBef>
                <a:spcPts val="900"/>
              </a:spcBef>
              <a:spcAft>
                <a:spcPts val="0"/>
              </a:spcAft>
              <a:buSzPct val="1000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20"/>
          <p:cNvSpPr txBox="1"/>
          <p:nvPr>
            <p:ph type="title"/>
          </p:nvPr>
        </p:nvSpPr>
        <p:spPr>
          <a:xfrm>
            <a:off x="1363980" y="365126"/>
            <a:ext cx="9464040" cy="1325520"/>
          </a:xfrm>
          <a:prstGeom prst="rect">
            <a:avLst/>
          </a:prstGeom>
          <a:noFill/>
          <a:ln>
            <a:noFill/>
          </a:ln>
        </p:spPr>
        <p:txBody>
          <a:bodyPr anchorCtr="0" anchor="ctr" bIns="54825" lIns="109700" spcFirstLastPara="1" rIns="109700" wrap="square" tIns="54825">
            <a:normAutofit/>
          </a:bodyPr>
          <a:lstStyle/>
          <a:p>
            <a:pPr indent="0" lvl="0" marL="0" rtl="0" algn="l">
              <a:lnSpc>
                <a:spcPct val="90000"/>
              </a:lnSpc>
              <a:spcBef>
                <a:spcPts val="0"/>
              </a:spcBef>
              <a:spcAft>
                <a:spcPts val="0"/>
              </a:spcAft>
              <a:buSzPts val="3300"/>
              <a:buNone/>
            </a:pPr>
            <a:r>
              <a:rPr lang="en-GB">
                <a:latin typeface="Arial"/>
                <a:ea typeface="Arial"/>
                <a:cs typeface="Arial"/>
                <a:sym typeface="Arial"/>
              </a:rPr>
              <a:t>You can reach us at...</a:t>
            </a:r>
            <a:endParaRPr/>
          </a:p>
        </p:txBody>
      </p:sp>
      <p:sp>
        <p:nvSpPr>
          <p:cNvPr id="476" name="Google Shape;476;p20"/>
          <p:cNvSpPr txBox="1"/>
          <p:nvPr>
            <p:ph idx="1" type="body"/>
          </p:nvPr>
        </p:nvSpPr>
        <p:spPr>
          <a:xfrm>
            <a:off x="1363980" y="1825625"/>
            <a:ext cx="9464040" cy="4351320"/>
          </a:xfrm>
          <a:prstGeom prst="rect">
            <a:avLst/>
          </a:prstGeom>
          <a:noFill/>
          <a:ln>
            <a:noFill/>
          </a:ln>
        </p:spPr>
        <p:txBody>
          <a:bodyPr anchorCtr="0" anchor="t" bIns="54825" lIns="109700" spcFirstLastPara="1" rIns="109700" wrap="square" tIns="54825">
            <a:normAutofit/>
          </a:bodyPr>
          <a:lstStyle/>
          <a:p>
            <a:pPr indent="-205740" lvl="0" marL="205740" rtl="0" algn="l">
              <a:lnSpc>
                <a:spcPct val="90000"/>
              </a:lnSpc>
              <a:spcBef>
                <a:spcPts val="0"/>
              </a:spcBef>
              <a:spcAft>
                <a:spcPts val="0"/>
              </a:spcAft>
              <a:buSzPts val="2100"/>
              <a:buChar char="•"/>
            </a:pPr>
            <a:r>
              <a:rPr lang="en-GB">
                <a:latin typeface="Arial"/>
                <a:ea typeface="Arial"/>
                <a:cs typeface="Arial"/>
                <a:sym typeface="Arial"/>
              </a:rPr>
              <a:t>Telephone: 0141 248 2474</a:t>
            </a:r>
            <a:endParaRPr/>
          </a:p>
          <a:p>
            <a:pPr indent="-205740" lvl="0" marL="205740" rtl="0" algn="l">
              <a:lnSpc>
                <a:spcPct val="90000"/>
              </a:lnSpc>
              <a:spcBef>
                <a:spcPts val="900"/>
              </a:spcBef>
              <a:spcAft>
                <a:spcPts val="0"/>
              </a:spcAft>
              <a:buSzPts val="2100"/>
              <a:buChar char="•"/>
            </a:pPr>
            <a:r>
              <a:rPr lang="en-GB">
                <a:latin typeface="Arial"/>
                <a:ea typeface="Arial"/>
                <a:cs typeface="Arial"/>
                <a:sym typeface="Arial"/>
              </a:rPr>
              <a:t>Mobile: 07925 417 338</a:t>
            </a:r>
            <a:endParaRPr/>
          </a:p>
          <a:p>
            <a:pPr indent="-205740" lvl="0" marL="205740" rtl="0" algn="l">
              <a:lnSpc>
                <a:spcPct val="90000"/>
              </a:lnSpc>
              <a:spcBef>
                <a:spcPts val="900"/>
              </a:spcBef>
              <a:spcAft>
                <a:spcPts val="0"/>
              </a:spcAft>
              <a:buSzPts val="2100"/>
              <a:buChar char="•"/>
            </a:pPr>
            <a:r>
              <a:rPr lang="en-GB">
                <a:latin typeface="Arial"/>
                <a:ea typeface="Arial"/>
                <a:cs typeface="Arial"/>
                <a:sym typeface="Arial"/>
              </a:rPr>
              <a:t>E-mail: </a:t>
            </a:r>
            <a:r>
              <a:rPr lang="en-GB" u="sng">
                <a:solidFill>
                  <a:schemeClr val="hlink"/>
                </a:solidFill>
                <a:latin typeface="Arial"/>
                <a:ea typeface="Arial"/>
                <a:cs typeface="Arial"/>
                <a:sym typeface="Arial"/>
                <a:hlinkClick r:id="rId3"/>
              </a:rPr>
              <a:t>admin@deafscotland.org</a:t>
            </a:r>
            <a:r>
              <a:rPr lang="en-GB">
                <a:latin typeface="Arial"/>
                <a:ea typeface="Arial"/>
                <a:cs typeface="Arial"/>
                <a:sym typeface="Arial"/>
              </a:rPr>
              <a:t> or </a:t>
            </a:r>
            <a:r>
              <a:rPr lang="en-GB" u="sng">
                <a:solidFill>
                  <a:schemeClr val="hlink"/>
                </a:solidFill>
                <a:latin typeface="Arial"/>
                <a:ea typeface="Arial"/>
                <a:cs typeface="Arial"/>
                <a:sym typeface="Arial"/>
                <a:hlinkClick r:id="rId4"/>
              </a:rPr>
              <a:t>chiefofficer@deafscotlsand.org</a:t>
            </a:r>
            <a:r>
              <a:rPr lang="en-GB">
                <a:latin typeface="Arial"/>
                <a:ea typeface="Arial"/>
                <a:cs typeface="Arial"/>
                <a:sym typeface="Arial"/>
              </a:rPr>
              <a:t> </a:t>
            </a:r>
            <a:endParaRPr/>
          </a:p>
          <a:p>
            <a:pPr indent="-205740" lvl="0" marL="205740" rtl="0" algn="l">
              <a:lnSpc>
                <a:spcPct val="90000"/>
              </a:lnSpc>
              <a:spcBef>
                <a:spcPts val="900"/>
              </a:spcBef>
              <a:spcAft>
                <a:spcPts val="0"/>
              </a:spcAft>
              <a:buSzPts val="2100"/>
              <a:buChar char="•"/>
            </a:pPr>
            <a:r>
              <a:rPr lang="en-GB">
                <a:latin typeface="Arial"/>
                <a:ea typeface="Arial"/>
                <a:cs typeface="Arial"/>
                <a:sym typeface="Arial"/>
              </a:rPr>
              <a:t>Address: C/o The ALLIANCE, The Venlaw Building, 349 Bath Street, Glasgow, G2 4AA</a:t>
            </a:r>
            <a:endParaRPr/>
          </a:p>
        </p:txBody>
      </p:sp>
      <p:pic>
        <p:nvPicPr>
          <p:cNvPr id="477" name="Google Shape;477;p20"/>
          <p:cNvPicPr preferRelativeResize="0"/>
          <p:nvPr/>
        </p:nvPicPr>
        <p:blipFill rotWithShape="1">
          <a:blip r:embed="rId5">
            <a:alphaModFix/>
          </a:blip>
          <a:srcRect b="0" l="0" r="0" t="0"/>
          <a:stretch/>
        </p:blipFill>
        <p:spPr>
          <a:xfrm>
            <a:off x="845655" y="4340229"/>
            <a:ext cx="1645283" cy="1149745"/>
          </a:xfrm>
          <a:prstGeom prst="rect">
            <a:avLst/>
          </a:prstGeom>
          <a:noFill/>
          <a:ln>
            <a:noFill/>
          </a:ln>
        </p:spPr>
      </p:pic>
      <p:pic>
        <p:nvPicPr>
          <p:cNvPr id="478" name="Google Shape;478;p20"/>
          <p:cNvPicPr preferRelativeResize="0"/>
          <p:nvPr/>
        </p:nvPicPr>
        <p:blipFill rotWithShape="1">
          <a:blip r:embed="rId6">
            <a:alphaModFix/>
          </a:blip>
          <a:srcRect b="0" l="0" r="0" t="0"/>
          <a:stretch/>
        </p:blipFill>
        <p:spPr>
          <a:xfrm>
            <a:off x="2960280" y="4269743"/>
            <a:ext cx="1220230" cy="1220230"/>
          </a:xfrm>
          <a:prstGeom prst="rect">
            <a:avLst/>
          </a:prstGeom>
          <a:noFill/>
          <a:ln>
            <a:noFill/>
          </a:ln>
        </p:spPr>
      </p:pic>
      <p:pic>
        <p:nvPicPr>
          <p:cNvPr id="479" name="Google Shape;479;p20"/>
          <p:cNvPicPr preferRelativeResize="0"/>
          <p:nvPr/>
        </p:nvPicPr>
        <p:blipFill rotWithShape="1">
          <a:blip r:embed="rId7">
            <a:alphaModFix/>
          </a:blip>
          <a:srcRect b="0" l="0" r="0" t="0"/>
          <a:stretch/>
        </p:blipFill>
        <p:spPr>
          <a:xfrm>
            <a:off x="4564841" y="4269743"/>
            <a:ext cx="1220230" cy="1220230"/>
          </a:xfrm>
          <a:prstGeom prst="rect">
            <a:avLst/>
          </a:prstGeom>
          <a:noFill/>
          <a:ln>
            <a:noFill/>
          </a:ln>
        </p:spPr>
      </p:pic>
      <p:pic>
        <p:nvPicPr>
          <p:cNvPr id="480" name="Google Shape;480;p20"/>
          <p:cNvPicPr preferRelativeResize="0"/>
          <p:nvPr/>
        </p:nvPicPr>
        <p:blipFill rotWithShape="1">
          <a:blip r:embed="rId8">
            <a:alphaModFix/>
          </a:blip>
          <a:srcRect b="0" l="0" r="0" t="0"/>
          <a:stretch/>
        </p:blipFill>
        <p:spPr>
          <a:xfrm>
            <a:off x="6169402" y="4272053"/>
            <a:ext cx="1445009" cy="122023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gdb58b83ea8_0_3"/>
          <p:cNvSpPr txBox="1"/>
          <p:nvPr>
            <p:ph type="title"/>
          </p:nvPr>
        </p:nvSpPr>
        <p:spPr>
          <a:xfrm>
            <a:off x="736411" y="2362656"/>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900"/>
              <a:buFont typeface="Calibri"/>
              <a:buNone/>
            </a:pPr>
            <a:br>
              <a:rPr b="1" lang="en-GB"/>
            </a:br>
            <a:endParaRPr b="1" i="1"/>
          </a:p>
        </p:txBody>
      </p:sp>
      <p:sp>
        <p:nvSpPr>
          <p:cNvPr id="486" name="Google Shape;486;gdb58b83ea8_0_3"/>
          <p:cNvSpPr/>
          <p:nvPr/>
        </p:nvSpPr>
        <p:spPr>
          <a:xfrm>
            <a:off x="280950" y="2362650"/>
            <a:ext cx="10194300" cy="328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5400" u="none" cap="none" strike="noStrike">
                <a:solidFill>
                  <a:srgbClr val="FFFFFF"/>
                </a:solidFill>
                <a:latin typeface="Calibri"/>
                <a:ea typeface="Calibri"/>
                <a:cs typeface="Calibri"/>
                <a:sym typeface="Calibri"/>
              </a:rPr>
              <a:t>Health, Wellbeing and COVID-19 –  People’s Experiences and Priorities for the Futu</a:t>
            </a:r>
            <a:r>
              <a:rPr b="1" lang="en-GB" sz="5400">
                <a:solidFill>
                  <a:srgbClr val="FFFFFF"/>
                </a:solidFill>
                <a:latin typeface="Calibri"/>
                <a:ea typeface="Calibri"/>
                <a:cs typeface="Calibri"/>
                <a:sym typeface="Calibri"/>
              </a:rPr>
              <a:t>re </a:t>
            </a:r>
            <a:endParaRPr b="1" sz="5400">
              <a:solidFill>
                <a:srgbClr val="FFFFFF"/>
              </a:solidFill>
              <a:latin typeface="Calibri"/>
              <a:ea typeface="Calibri"/>
              <a:cs typeface="Calibri"/>
              <a:sym typeface="Calibri"/>
            </a:endParaRPr>
          </a:p>
          <a:p>
            <a:pPr indent="0" lvl="0" marL="0" marR="0" rtl="0" algn="l">
              <a:spcBef>
                <a:spcPts val="0"/>
              </a:spcBef>
              <a:spcAft>
                <a:spcPts val="0"/>
              </a:spcAft>
              <a:buNone/>
            </a:pPr>
            <a:r>
              <a:t/>
            </a:r>
            <a:endParaRPr sz="2200">
              <a:solidFill>
                <a:srgbClr val="FFFFFF"/>
              </a:solidFill>
              <a:latin typeface="Calibri"/>
              <a:ea typeface="Calibri"/>
              <a:cs typeface="Calibri"/>
              <a:sym typeface="Calibri"/>
            </a:endParaRPr>
          </a:p>
          <a:p>
            <a:pPr indent="0" lvl="0" marL="0" marR="0" rtl="0" algn="l">
              <a:spcBef>
                <a:spcPts val="0"/>
              </a:spcBef>
              <a:spcAft>
                <a:spcPts val="0"/>
              </a:spcAft>
              <a:buNone/>
            </a:pPr>
            <a:r>
              <a:rPr i="0" lang="en-GB" sz="2200" u="none" cap="none" strike="noStrike">
                <a:solidFill>
                  <a:srgbClr val="FFFFFF"/>
                </a:solidFill>
                <a:latin typeface="Calibri"/>
                <a:ea typeface="Calibri"/>
                <a:cs typeface="Calibri"/>
                <a:sym typeface="Calibri"/>
              </a:rPr>
              <a:t>Georgina Charlton, Project Manager, The Health and Social Care Alliance Scotland </a:t>
            </a:r>
            <a:r>
              <a:rPr b="1" i="0" lang="en-GB" sz="2200" u="none" cap="none" strike="noStrike">
                <a:solidFill>
                  <a:srgbClr val="FFFFFF"/>
                </a:solidFill>
                <a:latin typeface="Calibri"/>
                <a:ea typeface="Calibri"/>
                <a:cs typeface="Calibri"/>
                <a:sym typeface="Calibri"/>
              </a:rPr>
              <a:t> </a:t>
            </a:r>
            <a:r>
              <a:rPr b="1" i="0" lang="en-GB" sz="3200" u="none" cap="none" strike="noStrike">
                <a:solidFill>
                  <a:srgbClr val="FFFFFF"/>
                </a:solidFill>
                <a:latin typeface="Calibri"/>
                <a:ea typeface="Calibri"/>
                <a:cs typeface="Calibri"/>
                <a:sym typeface="Calibri"/>
              </a:rPr>
              <a:t> </a:t>
            </a:r>
            <a:endParaRPr b="1" i="0" sz="3200" u="none" cap="none" strike="noStrike">
              <a:solidFill>
                <a:srgbClr val="FFFFFF"/>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pic>
        <p:nvPicPr>
          <p:cNvPr descr="Logo, company name&#10;&#10;Description automatically generated" id="492" name="Google Shape;492;p21"/>
          <p:cNvPicPr preferRelativeResize="0"/>
          <p:nvPr/>
        </p:nvPicPr>
        <p:blipFill rotWithShape="1">
          <a:blip r:embed="rId3">
            <a:alphaModFix/>
          </a:blip>
          <a:srcRect b="19421" l="29525" r="30313" t="9324"/>
          <a:stretch/>
        </p:blipFill>
        <p:spPr>
          <a:xfrm>
            <a:off x="10185901" y="4970233"/>
            <a:ext cx="2047398" cy="1887765"/>
          </a:xfrm>
          <a:prstGeom prst="rect">
            <a:avLst/>
          </a:prstGeom>
          <a:noFill/>
          <a:ln>
            <a:noFill/>
          </a:ln>
        </p:spPr>
      </p:pic>
      <p:pic>
        <p:nvPicPr>
          <p:cNvPr id="493" name="Google Shape;493;p21"/>
          <p:cNvPicPr preferRelativeResize="0"/>
          <p:nvPr/>
        </p:nvPicPr>
        <p:blipFill rotWithShape="1">
          <a:blip r:embed="rId4">
            <a:alphaModFix/>
          </a:blip>
          <a:srcRect b="47200" l="18500" r="59450" t="44400"/>
          <a:stretch/>
        </p:blipFill>
        <p:spPr>
          <a:xfrm>
            <a:off x="2" y="0"/>
            <a:ext cx="12192000" cy="980724"/>
          </a:xfrm>
          <a:prstGeom prst="rect">
            <a:avLst/>
          </a:prstGeom>
          <a:noFill/>
          <a:ln>
            <a:noFill/>
          </a:ln>
        </p:spPr>
      </p:pic>
      <p:sp>
        <p:nvSpPr>
          <p:cNvPr id="494" name="Google Shape;494;p21"/>
          <p:cNvSpPr txBox="1"/>
          <p:nvPr/>
        </p:nvSpPr>
        <p:spPr>
          <a:xfrm flipH="1">
            <a:off x="759841" y="-8216"/>
            <a:ext cx="8035800" cy="99720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b="0" i="0" lang="en-GB" sz="5760" u="none" cap="none" strike="noStrike">
                <a:solidFill>
                  <a:srgbClr val="FFFFFF"/>
                </a:solidFill>
                <a:latin typeface="Arial"/>
                <a:ea typeface="Arial"/>
                <a:cs typeface="Arial"/>
                <a:sym typeface="Arial"/>
              </a:rPr>
              <a:t>Health Inequalities </a:t>
            </a:r>
            <a:endParaRPr b="0" i="0" sz="1679" u="none" cap="none" strike="noStrike">
              <a:solidFill>
                <a:srgbClr val="000000"/>
              </a:solidFill>
              <a:latin typeface="Arial"/>
              <a:ea typeface="Arial"/>
              <a:cs typeface="Arial"/>
              <a:sym typeface="Arial"/>
            </a:endParaRPr>
          </a:p>
        </p:txBody>
      </p:sp>
      <p:sp>
        <p:nvSpPr>
          <p:cNvPr id="495" name="Google Shape;495;p21"/>
          <p:cNvSpPr txBox="1"/>
          <p:nvPr/>
        </p:nvSpPr>
        <p:spPr>
          <a:xfrm>
            <a:off x="759849" y="980721"/>
            <a:ext cx="9548400" cy="6045300"/>
          </a:xfrm>
          <a:prstGeom prst="rect">
            <a:avLst/>
          </a:prstGeom>
          <a:noFill/>
          <a:ln>
            <a:noFill/>
          </a:ln>
        </p:spPr>
        <p:txBody>
          <a:bodyPr anchorCtr="0" anchor="t" bIns="54825" lIns="109700" spcFirstLastPara="1" rIns="109700" wrap="square" tIns="54825">
            <a:spAutoFit/>
          </a:bodyPr>
          <a:lstStyle/>
          <a:p>
            <a:pPr indent="0" lvl="0" marL="0" marR="0" rtl="0" algn="l">
              <a:lnSpc>
                <a:spcPct val="107000"/>
              </a:lnSpc>
              <a:spcBef>
                <a:spcPts val="0"/>
              </a:spcBef>
              <a:spcAft>
                <a:spcPts val="0"/>
              </a:spcAft>
              <a:buNone/>
            </a:pPr>
            <a:r>
              <a:rPr b="1" i="0" lang="en-GB" sz="2160" u="none" cap="none" strike="noStrike">
                <a:solidFill>
                  <a:srgbClr val="000000"/>
                </a:solidFill>
                <a:latin typeface="Arial"/>
                <a:ea typeface="Arial"/>
                <a:cs typeface="Arial"/>
                <a:sym typeface="Arial"/>
              </a:rPr>
              <a:t>Health inequalities have been exacerbated and population groups disproportionately impacted</a:t>
            </a:r>
            <a:endParaRPr b="0" i="0" sz="1679"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1" i="0" sz="2160"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1" i="0" sz="1200"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1" i="0" sz="1200"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0" i="0" sz="1200"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0" i="0" sz="1200"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0" i="0" sz="1200"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0" i="0" sz="1200"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0" i="0" sz="1200"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0" i="0" sz="1200"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0" i="0" sz="1200"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0" i="0" sz="1200"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0" i="0" sz="1200" u="none" cap="none" strike="noStrike">
              <a:solidFill>
                <a:srgbClr val="000000"/>
              </a:solidFill>
              <a:latin typeface="Arial"/>
              <a:ea typeface="Arial"/>
              <a:cs typeface="Arial"/>
              <a:sym typeface="Arial"/>
            </a:endParaRPr>
          </a:p>
          <a:p>
            <a:pPr indent="0" lvl="0" marL="0" marR="0" rtl="0" algn="ctr">
              <a:lnSpc>
                <a:spcPct val="107000"/>
              </a:lnSpc>
              <a:spcBef>
                <a:spcPts val="960"/>
              </a:spcBef>
              <a:spcAft>
                <a:spcPts val="0"/>
              </a:spcAft>
              <a:buNone/>
            </a:pPr>
            <a:r>
              <a:t/>
            </a:r>
            <a:endParaRPr b="0" i="0" sz="960" u="none" cap="none" strike="noStrike">
              <a:solidFill>
                <a:srgbClr val="000000"/>
              </a:solidFill>
              <a:latin typeface="Arial"/>
              <a:ea typeface="Arial"/>
              <a:cs typeface="Arial"/>
              <a:sym typeface="Arial"/>
            </a:endParaRPr>
          </a:p>
          <a:p>
            <a:pPr indent="0" lvl="0" marL="0" marR="0" rtl="0" algn="ctr">
              <a:lnSpc>
                <a:spcPct val="107000"/>
              </a:lnSpc>
              <a:spcBef>
                <a:spcPts val="960"/>
              </a:spcBef>
              <a:spcAft>
                <a:spcPts val="0"/>
              </a:spcAft>
              <a:buNone/>
            </a:pPr>
            <a:r>
              <a:rPr b="1" i="0" lang="en-GB" sz="2160" u="none" cap="none" strike="noStrike">
                <a:solidFill>
                  <a:srgbClr val="000000"/>
                </a:solidFill>
                <a:latin typeface="Arial"/>
                <a:ea typeface="Arial"/>
                <a:cs typeface="Arial"/>
                <a:sym typeface="Arial"/>
              </a:rPr>
              <a:t>Access to equitable and consistent care is a priority</a:t>
            </a:r>
            <a:endParaRPr b="1" i="0" sz="2160" u="none" cap="none" strike="noStrike">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1" i="0" sz="2160" u="none" cap="none" strike="noStrike">
              <a:solidFill>
                <a:srgbClr val="000000"/>
              </a:solidFill>
              <a:latin typeface="Arial"/>
              <a:ea typeface="Arial"/>
              <a:cs typeface="Arial"/>
              <a:sym typeface="Arial"/>
            </a:endParaRPr>
          </a:p>
        </p:txBody>
      </p:sp>
      <p:pic>
        <p:nvPicPr>
          <p:cNvPr descr="Diagram&#10;&#10;Description automatically generated" id="496" name="Google Shape;496;p21"/>
          <p:cNvPicPr preferRelativeResize="0"/>
          <p:nvPr/>
        </p:nvPicPr>
        <p:blipFill rotWithShape="1">
          <a:blip r:embed="rId5">
            <a:alphaModFix/>
          </a:blip>
          <a:srcRect b="0" l="0" r="10073" t="0"/>
          <a:stretch/>
        </p:blipFill>
        <p:spPr>
          <a:xfrm>
            <a:off x="6096000" y="2133533"/>
            <a:ext cx="5184576" cy="2702495"/>
          </a:xfrm>
          <a:prstGeom prst="rect">
            <a:avLst/>
          </a:prstGeom>
          <a:noFill/>
          <a:ln>
            <a:noFill/>
          </a:ln>
        </p:spPr>
      </p:pic>
      <p:sp>
        <p:nvSpPr>
          <p:cNvPr id="497" name="Google Shape;497;p21"/>
          <p:cNvSpPr txBox="1"/>
          <p:nvPr/>
        </p:nvSpPr>
        <p:spPr>
          <a:xfrm>
            <a:off x="1008199" y="1828516"/>
            <a:ext cx="5709240" cy="4160001"/>
          </a:xfrm>
          <a:prstGeom prst="rect">
            <a:avLst/>
          </a:prstGeom>
          <a:noFill/>
          <a:ln>
            <a:noFill/>
          </a:ln>
        </p:spPr>
        <p:txBody>
          <a:bodyPr anchorCtr="0" anchor="t" bIns="54825" lIns="109700" spcFirstLastPara="1" rIns="109700" wrap="square" tIns="54825">
            <a:spAutoFit/>
          </a:bodyPr>
          <a:lstStyle/>
          <a:p>
            <a:pPr indent="-342900" lvl="0" marL="342900" marR="0" rtl="0" algn="l">
              <a:lnSpc>
                <a:spcPct val="107000"/>
              </a:lnSpc>
              <a:spcBef>
                <a:spcPts val="0"/>
              </a:spcBef>
              <a:spcAft>
                <a:spcPts val="0"/>
              </a:spcAft>
              <a:buClr>
                <a:srgbClr val="000000"/>
              </a:buClr>
              <a:buSzPts val="1700"/>
              <a:buFont typeface="Arial"/>
              <a:buChar char="•"/>
            </a:pPr>
            <a:r>
              <a:rPr b="0" i="0" lang="en-GB" sz="2040" u="none" cap="none" strike="noStrike">
                <a:solidFill>
                  <a:srgbClr val="000000"/>
                </a:solidFill>
                <a:latin typeface="Arial"/>
                <a:ea typeface="Arial"/>
                <a:cs typeface="Arial"/>
                <a:sym typeface="Arial"/>
              </a:rPr>
              <a:t>People living with long term conditions</a:t>
            </a:r>
            <a:endParaRPr b="0" i="0" sz="1679"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700"/>
              <a:buFont typeface="Arial"/>
              <a:buChar char="•"/>
            </a:pPr>
            <a:r>
              <a:rPr b="0" i="0" lang="en-GB" sz="2040" u="none" cap="none" strike="noStrike">
                <a:solidFill>
                  <a:srgbClr val="000000"/>
                </a:solidFill>
                <a:latin typeface="Arial"/>
                <a:ea typeface="Arial"/>
                <a:cs typeface="Arial"/>
                <a:sym typeface="Arial"/>
              </a:rPr>
              <a:t>Unpaid carers</a:t>
            </a:r>
            <a:endParaRPr b="0" i="0" sz="1679"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700"/>
              <a:buFont typeface="Arial"/>
              <a:buChar char="•"/>
            </a:pPr>
            <a:r>
              <a:rPr b="0" i="0" lang="en-GB" sz="2040" u="none" cap="none" strike="noStrike">
                <a:solidFill>
                  <a:srgbClr val="000000"/>
                </a:solidFill>
                <a:latin typeface="Arial"/>
                <a:ea typeface="Arial"/>
                <a:cs typeface="Arial"/>
                <a:sym typeface="Arial"/>
              </a:rPr>
              <a:t>Maternity and pregnancy</a:t>
            </a:r>
            <a:endParaRPr b="0" i="0" sz="1679"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700"/>
              <a:buFont typeface="Arial"/>
              <a:buChar char="•"/>
            </a:pPr>
            <a:r>
              <a:rPr b="0" i="0" lang="en-GB" sz="2040" u="none" cap="none" strike="noStrike">
                <a:solidFill>
                  <a:srgbClr val="000000"/>
                </a:solidFill>
                <a:latin typeface="Arial"/>
                <a:ea typeface="Arial"/>
                <a:cs typeface="Arial"/>
                <a:sym typeface="Arial"/>
              </a:rPr>
              <a:t>Ethnic minority communities</a:t>
            </a:r>
            <a:endParaRPr b="0" i="0" sz="1679"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700"/>
              <a:buFont typeface="Arial"/>
              <a:buChar char="•"/>
            </a:pPr>
            <a:r>
              <a:rPr b="0" i="0" lang="en-GB" sz="2040" u="none" cap="none" strike="noStrike">
                <a:solidFill>
                  <a:srgbClr val="000000"/>
                </a:solidFill>
                <a:latin typeface="Arial"/>
                <a:ea typeface="Arial"/>
                <a:cs typeface="Arial"/>
                <a:sym typeface="Arial"/>
              </a:rPr>
              <a:t>Care Home residents</a:t>
            </a:r>
            <a:endParaRPr b="0" i="0" sz="1679"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700"/>
              <a:buFont typeface="Arial"/>
              <a:buChar char="•"/>
            </a:pPr>
            <a:r>
              <a:rPr b="0" i="0" lang="en-GB" sz="2040" u="none" cap="none" strike="noStrike">
                <a:solidFill>
                  <a:srgbClr val="000000"/>
                </a:solidFill>
                <a:latin typeface="Arial"/>
                <a:ea typeface="Arial"/>
                <a:cs typeface="Arial"/>
                <a:sym typeface="Arial"/>
              </a:rPr>
              <a:t>Sensory Impaired</a:t>
            </a:r>
            <a:endParaRPr b="0" i="0" sz="1679"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700"/>
              <a:buFont typeface="Arial"/>
              <a:buChar char="•"/>
            </a:pPr>
            <a:r>
              <a:rPr b="0" i="0" lang="en-GB" sz="2040" u="none" cap="none" strike="noStrike">
                <a:solidFill>
                  <a:srgbClr val="000000"/>
                </a:solidFill>
                <a:latin typeface="Arial"/>
                <a:ea typeface="Arial"/>
                <a:cs typeface="Arial"/>
                <a:sym typeface="Arial"/>
              </a:rPr>
              <a:t>Digitally excluded</a:t>
            </a:r>
            <a:endParaRPr b="0" i="0" sz="1679"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700"/>
              <a:buFont typeface="Arial"/>
              <a:buChar char="•"/>
            </a:pPr>
            <a:r>
              <a:rPr b="0" i="0" lang="en-GB" sz="2040" u="none" cap="none" strike="noStrike">
                <a:solidFill>
                  <a:srgbClr val="000000"/>
                </a:solidFill>
                <a:latin typeface="Arial"/>
                <a:ea typeface="Arial"/>
                <a:cs typeface="Arial"/>
                <a:sym typeface="Arial"/>
              </a:rPr>
              <a:t>Wider Impact</a:t>
            </a:r>
            <a:endParaRPr b="0" i="0" sz="1679" u="none" cap="none" strike="noStrike">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700"/>
              <a:buFont typeface="Arial"/>
              <a:buChar char="•"/>
            </a:pPr>
            <a:r>
              <a:rPr b="0" i="0" lang="en-GB" sz="2040" u="none" cap="none" strike="noStrike">
                <a:solidFill>
                  <a:srgbClr val="000000"/>
                </a:solidFill>
                <a:latin typeface="Arial"/>
                <a:ea typeface="Arial"/>
                <a:cs typeface="Arial"/>
                <a:sym typeface="Arial"/>
              </a:rPr>
              <a:t>Alternative health supports utilised</a:t>
            </a:r>
            <a:endParaRPr b="0" i="0" sz="1679"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pic>
        <p:nvPicPr>
          <p:cNvPr id="503" name="Google Shape;503;p23"/>
          <p:cNvPicPr preferRelativeResize="0"/>
          <p:nvPr/>
        </p:nvPicPr>
        <p:blipFill rotWithShape="1">
          <a:blip r:embed="rId3">
            <a:alphaModFix/>
          </a:blip>
          <a:srcRect b="31799" l="29513" r="19700" t="56488"/>
          <a:stretch/>
        </p:blipFill>
        <p:spPr>
          <a:xfrm>
            <a:off x="0" y="5877272"/>
            <a:ext cx="9071784" cy="980729"/>
          </a:xfrm>
          <a:prstGeom prst="rect">
            <a:avLst/>
          </a:prstGeom>
          <a:noFill/>
          <a:ln>
            <a:noFill/>
          </a:ln>
        </p:spPr>
      </p:pic>
      <p:pic>
        <p:nvPicPr>
          <p:cNvPr descr="Logo, company name&#10;&#10;Description automatically generated" id="504" name="Google Shape;504;p23"/>
          <p:cNvPicPr preferRelativeResize="0"/>
          <p:nvPr/>
        </p:nvPicPr>
        <p:blipFill rotWithShape="1">
          <a:blip r:embed="rId4">
            <a:alphaModFix/>
          </a:blip>
          <a:srcRect b="19421" l="29525" r="30313" t="9324"/>
          <a:stretch/>
        </p:blipFill>
        <p:spPr>
          <a:xfrm>
            <a:off x="10144601" y="4970233"/>
            <a:ext cx="2047398" cy="1887765"/>
          </a:xfrm>
          <a:prstGeom prst="rect">
            <a:avLst/>
          </a:prstGeom>
          <a:noFill/>
          <a:ln>
            <a:noFill/>
          </a:ln>
        </p:spPr>
      </p:pic>
      <p:pic>
        <p:nvPicPr>
          <p:cNvPr id="505" name="Google Shape;505;p23"/>
          <p:cNvPicPr preferRelativeResize="0"/>
          <p:nvPr/>
        </p:nvPicPr>
        <p:blipFill rotWithShape="1">
          <a:blip r:embed="rId5">
            <a:alphaModFix/>
          </a:blip>
          <a:srcRect b="47200" l="18500" r="59450" t="44400"/>
          <a:stretch/>
        </p:blipFill>
        <p:spPr>
          <a:xfrm>
            <a:off x="2" y="0"/>
            <a:ext cx="12244402" cy="980724"/>
          </a:xfrm>
          <a:prstGeom prst="rect">
            <a:avLst/>
          </a:prstGeom>
          <a:noFill/>
          <a:ln>
            <a:noFill/>
          </a:ln>
        </p:spPr>
      </p:pic>
      <p:sp>
        <p:nvSpPr>
          <p:cNvPr id="506" name="Google Shape;506;p23"/>
          <p:cNvSpPr txBox="1"/>
          <p:nvPr/>
        </p:nvSpPr>
        <p:spPr>
          <a:xfrm flipH="1">
            <a:off x="985722" y="-8216"/>
            <a:ext cx="8770800" cy="99720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b="0" i="0" lang="en-GB" sz="5760" u="none" cap="none" strike="noStrike">
                <a:solidFill>
                  <a:srgbClr val="FFFFFF"/>
                </a:solidFill>
                <a:latin typeface="Arial"/>
                <a:ea typeface="Arial"/>
                <a:cs typeface="Arial"/>
                <a:sym typeface="Arial"/>
              </a:rPr>
              <a:t>Links Worker Perspective</a:t>
            </a:r>
            <a:endParaRPr b="0" i="0" sz="1679" u="none" cap="none" strike="noStrike">
              <a:solidFill>
                <a:srgbClr val="000000"/>
              </a:solidFill>
              <a:latin typeface="Arial"/>
              <a:ea typeface="Arial"/>
              <a:cs typeface="Arial"/>
              <a:sym typeface="Arial"/>
            </a:endParaRPr>
          </a:p>
        </p:txBody>
      </p:sp>
      <p:sp>
        <p:nvSpPr>
          <p:cNvPr id="507" name="Google Shape;507;p23"/>
          <p:cNvSpPr txBox="1"/>
          <p:nvPr/>
        </p:nvSpPr>
        <p:spPr>
          <a:xfrm>
            <a:off x="4257532" y="2799140"/>
            <a:ext cx="3105300" cy="40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2000" u="none" cap="none" strike="noStrike">
                <a:solidFill>
                  <a:schemeClr val="dk1"/>
                </a:solidFill>
                <a:latin typeface="Arial"/>
                <a:ea typeface="Arial"/>
                <a:cs typeface="Arial"/>
                <a:sym typeface="Arial"/>
              </a:rPr>
              <a:t>HOLD SLIDE  – VIDEO 1</a:t>
            </a:r>
            <a:endParaRPr b="1" sz="2000">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pic>
        <p:nvPicPr>
          <p:cNvPr id="513" name="Google Shape;513;p24"/>
          <p:cNvPicPr preferRelativeResize="0"/>
          <p:nvPr/>
        </p:nvPicPr>
        <p:blipFill rotWithShape="1">
          <a:blip r:embed="rId3">
            <a:alphaModFix/>
          </a:blip>
          <a:srcRect b="31799" l="29513" r="19700" t="56488"/>
          <a:stretch/>
        </p:blipFill>
        <p:spPr>
          <a:xfrm>
            <a:off x="0" y="5877272"/>
            <a:ext cx="9071784" cy="980729"/>
          </a:xfrm>
          <a:prstGeom prst="rect">
            <a:avLst/>
          </a:prstGeom>
          <a:noFill/>
          <a:ln>
            <a:noFill/>
          </a:ln>
        </p:spPr>
      </p:pic>
      <p:pic>
        <p:nvPicPr>
          <p:cNvPr descr="Logo, company name&#10;&#10;Description automatically generated" id="514" name="Google Shape;514;p24"/>
          <p:cNvPicPr preferRelativeResize="0"/>
          <p:nvPr/>
        </p:nvPicPr>
        <p:blipFill rotWithShape="1">
          <a:blip r:embed="rId4">
            <a:alphaModFix/>
          </a:blip>
          <a:srcRect b="19421" l="29525" r="30313" t="9324"/>
          <a:stretch/>
        </p:blipFill>
        <p:spPr>
          <a:xfrm>
            <a:off x="10144601" y="4970233"/>
            <a:ext cx="2047398" cy="1887765"/>
          </a:xfrm>
          <a:prstGeom prst="rect">
            <a:avLst/>
          </a:prstGeom>
          <a:noFill/>
          <a:ln>
            <a:noFill/>
          </a:ln>
        </p:spPr>
      </p:pic>
      <p:pic>
        <p:nvPicPr>
          <p:cNvPr id="515" name="Google Shape;515;p24"/>
          <p:cNvPicPr preferRelativeResize="0"/>
          <p:nvPr/>
        </p:nvPicPr>
        <p:blipFill rotWithShape="1">
          <a:blip r:embed="rId5">
            <a:alphaModFix/>
          </a:blip>
          <a:srcRect b="47200" l="18500" r="59450" t="44400"/>
          <a:stretch/>
        </p:blipFill>
        <p:spPr>
          <a:xfrm>
            <a:off x="2" y="0"/>
            <a:ext cx="12192000" cy="980724"/>
          </a:xfrm>
          <a:prstGeom prst="rect">
            <a:avLst/>
          </a:prstGeom>
          <a:noFill/>
          <a:ln>
            <a:noFill/>
          </a:ln>
        </p:spPr>
      </p:pic>
      <p:sp>
        <p:nvSpPr>
          <p:cNvPr id="516" name="Google Shape;516;p24"/>
          <p:cNvSpPr txBox="1"/>
          <p:nvPr/>
        </p:nvSpPr>
        <p:spPr>
          <a:xfrm flipH="1">
            <a:off x="609607" y="-8241"/>
            <a:ext cx="9980400" cy="99720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lang="en-GB" sz="5760">
                <a:solidFill>
                  <a:srgbClr val="FFFFFF"/>
                </a:solidFill>
                <a:latin typeface="Arial"/>
                <a:ea typeface="Arial"/>
                <a:cs typeface="Arial"/>
                <a:sym typeface="Arial"/>
              </a:rPr>
              <a:t>Good Practice &amp; Experiences</a:t>
            </a:r>
            <a:endParaRPr sz="1679">
              <a:solidFill>
                <a:srgbClr val="000000"/>
              </a:solidFill>
              <a:latin typeface="Arial"/>
              <a:ea typeface="Arial"/>
              <a:cs typeface="Arial"/>
              <a:sym typeface="Arial"/>
            </a:endParaRPr>
          </a:p>
        </p:txBody>
      </p:sp>
      <p:pic>
        <p:nvPicPr>
          <p:cNvPr id="517" name="Google Shape;517;p24"/>
          <p:cNvPicPr preferRelativeResize="0"/>
          <p:nvPr/>
        </p:nvPicPr>
        <p:blipFill rotWithShape="1">
          <a:blip r:embed="rId6">
            <a:alphaModFix/>
          </a:blip>
          <a:srcRect b="34599" l="49948" r="18659" t="31799"/>
          <a:stretch/>
        </p:blipFill>
        <p:spPr>
          <a:xfrm>
            <a:off x="825015" y="2708920"/>
            <a:ext cx="5402413" cy="2710386"/>
          </a:xfrm>
          <a:prstGeom prst="rect">
            <a:avLst/>
          </a:prstGeom>
          <a:noFill/>
          <a:ln>
            <a:noFill/>
          </a:ln>
        </p:spPr>
      </p:pic>
      <p:pic>
        <p:nvPicPr>
          <p:cNvPr id="518" name="Google Shape;518;p24"/>
          <p:cNvPicPr preferRelativeResize="0"/>
          <p:nvPr/>
        </p:nvPicPr>
        <p:blipFill rotWithShape="1">
          <a:blip r:embed="rId7">
            <a:alphaModFix/>
          </a:blip>
          <a:srcRect b="34599" l="16138" r="50000" t="30400"/>
          <a:stretch/>
        </p:blipFill>
        <p:spPr>
          <a:xfrm>
            <a:off x="6016025" y="2586261"/>
            <a:ext cx="5350960" cy="2592518"/>
          </a:xfrm>
          <a:prstGeom prst="rect">
            <a:avLst/>
          </a:prstGeom>
          <a:noFill/>
          <a:ln>
            <a:noFill/>
          </a:ln>
        </p:spPr>
      </p:pic>
      <p:sp>
        <p:nvSpPr>
          <p:cNvPr id="519" name="Google Shape;519;p24"/>
          <p:cNvSpPr txBox="1"/>
          <p:nvPr/>
        </p:nvSpPr>
        <p:spPr>
          <a:xfrm>
            <a:off x="1480130" y="1067423"/>
            <a:ext cx="9071700" cy="1440600"/>
          </a:xfrm>
          <a:prstGeom prst="rect">
            <a:avLst/>
          </a:prstGeom>
          <a:noFill/>
          <a:ln>
            <a:noFill/>
          </a:ln>
        </p:spPr>
        <p:txBody>
          <a:bodyPr anchorCtr="0" anchor="t" bIns="54825" lIns="109700" spcFirstLastPara="1" rIns="109700" wrap="square" tIns="54825">
            <a:spAutoFit/>
          </a:bodyPr>
          <a:lstStyle/>
          <a:p>
            <a:pPr indent="0" lvl="0" marL="0" marR="0" rtl="0" algn="ctr">
              <a:spcBef>
                <a:spcPts val="0"/>
              </a:spcBef>
              <a:spcAft>
                <a:spcPts val="0"/>
              </a:spcAft>
              <a:buNone/>
            </a:pPr>
            <a:r>
              <a:rPr lang="en-GB" sz="2880">
                <a:solidFill>
                  <a:srgbClr val="660066"/>
                </a:solidFill>
                <a:latin typeface="Arial"/>
                <a:ea typeface="Arial"/>
                <a:cs typeface="Arial"/>
                <a:sym typeface="Arial"/>
              </a:rPr>
              <a:t>“I'd like to pay tribute to our amazing health care workers from the cleaners to the secretaries, to the physios and doctors. They have been incredible.”</a:t>
            </a:r>
            <a:endParaRPr sz="2880">
              <a:solidFill>
                <a:srgbClr val="660066"/>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pic>
        <p:nvPicPr>
          <p:cNvPr id="525" name="Google Shape;525;p25"/>
          <p:cNvPicPr preferRelativeResize="0"/>
          <p:nvPr/>
        </p:nvPicPr>
        <p:blipFill rotWithShape="1">
          <a:blip r:embed="rId3">
            <a:alphaModFix/>
          </a:blip>
          <a:srcRect b="31799" l="29513" r="19700" t="56488"/>
          <a:stretch/>
        </p:blipFill>
        <p:spPr>
          <a:xfrm>
            <a:off x="0" y="5877272"/>
            <a:ext cx="9071784" cy="980729"/>
          </a:xfrm>
          <a:prstGeom prst="rect">
            <a:avLst/>
          </a:prstGeom>
          <a:noFill/>
          <a:ln>
            <a:noFill/>
          </a:ln>
        </p:spPr>
      </p:pic>
      <p:pic>
        <p:nvPicPr>
          <p:cNvPr descr="Logo, company name&#10;&#10;Description automatically generated" id="526" name="Google Shape;526;p25"/>
          <p:cNvPicPr preferRelativeResize="0"/>
          <p:nvPr/>
        </p:nvPicPr>
        <p:blipFill rotWithShape="1">
          <a:blip r:embed="rId4">
            <a:alphaModFix/>
          </a:blip>
          <a:srcRect b="19421" l="29525" r="30313" t="9324"/>
          <a:stretch/>
        </p:blipFill>
        <p:spPr>
          <a:xfrm>
            <a:off x="10144601" y="4970233"/>
            <a:ext cx="2047398" cy="1887765"/>
          </a:xfrm>
          <a:prstGeom prst="rect">
            <a:avLst/>
          </a:prstGeom>
          <a:noFill/>
          <a:ln>
            <a:noFill/>
          </a:ln>
        </p:spPr>
      </p:pic>
      <p:pic>
        <p:nvPicPr>
          <p:cNvPr id="527" name="Google Shape;527;p25"/>
          <p:cNvPicPr preferRelativeResize="0"/>
          <p:nvPr/>
        </p:nvPicPr>
        <p:blipFill rotWithShape="1">
          <a:blip r:embed="rId5">
            <a:alphaModFix/>
          </a:blip>
          <a:srcRect b="47200" l="18500" r="59450" t="44400"/>
          <a:stretch/>
        </p:blipFill>
        <p:spPr>
          <a:xfrm>
            <a:off x="2" y="0"/>
            <a:ext cx="12192000" cy="980724"/>
          </a:xfrm>
          <a:prstGeom prst="rect">
            <a:avLst/>
          </a:prstGeom>
          <a:noFill/>
          <a:ln>
            <a:noFill/>
          </a:ln>
        </p:spPr>
      </p:pic>
      <p:sp>
        <p:nvSpPr>
          <p:cNvPr id="528" name="Google Shape;528;p25"/>
          <p:cNvSpPr txBox="1"/>
          <p:nvPr/>
        </p:nvSpPr>
        <p:spPr>
          <a:xfrm flipH="1">
            <a:off x="523632" y="-8216"/>
            <a:ext cx="9980400" cy="99720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lang="en-GB" sz="5760">
                <a:solidFill>
                  <a:srgbClr val="FFFFFF"/>
                </a:solidFill>
                <a:latin typeface="Arial"/>
                <a:ea typeface="Arial"/>
                <a:cs typeface="Arial"/>
                <a:sym typeface="Arial"/>
              </a:rPr>
              <a:t>Good Practice &amp; Experiences</a:t>
            </a:r>
            <a:endParaRPr sz="1679">
              <a:solidFill>
                <a:srgbClr val="000000"/>
              </a:solidFill>
              <a:latin typeface="Arial"/>
              <a:ea typeface="Arial"/>
              <a:cs typeface="Arial"/>
              <a:sym typeface="Arial"/>
            </a:endParaRPr>
          </a:p>
        </p:txBody>
      </p:sp>
      <p:sp>
        <p:nvSpPr>
          <p:cNvPr id="529" name="Google Shape;529;p25"/>
          <p:cNvSpPr txBox="1"/>
          <p:nvPr/>
        </p:nvSpPr>
        <p:spPr>
          <a:xfrm>
            <a:off x="4787500" y="1064450"/>
            <a:ext cx="6135000" cy="6531900"/>
          </a:xfrm>
          <a:prstGeom prst="rect">
            <a:avLst/>
          </a:prstGeom>
          <a:noFill/>
          <a:ln>
            <a:noFill/>
          </a:ln>
        </p:spPr>
        <p:txBody>
          <a:bodyPr anchorCtr="0" anchor="t" bIns="54825" lIns="109700" spcFirstLastPara="1" rIns="109700" wrap="square" tIns="54825">
            <a:spAutoFit/>
          </a:bodyPr>
          <a:lstStyle/>
          <a:p>
            <a:pPr indent="0" lvl="0" marL="0" marR="0" rtl="0" algn="l">
              <a:lnSpc>
                <a:spcPct val="107000"/>
              </a:lnSpc>
              <a:spcBef>
                <a:spcPts val="0"/>
              </a:spcBef>
              <a:spcAft>
                <a:spcPts val="0"/>
              </a:spcAft>
              <a:buNone/>
            </a:pPr>
            <a:r>
              <a:rPr lang="en-GB" sz="2160">
                <a:solidFill>
                  <a:srgbClr val="000000"/>
                </a:solidFill>
                <a:latin typeface="Arial"/>
                <a:ea typeface="Arial"/>
                <a:cs typeface="Arial"/>
                <a:sym typeface="Arial"/>
              </a:rPr>
              <a:t>Organisations, individuals and communities have worked in partnership to provide innovative, adaptable and effective services </a:t>
            </a:r>
            <a:endParaRPr b="1" sz="2160">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1" sz="2160">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rPr b="1" lang="en-GB" sz="2160">
                <a:solidFill>
                  <a:srgbClr val="000000"/>
                </a:solidFill>
                <a:latin typeface="Arial"/>
                <a:ea typeface="Arial"/>
                <a:cs typeface="Arial"/>
                <a:sym typeface="Arial"/>
              </a:rPr>
              <a:t>Buffering the impact</a:t>
            </a:r>
            <a:endParaRPr sz="1679">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800"/>
              <a:buFont typeface="Arial"/>
              <a:buChar char="•"/>
            </a:pPr>
            <a:r>
              <a:rPr lang="en-GB" sz="2160">
                <a:solidFill>
                  <a:srgbClr val="000000"/>
                </a:solidFill>
                <a:latin typeface="Arial"/>
                <a:ea typeface="Arial"/>
                <a:cs typeface="Arial"/>
                <a:sym typeface="Arial"/>
              </a:rPr>
              <a:t>Third sector organisations rapidly adapted to the pandemic and bridged the gap</a:t>
            </a:r>
            <a:endParaRPr sz="1679">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800"/>
              <a:buFont typeface="Arial"/>
              <a:buChar char="•"/>
            </a:pPr>
            <a:r>
              <a:rPr lang="en-GB" sz="2160">
                <a:solidFill>
                  <a:srgbClr val="000000"/>
                </a:solidFill>
                <a:latin typeface="Arial"/>
                <a:ea typeface="Arial"/>
                <a:cs typeface="Arial"/>
                <a:sym typeface="Arial"/>
              </a:rPr>
              <a:t>Local communities effectively mobilised to meet local need</a:t>
            </a:r>
            <a:endParaRPr sz="1679">
              <a:solidFill>
                <a:srgbClr val="000000"/>
              </a:solidFill>
              <a:latin typeface="Arial"/>
              <a:ea typeface="Arial"/>
              <a:cs typeface="Arial"/>
              <a:sym typeface="Arial"/>
            </a:endParaRPr>
          </a:p>
          <a:p>
            <a:pPr indent="-342900" lvl="0" marL="342900" marR="0" rtl="0" algn="l">
              <a:lnSpc>
                <a:spcPct val="107000"/>
              </a:lnSpc>
              <a:spcBef>
                <a:spcPts val="960"/>
              </a:spcBef>
              <a:spcAft>
                <a:spcPts val="0"/>
              </a:spcAft>
              <a:buClr>
                <a:srgbClr val="000000"/>
              </a:buClr>
              <a:buSzPts val="1800"/>
              <a:buFont typeface="Arial"/>
              <a:buChar char="•"/>
            </a:pPr>
            <a:r>
              <a:rPr lang="en-GB" sz="2160">
                <a:solidFill>
                  <a:srgbClr val="000000"/>
                </a:solidFill>
                <a:latin typeface="Arial"/>
                <a:ea typeface="Arial"/>
                <a:cs typeface="Arial"/>
                <a:sym typeface="Arial"/>
              </a:rPr>
              <a:t>Individuals practice self care and supported their own wellbeing</a:t>
            </a:r>
            <a:endParaRPr sz="1679">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1" sz="2160">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1" sz="2160">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1" sz="2160">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b="1" sz="2160">
              <a:solidFill>
                <a:srgbClr val="000000"/>
              </a:solidFill>
              <a:latin typeface="Arial"/>
              <a:ea typeface="Arial"/>
              <a:cs typeface="Arial"/>
              <a:sym typeface="Arial"/>
            </a:endParaRPr>
          </a:p>
        </p:txBody>
      </p:sp>
      <p:pic>
        <p:nvPicPr>
          <p:cNvPr descr="Diagram&#10;&#10;Description automatically generated" id="530" name="Google Shape;530;p25"/>
          <p:cNvPicPr preferRelativeResize="0"/>
          <p:nvPr/>
        </p:nvPicPr>
        <p:blipFill rotWithShape="1">
          <a:blip r:embed="rId6">
            <a:alphaModFix/>
          </a:blip>
          <a:srcRect b="3751" l="23404" r="28257" t="6100"/>
          <a:stretch/>
        </p:blipFill>
        <p:spPr>
          <a:xfrm>
            <a:off x="736071" y="1257884"/>
            <a:ext cx="3629204" cy="3172662"/>
          </a:xfrm>
          <a:prstGeom prst="rect">
            <a:avLst/>
          </a:prstGeom>
          <a:noFill/>
          <a:ln>
            <a:noFill/>
          </a:ln>
        </p:spPr>
      </p:pic>
      <p:sp>
        <p:nvSpPr>
          <p:cNvPr id="531" name="Google Shape;531;p25"/>
          <p:cNvSpPr txBox="1"/>
          <p:nvPr/>
        </p:nvSpPr>
        <p:spPr>
          <a:xfrm>
            <a:off x="997835" y="4549090"/>
            <a:ext cx="3367440" cy="1177774"/>
          </a:xfrm>
          <a:prstGeom prst="rect">
            <a:avLst/>
          </a:prstGeom>
          <a:noFill/>
          <a:ln>
            <a:noFill/>
          </a:ln>
        </p:spPr>
        <p:txBody>
          <a:bodyPr anchorCtr="0" anchor="t" bIns="54825" lIns="109700" spcFirstLastPara="1" rIns="109700" wrap="square" tIns="54825">
            <a:spAutoFit/>
          </a:bodyPr>
          <a:lstStyle/>
          <a:p>
            <a:pPr indent="0" lvl="0" marL="0" marR="0" rtl="0" algn="ctr">
              <a:lnSpc>
                <a:spcPct val="107000"/>
              </a:lnSpc>
              <a:spcBef>
                <a:spcPts val="0"/>
              </a:spcBef>
              <a:spcAft>
                <a:spcPts val="0"/>
              </a:spcAft>
              <a:buNone/>
            </a:pPr>
            <a:r>
              <a:rPr b="1" lang="en-GB" sz="2160">
                <a:solidFill>
                  <a:srgbClr val="000000"/>
                </a:solidFill>
                <a:latin typeface="Arial"/>
                <a:ea typeface="Arial"/>
                <a:cs typeface="Arial"/>
                <a:sym typeface="Arial"/>
              </a:rPr>
              <a:t>Resource thriving, vibrant, asset based communities</a:t>
            </a:r>
            <a:endParaRPr b="1" sz="2160">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26"/>
          <p:cNvSpPr txBox="1"/>
          <p:nvPr>
            <p:ph type="title"/>
          </p:nvPr>
        </p:nvSpPr>
        <p:spPr>
          <a:xfrm>
            <a:off x="736411" y="2362656"/>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900"/>
              <a:buFont typeface="Calibri"/>
              <a:buNone/>
            </a:pPr>
            <a:br>
              <a:rPr b="1" lang="en-GB"/>
            </a:br>
            <a:endParaRPr b="1" i="1"/>
          </a:p>
        </p:txBody>
      </p:sp>
      <p:sp>
        <p:nvSpPr>
          <p:cNvPr id="537" name="Google Shape;537;p26"/>
          <p:cNvSpPr/>
          <p:nvPr/>
        </p:nvSpPr>
        <p:spPr>
          <a:xfrm>
            <a:off x="620300" y="2417725"/>
            <a:ext cx="10747800" cy="357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4400"/>
              <a:buFont typeface="Calibri"/>
              <a:buNone/>
            </a:pPr>
            <a:r>
              <a:rPr b="1" i="0" lang="en-GB" sz="5400" u="none" cap="none" strike="noStrike">
                <a:solidFill>
                  <a:srgbClr val="FFFFFF"/>
                </a:solidFill>
                <a:latin typeface="Calibri"/>
                <a:ea typeface="Calibri"/>
                <a:cs typeface="Calibri"/>
                <a:sym typeface="Calibri"/>
              </a:rPr>
              <a:t>Health, Wellbeing and COVID-19 –  People’s Experiences and Priorities for the Future</a:t>
            </a:r>
            <a:endParaRPr sz="5400"/>
          </a:p>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a:p>
            <a:pPr indent="0" lvl="0" marL="0" marR="0" rtl="0" algn="l">
              <a:spcBef>
                <a:spcPts val="0"/>
              </a:spcBef>
              <a:spcAft>
                <a:spcPts val="0"/>
              </a:spcAft>
              <a:buNone/>
            </a:pPr>
            <a:r>
              <a:rPr lang="en-GB" sz="1800">
                <a:solidFill>
                  <a:schemeClr val="lt1"/>
                </a:solidFill>
                <a:latin typeface="Calibri"/>
                <a:ea typeface="Calibri"/>
                <a:cs typeface="Calibri"/>
                <a:sym typeface="Calibri"/>
              </a:rPr>
              <a:t>Dr Libby Ferguson, Medical Director for Scotland, Marie Curie                                                                                             </a:t>
            </a:r>
            <a:endParaRPr sz="1800">
              <a:solidFill>
                <a:schemeClr val="lt1"/>
              </a:solidFill>
              <a:latin typeface="Calibri"/>
              <a:ea typeface="Calibri"/>
              <a:cs typeface="Calibri"/>
              <a:sym typeface="Calibri"/>
            </a:endParaRPr>
          </a:p>
          <a:p>
            <a:pPr indent="0" lvl="0" marL="0" marR="0" rtl="0" algn="l">
              <a:spcBef>
                <a:spcPts val="0"/>
              </a:spcBef>
              <a:spcAft>
                <a:spcPts val="0"/>
              </a:spcAft>
              <a:buNone/>
            </a:pPr>
            <a:r>
              <a:rPr lang="en-GB" sz="1800">
                <a:solidFill>
                  <a:schemeClr val="lt1"/>
                </a:solidFill>
                <a:latin typeface="Calibri"/>
                <a:ea typeface="Calibri"/>
                <a:cs typeface="Calibri"/>
                <a:sym typeface="Calibri"/>
              </a:rPr>
              <a:t>Libby Milton, Associate Director Strategic Partnerships &amp; Services, Scotland, Marie Curie</a:t>
            </a:r>
            <a:endParaRPr sz="18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5000"/>
          </a:blip>
          <a:stretch>
            <a:fillRect/>
          </a:stretch>
        </a:blipFill>
      </p:bgPr>
    </p:bg>
    <p:spTree>
      <p:nvGrpSpPr>
        <p:cNvPr id="545" name="Shape 545"/>
        <p:cNvGrpSpPr/>
        <p:nvPr/>
      </p:nvGrpSpPr>
      <p:grpSpPr>
        <a:xfrm>
          <a:off x="0" y="0"/>
          <a:ext cx="0" cy="0"/>
          <a:chOff x="0" y="0"/>
          <a:chExt cx="0" cy="0"/>
        </a:xfrm>
      </p:grpSpPr>
      <p:sp>
        <p:nvSpPr>
          <p:cNvPr id="546" name="Google Shape;546;p28"/>
          <p:cNvSpPr/>
          <p:nvPr>
            <p:ph idx="2" type="pic"/>
          </p:nvPr>
        </p:nvSpPr>
        <p:spPr>
          <a:xfrm>
            <a:off x="609600" y="0"/>
            <a:ext cx="10972800" cy="6858000"/>
          </a:xfrm>
          <a:prstGeom prst="rect">
            <a:avLst/>
          </a:prstGeom>
          <a:noFill/>
          <a:ln>
            <a:noFill/>
          </a:ln>
        </p:spPr>
        <p:txBody>
          <a:bodyPr anchorCtr="0" anchor="t" bIns="54825" lIns="109700" spcFirstLastPara="1" rIns="109700" wrap="square" tIns="54825">
            <a:noAutofit/>
          </a:bodyPr>
          <a:lstStyle/>
          <a:p>
            <a:pPr indent="0" lvl="0" marL="0" marR="0" rtl="0" algn="l">
              <a:lnSpc>
                <a:spcPct val="100000"/>
              </a:lnSpc>
              <a:spcBef>
                <a:spcPts val="0"/>
              </a:spcBef>
              <a:spcAft>
                <a:spcPts val="540"/>
              </a:spcAft>
              <a:buClr>
                <a:schemeClr val="dk1"/>
              </a:buClr>
              <a:buSzPts val="1200"/>
              <a:buFont typeface="Arial"/>
              <a:buNone/>
            </a:pPr>
            <a:r>
              <a:t/>
            </a:r>
            <a:endParaRPr b="1" i="0" sz="1440" u="none" cap="none" strike="noStrike">
              <a:solidFill>
                <a:schemeClr val="dk1"/>
              </a:solidFill>
              <a:latin typeface="Arial"/>
              <a:ea typeface="Arial"/>
              <a:cs typeface="Arial"/>
              <a:sym typeface="Arial"/>
            </a:endParaRPr>
          </a:p>
        </p:txBody>
      </p:sp>
      <p:sp>
        <p:nvSpPr>
          <p:cNvPr id="547" name="Google Shape;547;p28"/>
          <p:cNvSpPr txBox="1"/>
          <p:nvPr>
            <p:ph type="ctrTitle"/>
          </p:nvPr>
        </p:nvSpPr>
        <p:spPr>
          <a:xfrm>
            <a:off x="0" y="0"/>
            <a:ext cx="12192000" cy="6858000"/>
          </a:xfrm>
          <a:prstGeom prst="rect">
            <a:avLst/>
          </a:prstGeom>
          <a:blipFill rotWithShape="1">
            <a:blip r:embed="rId4">
              <a:alphaModFix/>
            </a:blip>
            <a:stretch>
              <a:fillRect b="0" l="0" r="0" t="0"/>
            </a:stretch>
          </a:blipFill>
          <a:ln>
            <a:noFill/>
          </a:ln>
        </p:spPr>
        <p:txBody>
          <a:bodyPr anchorCtr="0" anchor="t" bIns="108000" lIns="604800" spcFirstLastPara="1" rIns="2592000" wrap="square" tIns="6998400">
            <a:noAutofit/>
          </a:bodyPr>
          <a:lstStyle/>
          <a:p>
            <a:pPr indent="0" lvl="0" marL="0" rtl="0" algn="l">
              <a:lnSpc>
                <a:spcPct val="100000"/>
              </a:lnSpc>
              <a:spcBef>
                <a:spcPts val="0"/>
              </a:spcBef>
              <a:spcAft>
                <a:spcPts val="0"/>
              </a:spcAft>
              <a:buSzPts val="3300"/>
              <a:buNone/>
            </a:pPr>
            <a:r>
              <a:t/>
            </a:r>
            <a:endParaRPr sz="3959"/>
          </a:p>
        </p:txBody>
      </p:sp>
      <p:sp>
        <p:nvSpPr>
          <p:cNvPr id="548" name="Google Shape;548;p28"/>
          <p:cNvSpPr txBox="1"/>
          <p:nvPr>
            <p:ph idx="1" type="subTitle"/>
          </p:nvPr>
        </p:nvSpPr>
        <p:spPr>
          <a:xfrm>
            <a:off x="1101965" y="6441391"/>
            <a:ext cx="7663680" cy="337320"/>
          </a:xfrm>
          <a:prstGeom prst="rect">
            <a:avLst/>
          </a:prstGeom>
          <a:noFill/>
          <a:ln>
            <a:noFill/>
          </a:ln>
        </p:spPr>
        <p:txBody>
          <a:bodyPr anchorCtr="0" anchor="t" bIns="54825" lIns="109700" spcFirstLastPara="1" rIns="109700" wrap="square" tIns="54825">
            <a:noAutofit/>
          </a:bodyPr>
          <a:lstStyle/>
          <a:p>
            <a:pPr indent="0" lvl="0" marL="0" rtl="0" algn="ctr">
              <a:lnSpc>
                <a:spcPct val="100000"/>
              </a:lnSpc>
              <a:spcBef>
                <a:spcPts val="0"/>
              </a:spcBef>
              <a:spcAft>
                <a:spcPts val="0"/>
              </a:spcAft>
              <a:buSzPts val="1800"/>
              <a:buNone/>
            </a:pPr>
            <a:r>
              <a:t/>
            </a:r>
            <a:endParaRPr b="1" sz="2160">
              <a:solidFill>
                <a:srgbClr val="414042"/>
              </a:solidFill>
            </a:endParaRPr>
          </a:p>
          <a:p>
            <a:pPr indent="0" lvl="0" marL="0" rtl="0" algn="ctr">
              <a:lnSpc>
                <a:spcPct val="100000"/>
              </a:lnSpc>
              <a:spcBef>
                <a:spcPts val="540"/>
              </a:spcBef>
              <a:spcAft>
                <a:spcPts val="0"/>
              </a:spcAft>
              <a:buSzPts val="1350"/>
              <a:buNone/>
            </a:pPr>
            <a:r>
              <a:t/>
            </a:r>
            <a:endParaRPr b="1" sz="1620">
              <a:solidFill>
                <a:srgbClr val="414042"/>
              </a:solidFill>
            </a:endParaRPr>
          </a:p>
          <a:p>
            <a:pPr indent="0" lvl="0" marL="0" rtl="0" algn="ctr">
              <a:lnSpc>
                <a:spcPct val="100000"/>
              </a:lnSpc>
              <a:spcBef>
                <a:spcPts val="540"/>
              </a:spcBef>
              <a:spcAft>
                <a:spcPts val="0"/>
              </a:spcAft>
              <a:buSzPts val="1200"/>
              <a:buNone/>
            </a:pPr>
            <a:r>
              <a:t/>
            </a:r>
            <a:endParaRPr/>
          </a:p>
        </p:txBody>
      </p:sp>
      <p:sp>
        <p:nvSpPr>
          <p:cNvPr id="549" name="Google Shape;549;p28"/>
          <p:cNvSpPr txBox="1"/>
          <p:nvPr/>
        </p:nvSpPr>
        <p:spPr>
          <a:xfrm>
            <a:off x="3133951" y="876575"/>
            <a:ext cx="6242700" cy="94200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lang="en-GB" sz="4320">
                <a:solidFill>
                  <a:srgbClr val="414042"/>
                </a:solidFill>
                <a:latin typeface="Arial"/>
                <a:ea typeface="Arial"/>
                <a:cs typeface="Arial"/>
                <a:sym typeface="Arial"/>
              </a:rPr>
              <a:t>“ </a:t>
            </a:r>
            <a:r>
              <a:rPr lang="en-GB" sz="5400">
                <a:solidFill>
                  <a:srgbClr val="002060"/>
                </a:solidFill>
                <a:latin typeface="Arial"/>
                <a:ea typeface="Arial"/>
                <a:cs typeface="Arial"/>
                <a:sym typeface="Arial"/>
              </a:rPr>
              <a:t>I feel like I matter </a:t>
            </a:r>
            <a:r>
              <a:rPr lang="en-GB" sz="5400">
                <a:solidFill>
                  <a:srgbClr val="414042"/>
                </a:solidFill>
                <a:latin typeface="Arial"/>
                <a:ea typeface="Arial"/>
                <a:cs typeface="Arial"/>
                <a:sym typeface="Arial"/>
              </a:rPr>
              <a:t>”</a:t>
            </a:r>
            <a:endParaRPr sz="1679">
              <a:solidFill>
                <a:srgbClr val="000000"/>
              </a:solidFill>
              <a:latin typeface="Arial"/>
              <a:ea typeface="Arial"/>
              <a:cs typeface="Arial"/>
              <a:sym typeface="Arial"/>
            </a:endParaRPr>
          </a:p>
        </p:txBody>
      </p:sp>
      <p:sp>
        <p:nvSpPr>
          <p:cNvPr id="550" name="Google Shape;550;p28"/>
          <p:cNvSpPr txBox="1"/>
          <p:nvPr/>
        </p:nvSpPr>
        <p:spPr>
          <a:xfrm>
            <a:off x="1491900" y="2223975"/>
            <a:ext cx="9526800" cy="166230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b="1" lang="en-GB" sz="2520">
                <a:solidFill>
                  <a:srgbClr val="002060"/>
                </a:solidFill>
                <a:latin typeface="Arial"/>
                <a:ea typeface="Arial"/>
                <a:cs typeface="Arial"/>
                <a:sym typeface="Arial"/>
              </a:rPr>
              <a:t>Marie Curie Scotland innovations during the pandemic</a:t>
            </a:r>
            <a:endParaRPr sz="1679">
              <a:solidFill>
                <a:srgbClr val="000000"/>
              </a:solidFill>
              <a:latin typeface="Arial"/>
              <a:ea typeface="Arial"/>
              <a:cs typeface="Arial"/>
              <a:sym typeface="Arial"/>
            </a:endParaRPr>
          </a:p>
          <a:p>
            <a:pPr indent="0" lvl="0" marL="0" marR="0" rtl="0" algn="l">
              <a:spcBef>
                <a:spcPts val="0"/>
              </a:spcBef>
              <a:spcAft>
                <a:spcPts val="0"/>
              </a:spcAft>
              <a:buNone/>
            </a:pPr>
            <a:r>
              <a:t/>
            </a:r>
            <a:endParaRPr b="1" sz="2520">
              <a:solidFill>
                <a:srgbClr val="002060"/>
              </a:solidFill>
              <a:latin typeface="Arial"/>
              <a:ea typeface="Arial"/>
              <a:cs typeface="Arial"/>
              <a:sym typeface="Arial"/>
            </a:endParaRPr>
          </a:p>
          <a:p>
            <a:pPr indent="0" lvl="0" marL="0" marR="0" rtl="0" algn="l">
              <a:spcBef>
                <a:spcPts val="0"/>
              </a:spcBef>
              <a:spcAft>
                <a:spcPts val="0"/>
              </a:spcAft>
              <a:buNone/>
            </a:pPr>
            <a:r>
              <a:rPr b="1" lang="en-GB" sz="2520">
                <a:solidFill>
                  <a:srgbClr val="002060"/>
                </a:solidFill>
                <a:latin typeface="Arial"/>
                <a:ea typeface="Arial"/>
                <a:cs typeface="Arial"/>
                <a:sym typeface="Arial"/>
              </a:rPr>
              <a:t>Libby Ferguson, Marie Curie Medical Director for Scotland</a:t>
            </a:r>
            <a:endParaRPr sz="1679">
              <a:solidFill>
                <a:srgbClr val="000000"/>
              </a:solidFill>
              <a:latin typeface="Arial"/>
              <a:ea typeface="Arial"/>
              <a:cs typeface="Arial"/>
              <a:sym typeface="Arial"/>
            </a:endParaRPr>
          </a:p>
          <a:p>
            <a:pPr indent="0" lvl="0" marL="0" marR="0" rtl="0" algn="l">
              <a:spcBef>
                <a:spcPts val="0"/>
              </a:spcBef>
              <a:spcAft>
                <a:spcPts val="0"/>
              </a:spcAft>
              <a:buNone/>
            </a:pPr>
            <a:r>
              <a:rPr b="1" lang="en-GB" sz="2520">
                <a:solidFill>
                  <a:srgbClr val="002060"/>
                </a:solidFill>
                <a:latin typeface="Arial"/>
                <a:ea typeface="Arial"/>
                <a:cs typeface="Arial"/>
                <a:sym typeface="Arial"/>
              </a:rPr>
              <a:t>Libby Milton, Associate Director Scotland</a:t>
            </a:r>
            <a:endParaRPr sz="1679">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29"/>
          <p:cNvSpPr txBox="1"/>
          <p:nvPr>
            <p:ph type="title"/>
          </p:nvPr>
        </p:nvSpPr>
        <p:spPr>
          <a:xfrm>
            <a:off x="553790" y="325322"/>
            <a:ext cx="9795000" cy="678600"/>
          </a:xfrm>
          <a:prstGeom prst="rect">
            <a:avLst/>
          </a:prstGeom>
          <a:noFill/>
          <a:ln>
            <a:noFill/>
          </a:ln>
        </p:spPr>
        <p:txBody>
          <a:bodyPr anchorCtr="0" anchor="t" bIns="54825" lIns="109700" spcFirstLastPara="1" rIns="109700" wrap="square" tIns="54825">
            <a:normAutofit/>
          </a:bodyPr>
          <a:lstStyle/>
          <a:p>
            <a:pPr indent="0" lvl="0" marL="0" rtl="0" algn="l">
              <a:lnSpc>
                <a:spcPct val="100000"/>
              </a:lnSpc>
              <a:spcBef>
                <a:spcPts val="0"/>
              </a:spcBef>
              <a:spcAft>
                <a:spcPts val="0"/>
              </a:spcAft>
              <a:buSzPts val="1900"/>
              <a:buNone/>
            </a:pPr>
            <a:r>
              <a:rPr lang="en-GB"/>
              <a:t>Hospice Virtual Wards/ Hospice at home</a:t>
            </a:r>
            <a:endParaRPr/>
          </a:p>
        </p:txBody>
      </p:sp>
      <p:sp>
        <p:nvSpPr>
          <p:cNvPr id="557" name="Google Shape;557;p29"/>
          <p:cNvSpPr txBox="1"/>
          <p:nvPr>
            <p:ph idx="10" type="dt"/>
          </p:nvPr>
        </p:nvSpPr>
        <p:spPr>
          <a:xfrm>
            <a:off x="1158239" y="4727182"/>
            <a:ext cx="9793440" cy="135000"/>
          </a:xfrm>
          <a:prstGeom prst="rect">
            <a:avLst/>
          </a:prstGeom>
          <a:noFill/>
          <a:ln>
            <a:noFill/>
          </a:ln>
        </p:spPr>
        <p:txBody>
          <a:bodyPr anchorCtr="0" anchor="ctr" bIns="0" lIns="108000" spcFirstLastPara="1" rIns="0" wrap="square" tIns="0">
            <a:normAutofit lnSpcReduction="10000"/>
          </a:bodyPr>
          <a:lstStyle/>
          <a:p>
            <a:pPr indent="0" lvl="0" marL="0" rtl="0" algn="l">
              <a:lnSpc>
                <a:spcPct val="100000"/>
              </a:lnSpc>
              <a:spcBef>
                <a:spcPts val="0"/>
              </a:spcBef>
              <a:spcAft>
                <a:spcPts val="0"/>
              </a:spcAft>
              <a:buClr>
                <a:srgbClr val="414042"/>
              </a:buClr>
              <a:buSzPts val="700"/>
              <a:buNone/>
            </a:pPr>
            <a:r>
              <a:rPr lang="en-GB">
                <a:solidFill>
                  <a:srgbClr val="414042"/>
                </a:solidFill>
              </a:rPr>
              <a:t>Notes: further details here (or delete)</a:t>
            </a:r>
            <a:endParaRPr>
              <a:solidFill>
                <a:srgbClr val="414042"/>
              </a:solidFill>
            </a:endParaRPr>
          </a:p>
        </p:txBody>
      </p:sp>
      <p:sp>
        <p:nvSpPr>
          <p:cNvPr id="558" name="Google Shape;558;p29"/>
          <p:cNvSpPr txBox="1"/>
          <p:nvPr>
            <p:ph idx="11" type="ftr"/>
          </p:nvPr>
        </p:nvSpPr>
        <p:spPr>
          <a:xfrm>
            <a:off x="1158239" y="4873609"/>
            <a:ext cx="9793440" cy="135000"/>
          </a:xfrm>
          <a:prstGeom prst="rect">
            <a:avLst/>
          </a:prstGeom>
          <a:noFill/>
          <a:ln>
            <a:noFill/>
          </a:ln>
        </p:spPr>
        <p:txBody>
          <a:bodyPr anchorCtr="0" anchor="ctr" bIns="0" lIns="108000" spcFirstLastPara="1" rIns="0" wrap="square" tIns="0">
            <a:normAutofit lnSpcReduction="10000"/>
          </a:bodyPr>
          <a:lstStyle/>
          <a:p>
            <a:pPr indent="0" lvl="0" marL="0" rtl="0" algn="l">
              <a:lnSpc>
                <a:spcPct val="100000"/>
              </a:lnSpc>
              <a:spcBef>
                <a:spcPts val="0"/>
              </a:spcBef>
              <a:spcAft>
                <a:spcPts val="0"/>
              </a:spcAft>
              <a:buClr>
                <a:srgbClr val="414042"/>
              </a:buClr>
              <a:buSzPts val="700"/>
              <a:buNone/>
            </a:pPr>
            <a:r>
              <a:rPr lang="en-GB">
                <a:solidFill>
                  <a:srgbClr val="414042"/>
                </a:solidFill>
              </a:rPr>
              <a:t>Source: details here (or delete)</a:t>
            </a:r>
            <a:endParaRPr>
              <a:solidFill>
                <a:srgbClr val="414042"/>
              </a:solidFill>
            </a:endParaRPr>
          </a:p>
        </p:txBody>
      </p:sp>
      <p:sp>
        <p:nvSpPr>
          <p:cNvPr id="559" name="Google Shape;559;p29"/>
          <p:cNvSpPr txBox="1"/>
          <p:nvPr>
            <p:ph idx="12" type="sldNum"/>
          </p:nvPr>
        </p:nvSpPr>
        <p:spPr>
          <a:xfrm>
            <a:off x="825888" y="5344340"/>
            <a:ext cx="518400" cy="161640"/>
          </a:xfrm>
          <a:prstGeom prst="rect">
            <a:avLst/>
          </a:prstGeom>
          <a:noFill/>
          <a:ln>
            <a:noFill/>
          </a:ln>
        </p:spPr>
        <p:txBody>
          <a:bodyPr anchorCtr="0" anchor="ctr" bIns="54825" lIns="0" spcFirstLastPara="1" rIns="43200" wrap="square" tIns="54825">
            <a:normAutofit fontScale="55000" lnSpcReduction="20000"/>
          </a:bodyPr>
          <a:lstStyle/>
          <a:p>
            <a:pPr indent="0" lvl="0" marL="0" rtl="0" algn="l">
              <a:lnSpc>
                <a:spcPct val="90000"/>
              </a:lnSpc>
              <a:spcBef>
                <a:spcPts val="0"/>
              </a:spcBef>
              <a:spcAft>
                <a:spcPts val="0"/>
              </a:spcAft>
              <a:buSzPct val="100000"/>
              <a:buNone/>
            </a:pPr>
            <a:fld id="{00000000-1234-1234-1234-123412341234}" type="slidenum">
              <a:rPr lang="en-GB" sz="810">
                <a:solidFill>
                  <a:srgbClr val="414042"/>
                </a:solidFill>
              </a:rPr>
              <a:t>‹#›</a:t>
            </a:fld>
            <a:endParaRPr sz="810">
              <a:solidFill>
                <a:srgbClr val="414042"/>
              </a:solidFill>
            </a:endParaRPr>
          </a:p>
        </p:txBody>
      </p:sp>
      <p:pic>
        <p:nvPicPr>
          <p:cNvPr descr="A picture containing text, outdoor, street, empty&#10;&#10;Description automatically generated" id="560" name="Google Shape;560;p29"/>
          <p:cNvPicPr preferRelativeResize="0"/>
          <p:nvPr>
            <p:ph idx="2" type="body"/>
          </p:nvPr>
        </p:nvPicPr>
        <p:blipFill rotWithShape="1">
          <a:blip r:embed="rId3">
            <a:alphaModFix/>
          </a:blip>
          <a:srcRect b="2" l="29990" r="12832" t="0"/>
          <a:stretch/>
        </p:blipFill>
        <p:spPr>
          <a:xfrm>
            <a:off x="4814575" y="1652299"/>
            <a:ext cx="2916600" cy="2894700"/>
          </a:xfrm>
          <a:prstGeom prst="rect">
            <a:avLst/>
          </a:prstGeom>
          <a:noFill/>
          <a:ln>
            <a:noFill/>
          </a:ln>
        </p:spPr>
      </p:pic>
      <p:sp>
        <p:nvSpPr>
          <p:cNvPr id="561" name="Google Shape;561;p29"/>
          <p:cNvSpPr txBox="1"/>
          <p:nvPr>
            <p:ph idx="3" type="body"/>
          </p:nvPr>
        </p:nvSpPr>
        <p:spPr>
          <a:xfrm>
            <a:off x="8378051" y="1652368"/>
            <a:ext cx="3110700" cy="2572800"/>
          </a:xfrm>
          <a:prstGeom prst="rect">
            <a:avLst/>
          </a:prstGeom>
          <a:noFill/>
          <a:ln>
            <a:noFill/>
          </a:ln>
        </p:spPr>
        <p:txBody>
          <a:bodyPr anchorCtr="0" anchor="t" bIns="54825" lIns="109700" spcFirstLastPara="1" rIns="109700" wrap="square" tIns="54825">
            <a:normAutofit lnSpcReduction="10000"/>
          </a:bodyPr>
          <a:lstStyle/>
          <a:p>
            <a:pPr indent="0" lvl="1" marL="0" rtl="0" algn="l">
              <a:lnSpc>
                <a:spcPct val="100000"/>
              </a:lnSpc>
              <a:spcBef>
                <a:spcPts val="0"/>
              </a:spcBef>
              <a:spcAft>
                <a:spcPts val="0"/>
              </a:spcAft>
              <a:buSzPts val="1200"/>
              <a:buNone/>
            </a:pPr>
            <a:r>
              <a:rPr lang="en-GB" sz="1440"/>
              <a:t>Visiting restrictions meant hospice admission last resort</a:t>
            </a:r>
            <a:endParaRPr/>
          </a:p>
          <a:p>
            <a:pPr indent="0" lvl="1" marL="0" rtl="0" algn="l">
              <a:lnSpc>
                <a:spcPct val="100000"/>
              </a:lnSpc>
              <a:spcBef>
                <a:spcPts val="540"/>
              </a:spcBef>
              <a:spcAft>
                <a:spcPts val="0"/>
              </a:spcAft>
              <a:buSzPts val="1200"/>
              <a:buNone/>
            </a:pPr>
            <a:r>
              <a:rPr lang="en-GB" sz="1440"/>
              <a:t>Complex unstable patients supported at home</a:t>
            </a:r>
            <a:endParaRPr/>
          </a:p>
          <a:p>
            <a:pPr indent="0" lvl="1" marL="0" rtl="0" algn="l">
              <a:lnSpc>
                <a:spcPct val="100000"/>
              </a:lnSpc>
              <a:spcBef>
                <a:spcPts val="540"/>
              </a:spcBef>
              <a:spcAft>
                <a:spcPts val="0"/>
              </a:spcAft>
              <a:buSzPts val="1200"/>
              <a:buNone/>
            </a:pPr>
            <a:r>
              <a:rPr lang="en-GB" sz="1440"/>
              <a:t>Daily review doctor/clinical nurse specialist/fast track+/- Marie Curie Nursing service</a:t>
            </a:r>
            <a:endParaRPr/>
          </a:p>
          <a:p>
            <a:pPr indent="0" lvl="1" marL="0" rtl="0" algn="l">
              <a:lnSpc>
                <a:spcPct val="100000"/>
              </a:lnSpc>
              <a:spcBef>
                <a:spcPts val="540"/>
              </a:spcBef>
              <a:spcAft>
                <a:spcPts val="0"/>
              </a:spcAft>
              <a:buSzPts val="1200"/>
              <a:buNone/>
            </a:pPr>
            <a:r>
              <a:rPr lang="en-GB" sz="1440"/>
              <a:t>7 day service, up to 5 patients</a:t>
            </a:r>
            <a:endParaRPr/>
          </a:p>
          <a:p>
            <a:pPr indent="0" lvl="1" marL="0" rtl="0" algn="l">
              <a:lnSpc>
                <a:spcPct val="100000"/>
              </a:lnSpc>
              <a:spcBef>
                <a:spcPts val="540"/>
              </a:spcBef>
              <a:spcAft>
                <a:spcPts val="0"/>
              </a:spcAft>
              <a:buSzPts val="1200"/>
              <a:buNone/>
            </a:pPr>
            <a:r>
              <a:rPr lang="en-GB" sz="1440"/>
              <a:t>Close working with district nurses and GP</a:t>
            </a:r>
            <a:endParaRPr/>
          </a:p>
        </p:txBody>
      </p:sp>
      <p:pic>
        <p:nvPicPr>
          <p:cNvPr id="562" name="Google Shape;562;p29"/>
          <p:cNvPicPr preferRelativeResize="0"/>
          <p:nvPr/>
        </p:nvPicPr>
        <p:blipFill rotWithShape="1">
          <a:blip r:embed="rId4">
            <a:alphaModFix/>
          </a:blip>
          <a:srcRect b="0" l="0" r="0" t="0"/>
          <a:stretch/>
        </p:blipFill>
        <p:spPr>
          <a:xfrm>
            <a:off x="884691" y="1604481"/>
            <a:ext cx="3213463" cy="252214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30"/>
          <p:cNvSpPr txBox="1"/>
          <p:nvPr>
            <p:ph type="title"/>
          </p:nvPr>
        </p:nvSpPr>
        <p:spPr>
          <a:xfrm>
            <a:off x="648840" y="212071"/>
            <a:ext cx="9795000" cy="904800"/>
          </a:xfrm>
          <a:prstGeom prst="rect">
            <a:avLst/>
          </a:prstGeom>
          <a:noFill/>
          <a:ln>
            <a:noFill/>
          </a:ln>
        </p:spPr>
        <p:txBody>
          <a:bodyPr anchorCtr="0" anchor="t" bIns="54825" lIns="109700" spcFirstLastPara="1" rIns="109700" wrap="square" tIns="54825">
            <a:normAutofit/>
          </a:bodyPr>
          <a:lstStyle/>
          <a:p>
            <a:pPr indent="0" lvl="0" marL="0" rtl="0" algn="l">
              <a:lnSpc>
                <a:spcPct val="100000"/>
              </a:lnSpc>
              <a:spcBef>
                <a:spcPts val="0"/>
              </a:spcBef>
              <a:spcAft>
                <a:spcPts val="0"/>
              </a:spcAft>
              <a:buSzPts val="1900"/>
              <a:buNone/>
            </a:pPr>
            <a:r>
              <a:rPr lang="en-GB"/>
              <a:t>Increased Community Support</a:t>
            </a:r>
            <a:endParaRPr/>
          </a:p>
        </p:txBody>
      </p:sp>
      <p:sp>
        <p:nvSpPr>
          <p:cNvPr id="568" name="Google Shape;568;p30"/>
          <p:cNvSpPr txBox="1"/>
          <p:nvPr>
            <p:ph idx="12" type="sldNum"/>
          </p:nvPr>
        </p:nvSpPr>
        <p:spPr>
          <a:xfrm>
            <a:off x="825888" y="5982786"/>
            <a:ext cx="518400" cy="215640"/>
          </a:xfrm>
          <a:prstGeom prst="rect">
            <a:avLst/>
          </a:prstGeom>
          <a:noFill/>
          <a:ln>
            <a:noFill/>
          </a:ln>
        </p:spPr>
        <p:txBody>
          <a:bodyPr anchorCtr="0" anchor="ctr" bIns="54825" lIns="0" spcFirstLastPara="1" rIns="43200" wrap="square" tIns="54825">
            <a:noAutofit/>
          </a:bodyPr>
          <a:lstStyle/>
          <a:p>
            <a:pPr indent="0" lvl="0" marL="0" rtl="0" algn="l">
              <a:lnSpc>
                <a:spcPct val="100000"/>
              </a:lnSpc>
              <a:spcBef>
                <a:spcPts val="0"/>
              </a:spcBef>
              <a:spcAft>
                <a:spcPts val="0"/>
              </a:spcAft>
              <a:buSzPts val="700"/>
              <a:buNone/>
            </a:pPr>
            <a:fld id="{00000000-1234-1234-1234-123412341234}" type="slidenum">
              <a:rPr lang="en-GB">
                <a:solidFill>
                  <a:srgbClr val="414042"/>
                </a:solidFill>
              </a:rPr>
              <a:t>‹#›</a:t>
            </a:fld>
            <a:endParaRPr>
              <a:solidFill>
                <a:srgbClr val="414042"/>
              </a:solidFill>
            </a:endParaRPr>
          </a:p>
        </p:txBody>
      </p:sp>
      <p:sp>
        <p:nvSpPr>
          <p:cNvPr id="569" name="Google Shape;569;p30"/>
          <p:cNvSpPr txBox="1"/>
          <p:nvPr>
            <p:ph idx="1" type="body"/>
          </p:nvPr>
        </p:nvSpPr>
        <p:spPr>
          <a:xfrm>
            <a:off x="825888" y="1544640"/>
            <a:ext cx="3225900" cy="2429700"/>
          </a:xfrm>
          <a:prstGeom prst="rect">
            <a:avLst/>
          </a:prstGeom>
          <a:noFill/>
          <a:ln>
            <a:noFill/>
          </a:ln>
        </p:spPr>
        <p:txBody>
          <a:bodyPr anchorCtr="0" anchor="t" bIns="54825" lIns="109700" spcFirstLastPara="1" rIns="109700" wrap="square" tIns="54825">
            <a:noAutofit/>
          </a:bodyPr>
          <a:lstStyle/>
          <a:p>
            <a:pPr indent="-257176" lvl="1" marL="257176" rtl="0" algn="l">
              <a:lnSpc>
                <a:spcPct val="100000"/>
              </a:lnSpc>
              <a:spcBef>
                <a:spcPts val="0"/>
              </a:spcBef>
              <a:spcAft>
                <a:spcPts val="0"/>
              </a:spcAft>
              <a:buSzPts val="1200"/>
              <a:buFont typeface="Arial"/>
              <a:buChar char="•"/>
            </a:pPr>
            <a:r>
              <a:rPr b="0" lang="en-GB" sz="1440"/>
              <a:t>Rapid response COVID team Lothian : day time and overnight Hospice and Marie Curie nursing service together</a:t>
            </a:r>
            <a:endParaRPr/>
          </a:p>
          <a:p>
            <a:pPr indent="-257176" lvl="1" marL="257176" rtl="0" algn="l">
              <a:lnSpc>
                <a:spcPct val="100000"/>
              </a:lnSpc>
              <a:spcBef>
                <a:spcPts val="540"/>
              </a:spcBef>
              <a:spcAft>
                <a:spcPts val="0"/>
              </a:spcAft>
              <a:buSzPts val="1200"/>
              <a:buFont typeface="Arial"/>
              <a:buChar char="•"/>
            </a:pPr>
            <a:r>
              <a:rPr b="0" lang="en-GB" sz="1440"/>
              <a:t>Specialty doctor assigned to support community hospital COVID ward</a:t>
            </a:r>
            <a:endParaRPr/>
          </a:p>
          <a:p>
            <a:pPr indent="-257176" lvl="1" marL="257176" rtl="0" algn="l">
              <a:lnSpc>
                <a:spcPct val="100000"/>
              </a:lnSpc>
              <a:spcBef>
                <a:spcPts val="540"/>
              </a:spcBef>
              <a:spcAft>
                <a:spcPts val="0"/>
              </a:spcAft>
              <a:buSzPts val="1200"/>
              <a:buFont typeface="Arial"/>
              <a:buChar char="•"/>
            </a:pPr>
            <a:r>
              <a:rPr b="0" lang="en-GB" sz="1440"/>
              <a:t>Developing and supporting primary care team implementation of COVID guidelines</a:t>
            </a:r>
            <a:endParaRPr/>
          </a:p>
          <a:p>
            <a:pPr indent="-257176" lvl="1" marL="257176" rtl="0" algn="l">
              <a:lnSpc>
                <a:spcPct val="100000"/>
              </a:lnSpc>
              <a:spcBef>
                <a:spcPts val="540"/>
              </a:spcBef>
              <a:spcAft>
                <a:spcPts val="0"/>
              </a:spcAft>
              <a:buSzPts val="1200"/>
              <a:buFont typeface="Arial"/>
              <a:buChar char="•"/>
            </a:pPr>
            <a:r>
              <a:rPr b="0" lang="en-GB" sz="1440"/>
              <a:t>Support for care homes including seconding senior nurse to care home team</a:t>
            </a:r>
            <a:endParaRPr/>
          </a:p>
        </p:txBody>
      </p:sp>
      <p:sp>
        <p:nvSpPr>
          <p:cNvPr id="570" name="Google Shape;570;p30"/>
          <p:cNvSpPr txBox="1"/>
          <p:nvPr>
            <p:ph idx="2" type="body"/>
          </p:nvPr>
        </p:nvSpPr>
        <p:spPr>
          <a:xfrm>
            <a:off x="4652684" y="1544640"/>
            <a:ext cx="3110700" cy="3430500"/>
          </a:xfrm>
          <a:prstGeom prst="rect">
            <a:avLst/>
          </a:prstGeom>
          <a:noFill/>
          <a:ln>
            <a:noFill/>
          </a:ln>
        </p:spPr>
        <p:txBody>
          <a:bodyPr anchorCtr="0" anchor="t" bIns="54825" lIns="109700" spcFirstLastPara="1" rIns="109700" wrap="square" tIns="54825">
            <a:noAutofit/>
          </a:bodyPr>
          <a:lstStyle/>
          <a:p>
            <a:pPr indent="-241459" lvl="3" marL="241459" rtl="0" algn="l">
              <a:lnSpc>
                <a:spcPct val="100000"/>
              </a:lnSpc>
              <a:spcBef>
                <a:spcPts val="0"/>
              </a:spcBef>
              <a:spcAft>
                <a:spcPts val="0"/>
              </a:spcAft>
              <a:buSzPts val="1200"/>
              <a:buChar char="•"/>
            </a:pPr>
            <a:r>
              <a:rPr lang="en-GB" sz="1440"/>
              <a:t>Glasgow Outpatients delivered by phone, video or face to face home visit</a:t>
            </a:r>
            <a:endParaRPr/>
          </a:p>
          <a:p>
            <a:pPr indent="-241459" lvl="3" marL="241459" rtl="0" algn="l">
              <a:lnSpc>
                <a:spcPct val="100000"/>
              </a:lnSpc>
              <a:spcBef>
                <a:spcPts val="540"/>
              </a:spcBef>
              <a:spcAft>
                <a:spcPts val="0"/>
              </a:spcAft>
              <a:buSzPts val="1200"/>
              <a:buChar char="•"/>
            </a:pPr>
            <a:r>
              <a:rPr lang="en-GB" sz="1440"/>
              <a:t>Increased medical domiciliary visits (85 first 3 months of lockdown)</a:t>
            </a:r>
            <a:endParaRPr/>
          </a:p>
          <a:p>
            <a:pPr indent="-241459" lvl="3" marL="241459" rtl="0" algn="l">
              <a:lnSpc>
                <a:spcPct val="100000"/>
              </a:lnSpc>
              <a:spcBef>
                <a:spcPts val="540"/>
              </a:spcBef>
              <a:spcAft>
                <a:spcPts val="0"/>
              </a:spcAft>
              <a:buSzPts val="1200"/>
              <a:buChar char="•"/>
            </a:pPr>
            <a:r>
              <a:rPr lang="en-GB" sz="1440"/>
              <a:t>Webinars for HSCP residential homes around end of life care</a:t>
            </a:r>
            <a:endParaRPr/>
          </a:p>
          <a:p>
            <a:pPr indent="-241459" lvl="3" marL="241459" rtl="0" algn="l">
              <a:lnSpc>
                <a:spcPct val="100000"/>
              </a:lnSpc>
              <a:spcBef>
                <a:spcPts val="540"/>
              </a:spcBef>
              <a:spcAft>
                <a:spcPts val="0"/>
              </a:spcAft>
              <a:buSzPts val="1200"/>
              <a:buChar char="•"/>
            </a:pPr>
            <a:r>
              <a:rPr lang="en-GB" sz="1440"/>
              <a:t>COVID symptom control webinars for primary care</a:t>
            </a:r>
            <a:endParaRPr/>
          </a:p>
        </p:txBody>
      </p:sp>
      <p:sp>
        <p:nvSpPr>
          <p:cNvPr id="571" name="Google Shape;571;p30"/>
          <p:cNvSpPr txBox="1"/>
          <p:nvPr>
            <p:ph idx="3" type="body"/>
          </p:nvPr>
        </p:nvSpPr>
        <p:spPr>
          <a:xfrm>
            <a:off x="8364251" y="1544653"/>
            <a:ext cx="3110700" cy="3430500"/>
          </a:xfrm>
          <a:prstGeom prst="rect">
            <a:avLst/>
          </a:prstGeom>
          <a:noFill/>
          <a:ln>
            <a:noFill/>
          </a:ln>
        </p:spPr>
        <p:txBody>
          <a:bodyPr anchorCtr="0" anchor="t" bIns="54825" lIns="109700" spcFirstLastPara="1" rIns="109700" wrap="square" tIns="54825">
            <a:noAutofit/>
          </a:bodyPr>
          <a:lstStyle/>
          <a:p>
            <a:pPr indent="-257176" lvl="1" marL="257176" rtl="0" algn="l">
              <a:lnSpc>
                <a:spcPct val="100000"/>
              </a:lnSpc>
              <a:spcBef>
                <a:spcPts val="0"/>
              </a:spcBef>
              <a:spcAft>
                <a:spcPts val="0"/>
              </a:spcAft>
              <a:buSzPts val="1200"/>
              <a:buFont typeface="Arial"/>
              <a:buChar char="•"/>
            </a:pPr>
            <a:r>
              <a:rPr b="0" lang="en-GB" sz="1440"/>
              <a:t>Both hospices issued with prescription pads and medical bags with supply of anticipatory medication</a:t>
            </a:r>
            <a:endParaRPr/>
          </a:p>
        </p:txBody>
      </p:sp>
      <p:pic>
        <p:nvPicPr>
          <p:cNvPr id="572" name="Google Shape;572;p30"/>
          <p:cNvPicPr preferRelativeResize="0"/>
          <p:nvPr/>
        </p:nvPicPr>
        <p:blipFill rotWithShape="1">
          <a:blip r:embed="rId3">
            <a:alphaModFix/>
          </a:blip>
          <a:srcRect b="0" l="0" r="0" t="0"/>
          <a:stretch/>
        </p:blipFill>
        <p:spPr>
          <a:xfrm>
            <a:off x="9100069" y="2935404"/>
            <a:ext cx="1806266" cy="120327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31"/>
          <p:cNvSpPr txBox="1"/>
          <p:nvPr>
            <p:ph type="title"/>
          </p:nvPr>
        </p:nvSpPr>
        <p:spPr>
          <a:xfrm>
            <a:off x="1082791" y="795875"/>
            <a:ext cx="9793500" cy="678600"/>
          </a:xfrm>
          <a:prstGeom prst="rect">
            <a:avLst/>
          </a:prstGeom>
          <a:noFill/>
          <a:ln>
            <a:noFill/>
          </a:ln>
        </p:spPr>
        <p:txBody>
          <a:bodyPr anchorCtr="0" anchor="t" bIns="54825" lIns="109700" spcFirstLastPara="1" rIns="109700" wrap="square" tIns="54825">
            <a:normAutofit/>
          </a:bodyPr>
          <a:lstStyle/>
          <a:p>
            <a:pPr indent="0" lvl="0" marL="0" rtl="0" algn="l">
              <a:lnSpc>
                <a:spcPct val="100000"/>
              </a:lnSpc>
              <a:spcBef>
                <a:spcPts val="0"/>
              </a:spcBef>
              <a:spcAft>
                <a:spcPts val="0"/>
              </a:spcAft>
              <a:buSzPts val="1900"/>
              <a:buNone/>
            </a:pPr>
            <a:r>
              <a:rPr lang="en-GB"/>
              <a:t>Virtual Support</a:t>
            </a:r>
            <a:endParaRPr/>
          </a:p>
        </p:txBody>
      </p:sp>
      <p:sp>
        <p:nvSpPr>
          <p:cNvPr id="578" name="Google Shape;578;p31"/>
          <p:cNvSpPr txBox="1"/>
          <p:nvPr>
            <p:ph idx="10" type="dt"/>
          </p:nvPr>
        </p:nvSpPr>
        <p:spPr>
          <a:xfrm>
            <a:off x="1158239" y="4727182"/>
            <a:ext cx="9793440" cy="135000"/>
          </a:xfrm>
          <a:prstGeom prst="rect">
            <a:avLst/>
          </a:prstGeom>
          <a:noFill/>
          <a:ln>
            <a:noFill/>
          </a:ln>
        </p:spPr>
        <p:txBody>
          <a:bodyPr anchorCtr="0" anchor="ctr" bIns="0" lIns="108000" spcFirstLastPara="1" rIns="0" wrap="square" tIns="0">
            <a:normAutofit lnSpcReduction="10000"/>
          </a:bodyPr>
          <a:lstStyle/>
          <a:p>
            <a:pPr indent="0" lvl="0" marL="0" rtl="0" algn="l">
              <a:lnSpc>
                <a:spcPct val="100000"/>
              </a:lnSpc>
              <a:spcBef>
                <a:spcPts val="0"/>
              </a:spcBef>
              <a:spcAft>
                <a:spcPts val="0"/>
              </a:spcAft>
              <a:buClr>
                <a:srgbClr val="414042"/>
              </a:buClr>
              <a:buSzPts val="750"/>
              <a:buNone/>
            </a:pPr>
            <a:r>
              <a:t/>
            </a:r>
            <a:endParaRPr>
              <a:solidFill>
                <a:srgbClr val="414042"/>
              </a:solidFill>
            </a:endParaRPr>
          </a:p>
        </p:txBody>
      </p:sp>
      <p:sp>
        <p:nvSpPr>
          <p:cNvPr id="579" name="Google Shape;579;p31"/>
          <p:cNvSpPr txBox="1"/>
          <p:nvPr>
            <p:ph idx="12" type="sldNum"/>
          </p:nvPr>
        </p:nvSpPr>
        <p:spPr>
          <a:xfrm>
            <a:off x="825888" y="5344340"/>
            <a:ext cx="518400" cy="161640"/>
          </a:xfrm>
          <a:prstGeom prst="rect">
            <a:avLst/>
          </a:prstGeom>
          <a:noFill/>
          <a:ln>
            <a:noFill/>
          </a:ln>
        </p:spPr>
        <p:txBody>
          <a:bodyPr anchorCtr="0" anchor="ctr" bIns="54825" lIns="0" spcFirstLastPara="1" rIns="43200" wrap="square" tIns="54825">
            <a:normAutofit fontScale="55000" lnSpcReduction="20000"/>
          </a:bodyPr>
          <a:lstStyle/>
          <a:p>
            <a:pPr indent="0" lvl="0" marL="0" rtl="0" algn="l">
              <a:lnSpc>
                <a:spcPct val="90000"/>
              </a:lnSpc>
              <a:spcBef>
                <a:spcPts val="0"/>
              </a:spcBef>
              <a:spcAft>
                <a:spcPts val="0"/>
              </a:spcAft>
              <a:buSzPct val="100000"/>
              <a:buNone/>
            </a:pPr>
            <a:fld id="{00000000-1234-1234-1234-123412341234}" type="slidenum">
              <a:rPr lang="en-GB" sz="810">
                <a:solidFill>
                  <a:srgbClr val="414042"/>
                </a:solidFill>
              </a:rPr>
              <a:t>‹#›</a:t>
            </a:fld>
            <a:endParaRPr sz="810">
              <a:solidFill>
                <a:srgbClr val="414042"/>
              </a:solidFill>
            </a:endParaRPr>
          </a:p>
        </p:txBody>
      </p:sp>
      <p:grpSp>
        <p:nvGrpSpPr>
          <p:cNvPr id="580" name="Google Shape;580;p31"/>
          <p:cNvGrpSpPr/>
          <p:nvPr/>
        </p:nvGrpSpPr>
        <p:grpSpPr>
          <a:xfrm>
            <a:off x="1158240" y="2075317"/>
            <a:ext cx="9793606" cy="2453662"/>
            <a:chOff x="0" y="59589"/>
            <a:chExt cx="8161338" cy="2453760"/>
          </a:xfrm>
        </p:grpSpPr>
        <p:sp>
          <p:nvSpPr>
            <p:cNvPr id="581" name="Google Shape;581;p31"/>
            <p:cNvSpPr/>
            <p:nvPr/>
          </p:nvSpPr>
          <p:spPr>
            <a:xfrm>
              <a:off x="0" y="59589"/>
              <a:ext cx="8161338" cy="561599"/>
            </a:xfrm>
            <a:prstGeom prst="roundRect">
              <a:avLst>
                <a:gd fmla="val 16667" name="adj"/>
              </a:avLst>
            </a:prstGeom>
            <a:solidFill>
              <a:srgbClr val="0063BD"/>
            </a:solidFill>
            <a:ln cap="flat" cmpd="sng" w="25400">
              <a:solidFill>
                <a:schemeClr val="lt1"/>
              </a:solidFill>
              <a:prstDash val="solid"/>
              <a:round/>
              <a:headEnd len="sm" w="sm" type="none"/>
              <a:tailEnd len="sm" w="sm" type="none"/>
            </a:ln>
          </p:spPr>
          <p:txBody>
            <a:bodyPr anchorCtr="0" anchor="ctr" bIns="109700" lIns="109700" spcFirstLastPara="1" rIns="109700" wrap="square" tIns="109700">
              <a:noAutofit/>
            </a:bodyPr>
            <a:lstStyle/>
            <a:p>
              <a:pPr indent="0" lvl="0" marL="0" marR="0" rtl="0" algn="l">
                <a:spcBef>
                  <a:spcPts val="0"/>
                </a:spcBef>
                <a:spcAft>
                  <a:spcPts val="0"/>
                </a:spcAft>
                <a:buNone/>
              </a:pPr>
              <a:r>
                <a:t/>
              </a:r>
              <a:endParaRPr sz="1679">
                <a:solidFill>
                  <a:srgbClr val="000000"/>
                </a:solidFill>
                <a:latin typeface="Arial"/>
                <a:ea typeface="Arial"/>
                <a:cs typeface="Arial"/>
                <a:sym typeface="Arial"/>
              </a:endParaRPr>
            </a:p>
          </p:txBody>
        </p:sp>
        <p:sp>
          <p:nvSpPr>
            <p:cNvPr id="582" name="Google Shape;582;p31"/>
            <p:cNvSpPr txBox="1"/>
            <p:nvPr/>
          </p:nvSpPr>
          <p:spPr>
            <a:xfrm>
              <a:off x="27415" y="87004"/>
              <a:ext cx="8106508" cy="506769"/>
            </a:xfrm>
            <a:prstGeom prst="rect">
              <a:avLst/>
            </a:prstGeom>
            <a:noFill/>
            <a:ln>
              <a:noFill/>
            </a:ln>
          </p:spPr>
          <p:txBody>
            <a:bodyPr anchorCtr="0" anchor="ctr" bIns="109700" lIns="109700" spcFirstLastPara="1" rIns="109700" wrap="square" tIns="109700">
              <a:noAutofit/>
            </a:bodyPr>
            <a:lstStyle/>
            <a:p>
              <a:pPr indent="0" lvl="0" marL="0" marR="0" rtl="0" algn="l">
                <a:lnSpc>
                  <a:spcPct val="90000"/>
                </a:lnSpc>
                <a:spcBef>
                  <a:spcPts val="0"/>
                </a:spcBef>
                <a:spcAft>
                  <a:spcPts val="0"/>
                </a:spcAft>
                <a:buNone/>
              </a:pPr>
              <a:r>
                <a:rPr lang="en-GB" sz="2880">
                  <a:solidFill>
                    <a:srgbClr val="FFFFFF"/>
                  </a:solidFill>
                  <a:latin typeface="Arial"/>
                  <a:ea typeface="Arial"/>
                  <a:cs typeface="Arial"/>
                  <a:sym typeface="Arial"/>
                </a:rPr>
                <a:t>Day therapy one to one and group/ facebook live streams</a:t>
              </a:r>
              <a:endParaRPr sz="2880">
                <a:solidFill>
                  <a:srgbClr val="FFFFFF"/>
                </a:solidFill>
                <a:latin typeface="Arial"/>
                <a:ea typeface="Arial"/>
                <a:cs typeface="Arial"/>
                <a:sym typeface="Arial"/>
              </a:endParaRPr>
            </a:p>
          </p:txBody>
        </p:sp>
        <p:sp>
          <p:nvSpPr>
            <p:cNvPr id="583" name="Google Shape;583;p31"/>
            <p:cNvSpPr/>
            <p:nvPr/>
          </p:nvSpPr>
          <p:spPr>
            <a:xfrm>
              <a:off x="0" y="690309"/>
              <a:ext cx="8161338" cy="561599"/>
            </a:xfrm>
            <a:prstGeom prst="roundRect">
              <a:avLst>
                <a:gd fmla="val 16667" name="adj"/>
              </a:avLst>
            </a:prstGeom>
            <a:solidFill>
              <a:srgbClr val="0063BD"/>
            </a:solidFill>
            <a:ln cap="flat" cmpd="sng" w="25400">
              <a:solidFill>
                <a:schemeClr val="lt1"/>
              </a:solidFill>
              <a:prstDash val="solid"/>
              <a:round/>
              <a:headEnd len="sm" w="sm" type="none"/>
              <a:tailEnd len="sm" w="sm" type="none"/>
            </a:ln>
          </p:spPr>
          <p:txBody>
            <a:bodyPr anchorCtr="0" anchor="ctr" bIns="109700" lIns="109700" spcFirstLastPara="1" rIns="109700" wrap="square" tIns="109700">
              <a:noAutofit/>
            </a:bodyPr>
            <a:lstStyle/>
            <a:p>
              <a:pPr indent="0" lvl="0" marL="0" marR="0" rtl="0" algn="l">
                <a:spcBef>
                  <a:spcPts val="0"/>
                </a:spcBef>
                <a:spcAft>
                  <a:spcPts val="0"/>
                </a:spcAft>
                <a:buNone/>
              </a:pPr>
              <a:r>
                <a:t/>
              </a:r>
              <a:endParaRPr sz="1679">
                <a:solidFill>
                  <a:srgbClr val="000000"/>
                </a:solidFill>
                <a:latin typeface="Arial"/>
                <a:ea typeface="Arial"/>
                <a:cs typeface="Arial"/>
                <a:sym typeface="Arial"/>
              </a:endParaRPr>
            </a:p>
          </p:txBody>
        </p:sp>
        <p:sp>
          <p:nvSpPr>
            <p:cNvPr id="584" name="Google Shape;584;p31"/>
            <p:cNvSpPr txBox="1"/>
            <p:nvPr/>
          </p:nvSpPr>
          <p:spPr>
            <a:xfrm>
              <a:off x="27415" y="717724"/>
              <a:ext cx="8106508" cy="506769"/>
            </a:xfrm>
            <a:prstGeom prst="rect">
              <a:avLst/>
            </a:prstGeom>
            <a:noFill/>
            <a:ln>
              <a:noFill/>
            </a:ln>
          </p:spPr>
          <p:txBody>
            <a:bodyPr anchorCtr="0" anchor="ctr" bIns="109700" lIns="109700" spcFirstLastPara="1" rIns="109700" wrap="square" tIns="109700">
              <a:noAutofit/>
            </a:bodyPr>
            <a:lstStyle/>
            <a:p>
              <a:pPr indent="0" lvl="0" marL="0" marR="0" rtl="0" algn="l">
                <a:lnSpc>
                  <a:spcPct val="90000"/>
                </a:lnSpc>
                <a:spcBef>
                  <a:spcPts val="0"/>
                </a:spcBef>
                <a:spcAft>
                  <a:spcPts val="0"/>
                </a:spcAft>
                <a:buNone/>
              </a:pPr>
              <a:r>
                <a:rPr lang="en-GB" sz="2880">
                  <a:solidFill>
                    <a:srgbClr val="FFFFFF"/>
                  </a:solidFill>
                  <a:latin typeface="Arial"/>
                  <a:ea typeface="Arial"/>
                  <a:cs typeface="Arial"/>
                  <a:sym typeface="Arial"/>
                </a:rPr>
                <a:t>Medical outpatients and nurse led clinics</a:t>
              </a:r>
              <a:endParaRPr sz="1679">
                <a:solidFill>
                  <a:srgbClr val="000000"/>
                </a:solidFill>
                <a:latin typeface="Arial"/>
                <a:ea typeface="Arial"/>
                <a:cs typeface="Arial"/>
                <a:sym typeface="Arial"/>
              </a:endParaRPr>
            </a:p>
          </p:txBody>
        </p:sp>
        <p:sp>
          <p:nvSpPr>
            <p:cNvPr id="585" name="Google Shape;585;p31"/>
            <p:cNvSpPr/>
            <p:nvPr/>
          </p:nvSpPr>
          <p:spPr>
            <a:xfrm>
              <a:off x="0" y="1321030"/>
              <a:ext cx="8161338" cy="561599"/>
            </a:xfrm>
            <a:prstGeom prst="roundRect">
              <a:avLst>
                <a:gd fmla="val 16667" name="adj"/>
              </a:avLst>
            </a:prstGeom>
            <a:solidFill>
              <a:srgbClr val="0063BD"/>
            </a:solidFill>
            <a:ln cap="flat" cmpd="sng" w="25400">
              <a:solidFill>
                <a:schemeClr val="lt1"/>
              </a:solidFill>
              <a:prstDash val="solid"/>
              <a:round/>
              <a:headEnd len="sm" w="sm" type="none"/>
              <a:tailEnd len="sm" w="sm" type="none"/>
            </a:ln>
          </p:spPr>
          <p:txBody>
            <a:bodyPr anchorCtr="0" anchor="ctr" bIns="109700" lIns="109700" spcFirstLastPara="1" rIns="109700" wrap="square" tIns="109700">
              <a:noAutofit/>
            </a:bodyPr>
            <a:lstStyle/>
            <a:p>
              <a:pPr indent="0" lvl="0" marL="0" marR="0" rtl="0" algn="l">
                <a:spcBef>
                  <a:spcPts val="0"/>
                </a:spcBef>
                <a:spcAft>
                  <a:spcPts val="0"/>
                </a:spcAft>
                <a:buNone/>
              </a:pPr>
              <a:r>
                <a:t/>
              </a:r>
              <a:endParaRPr sz="1679">
                <a:solidFill>
                  <a:srgbClr val="000000"/>
                </a:solidFill>
                <a:latin typeface="Arial"/>
                <a:ea typeface="Arial"/>
                <a:cs typeface="Arial"/>
                <a:sym typeface="Arial"/>
              </a:endParaRPr>
            </a:p>
          </p:txBody>
        </p:sp>
        <p:sp>
          <p:nvSpPr>
            <p:cNvPr id="586" name="Google Shape;586;p31"/>
            <p:cNvSpPr txBox="1"/>
            <p:nvPr/>
          </p:nvSpPr>
          <p:spPr>
            <a:xfrm>
              <a:off x="27415" y="1348445"/>
              <a:ext cx="8106508" cy="506769"/>
            </a:xfrm>
            <a:prstGeom prst="rect">
              <a:avLst/>
            </a:prstGeom>
            <a:noFill/>
            <a:ln>
              <a:noFill/>
            </a:ln>
          </p:spPr>
          <p:txBody>
            <a:bodyPr anchorCtr="0" anchor="ctr" bIns="109700" lIns="109700" spcFirstLastPara="1" rIns="109700" wrap="square" tIns="109700">
              <a:noAutofit/>
            </a:bodyPr>
            <a:lstStyle/>
            <a:p>
              <a:pPr indent="0" lvl="0" marL="0" marR="0" rtl="0" algn="l">
                <a:lnSpc>
                  <a:spcPct val="90000"/>
                </a:lnSpc>
                <a:spcBef>
                  <a:spcPts val="0"/>
                </a:spcBef>
                <a:spcAft>
                  <a:spcPts val="0"/>
                </a:spcAft>
                <a:buNone/>
              </a:pPr>
              <a:r>
                <a:rPr lang="en-GB" sz="2880">
                  <a:solidFill>
                    <a:srgbClr val="FFFFFF"/>
                  </a:solidFill>
                  <a:latin typeface="Arial"/>
                  <a:ea typeface="Arial"/>
                  <a:cs typeface="Arial"/>
                  <a:sym typeface="Arial"/>
                </a:rPr>
                <a:t>Family meetings</a:t>
              </a:r>
              <a:endParaRPr sz="2880">
                <a:solidFill>
                  <a:srgbClr val="FFFFFF"/>
                </a:solidFill>
                <a:latin typeface="Arial"/>
                <a:ea typeface="Arial"/>
                <a:cs typeface="Arial"/>
                <a:sym typeface="Arial"/>
              </a:endParaRPr>
            </a:p>
          </p:txBody>
        </p:sp>
        <p:sp>
          <p:nvSpPr>
            <p:cNvPr id="587" name="Google Shape;587;p31"/>
            <p:cNvSpPr/>
            <p:nvPr/>
          </p:nvSpPr>
          <p:spPr>
            <a:xfrm>
              <a:off x="0" y="1951750"/>
              <a:ext cx="8161338" cy="561599"/>
            </a:xfrm>
            <a:prstGeom prst="roundRect">
              <a:avLst>
                <a:gd fmla="val 16667" name="adj"/>
              </a:avLst>
            </a:prstGeom>
            <a:solidFill>
              <a:srgbClr val="0063BD"/>
            </a:solidFill>
            <a:ln cap="flat" cmpd="sng" w="25400">
              <a:solidFill>
                <a:schemeClr val="lt1"/>
              </a:solidFill>
              <a:prstDash val="solid"/>
              <a:round/>
              <a:headEnd len="sm" w="sm" type="none"/>
              <a:tailEnd len="sm" w="sm" type="none"/>
            </a:ln>
          </p:spPr>
          <p:txBody>
            <a:bodyPr anchorCtr="0" anchor="ctr" bIns="109700" lIns="109700" spcFirstLastPara="1" rIns="109700" wrap="square" tIns="109700">
              <a:noAutofit/>
            </a:bodyPr>
            <a:lstStyle/>
            <a:p>
              <a:pPr indent="0" lvl="0" marL="0" marR="0" rtl="0" algn="l">
                <a:spcBef>
                  <a:spcPts val="0"/>
                </a:spcBef>
                <a:spcAft>
                  <a:spcPts val="0"/>
                </a:spcAft>
                <a:buNone/>
              </a:pPr>
              <a:r>
                <a:t/>
              </a:r>
              <a:endParaRPr sz="1679">
                <a:solidFill>
                  <a:srgbClr val="000000"/>
                </a:solidFill>
                <a:latin typeface="Arial"/>
                <a:ea typeface="Arial"/>
                <a:cs typeface="Arial"/>
                <a:sym typeface="Arial"/>
              </a:endParaRPr>
            </a:p>
          </p:txBody>
        </p:sp>
        <p:sp>
          <p:nvSpPr>
            <p:cNvPr id="588" name="Google Shape;588;p31"/>
            <p:cNvSpPr txBox="1"/>
            <p:nvPr/>
          </p:nvSpPr>
          <p:spPr>
            <a:xfrm>
              <a:off x="27415" y="1979165"/>
              <a:ext cx="8106508" cy="506769"/>
            </a:xfrm>
            <a:prstGeom prst="rect">
              <a:avLst/>
            </a:prstGeom>
            <a:noFill/>
            <a:ln>
              <a:noFill/>
            </a:ln>
          </p:spPr>
          <p:txBody>
            <a:bodyPr anchorCtr="0" anchor="ctr" bIns="109700" lIns="109700" spcFirstLastPara="1" rIns="109700" wrap="square" tIns="109700">
              <a:noAutofit/>
            </a:bodyPr>
            <a:lstStyle/>
            <a:p>
              <a:pPr indent="0" lvl="0" marL="0" marR="0" rtl="0" algn="l">
                <a:lnSpc>
                  <a:spcPct val="90000"/>
                </a:lnSpc>
                <a:spcBef>
                  <a:spcPts val="0"/>
                </a:spcBef>
                <a:spcAft>
                  <a:spcPts val="0"/>
                </a:spcAft>
                <a:buNone/>
              </a:pPr>
              <a:r>
                <a:rPr lang="en-GB" sz="2880">
                  <a:solidFill>
                    <a:srgbClr val="FFFFFF"/>
                  </a:solidFill>
                  <a:latin typeface="Arial"/>
                  <a:ea typeface="Arial"/>
                  <a:cs typeface="Arial"/>
                  <a:sym typeface="Arial"/>
                </a:rPr>
                <a:t>Bereavement support/ Children’s bereavement group</a:t>
              </a:r>
              <a:endParaRPr sz="1679">
                <a:solidFill>
                  <a:srgbClr val="000000"/>
                </a:solidFill>
                <a:latin typeface="Arial"/>
                <a:ea typeface="Arial"/>
                <a:cs typeface="Arial"/>
                <a:sym typeface="Arial"/>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EF7FF"/>
            </a:gs>
            <a:gs pos="74000">
              <a:srgbClr val="6EBBFF"/>
            </a:gs>
            <a:gs pos="83000">
              <a:srgbClr val="6EBBFF"/>
            </a:gs>
            <a:gs pos="100000">
              <a:srgbClr val="9DD1FF"/>
            </a:gs>
          </a:gsLst>
          <a:lin ang="5400000" scaled="0"/>
        </a:gradFill>
      </p:bgPr>
    </p:bg>
    <p:spTree>
      <p:nvGrpSpPr>
        <p:cNvPr id="592" name="Shape 592"/>
        <p:cNvGrpSpPr/>
        <p:nvPr/>
      </p:nvGrpSpPr>
      <p:grpSpPr>
        <a:xfrm>
          <a:off x="0" y="0"/>
          <a:ext cx="0" cy="0"/>
          <a:chOff x="0" y="0"/>
          <a:chExt cx="0" cy="0"/>
        </a:xfrm>
      </p:grpSpPr>
      <p:sp>
        <p:nvSpPr>
          <p:cNvPr id="593" name="Google Shape;593;p32"/>
          <p:cNvSpPr txBox="1"/>
          <p:nvPr>
            <p:ph type="title"/>
          </p:nvPr>
        </p:nvSpPr>
        <p:spPr>
          <a:xfrm>
            <a:off x="582815" y="381871"/>
            <a:ext cx="9795000" cy="904800"/>
          </a:xfrm>
          <a:prstGeom prst="rect">
            <a:avLst/>
          </a:prstGeom>
          <a:noFill/>
          <a:ln>
            <a:noFill/>
          </a:ln>
        </p:spPr>
        <p:txBody>
          <a:bodyPr anchorCtr="0" anchor="t" bIns="30825" lIns="61700" spcFirstLastPara="1" rIns="61700" wrap="square" tIns="30825">
            <a:normAutofit/>
          </a:bodyPr>
          <a:lstStyle/>
          <a:p>
            <a:pPr indent="0" lvl="0" marL="0" rtl="0" algn="l">
              <a:lnSpc>
                <a:spcPct val="100000"/>
              </a:lnSpc>
              <a:spcBef>
                <a:spcPts val="0"/>
              </a:spcBef>
              <a:spcAft>
                <a:spcPts val="0"/>
              </a:spcAft>
              <a:buClr>
                <a:srgbClr val="002060"/>
              </a:buClr>
              <a:buSzPts val="3300"/>
              <a:buNone/>
            </a:pPr>
            <a:r>
              <a:rPr lang="en-GB" sz="3959">
                <a:solidFill>
                  <a:srgbClr val="002060"/>
                </a:solidFill>
              </a:rPr>
              <a:t>Shirley</a:t>
            </a:r>
            <a:endParaRPr/>
          </a:p>
        </p:txBody>
      </p:sp>
      <p:sp>
        <p:nvSpPr>
          <p:cNvPr id="594" name="Google Shape;594;p32"/>
          <p:cNvSpPr txBox="1"/>
          <p:nvPr>
            <p:ph idx="1" type="body"/>
          </p:nvPr>
        </p:nvSpPr>
        <p:spPr>
          <a:xfrm>
            <a:off x="375547" y="1463455"/>
            <a:ext cx="4795200" cy="3430800"/>
          </a:xfrm>
          <a:prstGeom prst="rect">
            <a:avLst/>
          </a:prstGeom>
          <a:noFill/>
          <a:ln>
            <a:noFill/>
          </a:ln>
        </p:spPr>
        <p:txBody>
          <a:bodyPr anchorCtr="0" anchor="t" bIns="54825" lIns="109700" spcFirstLastPara="1" rIns="109700" wrap="square" tIns="54825">
            <a:normAutofit/>
          </a:bodyPr>
          <a:lstStyle/>
          <a:p>
            <a:pPr indent="0" lvl="0" marL="0" rtl="0" algn="ctr">
              <a:lnSpc>
                <a:spcPct val="100000"/>
              </a:lnSpc>
              <a:spcBef>
                <a:spcPts val="0"/>
              </a:spcBef>
              <a:spcAft>
                <a:spcPts val="0"/>
              </a:spcAft>
              <a:buSzPts val="1800"/>
              <a:buNone/>
            </a:pPr>
            <a:r>
              <a:t/>
            </a:r>
            <a:endParaRPr sz="2160">
              <a:solidFill>
                <a:srgbClr val="002060"/>
              </a:solidFill>
            </a:endParaRPr>
          </a:p>
          <a:p>
            <a:pPr indent="0" lvl="0" marL="0" rtl="0" algn="ctr">
              <a:lnSpc>
                <a:spcPct val="100000"/>
              </a:lnSpc>
              <a:spcBef>
                <a:spcPts val="540"/>
              </a:spcBef>
              <a:spcAft>
                <a:spcPts val="0"/>
              </a:spcAft>
              <a:buSzPts val="1800"/>
              <a:buNone/>
            </a:pPr>
            <a:r>
              <a:t/>
            </a:r>
            <a:endParaRPr sz="2160">
              <a:solidFill>
                <a:srgbClr val="002060"/>
              </a:solidFill>
            </a:endParaRPr>
          </a:p>
          <a:p>
            <a:pPr indent="0" lvl="0" marL="0" rtl="0" algn="ctr">
              <a:lnSpc>
                <a:spcPct val="100000"/>
              </a:lnSpc>
              <a:spcBef>
                <a:spcPts val="540"/>
              </a:spcBef>
              <a:spcAft>
                <a:spcPts val="0"/>
              </a:spcAft>
              <a:buClr>
                <a:srgbClr val="002060"/>
              </a:buClr>
              <a:buSzPts val="1800"/>
              <a:buNone/>
            </a:pPr>
            <a:r>
              <a:rPr lang="en-GB" sz="2160">
                <a:solidFill>
                  <a:srgbClr val="002060"/>
                </a:solidFill>
              </a:rPr>
              <a:t>“ It’s a lifesaver – keeps me in touch and helps me stay sane”</a:t>
            </a:r>
            <a:endParaRPr/>
          </a:p>
        </p:txBody>
      </p:sp>
      <p:pic>
        <p:nvPicPr>
          <p:cNvPr id="595" name="Google Shape;595;p32"/>
          <p:cNvPicPr preferRelativeResize="0"/>
          <p:nvPr>
            <p:ph idx="2" type="body"/>
          </p:nvPr>
        </p:nvPicPr>
        <p:blipFill rotWithShape="1">
          <a:blip r:embed="rId3">
            <a:alphaModFix/>
          </a:blip>
          <a:srcRect b="0" l="0" r="0" t="0"/>
          <a:stretch/>
        </p:blipFill>
        <p:spPr>
          <a:xfrm rot="5400000">
            <a:off x="6921125" y="1893050"/>
            <a:ext cx="3202200" cy="2800200"/>
          </a:xfrm>
          <a:prstGeom prst="rect">
            <a:avLst/>
          </a:prstGeom>
          <a:noFill/>
          <a:ln>
            <a:noFill/>
          </a:ln>
        </p:spPr>
      </p:pic>
      <p:sp>
        <p:nvSpPr>
          <p:cNvPr id="596" name="Google Shape;596;p32"/>
          <p:cNvSpPr txBox="1"/>
          <p:nvPr>
            <p:ph idx="12" type="sldNum"/>
          </p:nvPr>
        </p:nvSpPr>
        <p:spPr>
          <a:xfrm>
            <a:off x="825888" y="5982786"/>
            <a:ext cx="518400" cy="215640"/>
          </a:xfrm>
          <a:prstGeom prst="rect">
            <a:avLst/>
          </a:prstGeom>
          <a:noFill/>
          <a:ln>
            <a:noFill/>
          </a:ln>
        </p:spPr>
        <p:txBody>
          <a:bodyPr anchorCtr="0" anchor="ctr" bIns="54825" lIns="0" spcFirstLastPara="1" rIns="43200" wrap="square" tIns="54825">
            <a:noAutofit/>
          </a:bodyPr>
          <a:lstStyle/>
          <a:p>
            <a:pPr indent="0" lvl="0" marL="0" rtl="0" algn="l">
              <a:lnSpc>
                <a:spcPct val="100000"/>
              </a:lnSpc>
              <a:spcBef>
                <a:spcPts val="0"/>
              </a:spcBef>
              <a:spcAft>
                <a:spcPts val="0"/>
              </a:spcAft>
              <a:buSzPts val="700"/>
              <a:buNone/>
            </a:pPr>
            <a:fld id="{00000000-1234-1234-1234-123412341234}" type="slidenum">
              <a:rPr lang="en-GB">
                <a:solidFill>
                  <a:srgbClr val="414042"/>
                </a:solidFill>
              </a:rPr>
              <a:t>‹#›</a:t>
            </a:fld>
            <a:endParaRPr>
              <a:solidFill>
                <a:srgbClr val="414042"/>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33"/>
          <p:cNvSpPr txBox="1"/>
          <p:nvPr>
            <p:ph idx="12" type="sldNum"/>
          </p:nvPr>
        </p:nvSpPr>
        <p:spPr>
          <a:xfrm>
            <a:off x="825888" y="5344340"/>
            <a:ext cx="518400" cy="161640"/>
          </a:xfrm>
          <a:prstGeom prst="rect">
            <a:avLst/>
          </a:prstGeom>
          <a:noFill/>
          <a:ln>
            <a:noFill/>
          </a:ln>
        </p:spPr>
        <p:txBody>
          <a:bodyPr anchorCtr="0" anchor="ctr" bIns="54825" lIns="0" spcFirstLastPara="1" rIns="43200" wrap="square" tIns="54825">
            <a:normAutofit fontScale="55000" lnSpcReduction="20000"/>
          </a:bodyPr>
          <a:lstStyle/>
          <a:p>
            <a:pPr indent="0" lvl="0" marL="0" rtl="0" algn="l">
              <a:lnSpc>
                <a:spcPct val="90000"/>
              </a:lnSpc>
              <a:spcBef>
                <a:spcPts val="0"/>
              </a:spcBef>
              <a:spcAft>
                <a:spcPts val="0"/>
              </a:spcAft>
              <a:buSzPct val="100000"/>
              <a:buNone/>
            </a:pPr>
            <a:fld id="{00000000-1234-1234-1234-123412341234}" type="slidenum">
              <a:rPr lang="en-GB" sz="810">
                <a:solidFill>
                  <a:srgbClr val="414042"/>
                </a:solidFill>
              </a:rPr>
              <a:t>‹#›</a:t>
            </a:fld>
            <a:endParaRPr sz="810">
              <a:solidFill>
                <a:srgbClr val="414042"/>
              </a:solidFill>
            </a:endParaRPr>
          </a:p>
        </p:txBody>
      </p:sp>
      <p:sp>
        <p:nvSpPr>
          <p:cNvPr id="603" name="Google Shape;603;p33"/>
          <p:cNvSpPr txBox="1"/>
          <p:nvPr>
            <p:ph type="title"/>
          </p:nvPr>
        </p:nvSpPr>
        <p:spPr>
          <a:xfrm>
            <a:off x="1043194" y="456950"/>
            <a:ext cx="9794880" cy="678600"/>
          </a:xfrm>
          <a:prstGeom prst="rect">
            <a:avLst/>
          </a:prstGeom>
          <a:noFill/>
          <a:ln>
            <a:noFill/>
          </a:ln>
        </p:spPr>
        <p:txBody>
          <a:bodyPr anchorCtr="0" anchor="t" bIns="30825" lIns="61700" spcFirstLastPara="1" rIns="61700" wrap="square" tIns="30825">
            <a:normAutofit/>
          </a:bodyPr>
          <a:lstStyle/>
          <a:p>
            <a:pPr indent="0" lvl="0" marL="0" rtl="0" algn="l">
              <a:lnSpc>
                <a:spcPct val="100000"/>
              </a:lnSpc>
              <a:spcBef>
                <a:spcPts val="0"/>
              </a:spcBef>
              <a:spcAft>
                <a:spcPts val="0"/>
              </a:spcAft>
              <a:buClr>
                <a:srgbClr val="002060"/>
              </a:buClr>
              <a:buSzPts val="3300"/>
              <a:buNone/>
            </a:pPr>
            <a:r>
              <a:rPr lang="en-GB"/>
              <a:t>HOLD SLIDE – VIDEO 2</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34"/>
          <p:cNvSpPr txBox="1"/>
          <p:nvPr>
            <p:ph type="title"/>
          </p:nvPr>
        </p:nvSpPr>
        <p:spPr>
          <a:xfrm>
            <a:off x="571769" y="351175"/>
            <a:ext cx="9795000" cy="678600"/>
          </a:xfrm>
          <a:prstGeom prst="rect">
            <a:avLst/>
          </a:prstGeom>
          <a:noFill/>
          <a:ln>
            <a:noFill/>
          </a:ln>
        </p:spPr>
        <p:txBody>
          <a:bodyPr anchorCtr="0" anchor="t" bIns="54825" lIns="109700" spcFirstLastPara="1" rIns="109700" wrap="square" tIns="54825">
            <a:normAutofit/>
          </a:bodyPr>
          <a:lstStyle/>
          <a:p>
            <a:pPr indent="0" lvl="0" marL="0" rtl="0" algn="l">
              <a:lnSpc>
                <a:spcPct val="100000"/>
              </a:lnSpc>
              <a:spcBef>
                <a:spcPts val="0"/>
              </a:spcBef>
              <a:spcAft>
                <a:spcPts val="0"/>
              </a:spcAft>
              <a:buSzPts val="1900"/>
              <a:buNone/>
            </a:pPr>
            <a:r>
              <a:rPr lang="en-GB"/>
              <a:t>Sustained Innovations</a:t>
            </a:r>
            <a:endParaRPr/>
          </a:p>
        </p:txBody>
      </p:sp>
      <p:sp>
        <p:nvSpPr>
          <p:cNvPr id="610" name="Google Shape;610;p34"/>
          <p:cNvSpPr txBox="1"/>
          <p:nvPr>
            <p:ph idx="1" type="body"/>
          </p:nvPr>
        </p:nvSpPr>
        <p:spPr>
          <a:xfrm>
            <a:off x="571763" y="1480653"/>
            <a:ext cx="4612500" cy="3233100"/>
          </a:xfrm>
          <a:prstGeom prst="rect">
            <a:avLst/>
          </a:prstGeom>
          <a:noFill/>
          <a:ln>
            <a:noFill/>
          </a:ln>
        </p:spPr>
        <p:txBody>
          <a:bodyPr anchorCtr="0" anchor="t" bIns="54825" lIns="109700" spcFirstLastPara="1" rIns="109700" wrap="square" tIns="54825">
            <a:noAutofit/>
          </a:bodyPr>
          <a:lstStyle/>
          <a:p>
            <a:pPr indent="0" lvl="0" marL="0" rtl="0" algn="l">
              <a:lnSpc>
                <a:spcPct val="90000"/>
              </a:lnSpc>
              <a:spcBef>
                <a:spcPts val="0"/>
              </a:spcBef>
              <a:spcAft>
                <a:spcPts val="0"/>
              </a:spcAft>
              <a:buSzPts val="1139"/>
              <a:buNone/>
            </a:pPr>
            <a:r>
              <a:rPr lang="en-GB" sz="1238"/>
              <a:t>Glasgow Community Hub</a:t>
            </a:r>
            <a:endParaRPr sz="892"/>
          </a:p>
          <a:p>
            <a:pPr indent="0" lvl="0" marL="0" rtl="0" algn="l">
              <a:lnSpc>
                <a:spcPct val="90000"/>
              </a:lnSpc>
              <a:spcBef>
                <a:spcPts val="540"/>
              </a:spcBef>
              <a:spcAft>
                <a:spcPts val="0"/>
              </a:spcAft>
              <a:buSzPts val="1139"/>
              <a:buNone/>
            </a:pPr>
            <a:r>
              <a:rPr b="0" lang="en-GB" sz="1238"/>
              <a:t>Daily morning meeting with hospice, community pall care, HPCT, fast track, DN and care home liaison dialling in</a:t>
            </a:r>
            <a:endParaRPr sz="892"/>
          </a:p>
          <a:p>
            <a:pPr indent="0" lvl="0" marL="0" rtl="0" algn="l">
              <a:lnSpc>
                <a:spcPct val="90000"/>
              </a:lnSpc>
              <a:spcBef>
                <a:spcPts val="540"/>
              </a:spcBef>
              <a:spcAft>
                <a:spcPts val="0"/>
              </a:spcAft>
              <a:buSzPts val="1139"/>
              <a:buNone/>
            </a:pPr>
            <a:r>
              <a:rPr b="0" lang="en-GB" sz="1238"/>
              <a:t>Communication around patients in each setting, admissions and discharges, care home outbreaks also staffing and PPE issues</a:t>
            </a:r>
            <a:endParaRPr sz="892"/>
          </a:p>
          <a:p>
            <a:pPr indent="0" lvl="0" marL="0" rtl="0" algn="l">
              <a:lnSpc>
                <a:spcPct val="90000"/>
              </a:lnSpc>
              <a:spcBef>
                <a:spcPts val="540"/>
              </a:spcBef>
              <a:spcAft>
                <a:spcPts val="0"/>
              </a:spcAft>
              <a:buSzPts val="1139"/>
              <a:buNone/>
            </a:pPr>
            <a:r>
              <a:t/>
            </a:r>
            <a:endParaRPr b="0" sz="1238"/>
          </a:p>
          <a:p>
            <a:pPr indent="0" lvl="0" marL="0" rtl="0" algn="l">
              <a:lnSpc>
                <a:spcPct val="90000"/>
              </a:lnSpc>
              <a:spcBef>
                <a:spcPts val="540"/>
              </a:spcBef>
              <a:spcAft>
                <a:spcPts val="0"/>
              </a:spcAft>
              <a:buSzPts val="1139"/>
              <a:buNone/>
            </a:pPr>
            <a:r>
              <a:rPr lang="en-GB" sz="1238"/>
              <a:t>Edinburgh</a:t>
            </a:r>
            <a:r>
              <a:rPr b="0" lang="en-GB" sz="1238"/>
              <a:t>-ongoing medical support for community palliative care team, virtual day therapy widening access</a:t>
            </a:r>
            <a:endParaRPr sz="892"/>
          </a:p>
          <a:p>
            <a:pPr indent="0" lvl="0" marL="0" rtl="0" algn="l">
              <a:lnSpc>
                <a:spcPct val="90000"/>
              </a:lnSpc>
              <a:spcBef>
                <a:spcPts val="540"/>
              </a:spcBef>
              <a:spcAft>
                <a:spcPts val="0"/>
              </a:spcAft>
              <a:buSzPts val="1139"/>
              <a:buNone/>
            </a:pPr>
            <a:r>
              <a:t/>
            </a:r>
            <a:endParaRPr b="0" sz="1238"/>
          </a:p>
          <a:p>
            <a:pPr indent="0" lvl="0" marL="0" rtl="0" algn="l">
              <a:lnSpc>
                <a:spcPct val="90000"/>
              </a:lnSpc>
              <a:spcBef>
                <a:spcPts val="540"/>
              </a:spcBef>
              <a:spcAft>
                <a:spcPts val="0"/>
              </a:spcAft>
              <a:buSzPts val="1139"/>
              <a:buNone/>
            </a:pPr>
            <a:r>
              <a:rPr lang="en-GB" sz="1238"/>
              <a:t>Strengthened relationships</a:t>
            </a:r>
            <a:r>
              <a:rPr b="0" lang="en-GB" sz="1238"/>
              <a:t>- weekly virtual call HSCP, PPW, ACP lead, Geriatrician and Respiratory physicians now monthly, monthly palliative care meeting in Lothian with all Health and Social care teams</a:t>
            </a:r>
            <a:endParaRPr sz="892"/>
          </a:p>
          <a:p>
            <a:pPr indent="0" lvl="0" marL="0" rtl="0" algn="l">
              <a:lnSpc>
                <a:spcPct val="90000"/>
              </a:lnSpc>
              <a:spcBef>
                <a:spcPts val="540"/>
              </a:spcBef>
              <a:spcAft>
                <a:spcPts val="0"/>
              </a:spcAft>
              <a:buSzPts val="1139"/>
              <a:buNone/>
            </a:pPr>
            <a:r>
              <a:t/>
            </a:r>
            <a:endParaRPr b="0" sz="1238"/>
          </a:p>
          <a:p>
            <a:pPr indent="0" lvl="0" marL="0" rtl="0" algn="l">
              <a:lnSpc>
                <a:spcPct val="90000"/>
              </a:lnSpc>
              <a:spcBef>
                <a:spcPts val="540"/>
              </a:spcBef>
              <a:spcAft>
                <a:spcPts val="0"/>
              </a:spcAft>
              <a:buSzPts val="1139"/>
              <a:buNone/>
            </a:pPr>
            <a:r>
              <a:rPr lang="en-GB" sz="1238"/>
              <a:t>Care Home Team Secondment</a:t>
            </a:r>
            <a:r>
              <a:rPr b="0" lang="en-GB" sz="1238"/>
              <a:t> charge nurse from inpatient unit now a substantive post</a:t>
            </a:r>
            <a:endParaRPr sz="892"/>
          </a:p>
        </p:txBody>
      </p:sp>
      <p:pic>
        <p:nvPicPr>
          <p:cNvPr descr="A picture containing indoor&#10;&#10;Description automatically generated" id="611" name="Google Shape;611;p34"/>
          <p:cNvPicPr preferRelativeResize="0"/>
          <p:nvPr/>
        </p:nvPicPr>
        <p:blipFill rotWithShape="1">
          <a:blip r:embed="rId3">
            <a:alphaModFix/>
          </a:blip>
          <a:srcRect b="322" l="0" r="0" t="13821"/>
          <a:stretch/>
        </p:blipFill>
        <p:spPr>
          <a:xfrm rot="10800000">
            <a:off x="6161875" y="1831537"/>
            <a:ext cx="4461800" cy="2738826"/>
          </a:xfrm>
          <a:prstGeom prst="rect">
            <a:avLst/>
          </a:prstGeom>
          <a:noFill/>
          <a:ln>
            <a:noFill/>
          </a:ln>
        </p:spPr>
      </p:pic>
      <p:sp>
        <p:nvSpPr>
          <p:cNvPr id="612" name="Google Shape;612;p34"/>
          <p:cNvSpPr txBox="1"/>
          <p:nvPr>
            <p:ph idx="12" type="sldNum"/>
          </p:nvPr>
        </p:nvSpPr>
        <p:spPr>
          <a:xfrm>
            <a:off x="825888" y="5344340"/>
            <a:ext cx="518400" cy="161640"/>
          </a:xfrm>
          <a:prstGeom prst="rect">
            <a:avLst/>
          </a:prstGeom>
          <a:noFill/>
          <a:ln>
            <a:noFill/>
          </a:ln>
        </p:spPr>
        <p:txBody>
          <a:bodyPr anchorCtr="0" anchor="ctr" bIns="54825" lIns="0" spcFirstLastPara="1" rIns="43200" wrap="square" tIns="54825">
            <a:normAutofit fontScale="55000" lnSpcReduction="20000"/>
          </a:bodyPr>
          <a:lstStyle/>
          <a:p>
            <a:pPr indent="0" lvl="0" marL="0" rtl="0" algn="l">
              <a:lnSpc>
                <a:spcPct val="90000"/>
              </a:lnSpc>
              <a:spcBef>
                <a:spcPts val="0"/>
              </a:spcBef>
              <a:spcAft>
                <a:spcPts val="0"/>
              </a:spcAft>
              <a:buSzPct val="100000"/>
              <a:buNone/>
            </a:pPr>
            <a:fld id="{00000000-1234-1234-1234-123412341234}" type="slidenum">
              <a:rPr lang="en-GB" sz="810">
                <a:solidFill>
                  <a:srgbClr val="414042"/>
                </a:solidFill>
              </a:rPr>
              <a:t>‹#›</a:t>
            </a:fld>
            <a:endParaRPr sz="810">
              <a:solidFill>
                <a:srgbClr val="414042"/>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35"/>
          <p:cNvSpPr txBox="1"/>
          <p:nvPr>
            <p:ph type="title"/>
          </p:nvPr>
        </p:nvSpPr>
        <p:spPr>
          <a:xfrm>
            <a:off x="1158241" y="446400"/>
            <a:ext cx="9793440" cy="904680"/>
          </a:xfrm>
          <a:prstGeom prst="rect">
            <a:avLst/>
          </a:prstGeom>
          <a:noFill/>
          <a:ln>
            <a:noFill/>
          </a:ln>
        </p:spPr>
        <p:txBody>
          <a:bodyPr anchorCtr="0" anchor="t" bIns="54825" lIns="109700" spcFirstLastPara="1" rIns="109700" wrap="square" tIns="54825">
            <a:normAutofit/>
          </a:bodyPr>
          <a:lstStyle/>
          <a:p>
            <a:pPr indent="0" lvl="0" marL="0" rtl="0" algn="l">
              <a:lnSpc>
                <a:spcPct val="100000"/>
              </a:lnSpc>
              <a:spcBef>
                <a:spcPts val="0"/>
              </a:spcBef>
              <a:spcAft>
                <a:spcPts val="0"/>
              </a:spcAft>
              <a:buSzPts val="1900"/>
              <a:buNone/>
            </a:pPr>
            <a:r>
              <a:rPr lang="en-GB"/>
              <a:t>Challenging Assumptions</a:t>
            </a:r>
            <a:endParaRPr/>
          </a:p>
        </p:txBody>
      </p:sp>
      <p:sp>
        <p:nvSpPr>
          <p:cNvPr id="619" name="Google Shape;619;p35"/>
          <p:cNvSpPr txBox="1"/>
          <p:nvPr>
            <p:ph idx="1" type="body"/>
          </p:nvPr>
        </p:nvSpPr>
        <p:spPr>
          <a:xfrm>
            <a:off x="1158240" y="1544400"/>
            <a:ext cx="9793440" cy="3430800"/>
          </a:xfrm>
          <a:prstGeom prst="rect">
            <a:avLst/>
          </a:prstGeom>
          <a:noFill/>
          <a:ln>
            <a:noFill/>
          </a:ln>
        </p:spPr>
        <p:txBody>
          <a:bodyPr anchorCtr="0" anchor="t" bIns="54825" lIns="109700" spcFirstLastPara="1" rIns="109700" wrap="square" tIns="129600">
            <a:noAutofit/>
          </a:bodyPr>
          <a:lstStyle/>
          <a:p>
            <a:pPr indent="0" lvl="0" marL="0" rtl="0" algn="l">
              <a:lnSpc>
                <a:spcPct val="100000"/>
              </a:lnSpc>
              <a:spcBef>
                <a:spcPts val="0"/>
              </a:spcBef>
              <a:spcAft>
                <a:spcPts val="0"/>
              </a:spcAft>
              <a:buSzPts val="1500"/>
              <a:buNone/>
            </a:pPr>
            <a:r>
              <a:rPr lang="en-GB"/>
              <a:t>More resource in community supported more deaths at home, is this where we should concentrate our efforts?  What was the impact on patients and families?</a:t>
            </a:r>
            <a:endParaRPr/>
          </a:p>
          <a:p>
            <a:pPr indent="0" lvl="0" marL="0" rtl="0" algn="l">
              <a:lnSpc>
                <a:spcPct val="100000"/>
              </a:lnSpc>
              <a:spcBef>
                <a:spcPts val="1080"/>
              </a:spcBef>
              <a:spcAft>
                <a:spcPts val="0"/>
              </a:spcAft>
              <a:buSzPts val="1500"/>
              <a:buNone/>
            </a:pPr>
            <a:r>
              <a:t/>
            </a:r>
            <a:endParaRPr/>
          </a:p>
          <a:p>
            <a:pPr indent="0" lvl="0" marL="0" rtl="0" algn="l">
              <a:lnSpc>
                <a:spcPct val="100000"/>
              </a:lnSpc>
              <a:spcBef>
                <a:spcPts val="1080"/>
              </a:spcBef>
              <a:spcAft>
                <a:spcPts val="0"/>
              </a:spcAft>
              <a:buSzPts val="1500"/>
              <a:buNone/>
            </a:pPr>
            <a:r>
              <a:rPr lang="en-GB"/>
              <a:t>Virtual technology is very successful in certain circumstances but face to face consultations remain essential for complex problems and those who are unable to access remote consultations</a:t>
            </a:r>
            <a:endParaRPr/>
          </a:p>
          <a:p>
            <a:pPr indent="0" lvl="0" marL="0" rtl="0" algn="l">
              <a:lnSpc>
                <a:spcPct val="100000"/>
              </a:lnSpc>
              <a:spcBef>
                <a:spcPts val="1080"/>
              </a:spcBef>
              <a:spcAft>
                <a:spcPts val="0"/>
              </a:spcAft>
              <a:buSzPts val="1500"/>
              <a:buNone/>
            </a:pPr>
            <a:r>
              <a:t/>
            </a:r>
            <a:endParaRPr/>
          </a:p>
          <a:p>
            <a:pPr indent="0" lvl="0" marL="0" rtl="0" algn="l">
              <a:lnSpc>
                <a:spcPct val="100000"/>
              </a:lnSpc>
              <a:spcBef>
                <a:spcPts val="1080"/>
              </a:spcBef>
              <a:spcAft>
                <a:spcPts val="0"/>
              </a:spcAft>
              <a:buSzPts val="1500"/>
              <a:buNone/>
            </a:pPr>
            <a:r>
              <a:rPr lang="en-GB"/>
              <a:t>Understanding of COVID symptomatology and outcomes for those with advanced disease</a:t>
            </a:r>
            <a:endParaRPr/>
          </a:p>
        </p:txBody>
      </p:sp>
      <p:sp>
        <p:nvSpPr>
          <p:cNvPr id="620" name="Google Shape;620;p35"/>
          <p:cNvSpPr txBox="1"/>
          <p:nvPr>
            <p:ph idx="12" type="sldNum"/>
          </p:nvPr>
        </p:nvSpPr>
        <p:spPr>
          <a:xfrm>
            <a:off x="825888" y="5982786"/>
            <a:ext cx="518400" cy="215640"/>
          </a:xfrm>
          <a:prstGeom prst="rect">
            <a:avLst/>
          </a:prstGeom>
          <a:noFill/>
          <a:ln>
            <a:noFill/>
          </a:ln>
        </p:spPr>
        <p:txBody>
          <a:bodyPr anchorCtr="0" anchor="ctr" bIns="54825" lIns="0" spcFirstLastPara="1" rIns="43200" wrap="square" tIns="54825">
            <a:noAutofit/>
          </a:bodyPr>
          <a:lstStyle/>
          <a:p>
            <a:pPr indent="0" lvl="0" marL="0" rtl="0" algn="l">
              <a:lnSpc>
                <a:spcPct val="100000"/>
              </a:lnSpc>
              <a:spcBef>
                <a:spcPts val="0"/>
              </a:spcBef>
              <a:spcAft>
                <a:spcPts val="0"/>
              </a:spcAft>
              <a:buSzPts val="700"/>
              <a:buNone/>
            </a:pPr>
            <a:fld id="{00000000-1234-1234-1234-123412341234}" type="slidenum">
              <a:rPr lang="en-GB">
                <a:solidFill>
                  <a:srgbClr val="414042"/>
                </a:solidFill>
              </a:rPr>
              <a:t>‹#›</a:t>
            </a:fld>
            <a:endParaRPr>
              <a:solidFill>
                <a:srgbClr val="414042"/>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24" name="Shape 624"/>
        <p:cNvGrpSpPr/>
        <p:nvPr/>
      </p:nvGrpSpPr>
      <p:grpSpPr>
        <a:xfrm>
          <a:off x="0" y="0"/>
          <a:ext cx="0" cy="0"/>
          <a:chOff x="0" y="0"/>
          <a:chExt cx="0" cy="0"/>
        </a:xfrm>
      </p:grpSpPr>
      <p:sp>
        <p:nvSpPr>
          <p:cNvPr id="625" name="Google Shape;625;p36"/>
          <p:cNvSpPr txBox="1"/>
          <p:nvPr>
            <p:ph type="title"/>
          </p:nvPr>
        </p:nvSpPr>
        <p:spPr>
          <a:xfrm>
            <a:off x="1198474" y="2139907"/>
            <a:ext cx="9794880" cy="543600"/>
          </a:xfrm>
          <a:prstGeom prst="rect">
            <a:avLst/>
          </a:prstGeom>
          <a:noFill/>
          <a:ln>
            <a:noFill/>
          </a:ln>
        </p:spPr>
        <p:txBody>
          <a:bodyPr anchorCtr="0" anchor="t" bIns="54825" lIns="109700" spcFirstLastPara="1" rIns="109700" wrap="square" tIns="54825">
            <a:noAutofit/>
          </a:bodyPr>
          <a:lstStyle/>
          <a:p>
            <a:pPr indent="0" lvl="0" marL="0" rtl="0" algn="l">
              <a:lnSpc>
                <a:spcPct val="100000"/>
              </a:lnSpc>
              <a:spcBef>
                <a:spcPts val="0"/>
              </a:spcBef>
              <a:spcAft>
                <a:spcPts val="0"/>
              </a:spcAft>
              <a:buSzPts val="1800"/>
              <a:buNone/>
            </a:pPr>
            <a:r>
              <a:rPr lang="en-GB" sz="2160"/>
              <a:t>Bishopbriggs great-grandmother with terminal cancer celebrates 81st after beating Covid-19</a:t>
            </a:r>
            <a:endParaRPr/>
          </a:p>
        </p:txBody>
      </p:sp>
      <p:pic>
        <p:nvPicPr>
          <p:cNvPr id="626" name="Google Shape;626;p36"/>
          <p:cNvPicPr preferRelativeResize="0"/>
          <p:nvPr>
            <p:ph idx="1" type="body"/>
          </p:nvPr>
        </p:nvPicPr>
        <p:blipFill rotWithShape="1">
          <a:blip r:embed="rId3">
            <a:alphaModFix/>
          </a:blip>
          <a:srcRect b="0" l="0" r="0" t="3168"/>
          <a:stretch/>
        </p:blipFill>
        <p:spPr>
          <a:xfrm>
            <a:off x="6156479" y="3051398"/>
            <a:ext cx="4795200" cy="2572920"/>
          </a:xfrm>
          <a:prstGeom prst="rect">
            <a:avLst/>
          </a:prstGeom>
          <a:noFill/>
          <a:ln>
            <a:noFill/>
          </a:ln>
        </p:spPr>
      </p:pic>
      <p:pic>
        <p:nvPicPr>
          <p:cNvPr id="627" name="Google Shape;627;p36"/>
          <p:cNvPicPr preferRelativeResize="0"/>
          <p:nvPr>
            <p:ph idx="2" type="body"/>
          </p:nvPr>
        </p:nvPicPr>
        <p:blipFill rotWithShape="1">
          <a:blip r:embed="rId4">
            <a:alphaModFix/>
          </a:blip>
          <a:srcRect b="0" l="0" r="0" t="0"/>
          <a:stretch/>
        </p:blipFill>
        <p:spPr>
          <a:xfrm>
            <a:off x="1599007" y="3114250"/>
            <a:ext cx="4116600" cy="2572920"/>
          </a:xfrm>
          <a:prstGeom prst="rect">
            <a:avLst/>
          </a:prstGeom>
          <a:noFill/>
          <a:ln>
            <a:noFill/>
          </a:ln>
        </p:spPr>
      </p:pic>
      <p:sp>
        <p:nvSpPr>
          <p:cNvPr id="628" name="Google Shape;628;p36"/>
          <p:cNvSpPr txBox="1"/>
          <p:nvPr>
            <p:ph idx="12" type="sldNum"/>
          </p:nvPr>
        </p:nvSpPr>
        <p:spPr>
          <a:xfrm>
            <a:off x="825888" y="5344340"/>
            <a:ext cx="518400" cy="161640"/>
          </a:xfrm>
          <a:prstGeom prst="rect">
            <a:avLst/>
          </a:prstGeom>
          <a:noFill/>
          <a:ln>
            <a:noFill/>
          </a:ln>
        </p:spPr>
        <p:txBody>
          <a:bodyPr anchorCtr="0" anchor="ctr" bIns="54825" lIns="0" spcFirstLastPara="1" rIns="43200" wrap="square" tIns="54825">
            <a:normAutofit fontScale="55000" lnSpcReduction="20000"/>
          </a:bodyPr>
          <a:lstStyle/>
          <a:p>
            <a:pPr indent="0" lvl="0" marL="0" rtl="0" algn="l">
              <a:lnSpc>
                <a:spcPct val="90000"/>
              </a:lnSpc>
              <a:spcBef>
                <a:spcPts val="0"/>
              </a:spcBef>
              <a:spcAft>
                <a:spcPts val="0"/>
              </a:spcAft>
              <a:buSzPct val="100000"/>
              <a:buNone/>
            </a:pPr>
            <a:fld id="{00000000-1234-1234-1234-123412341234}" type="slidenum">
              <a:rPr lang="en-GB" sz="810">
                <a:solidFill>
                  <a:srgbClr val="414042"/>
                </a:solidFill>
              </a:rPr>
              <a:t>‹#›</a:t>
            </a:fld>
            <a:endParaRPr sz="810">
              <a:solidFill>
                <a:srgbClr val="414042"/>
              </a:solidFill>
            </a:endParaRPr>
          </a:p>
        </p:txBody>
      </p:sp>
      <p:pic>
        <p:nvPicPr>
          <p:cNvPr descr="A picture containing text, clipart&#10;&#10;Description automatically generated" id="629" name="Google Shape;629;p36"/>
          <p:cNvPicPr preferRelativeResize="0"/>
          <p:nvPr/>
        </p:nvPicPr>
        <p:blipFill rotWithShape="1">
          <a:blip r:embed="rId5">
            <a:alphaModFix/>
          </a:blip>
          <a:srcRect b="0" l="0" r="0" t="0"/>
          <a:stretch/>
        </p:blipFill>
        <p:spPr>
          <a:xfrm>
            <a:off x="1085088" y="1170811"/>
            <a:ext cx="3305908" cy="67858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pic>
        <p:nvPicPr>
          <p:cNvPr descr="Text, whiteboard&#10;&#10;Description automatically generated" id="634" name="Google Shape;634;p37"/>
          <p:cNvPicPr preferRelativeResize="0"/>
          <p:nvPr>
            <p:ph idx="2" type="pic"/>
          </p:nvPr>
        </p:nvPicPr>
        <p:blipFill rotWithShape="1">
          <a:blip r:embed="rId3">
            <a:alphaModFix/>
          </a:blip>
          <a:srcRect b="28906" l="0" r="0" t="28906"/>
          <a:stretch/>
        </p:blipFill>
        <p:spPr>
          <a:xfrm>
            <a:off x="609600" y="0"/>
            <a:ext cx="10972800" cy="6858000"/>
          </a:xfrm>
          <a:prstGeom prst="rect">
            <a:avLst/>
          </a:prstGeom>
          <a:noFill/>
          <a:ln>
            <a:noFill/>
          </a:ln>
        </p:spPr>
      </p:pic>
      <p:sp>
        <p:nvSpPr>
          <p:cNvPr id="635" name="Google Shape;635;p37"/>
          <p:cNvSpPr txBox="1"/>
          <p:nvPr>
            <p:ph type="ctrTitle"/>
          </p:nvPr>
        </p:nvSpPr>
        <p:spPr>
          <a:xfrm>
            <a:off x="0" y="0"/>
            <a:ext cx="12192000" cy="6858000"/>
          </a:xfrm>
          <a:prstGeom prst="rect">
            <a:avLst/>
          </a:prstGeom>
          <a:blipFill rotWithShape="1">
            <a:blip r:embed="rId4">
              <a:alphaModFix/>
            </a:blip>
            <a:stretch>
              <a:fillRect b="0" l="0" r="0" t="0"/>
            </a:stretch>
          </a:blipFill>
          <a:ln>
            <a:noFill/>
          </a:ln>
        </p:spPr>
        <p:txBody>
          <a:bodyPr anchorCtr="0" anchor="t" bIns="108000" lIns="604800" spcFirstLastPara="1" rIns="2592000" wrap="square" tIns="6998400">
            <a:noAutofit/>
          </a:bodyPr>
          <a:lstStyle/>
          <a:p>
            <a:pPr indent="0" lvl="0" marL="0" rtl="0" algn="l">
              <a:lnSpc>
                <a:spcPct val="100000"/>
              </a:lnSpc>
              <a:spcBef>
                <a:spcPts val="0"/>
              </a:spcBef>
              <a:spcAft>
                <a:spcPts val="0"/>
              </a:spcAft>
              <a:buClr>
                <a:schemeClr val="dk1"/>
              </a:buClr>
              <a:buSzPts val="1500"/>
              <a:buFont typeface="Arial"/>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38"/>
          <p:cNvSpPr txBox="1"/>
          <p:nvPr>
            <p:ph idx="12" type="sldNum"/>
          </p:nvPr>
        </p:nvSpPr>
        <p:spPr>
          <a:xfrm>
            <a:off x="825888" y="5982786"/>
            <a:ext cx="518400" cy="215640"/>
          </a:xfrm>
          <a:prstGeom prst="rect">
            <a:avLst/>
          </a:prstGeom>
          <a:noFill/>
          <a:ln>
            <a:noFill/>
          </a:ln>
        </p:spPr>
        <p:txBody>
          <a:bodyPr anchorCtr="0" anchor="ctr" bIns="54825" lIns="0" spcFirstLastPara="1" rIns="43200" wrap="square" tIns="54825">
            <a:noAutofit/>
          </a:bodyPr>
          <a:lstStyle/>
          <a:p>
            <a:pPr indent="0" lvl="0" marL="0" rtl="0" algn="l">
              <a:lnSpc>
                <a:spcPct val="100000"/>
              </a:lnSpc>
              <a:spcBef>
                <a:spcPts val="0"/>
              </a:spcBef>
              <a:spcAft>
                <a:spcPts val="0"/>
              </a:spcAft>
              <a:buSzPts val="700"/>
              <a:buNone/>
            </a:pPr>
            <a:fld id="{00000000-1234-1234-1234-123412341234}" type="slidenum">
              <a:rPr lang="en-GB">
                <a:solidFill>
                  <a:srgbClr val="414042"/>
                </a:solidFill>
              </a:rPr>
              <a:t>‹#›</a:t>
            </a:fld>
            <a:endParaRPr>
              <a:solidFill>
                <a:srgbClr val="414042"/>
              </a:solidFill>
            </a:endParaRPr>
          </a:p>
        </p:txBody>
      </p:sp>
      <p:pic>
        <p:nvPicPr>
          <p:cNvPr descr="A picture containing snow, outdoor&#10;&#10;Description automatically generated" id="641" name="Google Shape;641;p38"/>
          <p:cNvPicPr preferRelativeResize="0"/>
          <p:nvPr>
            <p:ph idx="1" type="body"/>
          </p:nvPr>
        </p:nvPicPr>
        <p:blipFill rotWithShape="1">
          <a:blip r:embed="rId3">
            <a:alphaModFix/>
          </a:blip>
          <a:srcRect b="0" l="0" r="0" t="0"/>
          <a:stretch/>
        </p:blipFill>
        <p:spPr>
          <a:xfrm>
            <a:off x="969119" y="2165148"/>
            <a:ext cx="2751600" cy="1970100"/>
          </a:xfrm>
          <a:prstGeom prst="rect">
            <a:avLst/>
          </a:prstGeom>
          <a:noFill/>
          <a:ln>
            <a:noFill/>
          </a:ln>
        </p:spPr>
      </p:pic>
      <p:pic>
        <p:nvPicPr>
          <p:cNvPr descr="Text&#10;&#10;Description automatically generated" id="642" name="Google Shape;642;p38"/>
          <p:cNvPicPr preferRelativeResize="0"/>
          <p:nvPr>
            <p:ph idx="3" type="body"/>
          </p:nvPr>
        </p:nvPicPr>
        <p:blipFill rotWithShape="1">
          <a:blip r:embed="rId4">
            <a:alphaModFix/>
          </a:blip>
          <a:srcRect b="0" l="0" r="0" t="0"/>
          <a:stretch/>
        </p:blipFill>
        <p:spPr>
          <a:xfrm>
            <a:off x="8718975" y="1930866"/>
            <a:ext cx="2315400" cy="2572800"/>
          </a:xfrm>
          <a:prstGeom prst="rect">
            <a:avLst/>
          </a:prstGeom>
          <a:noFill/>
          <a:ln>
            <a:noFill/>
          </a:ln>
        </p:spPr>
      </p:pic>
      <p:pic>
        <p:nvPicPr>
          <p:cNvPr descr="A picture containing food, different, meat, meal&#10;&#10;Description automatically generated" id="643" name="Google Shape;643;p38"/>
          <p:cNvPicPr preferRelativeResize="0"/>
          <p:nvPr>
            <p:ph idx="2" type="body"/>
          </p:nvPr>
        </p:nvPicPr>
        <p:blipFill rotWithShape="1">
          <a:blip r:embed="rId5">
            <a:alphaModFix/>
          </a:blip>
          <a:srcRect b="0" l="0" r="0" t="0"/>
          <a:stretch/>
        </p:blipFill>
        <p:spPr>
          <a:xfrm rot="5400000">
            <a:off x="4910155" y="2144930"/>
            <a:ext cx="2571900" cy="23145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pic>
        <p:nvPicPr>
          <p:cNvPr descr="Logo, company name&#10;&#10;Description automatically generated" id="649" name="Google Shape;649;p39"/>
          <p:cNvPicPr preferRelativeResize="0"/>
          <p:nvPr/>
        </p:nvPicPr>
        <p:blipFill rotWithShape="1">
          <a:blip r:embed="rId3">
            <a:alphaModFix/>
          </a:blip>
          <a:srcRect b="19421" l="29525" r="30313" t="9324"/>
          <a:stretch/>
        </p:blipFill>
        <p:spPr>
          <a:xfrm>
            <a:off x="10144601" y="5007983"/>
            <a:ext cx="2047398" cy="1887765"/>
          </a:xfrm>
          <a:prstGeom prst="rect">
            <a:avLst/>
          </a:prstGeom>
          <a:noFill/>
          <a:ln>
            <a:noFill/>
          </a:ln>
        </p:spPr>
      </p:pic>
      <p:pic>
        <p:nvPicPr>
          <p:cNvPr id="650" name="Google Shape;650;p39"/>
          <p:cNvPicPr preferRelativeResize="0"/>
          <p:nvPr/>
        </p:nvPicPr>
        <p:blipFill rotWithShape="1">
          <a:blip r:embed="rId4">
            <a:alphaModFix/>
          </a:blip>
          <a:srcRect b="31799" l="29513" r="19700" t="56488"/>
          <a:stretch/>
        </p:blipFill>
        <p:spPr>
          <a:xfrm>
            <a:off x="0" y="5877272"/>
            <a:ext cx="9071784" cy="980729"/>
          </a:xfrm>
          <a:prstGeom prst="rect">
            <a:avLst/>
          </a:prstGeom>
          <a:noFill/>
          <a:ln>
            <a:noFill/>
          </a:ln>
        </p:spPr>
      </p:pic>
      <p:pic>
        <p:nvPicPr>
          <p:cNvPr id="651" name="Google Shape;651;p39"/>
          <p:cNvPicPr preferRelativeResize="0"/>
          <p:nvPr/>
        </p:nvPicPr>
        <p:blipFill rotWithShape="1">
          <a:blip r:embed="rId5">
            <a:alphaModFix/>
          </a:blip>
          <a:srcRect b="47200" l="18500" r="59450" t="44400"/>
          <a:stretch/>
        </p:blipFill>
        <p:spPr>
          <a:xfrm>
            <a:off x="0" y="0"/>
            <a:ext cx="12192000" cy="980724"/>
          </a:xfrm>
          <a:prstGeom prst="rect">
            <a:avLst/>
          </a:prstGeom>
          <a:noFill/>
          <a:ln>
            <a:noFill/>
          </a:ln>
        </p:spPr>
      </p:pic>
      <p:sp>
        <p:nvSpPr>
          <p:cNvPr id="652" name="Google Shape;652;p39"/>
          <p:cNvSpPr txBox="1"/>
          <p:nvPr/>
        </p:nvSpPr>
        <p:spPr>
          <a:xfrm flipH="1">
            <a:off x="662970" y="-8241"/>
            <a:ext cx="10326000" cy="99720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lang="en-GB" sz="5760">
                <a:solidFill>
                  <a:srgbClr val="FFFFFF"/>
                </a:solidFill>
                <a:latin typeface="Arial"/>
                <a:ea typeface="Arial"/>
                <a:cs typeface="Arial"/>
                <a:sym typeface="Arial"/>
              </a:rPr>
              <a:t>Thank You</a:t>
            </a:r>
            <a:endParaRPr sz="5760">
              <a:solidFill>
                <a:srgbClr val="FFFFFF"/>
              </a:solidFill>
              <a:latin typeface="Arial"/>
              <a:ea typeface="Arial"/>
              <a:cs typeface="Arial"/>
              <a:sym typeface="Arial"/>
            </a:endParaRPr>
          </a:p>
        </p:txBody>
      </p:sp>
      <p:sp>
        <p:nvSpPr>
          <p:cNvPr id="653" name="Google Shape;653;p39"/>
          <p:cNvSpPr txBox="1"/>
          <p:nvPr/>
        </p:nvSpPr>
        <p:spPr>
          <a:xfrm>
            <a:off x="997834" y="1099435"/>
            <a:ext cx="10196400" cy="1661700"/>
          </a:xfrm>
          <a:prstGeom prst="rect">
            <a:avLst/>
          </a:prstGeom>
          <a:noFill/>
          <a:ln>
            <a:noFill/>
          </a:ln>
        </p:spPr>
        <p:txBody>
          <a:bodyPr anchorCtr="0" anchor="t" bIns="54825" lIns="109700" spcFirstLastPara="1" rIns="109700" wrap="square" tIns="54825">
            <a:spAutoFit/>
          </a:bodyPr>
          <a:lstStyle/>
          <a:p>
            <a:pPr indent="0" lvl="0" marL="0" marR="0" rtl="0" algn="l">
              <a:lnSpc>
                <a:spcPct val="107000"/>
              </a:lnSpc>
              <a:spcBef>
                <a:spcPts val="0"/>
              </a:spcBef>
              <a:spcAft>
                <a:spcPts val="0"/>
              </a:spcAft>
              <a:buNone/>
            </a:pPr>
            <a:r>
              <a:rPr lang="en-GB" sz="2160">
                <a:solidFill>
                  <a:srgbClr val="000000"/>
                </a:solidFill>
                <a:latin typeface="Arial"/>
                <a:ea typeface="Arial"/>
                <a:cs typeface="Arial"/>
                <a:sym typeface="Arial"/>
              </a:rPr>
              <a:t>The Full Report “Health, Wellbeing and the COVID-19 Pandemic: Scottish Experiences and Priorities for the Future” is available on The Health and Social Care Alliance Scotland’s website.</a:t>
            </a:r>
            <a:endParaRPr sz="1679">
              <a:solidFill>
                <a:srgbClr val="000000"/>
              </a:solidFill>
              <a:latin typeface="Arial"/>
              <a:ea typeface="Arial"/>
              <a:cs typeface="Arial"/>
              <a:sym typeface="Arial"/>
            </a:endParaRPr>
          </a:p>
          <a:p>
            <a:pPr indent="0" lvl="0" marL="0" marR="0" rtl="0" algn="l">
              <a:lnSpc>
                <a:spcPct val="107000"/>
              </a:lnSpc>
              <a:spcBef>
                <a:spcPts val="960"/>
              </a:spcBef>
              <a:spcAft>
                <a:spcPts val="0"/>
              </a:spcAft>
              <a:buNone/>
            </a:pPr>
            <a:r>
              <a:t/>
            </a:r>
            <a:endParaRPr sz="2160">
              <a:solidFill>
                <a:srgbClr val="000000"/>
              </a:solidFill>
              <a:latin typeface="Arial"/>
              <a:ea typeface="Arial"/>
              <a:cs typeface="Arial"/>
              <a:sym typeface="Arial"/>
            </a:endParaRPr>
          </a:p>
        </p:txBody>
      </p:sp>
      <p:pic>
        <p:nvPicPr>
          <p:cNvPr descr="Diagram&#10;&#10;Description automatically generated" id="654" name="Google Shape;654;p39"/>
          <p:cNvPicPr preferRelativeResize="0"/>
          <p:nvPr/>
        </p:nvPicPr>
        <p:blipFill rotWithShape="1">
          <a:blip r:embed="rId6">
            <a:alphaModFix/>
          </a:blip>
          <a:srcRect b="0" l="0" r="0" t="0"/>
          <a:stretch/>
        </p:blipFill>
        <p:spPr>
          <a:xfrm>
            <a:off x="2554204" y="2364045"/>
            <a:ext cx="5973516" cy="336010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pic>
        <p:nvPicPr>
          <p:cNvPr descr="Logo, company name&#10;&#10;Description automatically generated" id="660" name="Google Shape;660;p40"/>
          <p:cNvPicPr preferRelativeResize="0"/>
          <p:nvPr/>
        </p:nvPicPr>
        <p:blipFill rotWithShape="1">
          <a:blip r:embed="rId3">
            <a:alphaModFix/>
          </a:blip>
          <a:srcRect b="19421" l="29525" r="30313" t="9324"/>
          <a:stretch/>
        </p:blipFill>
        <p:spPr>
          <a:xfrm>
            <a:off x="10144601" y="5017408"/>
            <a:ext cx="2047398" cy="1887765"/>
          </a:xfrm>
          <a:prstGeom prst="rect">
            <a:avLst/>
          </a:prstGeom>
          <a:noFill/>
          <a:ln>
            <a:noFill/>
          </a:ln>
        </p:spPr>
      </p:pic>
      <p:pic>
        <p:nvPicPr>
          <p:cNvPr id="661" name="Google Shape;661;p40"/>
          <p:cNvPicPr preferRelativeResize="0"/>
          <p:nvPr/>
        </p:nvPicPr>
        <p:blipFill rotWithShape="1">
          <a:blip r:embed="rId4">
            <a:alphaModFix/>
          </a:blip>
          <a:srcRect b="31799" l="29513" r="19700" t="56488"/>
          <a:stretch/>
        </p:blipFill>
        <p:spPr>
          <a:xfrm>
            <a:off x="0" y="5877272"/>
            <a:ext cx="9071784" cy="980729"/>
          </a:xfrm>
          <a:prstGeom prst="rect">
            <a:avLst/>
          </a:prstGeom>
          <a:noFill/>
          <a:ln>
            <a:noFill/>
          </a:ln>
        </p:spPr>
      </p:pic>
      <p:pic>
        <p:nvPicPr>
          <p:cNvPr id="662" name="Google Shape;662;p40"/>
          <p:cNvPicPr preferRelativeResize="0"/>
          <p:nvPr/>
        </p:nvPicPr>
        <p:blipFill rotWithShape="1">
          <a:blip r:embed="rId5">
            <a:alphaModFix/>
          </a:blip>
          <a:srcRect b="47200" l="18500" r="59450" t="44400"/>
          <a:stretch/>
        </p:blipFill>
        <p:spPr>
          <a:xfrm>
            <a:off x="2" y="0"/>
            <a:ext cx="12192000" cy="980724"/>
          </a:xfrm>
          <a:prstGeom prst="rect">
            <a:avLst/>
          </a:prstGeom>
          <a:noFill/>
          <a:ln>
            <a:noFill/>
          </a:ln>
        </p:spPr>
      </p:pic>
      <p:sp>
        <p:nvSpPr>
          <p:cNvPr id="663" name="Google Shape;663;p40"/>
          <p:cNvSpPr txBox="1"/>
          <p:nvPr/>
        </p:nvSpPr>
        <p:spPr>
          <a:xfrm flipH="1">
            <a:off x="702895" y="-8216"/>
            <a:ext cx="10326000" cy="997200"/>
          </a:xfrm>
          <a:prstGeom prst="rect">
            <a:avLst/>
          </a:prstGeom>
          <a:noFill/>
          <a:ln>
            <a:noFill/>
          </a:ln>
        </p:spPr>
        <p:txBody>
          <a:bodyPr anchorCtr="0" anchor="t" bIns="54825" lIns="109700" spcFirstLastPara="1" rIns="109700" wrap="square" tIns="54825">
            <a:spAutoFit/>
          </a:bodyPr>
          <a:lstStyle/>
          <a:p>
            <a:pPr indent="0" lvl="0" marL="0" marR="0" rtl="0" algn="l">
              <a:spcBef>
                <a:spcPts val="0"/>
              </a:spcBef>
              <a:spcAft>
                <a:spcPts val="0"/>
              </a:spcAft>
              <a:buNone/>
            </a:pPr>
            <a:r>
              <a:rPr lang="en-GB" sz="5760">
                <a:solidFill>
                  <a:srgbClr val="FFFFFF"/>
                </a:solidFill>
                <a:latin typeface="Arial"/>
                <a:ea typeface="Arial"/>
                <a:cs typeface="Arial"/>
                <a:sym typeface="Arial"/>
              </a:rPr>
              <a:t>Close</a:t>
            </a:r>
            <a:endParaRPr sz="5760">
              <a:solidFill>
                <a:srgbClr val="FFFFFF"/>
              </a:solidFill>
              <a:latin typeface="Arial"/>
              <a:ea typeface="Arial"/>
              <a:cs typeface="Arial"/>
              <a:sym typeface="Arial"/>
            </a:endParaRPr>
          </a:p>
        </p:txBody>
      </p:sp>
      <p:pic>
        <p:nvPicPr>
          <p:cNvPr descr="Diagram&#10;&#10;Description automatically generated" id="664" name="Google Shape;664;p40"/>
          <p:cNvPicPr preferRelativeResize="0"/>
          <p:nvPr/>
        </p:nvPicPr>
        <p:blipFill rotWithShape="1">
          <a:blip r:embed="rId6">
            <a:alphaModFix/>
          </a:blip>
          <a:srcRect b="9317" l="15350" r="17948" t="0"/>
          <a:stretch/>
        </p:blipFill>
        <p:spPr>
          <a:xfrm>
            <a:off x="1044506" y="1682194"/>
            <a:ext cx="4839472" cy="3084183"/>
          </a:xfrm>
          <a:prstGeom prst="rect">
            <a:avLst/>
          </a:prstGeom>
          <a:noFill/>
          <a:ln>
            <a:noFill/>
          </a:ln>
        </p:spPr>
      </p:pic>
      <p:pic>
        <p:nvPicPr>
          <p:cNvPr id="665" name="Google Shape;665;p40"/>
          <p:cNvPicPr preferRelativeResize="0"/>
          <p:nvPr/>
        </p:nvPicPr>
        <p:blipFill rotWithShape="1">
          <a:blip r:embed="rId7">
            <a:alphaModFix/>
          </a:blip>
          <a:srcRect b="0" l="0" r="0" t="0"/>
          <a:stretch/>
        </p:blipFill>
        <p:spPr>
          <a:xfrm>
            <a:off x="6087928" y="2010206"/>
            <a:ext cx="5029348" cy="2428174"/>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41"/>
          <p:cNvSpPr txBox="1"/>
          <p:nvPr>
            <p:ph type="title"/>
          </p:nvPr>
        </p:nvSpPr>
        <p:spPr>
          <a:xfrm>
            <a:off x="1158240" y="274638"/>
            <a:ext cx="9875520" cy="1143000"/>
          </a:xfrm>
          <a:prstGeom prst="rect">
            <a:avLst/>
          </a:prstGeom>
          <a:noFill/>
          <a:ln>
            <a:noFill/>
          </a:ln>
        </p:spPr>
        <p:txBody>
          <a:bodyPr anchorCtr="0" anchor="ctr" bIns="54825" lIns="109700" spcFirstLastPara="1" rIns="109700" wrap="square" tIns="54825">
            <a:normAutofit/>
          </a:bodyPr>
          <a:lstStyle/>
          <a:p>
            <a:pPr indent="0" lvl="0" marL="0" rtl="0" algn="ctr">
              <a:lnSpc>
                <a:spcPct val="100000"/>
              </a:lnSpc>
              <a:spcBef>
                <a:spcPts val="0"/>
              </a:spcBef>
              <a:spcAft>
                <a:spcPts val="0"/>
              </a:spcAft>
              <a:buSzPts val="4400"/>
              <a:buNone/>
            </a:pPr>
            <a:r>
              <a:t/>
            </a:r>
            <a:endParaRPr/>
          </a:p>
        </p:txBody>
      </p:sp>
      <p:sp>
        <p:nvSpPr>
          <p:cNvPr id="672" name="Google Shape;672;p41"/>
          <p:cNvSpPr txBox="1"/>
          <p:nvPr/>
        </p:nvSpPr>
        <p:spPr>
          <a:xfrm>
            <a:off x="1606262" y="274639"/>
            <a:ext cx="8813880" cy="1440346"/>
          </a:xfrm>
          <a:prstGeom prst="rect">
            <a:avLst/>
          </a:prstGeom>
          <a:noFill/>
          <a:ln>
            <a:noFill/>
          </a:ln>
        </p:spPr>
        <p:txBody>
          <a:bodyPr anchorCtr="0" anchor="t" bIns="54825" lIns="109700" spcFirstLastPara="1" rIns="109700" wrap="square" tIns="54825">
            <a:spAutoFit/>
          </a:bodyPr>
          <a:lstStyle/>
          <a:p>
            <a:pPr indent="0" lvl="0" marL="0" marR="0" rtl="0" algn="ctr">
              <a:spcBef>
                <a:spcPts val="0"/>
              </a:spcBef>
              <a:spcAft>
                <a:spcPts val="0"/>
              </a:spcAft>
              <a:buNone/>
            </a:pPr>
            <a:r>
              <a:rPr lang="en-GB" sz="8640">
                <a:solidFill>
                  <a:srgbClr val="FFFFFF"/>
                </a:solidFill>
                <a:latin typeface="Arial"/>
                <a:ea typeface="Arial"/>
                <a:cs typeface="Arial"/>
                <a:sym typeface="Arial"/>
              </a:rPr>
              <a:t>Thank You</a:t>
            </a:r>
            <a:endParaRPr sz="1679">
              <a:solidFill>
                <a:srgbClr val="000000"/>
              </a:solidFill>
              <a:latin typeface="Arial"/>
              <a:ea typeface="Arial"/>
              <a:cs typeface="Arial"/>
              <a:sym typeface="Arial"/>
            </a:endParaRPr>
          </a:p>
        </p:txBody>
      </p:sp>
      <p:pic>
        <p:nvPicPr>
          <p:cNvPr id="673" name="Google Shape;673;p41"/>
          <p:cNvPicPr preferRelativeResize="0"/>
          <p:nvPr/>
        </p:nvPicPr>
        <p:blipFill rotWithShape="1">
          <a:blip r:embed="rId3">
            <a:alphaModFix/>
          </a:blip>
          <a:srcRect b="0" l="0" r="0" t="0"/>
          <a:stretch/>
        </p:blipFill>
        <p:spPr>
          <a:xfrm>
            <a:off x="8755002" y="4639579"/>
            <a:ext cx="2356165" cy="2218421"/>
          </a:xfrm>
          <a:prstGeom prst="rect">
            <a:avLst/>
          </a:prstGeom>
          <a:noFill/>
          <a:ln>
            <a:noFill/>
          </a:ln>
        </p:spPr>
      </p:pic>
      <p:pic>
        <p:nvPicPr>
          <p:cNvPr id="674" name="Google Shape;674;p41"/>
          <p:cNvPicPr preferRelativeResize="0"/>
          <p:nvPr/>
        </p:nvPicPr>
        <p:blipFill rotWithShape="1">
          <a:blip r:embed="rId3">
            <a:alphaModFix/>
          </a:blip>
          <a:srcRect b="0" l="0" r="0" t="0"/>
          <a:stretch/>
        </p:blipFill>
        <p:spPr>
          <a:xfrm flipH="1">
            <a:off x="1100259" y="4621196"/>
            <a:ext cx="2356165" cy="2218421"/>
          </a:xfrm>
          <a:prstGeom prst="rect">
            <a:avLst/>
          </a:prstGeom>
          <a:noFill/>
          <a:ln>
            <a:noFill/>
          </a:ln>
        </p:spPr>
      </p:pic>
      <p:pic>
        <p:nvPicPr>
          <p:cNvPr id="675" name="Google Shape;675;p41"/>
          <p:cNvPicPr preferRelativeResize="0"/>
          <p:nvPr/>
        </p:nvPicPr>
        <p:blipFill rotWithShape="1">
          <a:blip r:embed="rId4">
            <a:alphaModFix/>
          </a:blip>
          <a:srcRect b="6599" l="22971" r="24528" t="23401"/>
          <a:stretch/>
        </p:blipFill>
        <p:spPr>
          <a:xfrm>
            <a:off x="0" y="1"/>
            <a:ext cx="12192000" cy="68580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3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Marie_Curie_10_colours">
  <a:themeElements>
    <a:clrScheme name="Marie_Curie_10_colours">
      <a:dk1>
        <a:srgbClr val="414042"/>
      </a:dk1>
      <a:lt1>
        <a:srgbClr val="FFFFFF"/>
      </a:lt1>
      <a:dk2>
        <a:srgbClr val="FFCD00"/>
      </a:dk2>
      <a:lt2>
        <a:srgbClr val="969696"/>
      </a:lt2>
      <a:accent1>
        <a:srgbClr val="0065BD"/>
      </a:accent1>
      <a:accent2>
        <a:srgbClr val="FF9E1B"/>
      </a:accent2>
      <a:accent3>
        <a:srgbClr val="0097A9"/>
      </a:accent3>
      <a:accent4>
        <a:srgbClr val="CE0058"/>
      </a:accent4>
      <a:accent5>
        <a:srgbClr val="78BE20"/>
      </a:accent5>
      <a:accent6>
        <a:srgbClr val="547386"/>
      </a:accent6>
      <a:hlink>
        <a:srgbClr val="F7551F"/>
      </a:hlink>
      <a:folHlink>
        <a:srgbClr val="C8A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3_Marie_Curie_10_colours">
  <a:themeElements>
    <a:clrScheme name="Marie_Curie_10_colours">
      <a:dk1>
        <a:srgbClr val="414042"/>
      </a:dk1>
      <a:lt1>
        <a:srgbClr val="FFFFFF"/>
      </a:lt1>
      <a:dk2>
        <a:srgbClr val="FFCD00"/>
      </a:dk2>
      <a:lt2>
        <a:srgbClr val="969696"/>
      </a:lt2>
      <a:accent1>
        <a:srgbClr val="0065BD"/>
      </a:accent1>
      <a:accent2>
        <a:srgbClr val="FF9E1B"/>
      </a:accent2>
      <a:accent3>
        <a:srgbClr val="0097A9"/>
      </a:accent3>
      <a:accent4>
        <a:srgbClr val="CE0058"/>
      </a:accent4>
      <a:accent5>
        <a:srgbClr val="78BE20"/>
      </a:accent5>
      <a:accent6>
        <a:srgbClr val="547386"/>
      </a:accent6>
      <a:hlink>
        <a:srgbClr val="F7551F"/>
      </a:hlink>
      <a:folHlink>
        <a:srgbClr val="C8A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2021-05-20T05:45:07Z</dcterms:created>
  <dc:creator>Tait R (Rebecca)</dc:creator>
</cp:coreProperties>
</file>