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1" r:id="rId2"/>
    <p:sldMasterId id="2147483665" r:id="rId3"/>
    <p:sldMasterId id="2147483678" r:id="rId4"/>
  </p:sldMasterIdLst>
  <p:notesMasterIdLst>
    <p:notesMasterId r:id="rId3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gEHBuFuxqiRPTVLVUs6nQwTDZF3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167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customschemas.google.com/relationships/presentationmetadata" Target="meta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t>SAS Naloxone adminstration</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Sheet1!$A$1:$A$6</c:f>
              <c:numCache>
                <c:formatCode>General</c:formatCode>
                <c:ptCount val="6"/>
                <c:pt idx="0">
                  <c:v>2015</c:v>
                </c:pt>
                <c:pt idx="1">
                  <c:v>2016</c:v>
                </c:pt>
                <c:pt idx="2">
                  <c:v>2017</c:v>
                </c:pt>
                <c:pt idx="3">
                  <c:v>2018</c:v>
                </c:pt>
                <c:pt idx="4">
                  <c:v>2019</c:v>
                </c:pt>
                <c:pt idx="5">
                  <c:v>2020</c:v>
                </c:pt>
              </c:numCache>
            </c:numRef>
          </c:cat>
          <c:val>
            <c:numRef>
              <c:f>Sheet1!$B$1:$B$6</c:f>
              <c:numCache>
                <c:formatCode>General</c:formatCode>
                <c:ptCount val="6"/>
                <c:pt idx="0">
                  <c:v>2547</c:v>
                </c:pt>
                <c:pt idx="1">
                  <c:v>3256</c:v>
                </c:pt>
                <c:pt idx="2">
                  <c:v>3592</c:v>
                </c:pt>
                <c:pt idx="3">
                  <c:v>4758</c:v>
                </c:pt>
                <c:pt idx="4">
                  <c:v>5495</c:v>
                </c:pt>
                <c:pt idx="5">
                  <c:v>4800</c:v>
                </c:pt>
              </c:numCache>
            </c:numRef>
          </c:val>
          <c:smooth val="0"/>
          <c:extLst>
            <c:ext xmlns:c16="http://schemas.microsoft.com/office/drawing/2014/chart" uri="{C3380CC4-5D6E-409C-BE32-E72D297353CC}">
              <c16:uniqueId val="{00000000-1186-4E1E-9779-CB8725274002}"/>
            </c:ext>
          </c:extLst>
        </c:ser>
        <c:dLbls>
          <c:showLegendKey val="0"/>
          <c:showVal val="0"/>
          <c:showCatName val="0"/>
          <c:showSerName val="0"/>
          <c:showPercent val="0"/>
          <c:showBubbleSize val="0"/>
        </c:dLbls>
        <c:marker val="1"/>
        <c:smooth val="0"/>
        <c:axId val="191099368"/>
        <c:axId val="191099696"/>
      </c:lineChart>
      <c:catAx>
        <c:axId val="191099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91099696"/>
        <c:crosses val="autoZero"/>
        <c:auto val="1"/>
        <c:lblAlgn val="ctr"/>
        <c:lblOffset val="100"/>
        <c:noMultiLvlLbl val="0"/>
      </c:catAx>
      <c:valAx>
        <c:axId val="19109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91099368"/>
        <c:crosses val="autoZero"/>
        <c:crossBetween val="between"/>
      </c:valAx>
      <c:spPr>
        <a:noFill/>
        <a:ln>
          <a:noFill/>
        </a:ln>
        <a:effectLst/>
      </c:spPr>
    </c:plotArea>
    <c:plotVisOnly val="1"/>
    <c:dispBlanksAs val="gap"/>
    <c:showDLblsOverMax val="0"/>
  </c:chart>
  <c:spPr>
    <a:noFill/>
    <a:ln>
      <a:solidFill>
        <a:schemeClr val="bg1">
          <a:lumMod val="65000"/>
        </a:schemeClr>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a:spLocks noGrp="1" noRot="1" noChangeAspect="1"/>
          </p:cNvSpPr>
          <p:nvPr>
            <p:ph type="sldImg" idx="2"/>
          </p:nvPr>
        </p:nvSpPr>
        <p:spPr>
          <a:xfrm>
            <a:off x="1371600" y="97155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p2:notes"/>
          <p:cNvSpPr txBox="1">
            <a:spLocks noGrp="1"/>
          </p:cNvSpPr>
          <p:nvPr>
            <p:ph type="body" idx="1"/>
          </p:nvPr>
        </p:nvSpPr>
        <p:spPr>
          <a:xfrm>
            <a:off x="685800" y="4400549"/>
            <a:ext cx="5486400" cy="42846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99" name="Google Shape;9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p:cNvGrpSpPr/>
        <p:nvPr/>
      </p:nvGrpSpPr>
      <p:grpSpPr>
        <a:xfrm>
          <a:off x="0" y="0"/>
          <a:ext cx="0" cy="0"/>
          <a:chOff x="0" y="0"/>
          <a:chExt cx="0" cy="0"/>
        </a:xfrm>
      </p:grpSpPr>
      <p:sp>
        <p:nvSpPr>
          <p:cNvPr id="30" name="Google Shape;30;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1" name="Google Shape;31;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5730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Google Shape;37;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8" name="Google Shape;3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9465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6" name="Google Shape;46;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6846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5" name="Google Shape;5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8704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9" name="Google Shape;6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00458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97" name="Google Shape;9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24701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05" name="Google Shape;10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1958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14" name="Google Shape;11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50110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6" name="Google Shape;12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36689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5" name="Google Shape;13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1112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43" name="Google Shape;14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595256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21482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1163718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85750" lvl="0" indent="-209550" algn="l" rtl="0">
              <a:spcBef>
                <a:spcPts val="0"/>
              </a:spcBef>
              <a:spcAft>
                <a:spcPts val="0"/>
              </a:spcAft>
              <a:buClr>
                <a:schemeClr val="dk1"/>
              </a:buClr>
              <a:buSzPts val="1200"/>
              <a:buFont typeface="Arial"/>
              <a:buNone/>
            </a:pPr>
            <a:endParaRPr/>
          </a:p>
        </p:txBody>
      </p:sp>
      <p:sp>
        <p:nvSpPr>
          <p:cNvPr id="244" name="Google Shape;244;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6727191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914400" lvl="1" indent="-279400" algn="l" rtl="0">
              <a:spcBef>
                <a:spcPts val="0"/>
              </a:spcBef>
              <a:spcAft>
                <a:spcPts val="0"/>
              </a:spcAft>
              <a:buClr>
                <a:schemeClr val="dk1"/>
              </a:buClr>
              <a:buSzPts val="2800"/>
              <a:buFont typeface="Arial"/>
              <a:buNone/>
            </a:pPr>
            <a:endParaRPr sz="2800"/>
          </a:p>
        </p:txBody>
      </p:sp>
      <p:sp>
        <p:nvSpPr>
          <p:cNvPr id="252" name="Google Shape;25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2721074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914400" lvl="1" indent="-279400" algn="l" rtl="0">
              <a:spcBef>
                <a:spcPts val="0"/>
              </a:spcBef>
              <a:spcAft>
                <a:spcPts val="0"/>
              </a:spcAft>
              <a:buClr>
                <a:schemeClr val="dk1"/>
              </a:buClr>
              <a:buSzPts val="2800"/>
              <a:buFont typeface="Arial"/>
              <a:buNone/>
            </a:pPr>
            <a:endParaRPr sz="2800"/>
          </a:p>
        </p:txBody>
      </p:sp>
      <p:sp>
        <p:nvSpPr>
          <p:cNvPr id="262" name="Google Shape;26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361216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000286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074262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t>Outcomes</a:t>
            </a:r>
            <a:endParaRPr/>
          </a:p>
          <a:p>
            <a:pPr marL="457200" lvl="0" indent="-457200" algn="l" rtl="0">
              <a:spcBef>
                <a:spcPts val="0"/>
              </a:spcBef>
              <a:spcAft>
                <a:spcPts val="0"/>
              </a:spcAft>
              <a:buClr>
                <a:schemeClr val="dk1"/>
              </a:buClr>
              <a:buSzPts val="1200"/>
              <a:buFont typeface="Calibri"/>
              <a:buChar char="-"/>
            </a:pPr>
            <a:r>
              <a:rPr lang="en-GB" sz="1200"/>
              <a:t>Useful resource in service – advice line, signspoting for families on WL, and for use in direct clinical work esp when not able to see families face to face and when direct clinical work with low risk cases was on hold</a:t>
            </a:r>
            <a:endParaRPr sz="1200"/>
          </a:p>
          <a:p>
            <a:pPr marL="457200" lvl="0" indent="-457200" algn="l" rtl="0">
              <a:spcBef>
                <a:spcPts val="0"/>
              </a:spcBef>
              <a:spcAft>
                <a:spcPts val="0"/>
              </a:spcAft>
              <a:buClr>
                <a:schemeClr val="dk1"/>
              </a:buClr>
              <a:buSzPts val="1200"/>
              <a:buFont typeface="Calibri"/>
              <a:buChar char="-"/>
            </a:pPr>
            <a:r>
              <a:rPr lang="en-GB" sz="1200"/>
              <a:t>Positive reception and demand for this resource from other services within and </a:t>
            </a:r>
            <a:r>
              <a:rPr lang="en-GB"/>
              <a:t>out with</a:t>
            </a:r>
            <a:r>
              <a:rPr lang="en-GB" sz="1200"/>
              <a:t> the NHS</a:t>
            </a:r>
            <a:r>
              <a:rPr lang="en-GB"/>
              <a:t> that included: widely used by partner agencies, requet from two health boards to adapt resource for local use</a:t>
            </a:r>
            <a:endParaRPr/>
          </a:p>
          <a:p>
            <a:pPr marL="457200" lvl="0" indent="-457200" algn="l" rtl="0">
              <a:spcBef>
                <a:spcPts val="0"/>
              </a:spcBef>
              <a:spcAft>
                <a:spcPts val="0"/>
              </a:spcAft>
              <a:buClr>
                <a:schemeClr val="dk1"/>
              </a:buClr>
              <a:buSzPts val="1200"/>
              <a:buFont typeface="Calibri"/>
              <a:buChar char="-"/>
            </a:pPr>
            <a:r>
              <a:rPr lang="en-GB" sz="1200"/>
              <a:t>Unviersity highlighted on website the achievement</a:t>
            </a:r>
            <a:endParaRPr sz="1200"/>
          </a:p>
          <a:p>
            <a:pPr marL="457200" lvl="0" indent="-457200" algn="l" rtl="0">
              <a:spcBef>
                <a:spcPts val="0"/>
              </a:spcBef>
              <a:spcAft>
                <a:spcPts val="0"/>
              </a:spcAft>
              <a:buClr>
                <a:schemeClr val="dk1"/>
              </a:buClr>
              <a:buSzPts val="1200"/>
              <a:buFont typeface="Arial"/>
              <a:buChar char="•"/>
            </a:pPr>
            <a:r>
              <a:rPr lang="en-GB"/>
              <a:t>Useful resource for CAMHS clinicians to signpost families to, both via advice line and to support direct clinical work</a:t>
            </a:r>
            <a:endParaRPr/>
          </a:p>
          <a:p>
            <a:pPr marL="457200" lvl="0" indent="-457200" algn="l" rtl="0">
              <a:spcBef>
                <a:spcPts val="0"/>
              </a:spcBef>
              <a:spcAft>
                <a:spcPts val="0"/>
              </a:spcAft>
              <a:buClr>
                <a:schemeClr val="dk1"/>
              </a:buClr>
              <a:buSzPts val="1200"/>
              <a:buFont typeface="Arial"/>
              <a:buChar char="•"/>
            </a:pPr>
            <a:r>
              <a:rPr lang="en-GB"/>
              <a:t>Positive reception and demand for this resource from other services within and out with the NHS </a:t>
            </a:r>
            <a:endParaRPr/>
          </a:p>
        </p:txBody>
      </p:sp>
      <p:sp>
        <p:nvSpPr>
          <p:cNvPr id="291" name="Google Shape;29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6829932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300" name="Google Shape;300;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545437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8791570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4" name="Google Shape;31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424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6"/>
        <p:cNvGrpSpPr/>
        <p:nvPr/>
      </p:nvGrpSpPr>
      <p:grpSpPr>
        <a:xfrm>
          <a:off x="0" y="0"/>
          <a:ext cx="0" cy="0"/>
          <a:chOff x="0" y="0"/>
          <a:chExt cx="0" cy="0"/>
        </a:xfrm>
      </p:grpSpPr>
      <p:pic>
        <p:nvPicPr>
          <p:cNvPr id="17" name="Google Shape;17;p14" descr="nhs_ppt_normal_v2.jpg"/>
          <p:cNvPicPr preferRelativeResize="0"/>
          <p:nvPr/>
        </p:nvPicPr>
        <p:blipFill rotWithShape="1">
          <a:blip r:embed="rId2">
            <a:alphaModFix/>
          </a:blip>
          <a:srcRect/>
          <a:stretch/>
        </p:blipFill>
        <p:spPr>
          <a:xfrm>
            <a:off x="0" y="0"/>
            <a:ext cx="9138373" cy="6858000"/>
          </a:xfrm>
          <a:prstGeom prst="rect">
            <a:avLst/>
          </a:prstGeom>
          <a:noFill/>
          <a:ln>
            <a:noFill/>
          </a:ln>
        </p:spPr>
      </p:pic>
      <p:sp>
        <p:nvSpPr>
          <p:cNvPr id="18" name="Google Shape;18;p14"/>
          <p:cNvSpPr txBox="1">
            <a:spLocks noGrp="1"/>
          </p:cNvSpPr>
          <p:nvPr>
            <p:ph type="title"/>
          </p:nvPr>
        </p:nvSpPr>
        <p:spPr>
          <a:xfrm>
            <a:off x="552308" y="2362657"/>
            <a:ext cx="7886700" cy="1325563"/>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lt1"/>
              </a:buClr>
              <a:buSzPts val="44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9" name="Google Shape;19;p14" descr="nhs_ppt_normal_v2.jpg"/>
          <p:cNvPicPr preferRelativeResize="0"/>
          <p:nvPr/>
        </p:nvPicPr>
        <p:blipFill rotWithShape="1">
          <a:blip r:embed="rId2">
            <a:alphaModFix/>
          </a:blip>
          <a:srcRect l="57727" t="58611" b="20695"/>
          <a:stretch/>
        </p:blipFill>
        <p:spPr>
          <a:xfrm>
            <a:off x="5111262" y="5276852"/>
            <a:ext cx="3862988" cy="1419225"/>
          </a:xfrm>
          <a:prstGeom prst="rect">
            <a:avLst/>
          </a:prstGeom>
          <a:noFill/>
          <a:ln>
            <a:noFill/>
          </a:ln>
        </p:spPr>
      </p:pic>
      <p:pic>
        <p:nvPicPr>
          <p:cNvPr id="20" name="Google Shape;20;p14"/>
          <p:cNvPicPr preferRelativeResize="0"/>
          <p:nvPr/>
        </p:nvPicPr>
        <p:blipFill rotWithShape="1">
          <a:blip r:embed="rId3">
            <a:alphaModFix/>
          </a:blip>
          <a:srcRect/>
          <a:stretch/>
        </p:blipFill>
        <p:spPr>
          <a:xfrm>
            <a:off x="7162800" y="5789899"/>
            <a:ext cx="1606064" cy="65681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0" name="Google Shape;30;p1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1" name="Google Shape;31;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4"/>
        <p:cNvGrpSpPr/>
        <p:nvPr/>
      </p:nvGrpSpPr>
      <p:grpSpPr>
        <a:xfrm>
          <a:off x="0" y="0"/>
          <a:ext cx="0" cy="0"/>
          <a:chOff x="0" y="0"/>
          <a:chExt cx="0" cy="0"/>
        </a:xfrm>
      </p:grpSpPr>
      <p:sp>
        <p:nvSpPr>
          <p:cNvPr id="35" name="Google Shape;35;p1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1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37" name="Google Shape;37;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3" name="Google Shape;43;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6"/>
        <p:cNvGrpSpPr/>
        <p:nvPr/>
      </p:nvGrpSpPr>
      <p:grpSpPr>
        <a:xfrm>
          <a:off x="0" y="0"/>
          <a:ext cx="0" cy="0"/>
          <a:chOff x="0" y="0"/>
          <a:chExt cx="0" cy="0"/>
        </a:xfrm>
      </p:grpSpPr>
      <p:sp>
        <p:nvSpPr>
          <p:cNvPr id="47" name="Google Shape;47;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1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1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1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1" name="Google Shape;51;p1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2" name="Google Shape;52;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5"/>
        <p:cNvGrpSpPr/>
        <p:nvPr/>
      </p:nvGrpSpPr>
      <p:grpSpPr>
        <a:xfrm>
          <a:off x="0" y="0"/>
          <a:ext cx="0" cy="0"/>
          <a:chOff x="0" y="0"/>
          <a:chExt cx="0" cy="0"/>
        </a:xfrm>
      </p:grpSpPr>
      <p:sp>
        <p:nvSpPr>
          <p:cNvPr id="56" name="Google Shape;56;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4"/>
        <p:cNvGrpSpPr/>
        <p:nvPr/>
      </p:nvGrpSpPr>
      <p:grpSpPr>
        <a:xfrm>
          <a:off x="0" y="0"/>
          <a:ext cx="0" cy="0"/>
          <a:chOff x="0" y="0"/>
          <a:chExt cx="0" cy="0"/>
        </a:xfrm>
      </p:grpSpPr>
      <p:sp>
        <p:nvSpPr>
          <p:cNvPr id="65" name="Google Shape;65;p22"/>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22"/>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7" name="Google Shape;67;p22"/>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8" name="Google Shape;6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1"/>
        <p:cNvGrpSpPr/>
        <p:nvPr/>
      </p:nvGrpSpPr>
      <p:grpSpPr>
        <a:xfrm>
          <a:off x="0" y="0"/>
          <a:ext cx="0" cy="0"/>
          <a:chOff x="0" y="0"/>
          <a:chExt cx="0" cy="0"/>
        </a:xfrm>
      </p:grpSpPr>
      <p:sp>
        <p:nvSpPr>
          <p:cNvPr id="72" name="Google Shape;72;p23"/>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23"/>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4" name="Google Shape;74;p23"/>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75" name="Google Shape;75;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8"/>
        <p:cNvGrpSpPr/>
        <p:nvPr/>
      </p:nvGrpSpPr>
      <p:grpSpPr>
        <a:xfrm>
          <a:off x="0" y="0"/>
          <a:ext cx="0" cy="0"/>
          <a:chOff x="0" y="0"/>
          <a:chExt cx="0" cy="0"/>
        </a:xfrm>
      </p:grpSpPr>
      <p:sp>
        <p:nvSpPr>
          <p:cNvPr id="79" name="Google Shape;79;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4"/>
        <p:cNvGrpSpPr/>
        <p:nvPr/>
      </p:nvGrpSpPr>
      <p:grpSpPr>
        <a:xfrm>
          <a:off x="0" y="0"/>
          <a:ext cx="0" cy="0"/>
          <a:chOff x="0" y="0"/>
          <a:chExt cx="0" cy="0"/>
        </a:xfrm>
      </p:grpSpPr>
      <p:sp>
        <p:nvSpPr>
          <p:cNvPr id="85" name="Google Shape;85;p25"/>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25"/>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7" name="Google Shape;87;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6"/>
        <p:cNvGrpSpPr/>
        <p:nvPr/>
      </p:nvGrpSpPr>
      <p:grpSpPr>
        <a:xfrm>
          <a:off x="0" y="0"/>
          <a:ext cx="0" cy="0"/>
          <a:chOff x="0" y="0"/>
          <a:chExt cx="0" cy="0"/>
        </a:xfrm>
      </p:grpSpPr>
      <p:pic>
        <p:nvPicPr>
          <p:cNvPr id="17" name="Google Shape;17;p13" descr="nhs_ppt_normal_v2.jpg"/>
          <p:cNvPicPr preferRelativeResize="0"/>
          <p:nvPr/>
        </p:nvPicPr>
        <p:blipFill rotWithShape="1">
          <a:blip r:embed="rId2">
            <a:alphaModFix/>
          </a:blip>
          <a:srcRect/>
          <a:stretch/>
        </p:blipFill>
        <p:spPr>
          <a:xfrm>
            <a:off x="0" y="0"/>
            <a:ext cx="9138373" cy="6858000"/>
          </a:xfrm>
          <a:prstGeom prst="rect">
            <a:avLst/>
          </a:prstGeom>
          <a:noFill/>
          <a:ln>
            <a:noFill/>
          </a:ln>
        </p:spPr>
      </p:pic>
      <p:sp>
        <p:nvSpPr>
          <p:cNvPr id="18" name="Google Shape;18;p13"/>
          <p:cNvSpPr txBox="1">
            <a:spLocks noGrp="1"/>
          </p:cNvSpPr>
          <p:nvPr>
            <p:ph type="title"/>
          </p:nvPr>
        </p:nvSpPr>
        <p:spPr>
          <a:xfrm>
            <a:off x="552308" y="2362657"/>
            <a:ext cx="7886700" cy="1325563"/>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19" name="Google Shape;19;p13" descr="nhs_ppt_normal_v2.jpg"/>
          <p:cNvPicPr preferRelativeResize="0"/>
          <p:nvPr/>
        </p:nvPicPr>
        <p:blipFill rotWithShape="1">
          <a:blip r:embed="rId2">
            <a:alphaModFix/>
          </a:blip>
          <a:srcRect l="57727" t="58611" b="20695"/>
          <a:stretch/>
        </p:blipFill>
        <p:spPr>
          <a:xfrm>
            <a:off x="5111262" y="5276852"/>
            <a:ext cx="3862988" cy="1419225"/>
          </a:xfrm>
          <a:prstGeom prst="rect">
            <a:avLst/>
          </a:prstGeom>
          <a:noFill/>
          <a:ln>
            <a:noFill/>
          </a:ln>
        </p:spPr>
      </p:pic>
      <p:pic>
        <p:nvPicPr>
          <p:cNvPr id="20" name="Google Shape;20;p13"/>
          <p:cNvPicPr preferRelativeResize="0"/>
          <p:nvPr/>
        </p:nvPicPr>
        <p:blipFill rotWithShape="1">
          <a:blip r:embed="rId3">
            <a:alphaModFix/>
          </a:blip>
          <a:srcRect/>
          <a:stretch/>
        </p:blipFill>
        <p:spPr>
          <a:xfrm>
            <a:off x="7162800" y="5789899"/>
            <a:ext cx="1606064" cy="656813"/>
          </a:xfrm>
          <a:prstGeom prst="rect">
            <a:avLst/>
          </a:prstGeom>
          <a:noFill/>
          <a:ln>
            <a:noFill/>
          </a:ln>
        </p:spPr>
      </p:pic>
    </p:spTree>
    <p:extLst>
      <p:ext uri="{BB962C8B-B14F-4D97-AF65-F5344CB8AC3E}">
        <p14:creationId xmlns:p14="http://schemas.microsoft.com/office/powerpoint/2010/main" val="37668778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457200" y="2138257"/>
            <a:ext cx="8229600" cy="657171"/>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SzPts val="1400"/>
              <a:buNone/>
              <a:defRPr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457200" y="2938206"/>
            <a:ext cx="8229600" cy="3187959"/>
          </a:xfrm>
          <a:prstGeom prst="rect">
            <a:avLst/>
          </a:prstGeom>
          <a:noFill/>
          <a:ln>
            <a:noFill/>
          </a:ln>
        </p:spPr>
        <p:txBody>
          <a:bodyPr spcFirstLastPara="1" wrap="square" lIns="91425" tIns="45700" rIns="91425" bIns="45700" anchor="t" anchorCtr="0">
            <a:noAutofit/>
          </a:bodyPr>
          <a:lstStyle>
            <a:lvl1pPr marL="342900" lvl="0" indent="-257175" algn="l">
              <a:spcBef>
                <a:spcPts val="270"/>
              </a:spcBef>
              <a:spcAft>
                <a:spcPts val="0"/>
              </a:spcAft>
              <a:buClr>
                <a:schemeClr val="dk1"/>
              </a:buClr>
              <a:buSzPts val="1800"/>
              <a:buChar char="•"/>
              <a:defRPr/>
            </a:lvl1pPr>
            <a:lvl2pPr marL="685800" lvl="1" indent="-257175" algn="l">
              <a:spcBef>
                <a:spcPts val="270"/>
              </a:spcBef>
              <a:spcAft>
                <a:spcPts val="0"/>
              </a:spcAft>
              <a:buClr>
                <a:schemeClr val="dk1"/>
              </a:buClr>
              <a:buSzPts val="1800"/>
              <a:buChar char="–"/>
              <a:defRPr/>
            </a:lvl2pPr>
            <a:lvl3pPr marL="1028700" lvl="2" indent="-257175" algn="l">
              <a:spcBef>
                <a:spcPts val="270"/>
              </a:spcBef>
              <a:spcAft>
                <a:spcPts val="0"/>
              </a:spcAft>
              <a:buClr>
                <a:schemeClr val="dk1"/>
              </a:buClr>
              <a:buSzPts val="1800"/>
              <a:buChar char="•"/>
              <a:defRPr/>
            </a:lvl3pPr>
            <a:lvl4pPr marL="1371600" lvl="3" indent="-257175" algn="l">
              <a:spcBef>
                <a:spcPts val="270"/>
              </a:spcBef>
              <a:spcAft>
                <a:spcPts val="0"/>
              </a:spcAft>
              <a:buClr>
                <a:schemeClr val="dk1"/>
              </a:buClr>
              <a:buSzPts val="1800"/>
              <a:buChar char="–"/>
              <a:defRPr/>
            </a:lvl4pPr>
            <a:lvl5pPr marL="1714500" lvl="4" indent="-257175" algn="l">
              <a:spcBef>
                <a:spcPts val="270"/>
              </a:spcBef>
              <a:spcAft>
                <a:spcPts val="0"/>
              </a:spcAft>
              <a:buClr>
                <a:schemeClr val="dk1"/>
              </a:buClr>
              <a:buSzPts val="1800"/>
              <a:buChar char="»"/>
              <a:defRPr/>
            </a:lvl5pPr>
            <a:lvl6pPr marL="2057400" lvl="5" indent="-257175" algn="l">
              <a:spcBef>
                <a:spcPts val="270"/>
              </a:spcBef>
              <a:spcAft>
                <a:spcPts val="0"/>
              </a:spcAft>
              <a:buClr>
                <a:schemeClr val="dk1"/>
              </a:buClr>
              <a:buSzPts val="1800"/>
              <a:buChar char="•"/>
              <a:defRPr/>
            </a:lvl6pPr>
            <a:lvl7pPr marL="2400300" lvl="6" indent="-257175" algn="l">
              <a:spcBef>
                <a:spcPts val="270"/>
              </a:spcBef>
              <a:spcAft>
                <a:spcPts val="0"/>
              </a:spcAft>
              <a:buClr>
                <a:schemeClr val="dk1"/>
              </a:buClr>
              <a:buSzPts val="1800"/>
              <a:buChar char="•"/>
              <a:defRPr/>
            </a:lvl7pPr>
            <a:lvl8pPr marL="2743200" lvl="7" indent="-257175" algn="l">
              <a:spcBef>
                <a:spcPts val="270"/>
              </a:spcBef>
              <a:spcAft>
                <a:spcPts val="0"/>
              </a:spcAft>
              <a:buClr>
                <a:schemeClr val="dk1"/>
              </a:buClr>
              <a:buSzPts val="1800"/>
              <a:buChar char="•"/>
              <a:defRPr/>
            </a:lvl8pPr>
            <a:lvl9pPr marL="3086100" lvl="8" indent="-257175" algn="l">
              <a:spcBef>
                <a:spcPts val="270"/>
              </a:spcBef>
              <a:spcAft>
                <a:spcPts val="0"/>
              </a:spcAft>
              <a:buClr>
                <a:schemeClr val="dk1"/>
              </a:buClr>
              <a:buSzPts val="1800"/>
              <a:buChar char="•"/>
              <a:defRPr/>
            </a:lvl9pPr>
          </a:lstStyle>
          <a:p>
            <a:endParaRPr/>
          </a:p>
        </p:txBody>
      </p:sp>
      <p:sp>
        <p:nvSpPr>
          <p:cNvPr id="24" name="Google Shape;24;p14"/>
          <p:cNvSpPr txBox="1">
            <a:spLocks noGrp="1"/>
          </p:cNvSpPr>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900" b="0" i="0" u="none" strike="noStrike" cap="none">
                <a:solidFill>
                  <a:schemeClr val="dk1"/>
                </a:solidFill>
                <a:latin typeface="Calibri"/>
                <a:ea typeface="Calibri"/>
                <a:cs typeface="Calibri"/>
                <a:sym typeface="Calibri"/>
              </a:defRPr>
            </a:lvl1pPr>
            <a:lvl2pPr marL="0" lvl="1" indent="0" algn="r">
              <a:spcBef>
                <a:spcPts val="0"/>
              </a:spcBef>
              <a:spcAft>
                <a:spcPts val="0"/>
              </a:spcAft>
              <a:buNone/>
              <a:defRPr sz="900" b="0" i="0" u="none" strike="noStrike" cap="none">
                <a:solidFill>
                  <a:schemeClr val="dk1"/>
                </a:solidFill>
                <a:latin typeface="Calibri"/>
                <a:ea typeface="Calibri"/>
                <a:cs typeface="Calibri"/>
                <a:sym typeface="Calibri"/>
              </a:defRPr>
            </a:lvl2pPr>
            <a:lvl3pPr marL="0" lvl="2" indent="0" algn="r">
              <a:spcBef>
                <a:spcPts val="0"/>
              </a:spcBef>
              <a:spcAft>
                <a:spcPts val="0"/>
              </a:spcAft>
              <a:buNone/>
              <a:defRPr sz="900" b="0" i="0" u="none" strike="noStrike" cap="none">
                <a:solidFill>
                  <a:schemeClr val="dk1"/>
                </a:solidFill>
                <a:latin typeface="Calibri"/>
                <a:ea typeface="Calibri"/>
                <a:cs typeface="Calibri"/>
                <a:sym typeface="Calibri"/>
              </a:defRPr>
            </a:lvl3pPr>
            <a:lvl4pPr marL="0" lvl="3" indent="0" algn="r">
              <a:spcBef>
                <a:spcPts val="0"/>
              </a:spcBef>
              <a:spcAft>
                <a:spcPts val="0"/>
              </a:spcAft>
              <a:buNone/>
              <a:defRPr sz="900" b="0" i="0" u="none" strike="noStrike" cap="none">
                <a:solidFill>
                  <a:schemeClr val="dk1"/>
                </a:solidFill>
                <a:latin typeface="Calibri"/>
                <a:ea typeface="Calibri"/>
                <a:cs typeface="Calibri"/>
                <a:sym typeface="Calibri"/>
              </a:defRPr>
            </a:lvl4pPr>
            <a:lvl5pPr marL="0" lvl="4" indent="0" algn="r">
              <a:spcBef>
                <a:spcPts val="0"/>
              </a:spcBef>
              <a:spcAft>
                <a:spcPts val="0"/>
              </a:spcAft>
              <a:buNone/>
              <a:defRPr sz="900" b="0" i="0" u="none" strike="noStrike" cap="none">
                <a:solidFill>
                  <a:schemeClr val="dk1"/>
                </a:solidFill>
                <a:latin typeface="Calibri"/>
                <a:ea typeface="Calibri"/>
                <a:cs typeface="Calibri"/>
                <a:sym typeface="Calibri"/>
              </a:defRPr>
            </a:lvl5pPr>
            <a:lvl6pPr marL="0" lvl="5" indent="0" algn="r">
              <a:spcBef>
                <a:spcPts val="0"/>
              </a:spcBef>
              <a:spcAft>
                <a:spcPts val="0"/>
              </a:spcAft>
              <a:buNone/>
              <a:defRPr sz="900" b="0" i="0" u="none" strike="noStrike" cap="none">
                <a:solidFill>
                  <a:schemeClr val="dk1"/>
                </a:solidFill>
                <a:latin typeface="Calibri"/>
                <a:ea typeface="Calibri"/>
                <a:cs typeface="Calibri"/>
                <a:sym typeface="Calibri"/>
              </a:defRPr>
            </a:lvl6pPr>
            <a:lvl7pPr marL="0" lvl="6" indent="0" algn="r">
              <a:spcBef>
                <a:spcPts val="0"/>
              </a:spcBef>
              <a:spcAft>
                <a:spcPts val="0"/>
              </a:spcAft>
              <a:buNone/>
              <a:defRPr sz="900" b="0" i="0" u="none" strike="noStrike" cap="none">
                <a:solidFill>
                  <a:schemeClr val="dk1"/>
                </a:solidFill>
                <a:latin typeface="Calibri"/>
                <a:ea typeface="Calibri"/>
                <a:cs typeface="Calibri"/>
                <a:sym typeface="Calibri"/>
              </a:defRPr>
            </a:lvl7pPr>
            <a:lvl8pPr marL="0" lvl="7" indent="0" algn="r">
              <a:spcBef>
                <a:spcPts val="0"/>
              </a:spcBef>
              <a:spcAft>
                <a:spcPts val="0"/>
              </a:spcAft>
              <a:buNone/>
              <a:defRPr sz="900" b="0" i="0" u="none" strike="noStrike" cap="none">
                <a:solidFill>
                  <a:schemeClr val="dk1"/>
                </a:solidFill>
                <a:latin typeface="Calibri"/>
                <a:ea typeface="Calibri"/>
                <a:cs typeface="Calibri"/>
                <a:sym typeface="Calibri"/>
              </a:defRPr>
            </a:lvl8pPr>
            <a:lvl9pPr marL="0" lvl="8" indent="0" algn="r">
              <a:spcBef>
                <a:spcPts val="0"/>
              </a:spcBef>
              <a:spcAft>
                <a:spcPts val="0"/>
              </a:spcAft>
              <a:buNone/>
              <a:defRPr sz="900" b="0" i="0" u="none" strike="noStrike" cap="none">
                <a:solidFill>
                  <a:schemeClr val="dk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364503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5"/>
        <p:cNvGrpSpPr/>
        <p:nvPr/>
      </p:nvGrpSpPr>
      <p:grpSpPr>
        <a:xfrm>
          <a:off x="0" y="0"/>
          <a:ext cx="0" cy="0"/>
          <a:chOff x="0" y="0"/>
          <a:chExt cx="0" cy="0"/>
        </a:xfrm>
      </p:grpSpPr>
      <p:sp>
        <p:nvSpPr>
          <p:cNvPr id="26" name="Google Shape;26;p15"/>
          <p:cNvSpPr txBox="1">
            <a:spLocks noGrp="1"/>
          </p:cNvSpPr>
          <p:nvPr>
            <p:ph type="ctrTitle"/>
          </p:nvPr>
        </p:nvSpPr>
        <p:spPr>
          <a:xfrm>
            <a:off x="685800" y="2130427"/>
            <a:ext cx="7772400" cy="14700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subTitle" idx="1"/>
          </p:nvPr>
        </p:nvSpPr>
        <p:spPr>
          <a:xfrm>
            <a:off x="685800" y="3886200"/>
            <a:ext cx="7086600" cy="1752600"/>
          </a:xfrm>
          <a:prstGeom prst="rect">
            <a:avLst/>
          </a:prstGeom>
          <a:noFill/>
          <a:ln>
            <a:noFill/>
          </a:ln>
        </p:spPr>
        <p:txBody>
          <a:bodyPr spcFirstLastPara="1" wrap="square" lIns="91425" tIns="45700" rIns="91425" bIns="45700" anchor="t" anchorCtr="0">
            <a:noAutofit/>
          </a:bodyPr>
          <a:lstStyle>
            <a:lvl1pPr lvl="0" algn="l">
              <a:spcBef>
                <a:spcPts val="480"/>
              </a:spcBef>
              <a:spcAft>
                <a:spcPts val="0"/>
              </a:spcAft>
              <a:buClr>
                <a:srgbClr val="3552AA"/>
              </a:buClr>
              <a:buSzPts val="3200"/>
              <a:buNone/>
              <a:defRPr>
                <a:solidFill>
                  <a:srgbClr val="3552AA"/>
                </a:solidFill>
              </a:defRPr>
            </a:lvl1pPr>
            <a:lvl2pPr lvl="1" algn="ctr">
              <a:spcBef>
                <a:spcPts val="420"/>
              </a:spcBef>
              <a:spcAft>
                <a:spcPts val="0"/>
              </a:spcAft>
              <a:buClr>
                <a:srgbClr val="888888"/>
              </a:buClr>
              <a:buSzPts val="2800"/>
              <a:buNone/>
              <a:defRPr>
                <a:solidFill>
                  <a:srgbClr val="888888"/>
                </a:solidFill>
              </a:defRPr>
            </a:lvl2pPr>
            <a:lvl3pPr lvl="2" algn="ctr">
              <a:spcBef>
                <a:spcPts val="360"/>
              </a:spcBef>
              <a:spcAft>
                <a:spcPts val="0"/>
              </a:spcAft>
              <a:buClr>
                <a:srgbClr val="888888"/>
              </a:buClr>
              <a:buSzPts val="2400"/>
              <a:buNone/>
              <a:defRPr>
                <a:solidFill>
                  <a:srgbClr val="888888"/>
                </a:solidFill>
              </a:defRPr>
            </a:lvl3pPr>
            <a:lvl4pPr lvl="3" algn="ctr">
              <a:spcBef>
                <a:spcPts val="300"/>
              </a:spcBef>
              <a:spcAft>
                <a:spcPts val="0"/>
              </a:spcAft>
              <a:buClr>
                <a:srgbClr val="888888"/>
              </a:buClr>
              <a:buSzPts val="2000"/>
              <a:buNone/>
              <a:defRPr>
                <a:solidFill>
                  <a:srgbClr val="888888"/>
                </a:solidFill>
              </a:defRPr>
            </a:lvl4pPr>
            <a:lvl5pPr lvl="4" algn="ctr">
              <a:spcBef>
                <a:spcPts val="300"/>
              </a:spcBef>
              <a:spcAft>
                <a:spcPts val="0"/>
              </a:spcAft>
              <a:buClr>
                <a:srgbClr val="888888"/>
              </a:buClr>
              <a:buSzPts val="2000"/>
              <a:buNone/>
              <a:defRPr>
                <a:solidFill>
                  <a:srgbClr val="888888"/>
                </a:solidFill>
              </a:defRPr>
            </a:lvl5pPr>
            <a:lvl6pPr lvl="5" algn="ctr">
              <a:spcBef>
                <a:spcPts val="300"/>
              </a:spcBef>
              <a:spcAft>
                <a:spcPts val="0"/>
              </a:spcAft>
              <a:buClr>
                <a:srgbClr val="888888"/>
              </a:buClr>
              <a:buSzPts val="2000"/>
              <a:buNone/>
              <a:defRPr>
                <a:solidFill>
                  <a:srgbClr val="888888"/>
                </a:solidFill>
              </a:defRPr>
            </a:lvl6pPr>
            <a:lvl7pPr lvl="6" algn="ctr">
              <a:spcBef>
                <a:spcPts val="300"/>
              </a:spcBef>
              <a:spcAft>
                <a:spcPts val="0"/>
              </a:spcAft>
              <a:buClr>
                <a:srgbClr val="888888"/>
              </a:buClr>
              <a:buSzPts val="2000"/>
              <a:buNone/>
              <a:defRPr>
                <a:solidFill>
                  <a:srgbClr val="888888"/>
                </a:solidFill>
              </a:defRPr>
            </a:lvl7pPr>
            <a:lvl8pPr lvl="7" algn="ctr">
              <a:spcBef>
                <a:spcPts val="300"/>
              </a:spcBef>
              <a:spcAft>
                <a:spcPts val="0"/>
              </a:spcAft>
              <a:buClr>
                <a:srgbClr val="888888"/>
              </a:buClr>
              <a:buSzPts val="2000"/>
              <a:buNone/>
              <a:defRPr>
                <a:solidFill>
                  <a:srgbClr val="888888"/>
                </a:solidFill>
              </a:defRPr>
            </a:lvl8pPr>
            <a:lvl9pPr lvl="8" algn="ctr">
              <a:spcBef>
                <a:spcPts val="300"/>
              </a:spcBef>
              <a:spcAft>
                <a:spcPts val="0"/>
              </a:spcAft>
              <a:buClr>
                <a:srgbClr val="888888"/>
              </a:buClr>
              <a:buSzPts val="2000"/>
              <a:buNone/>
              <a:defRPr>
                <a:solidFill>
                  <a:srgbClr val="888888"/>
                </a:solidFill>
              </a:defRPr>
            </a:lvl9pPr>
          </a:lstStyle>
          <a:p>
            <a:endParaRPr/>
          </a:p>
        </p:txBody>
      </p:sp>
      <p:sp>
        <p:nvSpPr>
          <p:cNvPr id="28" name="Google Shape;28;p15"/>
          <p:cNvSpPr txBox="1">
            <a:spLocks noGrp="1"/>
          </p:cNvSpPr>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900">
                <a:solidFill>
                  <a:schemeClr val="dk1"/>
                </a:solidFill>
                <a:latin typeface="Calibri"/>
                <a:ea typeface="Calibri"/>
                <a:cs typeface="Calibri"/>
                <a:sym typeface="Calibri"/>
              </a:defRPr>
            </a:lvl1pPr>
            <a:lvl2pPr marL="0" lvl="1" indent="0" algn="r">
              <a:spcBef>
                <a:spcPts val="0"/>
              </a:spcBef>
              <a:spcAft>
                <a:spcPts val="0"/>
              </a:spcAft>
              <a:buNone/>
              <a:defRPr sz="900">
                <a:solidFill>
                  <a:schemeClr val="dk1"/>
                </a:solidFill>
                <a:latin typeface="Calibri"/>
                <a:ea typeface="Calibri"/>
                <a:cs typeface="Calibri"/>
                <a:sym typeface="Calibri"/>
              </a:defRPr>
            </a:lvl2pPr>
            <a:lvl3pPr marL="0" lvl="2" indent="0" algn="r">
              <a:spcBef>
                <a:spcPts val="0"/>
              </a:spcBef>
              <a:spcAft>
                <a:spcPts val="0"/>
              </a:spcAft>
              <a:buNone/>
              <a:defRPr sz="900">
                <a:solidFill>
                  <a:schemeClr val="dk1"/>
                </a:solidFill>
                <a:latin typeface="Calibri"/>
                <a:ea typeface="Calibri"/>
                <a:cs typeface="Calibri"/>
                <a:sym typeface="Calibri"/>
              </a:defRPr>
            </a:lvl3pPr>
            <a:lvl4pPr marL="0" lvl="3" indent="0" algn="r">
              <a:spcBef>
                <a:spcPts val="0"/>
              </a:spcBef>
              <a:spcAft>
                <a:spcPts val="0"/>
              </a:spcAft>
              <a:buNone/>
              <a:defRPr sz="900">
                <a:solidFill>
                  <a:schemeClr val="dk1"/>
                </a:solidFill>
                <a:latin typeface="Calibri"/>
                <a:ea typeface="Calibri"/>
                <a:cs typeface="Calibri"/>
                <a:sym typeface="Calibri"/>
              </a:defRPr>
            </a:lvl4pPr>
            <a:lvl5pPr marL="0" lvl="4" indent="0" algn="r">
              <a:spcBef>
                <a:spcPts val="0"/>
              </a:spcBef>
              <a:spcAft>
                <a:spcPts val="0"/>
              </a:spcAft>
              <a:buNone/>
              <a:defRPr sz="900">
                <a:solidFill>
                  <a:schemeClr val="dk1"/>
                </a:solidFill>
                <a:latin typeface="Calibri"/>
                <a:ea typeface="Calibri"/>
                <a:cs typeface="Calibri"/>
                <a:sym typeface="Calibri"/>
              </a:defRPr>
            </a:lvl5pPr>
            <a:lvl6pPr marL="0" lvl="5" indent="0" algn="r">
              <a:spcBef>
                <a:spcPts val="0"/>
              </a:spcBef>
              <a:spcAft>
                <a:spcPts val="0"/>
              </a:spcAft>
              <a:buNone/>
              <a:defRPr sz="900">
                <a:solidFill>
                  <a:schemeClr val="dk1"/>
                </a:solidFill>
                <a:latin typeface="Calibri"/>
                <a:ea typeface="Calibri"/>
                <a:cs typeface="Calibri"/>
                <a:sym typeface="Calibri"/>
              </a:defRPr>
            </a:lvl6pPr>
            <a:lvl7pPr marL="0" lvl="6" indent="0" algn="r">
              <a:spcBef>
                <a:spcPts val="0"/>
              </a:spcBef>
              <a:spcAft>
                <a:spcPts val="0"/>
              </a:spcAft>
              <a:buNone/>
              <a:defRPr sz="900">
                <a:solidFill>
                  <a:schemeClr val="dk1"/>
                </a:solidFill>
                <a:latin typeface="Calibri"/>
                <a:ea typeface="Calibri"/>
                <a:cs typeface="Calibri"/>
                <a:sym typeface="Calibri"/>
              </a:defRPr>
            </a:lvl7pPr>
            <a:lvl8pPr marL="0" lvl="7" indent="0" algn="r">
              <a:spcBef>
                <a:spcPts val="0"/>
              </a:spcBef>
              <a:spcAft>
                <a:spcPts val="0"/>
              </a:spcAft>
              <a:buNone/>
              <a:defRPr sz="900">
                <a:solidFill>
                  <a:schemeClr val="dk1"/>
                </a:solidFill>
                <a:latin typeface="Calibri"/>
                <a:ea typeface="Calibri"/>
                <a:cs typeface="Calibri"/>
                <a:sym typeface="Calibri"/>
              </a:defRPr>
            </a:lvl8pPr>
            <a:lvl9pPr marL="0" lvl="8" indent="0" algn="r">
              <a:spcBef>
                <a:spcPts val="0"/>
              </a:spcBef>
              <a:spcAft>
                <a:spcPts val="0"/>
              </a:spcAft>
              <a:buNone/>
              <a:defRPr sz="900">
                <a:solidFill>
                  <a:schemeClr val="dk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5068332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5"/>
        <p:cNvGrpSpPr/>
        <p:nvPr/>
      </p:nvGrpSpPr>
      <p:grpSpPr>
        <a:xfrm>
          <a:off x="0" y="0"/>
          <a:ext cx="0" cy="0"/>
          <a:chOff x="0" y="0"/>
          <a:chExt cx="0" cy="0"/>
        </a:xfrm>
      </p:grpSpPr>
      <p:pic>
        <p:nvPicPr>
          <p:cNvPr id="16" name="Google Shape;16;p13" descr="nhs_ppt_normal_v2.jpg"/>
          <p:cNvPicPr preferRelativeResize="0"/>
          <p:nvPr/>
        </p:nvPicPr>
        <p:blipFill rotWithShape="1">
          <a:blip r:embed="rId2">
            <a:alphaModFix/>
          </a:blip>
          <a:srcRect/>
          <a:stretch/>
        </p:blipFill>
        <p:spPr>
          <a:xfrm>
            <a:off x="0" y="0"/>
            <a:ext cx="9138373" cy="6858000"/>
          </a:xfrm>
          <a:prstGeom prst="rect">
            <a:avLst/>
          </a:prstGeom>
          <a:noFill/>
          <a:ln>
            <a:noFill/>
          </a:ln>
        </p:spPr>
      </p:pic>
      <p:sp>
        <p:nvSpPr>
          <p:cNvPr id="17" name="Google Shape;17;p13"/>
          <p:cNvSpPr txBox="1">
            <a:spLocks noGrp="1"/>
          </p:cNvSpPr>
          <p:nvPr>
            <p:ph type="title"/>
          </p:nvPr>
        </p:nvSpPr>
        <p:spPr>
          <a:xfrm>
            <a:off x="552308" y="2362657"/>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8" name="Google Shape;18;p13" descr="nhs_ppt_normal_v2.jpg"/>
          <p:cNvPicPr preferRelativeResize="0"/>
          <p:nvPr/>
        </p:nvPicPr>
        <p:blipFill rotWithShape="1">
          <a:blip r:embed="rId2">
            <a:alphaModFix/>
          </a:blip>
          <a:srcRect l="57727" t="58611" b="20695"/>
          <a:stretch/>
        </p:blipFill>
        <p:spPr>
          <a:xfrm>
            <a:off x="5111262" y="5276852"/>
            <a:ext cx="3862988" cy="1419225"/>
          </a:xfrm>
          <a:prstGeom prst="rect">
            <a:avLst/>
          </a:prstGeom>
          <a:noFill/>
          <a:ln>
            <a:noFill/>
          </a:ln>
        </p:spPr>
      </p:pic>
      <p:pic>
        <p:nvPicPr>
          <p:cNvPr id="19" name="Google Shape;19;p13"/>
          <p:cNvPicPr preferRelativeResize="0"/>
          <p:nvPr/>
        </p:nvPicPr>
        <p:blipFill rotWithShape="1">
          <a:blip r:embed="rId3">
            <a:alphaModFix/>
          </a:blip>
          <a:srcRect/>
          <a:stretch/>
        </p:blipFill>
        <p:spPr>
          <a:xfrm>
            <a:off x="7162800" y="5789899"/>
            <a:ext cx="1606064" cy="656813"/>
          </a:xfrm>
          <a:prstGeom prst="rect">
            <a:avLst/>
          </a:prstGeom>
          <a:noFill/>
          <a:ln>
            <a:noFill/>
          </a:ln>
        </p:spPr>
      </p:pic>
    </p:spTree>
    <p:extLst>
      <p:ext uri="{BB962C8B-B14F-4D97-AF65-F5344CB8AC3E}">
        <p14:creationId xmlns:p14="http://schemas.microsoft.com/office/powerpoint/2010/main" val="18328540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0"/>
        <p:cNvGrpSpPr/>
        <p:nvPr/>
      </p:nvGrpSpPr>
      <p:grpSpPr>
        <a:xfrm>
          <a:off x="0" y="0"/>
          <a:ext cx="0" cy="0"/>
          <a:chOff x="0" y="0"/>
          <a:chExt cx="0" cy="0"/>
        </a:xfrm>
      </p:grpSpPr>
      <p:sp>
        <p:nvSpPr>
          <p:cNvPr id="21" name="Google Shape;21;p17"/>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17"/>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2400"/>
              <a:buNone/>
              <a:defRPr sz="18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23" name="Google Shape;23;p1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7171228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6"/>
        <p:cNvGrpSpPr/>
        <p:nvPr/>
      </p:nvGrpSpPr>
      <p:grpSpPr>
        <a:xfrm>
          <a:off x="0" y="0"/>
          <a:ext cx="0" cy="0"/>
          <a:chOff x="0" y="0"/>
          <a:chExt cx="0" cy="0"/>
        </a:xfrm>
      </p:grpSpPr>
      <p:sp>
        <p:nvSpPr>
          <p:cNvPr id="27" name="Google Shape;27;p18"/>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18"/>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9" name="Google Shape;29;p1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9768447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2"/>
        <p:cNvGrpSpPr/>
        <p:nvPr/>
      </p:nvGrpSpPr>
      <p:grpSpPr>
        <a:xfrm>
          <a:off x="0" y="0"/>
          <a:ext cx="0" cy="0"/>
          <a:chOff x="0" y="0"/>
          <a:chExt cx="0" cy="0"/>
        </a:xfrm>
      </p:grpSpPr>
      <p:sp>
        <p:nvSpPr>
          <p:cNvPr id="33" name="Google Shape;33;p19"/>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19"/>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342900" lvl="0" indent="-171450" algn="l">
              <a:lnSpc>
                <a:spcPct val="90000"/>
              </a:lnSpc>
              <a:spcBef>
                <a:spcPts val="750"/>
              </a:spcBef>
              <a:spcAft>
                <a:spcPts val="0"/>
              </a:spcAft>
              <a:buClr>
                <a:srgbClr val="888888"/>
              </a:buClr>
              <a:buSzPts val="2400"/>
              <a:buNone/>
              <a:defRPr sz="1800">
                <a:solidFill>
                  <a:srgbClr val="888888"/>
                </a:solidFill>
              </a:defRPr>
            </a:lvl1pPr>
            <a:lvl2pPr marL="685800" lvl="1" indent="-171450" algn="l">
              <a:lnSpc>
                <a:spcPct val="90000"/>
              </a:lnSpc>
              <a:spcBef>
                <a:spcPts val="375"/>
              </a:spcBef>
              <a:spcAft>
                <a:spcPts val="0"/>
              </a:spcAft>
              <a:buClr>
                <a:srgbClr val="888888"/>
              </a:buClr>
              <a:buSzPts val="2000"/>
              <a:buNone/>
              <a:defRPr sz="1500">
                <a:solidFill>
                  <a:srgbClr val="888888"/>
                </a:solidFill>
              </a:defRPr>
            </a:lvl2pPr>
            <a:lvl3pPr marL="1028700" lvl="2" indent="-171450" algn="l">
              <a:lnSpc>
                <a:spcPct val="90000"/>
              </a:lnSpc>
              <a:spcBef>
                <a:spcPts val="375"/>
              </a:spcBef>
              <a:spcAft>
                <a:spcPts val="0"/>
              </a:spcAft>
              <a:buClr>
                <a:srgbClr val="888888"/>
              </a:buClr>
              <a:buSzPts val="1800"/>
              <a:buNone/>
              <a:defRPr sz="1350">
                <a:solidFill>
                  <a:srgbClr val="888888"/>
                </a:solidFill>
              </a:defRPr>
            </a:lvl3pPr>
            <a:lvl4pPr marL="1371600" lvl="3" indent="-171450" algn="l">
              <a:lnSpc>
                <a:spcPct val="90000"/>
              </a:lnSpc>
              <a:spcBef>
                <a:spcPts val="375"/>
              </a:spcBef>
              <a:spcAft>
                <a:spcPts val="0"/>
              </a:spcAft>
              <a:buClr>
                <a:srgbClr val="888888"/>
              </a:buClr>
              <a:buSzPts val="1600"/>
              <a:buNone/>
              <a:defRPr sz="1200">
                <a:solidFill>
                  <a:srgbClr val="888888"/>
                </a:solidFill>
              </a:defRPr>
            </a:lvl4pPr>
            <a:lvl5pPr marL="1714500" lvl="4" indent="-171450" algn="l">
              <a:lnSpc>
                <a:spcPct val="90000"/>
              </a:lnSpc>
              <a:spcBef>
                <a:spcPts val="375"/>
              </a:spcBef>
              <a:spcAft>
                <a:spcPts val="0"/>
              </a:spcAft>
              <a:buClr>
                <a:srgbClr val="888888"/>
              </a:buClr>
              <a:buSzPts val="1600"/>
              <a:buNone/>
              <a:defRPr sz="1200">
                <a:solidFill>
                  <a:srgbClr val="888888"/>
                </a:solidFill>
              </a:defRPr>
            </a:lvl5pPr>
            <a:lvl6pPr marL="2057400" lvl="5" indent="-171450" algn="l">
              <a:lnSpc>
                <a:spcPct val="90000"/>
              </a:lnSpc>
              <a:spcBef>
                <a:spcPts val="375"/>
              </a:spcBef>
              <a:spcAft>
                <a:spcPts val="0"/>
              </a:spcAft>
              <a:buClr>
                <a:srgbClr val="888888"/>
              </a:buClr>
              <a:buSzPts val="1600"/>
              <a:buNone/>
              <a:defRPr sz="1200">
                <a:solidFill>
                  <a:srgbClr val="888888"/>
                </a:solidFill>
              </a:defRPr>
            </a:lvl6pPr>
            <a:lvl7pPr marL="2400300" lvl="6" indent="-171450" algn="l">
              <a:lnSpc>
                <a:spcPct val="90000"/>
              </a:lnSpc>
              <a:spcBef>
                <a:spcPts val="375"/>
              </a:spcBef>
              <a:spcAft>
                <a:spcPts val="0"/>
              </a:spcAft>
              <a:buClr>
                <a:srgbClr val="888888"/>
              </a:buClr>
              <a:buSzPts val="1600"/>
              <a:buNone/>
              <a:defRPr sz="1200">
                <a:solidFill>
                  <a:srgbClr val="888888"/>
                </a:solidFill>
              </a:defRPr>
            </a:lvl7pPr>
            <a:lvl8pPr marL="2743200" lvl="7" indent="-171450" algn="l">
              <a:lnSpc>
                <a:spcPct val="90000"/>
              </a:lnSpc>
              <a:spcBef>
                <a:spcPts val="375"/>
              </a:spcBef>
              <a:spcAft>
                <a:spcPts val="0"/>
              </a:spcAft>
              <a:buClr>
                <a:srgbClr val="888888"/>
              </a:buClr>
              <a:buSzPts val="1600"/>
              <a:buNone/>
              <a:defRPr sz="1200">
                <a:solidFill>
                  <a:srgbClr val="888888"/>
                </a:solidFill>
              </a:defRPr>
            </a:lvl8pPr>
            <a:lvl9pPr marL="3086100" lvl="8" indent="-171450" algn="l">
              <a:lnSpc>
                <a:spcPct val="90000"/>
              </a:lnSpc>
              <a:spcBef>
                <a:spcPts val="375"/>
              </a:spcBef>
              <a:spcAft>
                <a:spcPts val="0"/>
              </a:spcAft>
              <a:buClr>
                <a:srgbClr val="888888"/>
              </a:buClr>
              <a:buSzPts val="1600"/>
              <a:buNone/>
              <a:defRPr sz="1200">
                <a:solidFill>
                  <a:srgbClr val="888888"/>
                </a:solidFill>
              </a:defRPr>
            </a:lvl9pPr>
          </a:lstStyle>
          <a:p>
            <a:endParaRPr/>
          </a:p>
        </p:txBody>
      </p:sp>
      <p:sp>
        <p:nvSpPr>
          <p:cNvPr id="35" name="Google Shape;35;p1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6613222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8"/>
        <p:cNvGrpSpPr/>
        <p:nvPr/>
      </p:nvGrpSpPr>
      <p:grpSpPr>
        <a:xfrm>
          <a:off x="0" y="0"/>
          <a:ext cx="0" cy="0"/>
          <a:chOff x="0" y="0"/>
          <a:chExt cx="0" cy="0"/>
        </a:xfrm>
      </p:grpSpPr>
      <p:sp>
        <p:nvSpPr>
          <p:cNvPr id="39" name="Google Shape;39;p20"/>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20"/>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1" name="Google Shape;41;p20"/>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2" name="Google Shape;42;p2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2720109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5"/>
        <p:cNvGrpSpPr/>
        <p:nvPr/>
      </p:nvGrpSpPr>
      <p:grpSpPr>
        <a:xfrm>
          <a:off x="0" y="0"/>
          <a:ext cx="0" cy="0"/>
          <a:chOff x="0" y="0"/>
          <a:chExt cx="0" cy="0"/>
        </a:xfrm>
      </p:grpSpPr>
      <p:sp>
        <p:nvSpPr>
          <p:cNvPr id="46" name="Google Shape;46;p21"/>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21"/>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342900" lvl="0" indent="-171450" algn="l">
              <a:lnSpc>
                <a:spcPct val="90000"/>
              </a:lnSpc>
              <a:spcBef>
                <a:spcPts val="750"/>
              </a:spcBef>
              <a:spcAft>
                <a:spcPts val="0"/>
              </a:spcAft>
              <a:buClr>
                <a:schemeClr val="dk1"/>
              </a:buClr>
              <a:buSzPts val="2400"/>
              <a:buNone/>
              <a:defRPr sz="1800" b="1"/>
            </a:lvl1pPr>
            <a:lvl2pPr marL="685800" lvl="1" indent="-171450" algn="l">
              <a:lnSpc>
                <a:spcPct val="90000"/>
              </a:lnSpc>
              <a:spcBef>
                <a:spcPts val="375"/>
              </a:spcBef>
              <a:spcAft>
                <a:spcPts val="0"/>
              </a:spcAft>
              <a:buClr>
                <a:schemeClr val="dk1"/>
              </a:buClr>
              <a:buSzPts val="2000"/>
              <a:buNone/>
              <a:defRPr sz="1500" b="1"/>
            </a:lvl2pPr>
            <a:lvl3pPr marL="1028700" lvl="2" indent="-171450" algn="l">
              <a:lnSpc>
                <a:spcPct val="90000"/>
              </a:lnSpc>
              <a:spcBef>
                <a:spcPts val="375"/>
              </a:spcBef>
              <a:spcAft>
                <a:spcPts val="0"/>
              </a:spcAft>
              <a:buClr>
                <a:schemeClr val="dk1"/>
              </a:buClr>
              <a:buSzPts val="1800"/>
              <a:buNone/>
              <a:defRPr sz="1350" b="1"/>
            </a:lvl3pPr>
            <a:lvl4pPr marL="1371600" lvl="3" indent="-171450" algn="l">
              <a:lnSpc>
                <a:spcPct val="90000"/>
              </a:lnSpc>
              <a:spcBef>
                <a:spcPts val="375"/>
              </a:spcBef>
              <a:spcAft>
                <a:spcPts val="0"/>
              </a:spcAft>
              <a:buClr>
                <a:schemeClr val="dk1"/>
              </a:buClr>
              <a:buSzPts val="1600"/>
              <a:buNone/>
              <a:defRPr sz="1200" b="1"/>
            </a:lvl4pPr>
            <a:lvl5pPr marL="1714500" lvl="4" indent="-171450" algn="l">
              <a:lnSpc>
                <a:spcPct val="90000"/>
              </a:lnSpc>
              <a:spcBef>
                <a:spcPts val="375"/>
              </a:spcBef>
              <a:spcAft>
                <a:spcPts val="0"/>
              </a:spcAft>
              <a:buClr>
                <a:schemeClr val="dk1"/>
              </a:buClr>
              <a:buSzPts val="1600"/>
              <a:buNone/>
              <a:defRPr sz="1200" b="1"/>
            </a:lvl5pPr>
            <a:lvl6pPr marL="2057400" lvl="5" indent="-171450" algn="l">
              <a:lnSpc>
                <a:spcPct val="90000"/>
              </a:lnSpc>
              <a:spcBef>
                <a:spcPts val="375"/>
              </a:spcBef>
              <a:spcAft>
                <a:spcPts val="0"/>
              </a:spcAft>
              <a:buClr>
                <a:schemeClr val="dk1"/>
              </a:buClr>
              <a:buSzPts val="1600"/>
              <a:buNone/>
              <a:defRPr sz="1200" b="1"/>
            </a:lvl6pPr>
            <a:lvl7pPr marL="2400300" lvl="6" indent="-171450" algn="l">
              <a:lnSpc>
                <a:spcPct val="90000"/>
              </a:lnSpc>
              <a:spcBef>
                <a:spcPts val="375"/>
              </a:spcBef>
              <a:spcAft>
                <a:spcPts val="0"/>
              </a:spcAft>
              <a:buClr>
                <a:schemeClr val="dk1"/>
              </a:buClr>
              <a:buSzPts val="1600"/>
              <a:buNone/>
              <a:defRPr sz="1200" b="1"/>
            </a:lvl7pPr>
            <a:lvl8pPr marL="2743200" lvl="7" indent="-171450" algn="l">
              <a:lnSpc>
                <a:spcPct val="90000"/>
              </a:lnSpc>
              <a:spcBef>
                <a:spcPts val="375"/>
              </a:spcBef>
              <a:spcAft>
                <a:spcPts val="0"/>
              </a:spcAft>
              <a:buClr>
                <a:schemeClr val="dk1"/>
              </a:buClr>
              <a:buSzPts val="1600"/>
              <a:buNone/>
              <a:defRPr sz="1200" b="1"/>
            </a:lvl8pPr>
            <a:lvl9pPr marL="3086100" lvl="8" indent="-171450" algn="l">
              <a:lnSpc>
                <a:spcPct val="90000"/>
              </a:lnSpc>
              <a:spcBef>
                <a:spcPts val="375"/>
              </a:spcBef>
              <a:spcAft>
                <a:spcPts val="0"/>
              </a:spcAft>
              <a:buClr>
                <a:schemeClr val="dk1"/>
              </a:buClr>
              <a:buSzPts val="1600"/>
              <a:buNone/>
              <a:defRPr sz="1200" b="1"/>
            </a:lvl9pPr>
          </a:lstStyle>
          <a:p>
            <a:endParaRPr/>
          </a:p>
        </p:txBody>
      </p:sp>
      <p:sp>
        <p:nvSpPr>
          <p:cNvPr id="48" name="Google Shape;48;p21"/>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9" name="Google Shape;49;p21"/>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342900" lvl="0" indent="-171450" algn="l">
              <a:lnSpc>
                <a:spcPct val="90000"/>
              </a:lnSpc>
              <a:spcBef>
                <a:spcPts val="750"/>
              </a:spcBef>
              <a:spcAft>
                <a:spcPts val="0"/>
              </a:spcAft>
              <a:buClr>
                <a:schemeClr val="dk1"/>
              </a:buClr>
              <a:buSzPts val="2400"/>
              <a:buNone/>
              <a:defRPr sz="1800" b="1"/>
            </a:lvl1pPr>
            <a:lvl2pPr marL="685800" lvl="1" indent="-171450" algn="l">
              <a:lnSpc>
                <a:spcPct val="90000"/>
              </a:lnSpc>
              <a:spcBef>
                <a:spcPts val="375"/>
              </a:spcBef>
              <a:spcAft>
                <a:spcPts val="0"/>
              </a:spcAft>
              <a:buClr>
                <a:schemeClr val="dk1"/>
              </a:buClr>
              <a:buSzPts val="2000"/>
              <a:buNone/>
              <a:defRPr sz="1500" b="1"/>
            </a:lvl2pPr>
            <a:lvl3pPr marL="1028700" lvl="2" indent="-171450" algn="l">
              <a:lnSpc>
                <a:spcPct val="90000"/>
              </a:lnSpc>
              <a:spcBef>
                <a:spcPts val="375"/>
              </a:spcBef>
              <a:spcAft>
                <a:spcPts val="0"/>
              </a:spcAft>
              <a:buClr>
                <a:schemeClr val="dk1"/>
              </a:buClr>
              <a:buSzPts val="1800"/>
              <a:buNone/>
              <a:defRPr sz="1350" b="1"/>
            </a:lvl3pPr>
            <a:lvl4pPr marL="1371600" lvl="3" indent="-171450" algn="l">
              <a:lnSpc>
                <a:spcPct val="90000"/>
              </a:lnSpc>
              <a:spcBef>
                <a:spcPts val="375"/>
              </a:spcBef>
              <a:spcAft>
                <a:spcPts val="0"/>
              </a:spcAft>
              <a:buClr>
                <a:schemeClr val="dk1"/>
              </a:buClr>
              <a:buSzPts val="1600"/>
              <a:buNone/>
              <a:defRPr sz="1200" b="1"/>
            </a:lvl4pPr>
            <a:lvl5pPr marL="1714500" lvl="4" indent="-171450" algn="l">
              <a:lnSpc>
                <a:spcPct val="90000"/>
              </a:lnSpc>
              <a:spcBef>
                <a:spcPts val="375"/>
              </a:spcBef>
              <a:spcAft>
                <a:spcPts val="0"/>
              </a:spcAft>
              <a:buClr>
                <a:schemeClr val="dk1"/>
              </a:buClr>
              <a:buSzPts val="1600"/>
              <a:buNone/>
              <a:defRPr sz="1200" b="1"/>
            </a:lvl5pPr>
            <a:lvl6pPr marL="2057400" lvl="5" indent="-171450" algn="l">
              <a:lnSpc>
                <a:spcPct val="90000"/>
              </a:lnSpc>
              <a:spcBef>
                <a:spcPts val="375"/>
              </a:spcBef>
              <a:spcAft>
                <a:spcPts val="0"/>
              </a:spcAft>
              <a:buClr>
                <a:schemeClr val="dk1"/>
              </a:buClr>
              <a:buSzPts val="1600"/>
              <a:buNone/>
              <a:defRPr sz="1200" b="1"/>
            </a:lvl6pPr>
            <a:lvl7pPr marL="2400300" lvl="6" indent="-171450" algn="l">
              <a:lnSpc>
                <a:spcPct val="90000"/>
              </a:lnSpc>
              <a:spcBef>
                <a:spcPts val="375"/>
              </a:spcBef>
              <a:spcAft>
                <a:spcPts val="0"/>
              </a:spcAft>
              <a:buClr>
                <a:schemeClr val="dk1"/>
              </a:buClr>
              <a:buSzPts val="1600"/>
              <a:buNone/>
              <a:defRPr sz="1200" b="1"/>
            </a:lvl7pPr>
            <a:lvl8pPr marL="2743200" lvl="7" indent="-171450" algn="l">
              <a:lnSpc>
                <a:spcPct val="90000"/>
              </a:lnSpc>
              <a:spcBef>
                <a:spcPts val="375"/>
              </a:spcBef>
              <a:spcAft>
                <a:spcPts val="0"/>
              </a:spcAft>
              <a:buClr>
                <a:schemeClr val="dk1"/>
              </a:buClr>
              <a:buSzPts val="1600"/>
              <a:buNone/>
              <a:defRPr sz="1200" b="1"/>
            </a:lvl8pPr>
            <a:lvl9pPr marL="3086100" lvl="8" indent="-171450" algn="l">
              <a:lnSpc>
                <a:spcPct val="90000"/>
              </a:lnSpc>
              <a:spcBef>
                <a:spcPts val="375"/>
              </a:spcBef>
              <a:spcAft>
                <a:spcPts val="0"/>
              </a:spcAft>
              <a:buClr>
                <a:schemeClr val="dk1"/>
              </a:buClr>
              <a:buSzPts val="1600"/>
              <a:buNone/>
              <a:defRPr sz="1200" b="1"/>
            </a:lvl9pPr>
          </a:lstStyle>
          <a:p>
            <a:endParaRPr/>
          </a:p>
        </p:txBody>
      </p:sp>
      <p:sp>
        <p:nvSpPr>
          <p:cNvPr id="50" name="Google Shape;50;p21"/>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51" name="Google Shape;51;p2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2437464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4"/>
        <p:cNvGrpSpPr/>
        <p:nvPr/>
      </p:nvGrpSpPr>
      <p:grpSpPr>
        <a:xfrm>
          <a:off x="0" y="0"/>
          <a:ext cx="0" cy="0"/>
          <a:chOff x="0" y="0"/>
          <a:chExt cx="0" cy="0"/>
        </a:xfrm>
      </p:grpSpPr>
      <p:sp>
        <p:nvSpPr>
          <p:cNvPr id="55" name="Google Shape;55;p2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2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8905560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9"/>
        <p:cNvGrpSpPr/>
        <p:nvPr/>
      </p:nvGrpSpPr>
      <p:grpSpPr>
        <a:xfrm>
          <a:off x="0" y="0"/>
          <a:ext cx="0" cy="0"/>
          <a:chOff x="0" y="0"/>
          <a:chExt cx="0" cy="0"/>
        </a:xfrm>
      </p:grpSpPr>
      <p:sp>
        <p:nvSpPr>
          <p:cNvPr id="60" name="Google Shape;60;p2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2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2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1119675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3"/>
        <p:cNvGrpSpPr/>
        <p:nvPr/>
      </p:nvGrpSpPr>
      <p:grpSpPr>
        <a:xfrm>
          <a:off x="0" y="0"/>
          <a:ext cx="0" cy="0"/>
          <a:chOff x="0" y="0"/>
          <a:chExt cx="0" cy="0"/>
        </a:xfrm>
      </p:grpSpPr>
      <p:sp>
        <p:nvSpPr>
          <p:cNvPr id="64" name="Google Shape;64;p24"/>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24"/>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342900" lvl="0" indent="-323850" algn="l">
              <a:lnSpc>
                <a:spcPct val="90000"/>
              </a:lnSpc>
              <a:spcBef>
                <a:spcPts val="750"/>
              </a:spcBef>
              <a:spcAft>
                <a:spcPts val="0"/>
              </a:spcAft>
              <a:buClr>
                <a:schemeClr val="dk1"/>
              </a:buClr>
              <a:buSzPts val="3200"/>
              <a:buChar char="•"/>
              <a:defRPr sz="2400"/>
            </a:lvl1pPr>
            <a:lvl2pPr marL="685800" lvl="1" indent="-304800" algn="l">
              <a:lnSpc>
                <a:spcPct val="90000"/>
              </a:lnSpc>
              <a:spcBef>
                <a:spcPts val="375"/>
              </a:spcBef>
              <a:spcAft>
                <a:spcPts val="0"/>
              </a:spcAft>
              <a:buClr>
                <a:schemeClr val="dk1"/>
              </a:buClr>
              <a:buSzPts val="2800"/>
              <a:buChar char="•"/>
              <a:defRPr sz="2100"/>
            </a:lvl2pPr>
            <a:lvl3pPr marL="1028700" lvl="2" indent="-285750" algn="l">
              <a:lnSpc>
                <a:spcPct val="90000"/>
              </a:lnSpc>
              <a:spcBef>
                <a:spcPts val="375"/>
              </a:spcBef>
              <a:spcAft>
                <a:spcPts val="0"/>
              </a:spcAft>
              <a:buClr>
                <a:schemeClr val="dk1"/>
              </a:buClr>
              <a:buSzPts val="2400"/>
              <a:buChar char="•"/>
              <a:defRPr sz="1800"/>
            </a:lvl3pPr>
            <a:lvl4pPr marL="1371600" lvl="3" indent="-266700" algn="l">
              <a:lnSpc>
                <a:spcPct val="90000"/>
              </a:lnSpc>
              <a:spcBef>
                <a:spcPts val="375"/>
              </a:spcBef>
              <a:spcAft>
                <a:spcPts val="0"/>
              </a:spcAft>
              <a:buClr>
                <a:schemeClr val="dk1"/>
              </a:buClr>
              <a:buSzPts val="2000"/>
              <a:buChar char="•"/>
              <a:defRPr sz="1500"/>
            </a:lvl4pPr>
            <a:lvl5pPr marL="1714500" lvl="4" indent="-266700" algn="l">
              <a:lnSpc>
                <a:spcPct val="90000"/>
              </a:lnSpc>
              <a:spcBef>
                <a:spcPts val="375"/>
              </a:spcBef>
              <a:spcAft>
                <a:spcPts val="0"/>
              </a:spcAft>
              <a:buClr>
                <a:schemeClr val="dk1"/>
              </a:buClr>
              <a:buSzPts val="2000"/>
              <a:buChar char="•"/>
              <a:defRPr sz="1500"/>
            </a:lvl5pPr>
            <a:lvl6pPr marL="2057400" lvl="5" indent="-266700" algn="l">
              <a:lnSpc>
                <a:spcPct val="90000"/>
              </a:lnSpc>
              <a:spcBef>
                <a:spcPts val="375"/>
              </a:spcBef>
              <a:spcAft>
                <a:spcPts val="0"/>
              </a:spcAft>
              <a:buClr>
                <a:schemeClr val="dk1"/>
              </a:buClr>
              <a:buSzPts val="2000"/>
              <a:buChar char="•"/>
              <a:defRPr sz="1500"/>
            </a:lvl6pPr>
            <a:lvl7pPr marL="2400300" lvl="6" indent="-266700" algn="l">
              <a:lnSpc>
                <a:spcPct val="90000"/>
              </a:lnSpc>
              <a:spcBef>
                <a:spcPts val="375"/>
              </a:spcBef>
              <a:spcAft>
                <a:spcPts val="0"/>
              </a:spcAft>
              <a:buClr>
                <a:schemeClr val="dk1"/>
              </a:buClr>
              <a:buSzPts val="2000"/>
              <a:buChar char="•"/>
              <a:defRPr sz="1500"/>
            </a:lvl7pPr>
            <a:lvl8pPr marL="2743200" lvl="7" indent="-266700" algn="l">
              <a:lnSpc>
                <a:spcPct val="90000"/>
              </a:lnSpc>
              <a:spcBef>
                <a:spcPts val="375"/>
              </a:spcBef>
              <a:spcAft>
                <a:spcPts val="0"/>
              </a:spcAft>
              <a:buClr>
                <a:schemeClr val="dk1"/>
              </a:buClr>
              <a:buSzPts val="2000"/>
              <a:buChar char="•"/>
              <a:defRPr sz="1500"/>
            </a:lvl8pPr>
            <a:lvl9pPr marL="3086100" lvl="8" indent="-266700" algn="l">
              <a:lnSpc>
                <a:spcPct val="90000"/>
              </a:lnSpc>
              <a:spcBef>
                <a:spcPts val="375"/>
              </a:spcBef>
              <a:spcAft>
                <a:spcPts val="0"/>
              </a:spcAft>
              <a:buClr>
                <a:schemeClr val="dk1"/>
              </a:buClr>
              <a:buSzPts val="2000"/>
              <a:buChar char="•"/>
              <a:defRPr sz="1500"/>
            </a:lvl9pPr>
          </a:lstStyle>
          <a:p>
            <a:endParaRPr/>
          </a:p>
        </p:txBody>
      </p:sp>
      <p:sp>
        <p:nvSpPr>
          <p:cNvPr id="66" name="Google Shape;66;p24"/>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342900" lvl="0" indent="-171450" algn="l">
              <a:lnSpc>
                <a:spcPct val="90000"/>
              </a:lnSpc>
              <a:spcBef>
                <a:spcPts val="750"/>
              </a:spcBef>
              <a:spcAft>
                <a:spcPts val="0"/>
              </a:spcAft>
              <a:buClr>
                <a:schemeClr val="dk1"/>
              </a:buClr>
              <a:buSzPts val="1600"/>
              <a:buNone/>
              <a:defRPr sz="1200"/>
            </a:lvl1pPr>
            <a:lvl2pPr marL="685800" lvl="1" indent="-171450" algn="l">
              <a:lnSpc>
                <a:spcPct val="90000"/>
              </a:lnSpc>
              <a:spcBef>
                <a:spcPts val="375"/>
              </a:spcBef>
              <a:spcAft>
                <a:spcPts val="0"/>
              </a:spcAft>
              <a:buClr>
                <a:schemeClr val="dk1"/>
              </a:buClr>
              <a:buSzPts val="1400"/>
              <a:buNone/>
              <a:defRPr sz="1050"/>
            </a:lvl2pPr>
            <a:lvl3pPr marL="1028700" lvl="2" indent="-171450" algn="l">
              <a:lnSpc>
                <a:spcPct val="90000"/>
              </a:lnSpc>
              <a:spcBef>
                <a:spcPts val="375"/>
              </a:spcBef>
              <a:spcAft>
                <a:spcPts val="0"/>
              </a:spcAft>
              <a:buClr>
                <a:schemeClr val="dk1"/>
              </a:buClr>
              <a:buSzPts val="1200"/>
              <a:buNone/>
              <a:defRPr sz="900"/>
            </a:lvl3pPr>
            <a:lvl4pPr marL="1371600" lvl="3" indent="-171450" algn="l">
              <a:lnSpc>
                <a:spcPct val="90000"/>
              </a:lnSpc>
              <a:spcBef>
                <a:spcPts val="375"/>
              </a:spcBef>
              <a:spcAft>
                <a:spcPts val="0"/>
              </a:spcAft>
              <a:buClr>
                <a:schemeClr val="dk1"/>
              </a:buClr>
              <a:buSzPts val="1000"/>
              <a:buNone/>
              <a:defRPr sz="750"/>
            </a:lvl4pPr>
            <a:lvl5pPr marL="1714500" lvl="4" indent="-171450" algn="l">
              <a:lnSpc>
                <a:spcPct val="90000"/>
              </a:lnSpc>
              <a:spcBef>
                <a:spcPts val="375"/>
              </a:spcBef>
              <a:spcAft>
                <a:spcPts val="0"/>
              </a:spcAft>
              <a:buClr>
                <a:schemeClr val="dk1"/>
              </a:buClr>
              <a:buSzPts val="1000"/>
              <a:buNone/>
              <a:defRPr sz="750"/>
            </a:lvl5pPr>
            <a:lvl6pPr marL="2057400" lvl="5" indent="-171450" algn="l">
              <a:lnSpc>
                <a:spcPct val="90000"/>
              </a:lnSpc>
              <a:spcBef>
                <a:spcPts val="375"/>
              </a:spcBef>
              <a:spcAft>
                <a:spcPts val="0"/>
              </a:spcAft>
              <a:buClr>
                <a:schemeClr val="dk1"/>
              </a:buClr>
              <a:buSzPts val="1000"/>
              <a:buNone/>
              <a:defRPr sz="750"/>
            </a:lvl6pPr>
            <a:lvl7pPr marL="2400300" lvl="6" indent="-171450" algn="l">
              <a:lnSpc>
                <a:spcPct val="90000"/>
              </a:lnSpc>
              <a:spcBef>
                <a:spcPts val="375"/>
              </a:spcBef>
              <a:spcAft>
                <a:spcPts val="0"/>
              </a:spcAft>
              <a:buClr>
                <a:schemeClr val="dk1"/>
              </a:buClr>
              <a:buSzPts val="1000"/>
              <a:buNone/>
              <a:defRPr sz="750"/>
            </a:lvl7pPr>
            <a:lvl8pPr marL="2743200" lvl="7" indent="-171450" algn="l">
              <a:lnSpc>
                <a:spcPct val="90000"/>
              </a:lnSpc>
              <a:spcBef>
                <a:spcPts val="375"/>
              </a:spcBef>
              <a:spcAft>
                <a:spcPts val="0"/>
              </a:spcAft>
              <a:buClr>
                <a:schemeClr val="dk1"/>
              </a:buClr>
              <a:buSzPts val="1000"/>
              <a:buNone/>
              <a:defRPr sz="750"/>
            </a:lvl8pPr>
            <a:lvl9pPr marL="3086100" lvl="8" indent="-171450" algn="l">
              <a:lnSpc>
                <a:spcPct val="90000"/>
              </a:lnSpc>
              <a:spcBef>
                <a:spcPts val="375"/>
              </a:spcBef>
              <a:spcAft>
                <a:spcPts val="0"/>
              </a:spcAft>
              <a:buClr>
                <a:schemeClr val="dk1"/>
              </a:buClr>
              <a:buSzPts val="1000"/>
              <a:buNone/>
              <a:defRPr sz="750"/>
            </a:lvl9pPr>
          </a:lstStyle>
          <a:p>
            <a:endParaRPr/>
          </a:p>
        </p:txBody>
      </p:sp>
      <p:sp>
        <p:nvSpPr>
          <p:cNvPr id="67" name="Google Shape;67;p2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2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2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4295327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70"/>
        <p:cNvGrpSpPr/>
        <p:nvPr/>
      </p:nvGrpSpPr>
      <p:grpSpPr>
        <a:xfrm>
          <a:off x="0" y="0"/>
          <a:ext cx="0" cy="0"/>
          <a:chOff x="0" y="0"/>
          <a:chExt cx="0" cy="0"/>
        </a:xfrm>
      </p:grpSpPr>
      <p:sp>
        <p:nvSpPr>
          <p:cNvPr id="71" name="Google Shape;71;p25"/>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25"/>
          <p:cNvSpPr>
            <a:spLocks noGrp="1"/>
          </p:cNvSpPr>
          <p:nvPr>
            <p:ph type="pic" idx="2"/>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750"/>
              </a:spcBef>
              <a:spcAft>
                <a:spcPts val="0"/>
              </a:spcAft>
              <a:buClr>
                <a:schemeClr val="dk1"/>
              </a:buClr>
              <a:buSzPts val="32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375"/>
              </a:spcBef>
              <a:spcAft>
                <a:spcPts val="0"/>
              </a:spcAft>
              <a:buClr>
                <a:schemeClr val="dk1"/>
              </a:buClr>
              <a:buSzPts val="28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375"/>
              </a:spcBef>
              <a:spcAft>
                <a:spcPts val="0"/>
              </a:spcAft>
              <a:buClr>
                <a:schemeClr val="dk1"/>
              </a:buClr>
              <a:buSzPts val="24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73" name="Google Shape;73;p25"/>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342900" lvl="0" indent="-171450" algn="l">
              <a:lnSpc>
                <a:spcPct val="90000"/>
              </a:lnSpc>
              <a:spcBef>
                <a:spcPts val="750"/>
              </a:spcBef>
              <a:spcAft>
                <a:spcPts val="0"/>
              </a:spcAft>
              <a:buClr>
                <a:schemeClr val="dk1"/>
              </a:buClr>
              <a:buSzPts val="1600"/>
              <a:buNone/>
              <a:defRPr sz="1200"/>
            </a:lvl1pPr>
            <a:lvl2pPr marL="685800" lvl="1" indent="-171450" algn="l">
              <a:lnSpc>
                <a:spcPct val="90000"/>
              </a:lnSpc>
              <a:spcBef>
                <a:spcPts val="375"/>
              </a:spcBef>
              <a:spcAft>
                <a:spcPts val="0"/>
              </a:spcAft>
              <a:buClr>
                <a:schemeClr val="dk1"/>
              </a:buClr>
              <a:buSzPts val="1400"/>
              <a:buNone/>
              <a:defRPr sz="1050"/>
            </a:lvl2pPr>
            <a:lvl3pPr marL="1028700" lvl="2" indent="-171450" algn="l">
              <a:lnSpc>
                <a:spcPct val="90000"/>
              </a:lnSpc>
              <a:spcBef>
                <a:spcPts val="375"/>
              </a:spcBef>
              <a:spcAft>
                <a:spcPts val="0"/>
              </a:spcAft>
              <a:buClr>
                <a:schemeClr val="dk1"/>
              </a:buClr>
              <a:buSzPts val="1200"/>
              <a:buNone/>
              <a:defRPr sz="900"/>
            </a:lvl3pPr>
            <a:lvl4pPr marL="1371600" lvl="3" indent="-171450" algn="l">
              <a:lnSpc>
                <a:spcPct val="90000"/>
              </a:lnSpc>
              <a:spcBef>
                <a:spcPts val="375"/>
              </a:spcBef>
              <a:spcAft>
                <a:spcPts val="0"/>
              </a:spcAft>
              <a:buClr>
                <a:schemeClr val="dk1"/>
              </a:buClr>
              <a:buSzPts val="1000"/>
              <a:buNone/>
              <a:defRPr sz="750"/>
            </a:lvl4pPr>
            <a:lvl5pPr marL="1714500" lvl="4" indent="-171450" algn="l">
              <a:lnSpc>
                <a:spcPct val="90000"/>
              </a:lnSpc>
              <a:spcBef>
                <a:spcPts val="375"/>
              </a:spcBef>
              <a:spcAft>
                <a:spcPts val="0"/>
              </a:spcAft>
              <a:buClr>
                <a:schemeClr val="dk1"/>
              </a:buClr>
              <a:buSzPts val="1000"/>
              <a:buNone/>
              <a:defRPr sz="750"/>
            </a:lvl5pPr>
            <a:lvl6pPr marL="2057400" lvl="5" indent="-171450" algn="l">
              <a:lnSpc>
                <a:spcPct val="90000"/>
              </a:lnSpc>
              <a:spcBef>
                <a:spcPts val="375"/>
              </a:spcBef>
              <a:spcAft>
                <a:spcPts val="0"/>
              </a:spcAft>
              <a:buClr>
                <a:schemeClr val="dk1"/>
              </a:buClr>
              <a:buSzPts val="1000"/>
              <a:buNone/>
              <a:defRPr sz="750"/>
            </a:lvl6pPr>
            <a:lvl7pPr marL="2400300" lvl="6" indent="-171450" algn="l">
              <a:lnSpc>
                <a:spcPct val="90000"/>
              </a:lnSpc>
              <a:spcBef>
                <a:spcPts val="375"/>
              </a:spcBef>
              <a:spcAft>
                <a:spcPts val="0"/>
              </a:spcAft>
              <a:buClr>
                <a:schemeClr val="dk1"/>
              </a:buClr>
              <a:buSzPts val="1000"/>
              <a:buNone/>
              <a:defRPr sz="750"/>
            </a:lvl7pPr>
            <a:lvl8pPr marL="2743200" lvl="7" indent="-171450" algn="l">
              <a:lnSpc>
                <a:spcPct val="90000"/>
              </a:lnSpc>
              <a:spcBef>
                <a:spcPts val="375"/>
              </a:spcBef>
              <a:spcAft>
                <a:spcPts val="0"/>
              </a:spcAft>
              <a:buClr>
                <a:schemeClr val="dk1"/>
              </a:buClr>
              <a:buSzPts val="1000"/>
              <a:buNone/>
              <a:defRPr sz="750"/>
            </a:lvl8pPr>
            <a:lvl9pPr marL="3086100" lvl="8" indent="-171450" algn="l">
              <a:lnSpc>
                <a:spcPct val="90000"/>
              </a:lnSpc>
              <a:spcBef>
                <a:spcPts val="375"/>
              </a:spcBef>
              <a:spcAft>
                <a:spcPts val="0"/>
              </a:spcAft>
              <a:buClr>
                <a:schemeClr val="dk1"/>
              </a:buClr>
              <a:buSzPts val="1000"/>
              <a:buNone/>
              <a:defRPr sz="750"/>
            </a:lvl9pPr>
          </a:lstStyle>
          <a:p>
            <a:endParaRPr/>
          </a:p>
        </p:txBody>
      </p:sp>
      <p:sp>
        <p:nvSpPr>
          <p:cNvPr id="74" name="Google Shape;74;p2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2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4847522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7"/>
        <p:cNvGrpSpPr/>
        <p:nvPr/>
      </p:nvGrpSpPr>
      <p:grpSpPr>
        <a:xfrm>
          <a:off x="0" y="0"/>
          <a:ext cx="0" cy="0"/>
          <a:chOff x="0" y="0"/>
          <a:chExt cx="0" cy="0"/>
        </a:xfrm>
      </p:grpSpPr>
      <p:sp>
        <p:nvSpPr>
          <p:cNvPr id="78" name="Google Shape;78;p2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26"/>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80" name="Google Shape;80;p2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2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5134101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3"/>
        <p:cNvGrpSpPr/>
        <p:nvPr/>
      </p:nvGrpSpPr>
      <p:grpSpPr>
        <a:xfrm>
          <a:off x="0" y="0"/>
          <a:ext cx="0" cy="0"/>
          <a:chOff x="0" y="0"/>
          <a:chExt cx="0" cy="0"/>
        </a:xfrm>
      </p:grpSpPr>
      <p:sp>
        <p:nvSpPr>
          <p:cNvPr id="84" name="Google Shape;84;p27"/>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27"/>
          <p:cNvSpPr txBox="1">
            <a:spLocks noGrp="1"/>
          </p:cNvSpPr>
          <p:nvPr>
            <p:ph type="body" idx="1"/>
          </p:nvPr>
        </p:nvSpPr>
        <p:spPr>
          <a:xfrm rot="5400000">
            <a:off x="623094" y="370682"/>
            <a:ext cx="5811838" cy="5800725"/>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86" name="Google Shape;86;p2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2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210562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106"/>
        <p:cNvGrpSpPr/>
        <p:nvPr/>
      </p:nvGrpSpPr>
      <p:grpSpPr>
        <a:xfrm>
          <a:off x="0" y="0"/>
          <a:ext cx="0" cy="0"/>
          <a:chOff x="0" y="0"/>
          <a:chExt cx="0" cy="0"/>
        </a:xfrm>
      </p:grpSpPr>
      <p:grpSp>
        <p:nvGrpSpPr>
          <p:cNvPr id="107" name="Google Shape;107;p15"/>
          <p:cNvGrpSpPr/>
          <p:nvPr/>
        </p:nvGrpSpPr>
        <p:grpSpPr>
          <a:xfrm>
            <a:off x="0" y="-8467"/>
            <a:ext cx="9144000" cy="6866467"/>
            <a:chOff x="0" y="-8467"/>
            <a:chExt cx="12192000" cy="6866467"/>
          </a:xfrm>
        </p:grpSpPr>
        <p:sp>
          <p:nvSpPr>
            <p:cNvPr id="108" name="Google Shape;108;p15"/>
            <p:cNvSpPr/>
            <p:nvPr/>
          </p:nvSpPr>
          <p:spPr>
            <a:xfrm>
              <a:off x="0" y="-7862"/>
              <a:ext cx="863600" cy="5698067"/>
            </a:xfrm>
            <a:custGeom>
              <a:avLst/>
              <a:gdLst/>
              <a:ahLst/>
              <a:cxnLst/>
              <a:rect l="l" t="t" r="r" b="b"/>
              <a:pathLst>
                <a:path w="863600" h="5698067" extrusionOk="0">
                  <a:moveTo>
                    <a:pt x="0" y="8467"/>
                  </a:moveTo>
                  <a:lnTo>
                    <a:pt x="863600" y="0"/>
                  </a:lnTo>
                  <a:lnTo>
                    <a:pt x="863600" y="16934"/>
                  </a:lnTo>
                  <a:lnTo>
                    <a:pt x="0" y="5698067"/>
                  </a:lnTo>
                  <a:lnTo>
                    <a:pt x="0" y="8467"/>
                  </a:lnTo>
                  <a:close/>
                </a:path>
              </a:pathLst>
            </a:custGeom>
            <a:solidFill>
              <a:schemeClr val="accent1">
                <a:alpha val="69803"/>
              </a:schemeClr>
            </a:solidFill>
            <a:ln>
              <a:noFill/>
            </a:ln>
          </p:spPr>
        </p:sp>
        <p:cxnSp>
          <p:nvCxnSpPr>
            <p:cNvPr id="109" name="Google Shape;109;p15"/>
            <p:cNvCxnSpPr/>
            <p:nvPr/>
          </p:nvCxnSpPr>
          <p:spPr>
            <a:xfrm>
              <a:off x="9371012" y="0"/>
              <a:ext cx="1219200" cy="6858000"/>
            </a:xfrm>
            <a:prstGeom prst="straightConnector1">
              <a:avLst/>
            </a:prstGeom>
            <a:noFill/>
            <a:ln w="9525" cap="flat" cmpd="sng">
              <a:solidFill>
                <a:schemeClr val="accent1">
                  <a:alpha val="69803"/>
                </a:schemeClr>
              </a:solidFill>
              <a:prstDash val="solid"/>
              <a:round/>
              <a:headEnd type="none" w="sm" len="sm"/>
              <a:tailEnd type="none" w="sm" len="sm"/>
            </a:ln>
          </p:spPr>
        </p:cxnSp>
        <p:cxnSp>
          <p:nvCxnSpPr>
            <p:cNvPr id="110" name="Google Shape;110;p15"/>
            <p:cNvCxnSpPr/>
            <p:nvPr/>
          </p:nvCxnSpPr>
          <p:spPr>
            <a:xfrm flipH="1">
              <a:off x="7425267" y="3681413"/>
              <a:ext cx="4763558" cy="3176587"/>
            </a:xfrm>
            <a:prstGeom prst="straightConnector1">
              <a:avLst/>
            </a:prstGeom>
            <a:noFill/>
            <a:ln w="9525" cap="flat" cmpd="sng">
              <a:solidFill>
                <a:schemeClr val="accent1">
                  <a:alpha val="69803"/>
                </a:schemeClr>
              </a:solidFill>
              <a:prstDash val="solid"/>
              <a:round/>
              <a:headEnd type="none" w="sm" len="sm"/>
              <a:tailEnd type="none" w="sm" len="sm"/>
            </a:ln>
          </p:spPr>
        </p:cxnSp>
        <p:sp>
          <p:nvSpPr>
            <p:cNvPr id="111" name="Google Shape;111;p15"/>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5686"/>
              </a:schemeClr>
            </a:solidFill>
            <a:ln>
              <a:noFill/>
            </a:ln>
          </p:spPr>
        </p:sp>
        <p:sp>
          <p:nvSpPr>
            <p:cNvPr id="112" name="Google Shape;112;p15"/>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13" name="Google Shape;113;p15"/>
            <p:cNvSpPr/>
            <p:nvPr/>
          </p:nvSpPr>
          <p:spPr>
            <a:xfrm>
              <a:off x="8932333" y="3048000"/>
              <a:ext cx="3259667" cy="3810000"/>
            </a:xfrm>
            <a:prstGeom prst="triangle">
              <a:avLst>
                <a:gd name="adj" fmla="val 100000"/>
              </a:avLst>
            </a:prstGeom>
            <a:solidFill>
              <a:srgbClr val="16B0E3">
                <a:alpha val="6588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14" name="Google Shape;114;p15"/>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16B0E3">
                <a:alpha val="49803"/>
              </a:srgbClr>
            </a:solidFill>
            <a:ln>
              <a:noFill/>
            </a:ln>
          </p:spPr>
        </p:sp>
        <p:sp>
          <p:nvSpPr>
            <p:cNvPr id="115" name="Google Shape;115;p15"/>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chemeClr val="accent2">
                <a:alpha val="69803"/>
              </a:schemeClr>
            </a:solidFill>
            <a:ln>
              <a:noFill/>
            </a:ln>
          </p:spPr>
        </p:sp>
        <p:sp>
          <p:nvSpPr>
            <p:cNvPr id="116" name="Google Shape;116;p15"/>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226292">
                <a:alpha val="80000"/>
              </a:srgbClr>
            </a:solidFill>
            <a:ln>
              <a:noFill/>
            </a:ln>
          </p:spPr>
        </p:sp>
        <p:sp>
          <p:nvSpPr>
            <p:cNvPr id="117" name="Google Shape;117;p15"/>
            <p:cNvSpPr/>
            <p:nvPr/>
          </p:nvSpPr>
          <p:spPr>
            <a:xfrm>
              <a:off x="10371666" y="3589867"/>
              <a:ext cx="1817159" cy="3268133"/>
            </a:xfrm>
            <a:prstGeom prst="triangle">
              <a:avLst>
                <a:gd name="adj" fmla="val 100000"/>
              </a:avLst>
            </a:prstGeom>
            <a:solidFill>
              <a:srgbClr val="16B0E3">
                <a:alpha val="6588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sp>
        <p:nvSpPr>
          <p:cNvPr id="118" name="Google Shape;118;p15"/>
          <p:cNvSpPr txBox="1">
            <a:spLocks noGrp="1"/>
          </p:cNvSpPr>
          <p:nvPr>
            <p:ph type="ctrTitle"/>
          </p:nvPr>
        </p:nvSpPr>
        <p:spPr>
          <a:xfrm>
            <a:off x="1130300" y="2404534"/>
            <a:ext cx="5825202" cy="1646302"/>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Clr>
                <a:schemeClr val="accent1"/>
              </a:buClr>
              <a:buSzPts val="5400"/>
              <a:buFont typeface="Trebuchet MS"/>
              <a:buNone/>
              <a:defRPr sz="405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15"/>
          <p:cNvSpPr txBox="1">
            <a:spLocks noGrp="1"/>
          </p:cNvSpPr>
          <p:nvPr>
            <p:ph type="subTitle" idx="1"/>
          </p:nvPr>
        </p:nvSpPr>
        <p:spPr>
          <a:xfrm>
            <a:off x="1130300" y="4050834"/>
            <a:ext cx="5825202" cy="1096899"/>
          </a:xfrm>
          <a:prstGeom prst="rect">
            <a:avLst/>
          </a:prstGeom>
          <a:noFill/>
          <a:ln>
            <a:noFill/>
          </a:ln>
        </p:spPr>
        <p:txBody>
          <a:bodyPr spcFirstLastPara="1" wrap="square" lIns="91425" tIns="45700" rIns="91425" bIns="45700" anchor="t" anchorCtr="0">
            <a:normAutofit/>
          </a:bodyPr>
          <a:lstStyle>
            <a:lvl1pPr lvl="0" algn="r">
              <a:spcBef>
                <a:spcPts val="750"/>
              </a:spcBef>
              <a:spcAft>
                <a:spcPts val="0"/>
              </a:spcAft>
              <a:buSzPts val="1440"/>
              <a:buNone/>
              <a:defRPr>
                <a:solidFill>
                  <a:srgbClr val="7F7F7F"/>
                </a:solidFill>
              </a:defRPr>
            </a:lvl1pPr>
            <a:lvl2pPr lvl="1" algn="ctr">
              <a:spcBef>
                <a:spcPts val="750"/>
              </a:spcBef>
              <a:spcAft>
                <a:spcPts val="0"/>
              </a:spcAft>
              <a:buSzPts val="1280"/>
              <a:buNone/>
              <a:defRPr>
                <a:solidFill>
                  <a:srgbClr val="888888"/>
                </a:solidFill>
              </a:defRPr>
            </a:lvl2pPr>
            <a:lvl3pPr lvl="2" algn="ctr">
              <a:spcBef>
                <a:spcPts val="750"/>
              </a:spcBef>
              <a:spcAft>
                <a:spcPts val="0"/>
              </a:spcAft>
              <a:buSzPts val="1120"/>
              <a:buNone/>
              <a:defRPr>
                <a:solidFill>
                  <a:srgbClr val="888888"/>
                </a:solidFill>
              </a:defRPr>
            </a:lvl3pPr>
            <a:lvl4pPr lvl="3" algn="ctr">
              <a:spcBef>
                <a:spcPts val="750"/>
              </a:spcBef>
              <a:spcAft>
                <a:spcPts val="0"/>
              </a:spcAft>
              <a:buSzPts val="960"/>
              <a:buNone/>
              <a:defRPr>
                <a:solidFill>
                  <a:srgbClr val="888888"/>
                </a:solidFill>
              </a:defRPr>
            </a:lvl4pPr>
            <a:lvl5pPr lvl="4" algn="ctr">
              <a:spcBef>
                <a:spcPts val="750"/>
              </a:spcBef>
              <a:spcAft>
                <a:spcPts val="0"/>
              </a:spcAft>
              <a:buSzPts val="960"/>
              <a:buNone/>
              <a:defRPr>
                <a:solidFill>
                  <a:srgbClr val="888888"/>
                </a:solidFill>
              </a:defRPr>
            </a:lvl5pPr>
            <a:lvl6pPr lvl="5" algn="ctr">
              <a:spcBef>
                <a:spcPts val="750"/>
              </a:spcBef>
              <a:spcAft>
                <a:spcPts val="0"/>
              </a:spcAft>
              <a:buSzPts val="960"/>
              <a:buNone/>
              <a:defRPr>
                <a:solidFill>
                  <a:srgbClr val="888888"/>
                </a:solidFill>
              </a:defRPr>
            </a:lvl6pPr>
            <a:lvl7pPr lvl="6" algn="ctr">
              <a:spcBef>
                <a:spcPts val="750"/>
              </a:spcBef>
              <a:spcAft>
                <a:spcPts val="0"/>
              </a:spcAft>
              <a:buSzPts val="960"/>
              <a:buNone/>
              <a:defRPr>
                <a:solidFill>
                  <a:srgbClr val="888888"/>
                </a:solidFill>
              </a:defRPr>
            </a:lvl7pPr>
            <a:lvl8pPr lvl="7" algn="ctr">
              <a:spcBef>
                <a:spcPts val="750"/>
              </a:spcBef>
              <a:spcAft>
                <a:spcPts val="0"/>
              </a:spcAft>
              <a:buSzPts val="960"/>
              <a:buNone/>
              <a:defRPr>
                <a:solidFill>
                  <a:srgbClr val="888888"/>
                </a:solidFill>
              </a:defRPr>
            </a:lvl8pPr>
            <a:lvl9pPr lvl="8" algn="ctr">
              <a:spcBef>
                <a:spcPts val="750"/>
              </a:spcBef>
              <a:spcAft>
                <a:spcPts val="0"/>
              </a:spcAft>
              <a:buSzPts val="960"/>
              <a:buNone/>
              <a:defRPr>
                <a:solidFill>
                  <a:srgbClr val="888888"/>
                </a:solidFill>
              </a:defRPr>
            </a:lvl9pPr>
          </a:lstStyle>
          <a:p>
            <a:endParaRPr/>
          </a:p>
        </p:txBody>
      </p:sp>
      <p:sp>
        <p:nvSpPr>
          <p:cNvPr id="120" name="Google Shape;120;p15"/>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5"/>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5"/>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7384144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23"/>
        <p:cNvGrpSpPr/>
        <p:nvPr/>
      </p:nvGrpSpPr>
      <p:grpSpPr>
        <a:xfrm>
          <a:off x="0" y="0"/>
          <a:ext cx="0" cy="0"/>
          <a:chOff x="0" y="0"/>
          <a:chExt cx="0" cy="0"/>
        </a:xfrm>
      </p:grpSpPr>
      <p:sp>
        <p:nvSpPr>
          <p:cNvPr id="124" name="Google Shape;124;p16"/>
          <p:cNvSpPr txBox="1">
            <a:spLocks noGrp="1"/>
          </p:cNvSpPr>
          <p:nvPr>
            <p:ph type="title"/>
          </p:nvPr>
        </p:nvSpPr>
        <p:spPr>
          <a:xfrm>
            <a:off x="508001" y="609600"/>
            <a:ext cx="6447501"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16"/>
          <p:cNvSpPr txBox="1">
            <a:spLocks noGrp="1"/>
          </p:cNvSpPr>
          <p:nvPr>
            <p:ph type="body" idx="1"/>
          </p:nvPr>
        </p:nvSpPr>
        <p:spPr>
          <a:xfrm>
            <a:off x="508001" y="2160590"/>
            <a:ext cx="6447501" cy="3880773"/>
          </a:xfrm>
          <a:prstGeom prst="rect">
            <a:avLst/>
          </a:prstGeom>
          <a:noFill/>
          <a:ln>
            <a:noFill/>
          </a:ln>
        </p:spPr>
        <p:txBody>
          <a:bodyPr spcFirstLastPara="1" wrap="square" lIns="91425" tIns="45700" rIns="91425" bIns="45700" anchor="t" anchorCtr="0">
            <a:normAutofit/>
          </a:bodyPr>
          <a:lstStyle>
            <a:lvl1pPr marL="342900" lvl="0" indent="-240030" algn="l">
              <a:spcBef>
                <a:spcPts val="750"/>
              </a:spcBef>
              <a:spcAft>
                <a:spcPts val="0"/>
              </a:spcAft>
              <a:buSzPts val="1440"/>
              <a:buChar char="►"/>
              <a:defRPr/>
            </a:lvl1pPr>
            <a:lvl2pPr marL="685800" lvl="1" indent="-240030" algn="l">
              <a:spcBef>
                <a:spcPts val="750"/>
              </a:spcBef>
              <a:spcAft>
                <a:spcPts val="0"/>
              </a:spcAft>
              <a:buSzPts val="1440"/>
              <a:buChar char="►"/>
              <a:defRPr/>
            </a:lvl2pPr>
            <a:lvl3pPr marL="1028700" lvl="2" indent="-240029" algn="l">
              <a:spcBef>
                <a:spcPts val="750"/>
              </a:spcBef>
              <a:spcAft>
                <a:spcPts val="0"/>
              </a:spcAft>
              <a:buSzPts val="1440"/>
              <a:buChar char="►"/>
              <a:defRPr/>
            </a:lvl3pPr>
            <a:lvl4pPr marL="1371600" lvl="3" indent="-240029" algn="l">
              <a:spcBef>
                <a:spcPts val="750"/>
              </a:spcBef>
              <a:spcAft>
                <a:spcPts val="0"/>
              </a:spcAft>
              <a:buSzPts val="1440"/>
              <a:buChar char="►"/>
              <a:defRPr/>
            </a:lvl4pPr>
            <a:lvl5pPr marL="1714500" lvl="4" indent="-240029" algn="l">
              <a:spcBef>
                <a:spcPts val="750"/>
              </a:spcBef>
              <a:spcAft>
                <a:spcPts val="0"/>
              </a:spcAft>
              <a:buSzPts val="1440"/>
              <a:buChar char="►"/>
              <a:defRPr/>
            </a:lvl5pPr>
            <a:lvl6pPr marL="2057400" lvl="5" indent="-240029" algn="l">
              <a:spcBef>
                <a:spcPts val="750"/>
              </a:spcBef>
              <a:spcAft>
                <a:spcPts val="0"/>
              </a:spcAft>
              <a:buSzPts val="1440"/>
              <a:buChar char="►"/>
              <a:defRPr/>
            </a:lvl6pPr>
            <a:lvl7pPr marL="2400300" lvl="6" indent="-240029" algn="l">
              <a:spcBef>
                <a:spcPts val="750"/>
              </a:spcBef>
              <a:spcAft>
                <a:spcPts val="0"/>
              </a:spcAft>
              <a:buSzPts val="1440"/>
              <a:buChar char="►"/>
              <a:defRPr/>
            </a:lvl7pPr>
            <a:lvl8pPr marL="2743200" lvl="7" indent="-240030" algn="l">
              <a:spcBef>
                <a:spcPts val="750"/>
              </a:spcBef>
              <a:spcAft>
                <a:spcPts val="0"/>
              </a:spcAft>
              <a:buSzPts val="1440"/>
              <a:buChar char="►"/>
              <a:defRPr/>
            </a:lvl8pPr>
            <a:lvl9pPr marL="3086100" lvl="8" indent="-240030" algn="l">
              <a:spcBef>
                <a:spcPts val="750"/>
              </a:spcBef>
              <a:spcAft>
                <a:spcPts val="0"/>
              </a:spcAft>
              <a:buSzPts val="1440"/>
              <a:buChar char="►"/>
              <a:defRPr/>
            </a:lvl9pPr>
          </a:lstStyle>
          <a:p>
            <a:endParaRPr/>
          </a:p>
        </p:txBody>
      </p:sp>
      <p:sp>
        <p:nvSpPr>
          <p:cNvPr id="126" name="Google Shape;126;p16"/>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16"/>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16"/>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2850161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29"/>
        <p:cNvGrpSpPr/>
        <p:nvPr/>
      </p:nvGrpSpPr>
      <p:grpSpPr>
        <a:xfrm>
          <a:off x="0" y="0"/>
          <a:ext cx="0" cy="0"/>
          <a:chOff x="0" y="0"/>
          <a:chExt cx="0" cy="0"/>
        </a:xfrm>
      </p:grpSpPr>
      <p:sp>
        <p:nvSpPr>
          <p:cNvPr id="130" name="Google Shape;130;p28"/>
          <p:cNvSpPr txBox="1">
            <a:spLocks noGrp="1"/>
          </p:cNvSpPr>
          <p:nvPr>
            <p:ph type="title"/>
          </p:nvPr>
        </p:nvSpPr>
        <p:spPr>
          <a:xfrm>
            <a:off x="508001" y="2700868"/>
            <a:ext cx="6447501" cy="182658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000"/>
              <a:buFont typeface="Trebuchet MS"/>
              <a:buNone/>
              <a:defRPr sz="3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8"/>
          <p:cNvSpPr txBox="1">
            <a:spLocks noGrp="1"/>
          </p:cNvSpPr>
          <p:nvPr>
            <p:ph type="body" idx="1"/>
          </p:nvPr>
        </p:nvSpPr>
        <p:spPr>
          <a:xfrm>
            <a:off x="508001" y="4527448"/>
            <a:ext cx="6447501" cy="860400"/>
          </a:xfrm>
          <a:prstGeom prst="rect">
            <a:avLst/>
          </a:prstGeom>
          <a:noFill/>
          <a:ln>
            <a:noFill/>
          </a:ln>
        </p:spPr>
        <p:txBody>
          <a:bodyPr spcFirstLastPara="1" wrap="square" lIns="91425" tIns="45700" rIns="91425" bIns="45700" anchor="t" anchorCtr="0">
            <a:normAutofit/>
          </a:bodyPr>
          <a:lstStyle>
            <a:lvl1pPr marL="342900" lvl="0" indent="-171450" algn="l">
              <a:spcBef>
                <a:spcPts val="750"/>
              </a:spcBef>
              <a:spcAft>
                <a:spcPts val="0"/>
              </a:spcAft>
              <a:buSzPts val="1600"/>
              <a:buNone/>
              <a:defRPr sz="1500">
                <a:solidFill>
                  <a:srgbClr val="7F7F7F"/>
                </a:solidFill>
              </a:defRPr>
            </a:lvl1pPr>
            <a:lvl2pPr marL="685800" lvl="1" indent="-171450" algn="l">
              <a:spcBef>
                <a:spcPts val="750"/>
              </a:spcBef>
              <a:spcAft>
                <a:spcPts val="0"/>
              </a:spcAft>
              <a:buSzPts val="1440"/>
              <a:buNone/>
              <a:defRPr sz="1350">
                <a:solidFill>
                  <a:srgbClr val="888888"/>
                </a:solidFill>
              </a:defRPr>
            </a:lvl2pPr>
            <a:lvl3pPr marL="1028700" lvl="2" indent="-171450" algn="l">
              <a:spcBef>
                <a:spcPts val="750"/>
              </a:spcBef>
              <a:spcAft>
                <a:spcPts val="0"/>
              </a:spcAft>
              <a:buSzPts val="1280"/>
              <a:buNone/>
              <a:defRPr sz="1200">
                <a:solidFill>
                  <a:srgbClr val="888888"/>
                </a:solidFill>
              </a:defRPr>
            </a:lvl3pPr>
            <a:lvl4pPr marL="1371600" lvl="3" indent="-171450" algn="l">
              <a:spcBef>
                <a:spcPts val="750"/>
              </a:spcBef>
              <a:spcAft>
                <a:spcPts val="0"/>
              </a:spcAft>
              <a:buSzPts val="1120"/>
              <a:buNone/>
              <a:defRPr sz="1050">
                <a:solidFill>
                  <a:srgbClr val="888888"/>
                </a:solidFill>
              </a:defRPr>
            </a:lvl4pPr>
            <a:lvl5pPr marL="1714500" lvl="4" indent="-171450" algn="l">
              <a:spcBef>
                <a:spcPts val="750"/>
              </a:spcBef>
              <a:spcAft>
                <a:spcPts val="0"/>
              </a:spcAft>
              <a:buSzPts val="1120"/>
              <a:buNone/>
              <a:defRPr sz="1050">
                <a:solidFill>
                  <a:srgbClr val="888888"/>
                </a:solidFill>
              </a:defRPr>
            </a:lvl5pPr>
            <a:lvl6pPr marL="2057400" lvl="5" indent="-171450" algn="l">
              <a:spcBef>
                <a:spcPts val="750"/>
              </a:spcBef>
              <a:spcAft>
                <a:spcPts val="0"/>
              </a:spcAft>
              <a:buSzPts val="1120"/>
              <a:buNone/>
              <a:defRPr sz="1050">
                <a:solidFill>
                  <a:srgbClr val="888888"/>
                </a:solidFill>
              </a:defRPr>
            </a:lvl6pPr>
            <a:lvl7pPr marL="2400300" lvl="6" indent="-171450" algn="l">
              <a:spcBef>
                <a:spcPts val="750"/>
              </a:spcBef>
              <a:spcAft>
                <a:spcPts val="0"/>
              </a:spcAft>
              <a:buSzPts val="1120"/>
              <a:buNone/>
              <a:defRPr sz="1050">
                <a:solidFill>
                  <a:srgbClr val="888888"/>
                </a:solidFill>
              </a:defRPr>
            </a:lvl7pPr>
            <a:lvl8pPr marL="2743200" lvl="7" indent="-171450" algn="l">
              <a:spcBef>
                <a:spcPts val="750"/>
              </a:spcBef>
              <a:spcAft>
                <a:spcPts val="0"/>
              </a:spcAft>
              <a:buSzPts val="1120"/>
              <a:buNone/>
              <a:defRPr sz="1050">
                <a:solidFill>
                  <a:srgbClr val="888888"/>
                </a:solidFill>
              </a:defRPr>
            </a:lvl8pPr>
            <a:lvl9pPr marL="3086100" lvl="8" indent="-171450" algn="l">
              <a:spcBef>
                <a:spcPts val="750"/>
              </a:spcBef>
              <a:spcAft>
                <a:spcPts val="0"/>
              </a:spcAft>
              <a:buSzPts val="1120"/>
              <a:buNone/>
              <a:defRPr sz="1050">
                <a:solidFill>
                  <a:srgbClr val="888888"/>
                </a:solidFill>
              </a:defRPr>
            </a:lvl9pPr>
          </a:lstStyle>
          <a:p>
            <a:endParaRPr/>
          </a:p>
        </p:txBody>
      </p:sp>
      <p:sp>
        <p:nvSpPr>
          <p:cNvPr id="132" name="Google Shape;132;p28"/>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28"/>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28"/>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5357866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35"/>
        <p:cNvGrpSpPr/>
        <p:nvPr/>
      </p:nvGrpSpPr>
      <p:grpSpPr>
        <a:xfrm>
          <a:off x="0" y="0"/>
          <a:ext cx="0" cy="0"/>
          <a:chOff x="0" y="0"/>
          <a:chExt cx="0" cy="0"/>
        </a:xfrm>
      </p:grpSpPr>
      <p:sp>
        <p:nvSpPr>
          <p:cNvPr id="136" name="Google Shape;136;p29"/>
          <p:cNvSpPr txBox="1">
            <a:spLocks noGrp="1"/>
          </p:cNvSpPr>
          <p:nvPr>
            <p:ph type="title"/>
          </p:nvPr>
        </p:nvSpPr>
        <p:spPr>
          <a:xfrm>
            <a:off x="508001" y="609600"/>
            <a:ext cx="6447501"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29"/>
          <p:cNvSpPr txBox="1">
            <a:spLocks noGrp="1"/>
          </p:cNvSpPr>
          <p:nvPr>
            <p:ph type="body" idx="1"/>
          </p:nvPr>
        </p:nvSpPr>
        <p:spPr>
          <a:xfrm>
            <a:off x="508001" y="2160589"/>
            <a:ext cx="3138026" cy="3880772"/>
          </a:xfrm>
          <a:prstGeom prst="rect">
            <a:avLst/>
          </a:prstGeom>
          <a:noFill/>
          <a:ln>
            <a:noFill/>
          </a:ln>
        </p:spPr>
        <p:txBody>
          <a:bodyPr spcFirstLastPara="1" wrap="square" lIns="91425" tIns="45700" rIns="91425" bIns="45700" anchor="t" anchorCtr="0">
            <a:normAutofit/>
          </a:bodyPr>
          <a:lstStyle>
            <a:lvl1pPr marL="342900" lvl="0" indent="-240030" algn="l">
              <a:spcBef>
                <a:spcPts val="750"/>
              </a:spcBef>
              <a:spcAft>
                <a:spcPts val="0"/>
              </a:spcAft>
              <a:buSzPts val="1440"/>
              <a:buChar char="►"/>
              <a:defRPr/>
            </a:lvl1pPr>
            <a:lvl2pPr marL="685800" lvl="1" indent="-240030" algn="l">
              <a:spcBef>
                <a:spcPts val="750"/>
              </a:spcBef>
              <a:spcAft>
                <a:spcPts val="0"/>
              </a:spcAft>
              <a:buSzPts val="1440"/>
              <a:buChar char="►"/>
              <a:defRPr/>
            </a:lvl2pPr>
            <a:lvl3pPr marL="1028700" lvl="2" indent="-240029" algn="l">
              <a:spcBef>
                <a:spcPts val="750"/>
              </a:spcBef>
              <a:spcAft>
                <a:spcPts val="0"/>
              </a:spcAft>
              <a:buSzPts val="1440"/>
              <a:buChar char="►"/>
              <a:defRPr/>
            </a:lvl3pPr>
            <a:lvl4pPr marL="1371600" lvl="3" indent="-240029" algn="l">
              <a:spcBef>
                <a:spcPts val="750"/>
              </a:spcBef>
              <a:spcAft>
                <a:spcPts val="0"/>
              </a:spcAft>
              <a:buSzPts val="1440"/>
              <a:buChar char="►"/>
              <a:defRPr/>
            </a:lvl4pPr>
            <a:lvl5pPr marL="1714500" lvl="4" indent="-240029" algn="l">
              <a:spcBef>
                <a:spcPts val="750"/>
              </a:spcBef>
              <a:spcAft>
                <a:spcPts val="0"/>
              </a:spcAft>
              <a:buSzPts val="1440"/>
              <a:buChar char="►"/>
              <a:defRPr/>
            </a:lvl5pPr>
            <a:lvl6pPr marL="2057400" lvl="5" indent="-240029" algn="l">
              <a:spcBef>
                <a:spcPts val="750"/>
              </a:spcBef>
              <a:spcAft>
                <a:spcPts val="0"/>
              </a:spcAft>
              <a:buSzPts val="1440"/>
              <a:buChar char="►"/>
              <a:defRPr/>
            </a:lvl6pPr>
            <a:lvl7pPr marL="2400300" lvl="6" indent="-240029" algn="l">
              <a:spcBef>
                <a:spcPts val="750"/>
              </a:spcBef>
              <a:spcAft>
                <a:spcPts val="0"/>
              </a:spcAft>
              <a:buSzPts val="1440"/>
              <a:buChar char="►"/>
              <a:defRPr/>
            </a:lvl7pPr>
            <a:lvl8pPr marL="2743200" lvl="7" indent="-240030" algn="l">
              <a:spcBef>
                <a:spcPts val="750"/>
              </a:spcBef>
              <a:spcAft>
                <a:spcPts val="0"/>
              </a:spcAft>
              <a:buSzPts val="1440"/>
              <a:buChar char="►"/>
              <a:defRPr/>
            </a:lvl8pPr>
            <a:lvl9pPr marL="3086100" lvl="8" indent="-240030" algn="l">
              <a:spcBef>
                <a:spcPts val="750"/>
              </a:spcBef>
              <a:spcAft>
                <a:spcPts val="0"/>
              </a:spcAft>
              <a:buSzPts val="1440"/>
              <a:buChar char="►"/>
              <a:defRPr/>
            </a:lvl9pPr>
          </a:lstStyle>
          <a:p>
            <a:endParaRPr/>
          </a:p>
        </p:txBody>
      </p:sp>
      <p:sp>
        <p:nvSpPr>
          <p:cNvPr id="138" name="Google Shape;138;p29"/>
          <p:cNvSpPr txBox="1">
            <a:spLocks noGrp="1"/>
          </p:cNvSpPr>
          <p:nvPr>
            <p:ph type="body" idx="2"/>
          </p:nvPr>
        </p:nvSpPr>
        <p:spPr>
          <a:xfrm>
            <a:off x="3817477" y="2160590"/>
            <a:ext cx="3138026" cy="3880773"/>
          </a:xfrm>
          <a:prstGeom prst="rect">
            <a:avLst/>
          </a:prstGeom>
          <a:noFill/>
          <a:ln>
            <a:noFill/>
          </a:ln>
        </p:spPr>
        <p:txBody>
          <a:bodyPr spcFirstLastPara="1" wrap="square" lIns="91425" tIns="45700" rIns="91425" bIns="45700" anchor="t" anchorCtr="0">
            <a:normAutofit/>
          </a:bodyPr>
          <a:lstStyle>
            <a:lvl1pPr marL="342900" lvl="0" indent="-240030" algn="l">
              <a:spcBef>
                <a:spcPts val="750"/>
              </a:spcBef>
              <a:spcAft>
                <a:spcPts val="0"/>
              </a:spcAft>
              <a:buSzPts val="1440"/>
              <a:buChar char="►"/>
              <a:defRPr/>
            </a:lvl1pPr>
            <a:lvl2pPr marL="685800" lvl="1" indent="-240030" algn="l">
              <a:spcBef>
                <a:spcPts val="750"/>
              </a:spcBef>
              <a:spcAft>
                <a:spcPts val="0"/>
              </a:spcAft>
              <a:buSzPts val="1440"/>
              <a:buChar char="►"/>
              <a:defRPr/>
            </a:lvl2pPr>
            <a:lvl3pPr marL="1028700" lvl="2" indent="-240029" algn="l">
              <a:spcBef>
                <a:spcPts val="750"/>
              </a:spcBef>
              <a:spcAft>
                <a:spcPts val="0"/>
              </a:spcAft>
              <a:buSzPts val="1440"/>
              <a:buChar char="►"/>
              <a:defRPr/>
            </a:lvl3pPr>
            <a:lvl4pPr marL="1371600" lvl="3" indent="-240029" algn="l">
              <a:spcBef>
                <a:spcPts val="750"/>
              </a:spcBef>
              <a:spcAft>
                <a:spcPts val="0"/>
              </a:spcAft>
              <a:buSzPts val="1440"/>
              <a:buChar char="►"/>
              <a:defRPr/>
            </a:lvl4pPr>
            <a:lvl5pPr marL="1714500" lvl="4" indent="-240029" algn="l">
              <a:spcBef>
                <a:spcPts val="750"/>
              </a:spcBef>
              <a:spcAft>
                <a:spcPts val="0"/>
              </a:spcAft>
              <a:buSzPts val="1440"/>
              <a:buChar char="►"/>
              <a:defRPr/>
            </a:lvl5pPr>
            <a:lvl6pPr marL="2057400" lvl="5" indent="-240029" algn="l">
              <a:spcBef>
                <a:spcPts val="750"/>
              </a:spcBef>
              <a:spcAft>
                <a:spcPts val="0"/>
              </a:spcAft>
              <a:buSzPts val="1440"/>
              <a:buChar char="►"/>
              <a:defRPr/>
            </a:lvl6pPr>
            <a:lvl7pPr marL="2400300" lvl="6" indent="-240029" algn="l">
              <a:spcBef>
                <a:spcPts val="750"/>
              </a:spcBef>
              <a:spcAft>
                <a:spcPts val="0"/>
              </a:spcAft>
              <a:buSzPts val="1440"/>
              <a:buChar char="►"/>
              <a:defRPr/>
            </a:lvl7pPr>
            <a:lvl8pPr marL="2743200" lvl="7" indent="-240030" algn="l">
              <a:spcBef>
                <a:spcPts val="750"/>
              </a:spcBef>
              <a:spcAft>
                <a:spcPts val="0"/>
              </a:spcAft>
              <a:buSzPts val="1440"/>
              <a:buChar char="►"/>
              <a:defRPr/>
            </a:lvl8pPr>
            <a:lvl9pPr marL="3086100" lvl="8" indent="-240030" algn="l">
              <a:spcBef>
                <a:spcPts val="750"/>
              </a:spcBef>
              <a:spcAft>
                <a:spcPts val="0"/>
              </a:spcAft>
              <a:buSzPts val="1440"/>
              <a:buChar char="►"/>
              <a:defRPr/>
            </a:lvl9pPr>
          </a:lstStyle>
          <a:p>
            <a:endParaRPr/>
          </a:p>
        </p:txBody>
      </p:sp>
      <p:sp>
        <p:nvSpPr>
          <p:cNvPr id="139" name="Google Shape;139;p29"/>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29"/>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29"/>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0708315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42"/>
        <p:cNvGrpSpPr/>
        <p:nvPr/>
      </p:nvGrpSpPr>
      <p:grpSpPr>
        <a:xfrm>
          <a:off x="0" y="0"/>
          <a:ext cx="0" cy="0"/>
          <a:chOff x="0" y="0"/>
          <a:chExt cx="0" cy="0"/>
        </a:xfrm>
      </p:grpSpPr>
      <p:sp>
        <p:nvSpPr>
          <p:cNvPr id="143" name="Google Shape;143;p30"/>
          <p:cNvSpPr txBox="1">
            <a:spLocks noGrp="1"/>
          </p:cNvSpPr>
          <p:nvPr>
            <p:ph type="title"/>
          </p:nvPr>
        </p:nvSpPr>
        <p:spPr>
          <a:xfrm>
            <a:off x="508001" y="609600"/>
            <a:ext cx="6447501"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30"/>
          <p:cNvSpPr txBox="1">
            <a:spLocks noGrp="1"/>
          </p:cNvSpPr>
          <p:nvPr>
            <p:ph type="body" idx="1"/>
          </p:nvPr>
        </p:nvSpPr>
        <p:spPr>
          <a:xfrm>
            <a:off x="506809" y="2160983"/>
            <a:ext cx="3139217" cy="576262"/>
          </a:xfrm>
          <a:prstGeom prst="rect">
            <a:avLst/>
          </a:prstGeom>
          <a:noFill/>
          <a:ln>
            <a:noFill/>
          </a:ln>
        </p:spPr>
        <p:txBody>
          <a:bodyPr spcFirstLastPara="1" wrap="square" lIns="91425" tIns="45700" rIns="91425" bIns="45700" anchor="b" anchorCtr="0">
            <a:noAutofit/>
          </a:bodyPr>
          <a:lstStyle>
            <a:lvl1pPr marL="342900" lvl="0" indent="-171450" algn="l">
              <a:spcBef>
                <a:spcPts val="750"/>
              </a:spcBef>
              <a:spcAft>
                <a:spcPts val="0"/>
              </a:spcAft>
              <a:buSzPts val="1920"/>
              <a:buNone/>
              <a:defRPr sz="1800" b="0"/>
            </a:lvl1pPr>
            <a:lvl2pPr marL="685800" lvl="1" indent="-171450" algn="l">
              <a:spcBef>
                <a:spcPts val="750"/>
              </a:spcBef>
              <a:spcAft>
                <a:spcPts val="0"/>
              </a:spcAft>
              <a:buSzPts val="1600"/>
              <a:buNone/>
              <a:defRPr sz="1500" b="1"/>
            </a:lvl2pPr>
            <a:lvl3pPr marL="1028700" lvl="2" indent="-171450" algn="l">
              <a:spcBef>
                <a:spcPts val="750"/>
              </a:spcBef>
              <a:spcAft>
                <a:spcPts val="0"/>
              </a:spcAft>
              <a:buSzPts val="1440"/>
              <a:buNone/>
              <a:defRPr sz="1350" b="1"/>
            </a:lvl3pPr>
            <a:lvl4pPr marL="1371600" lvl="3" indent="-171450" algn="l">
              <a:spcBef>
                <a:spcPts val="750"/>
              </a:spcBef>
              <a:spcAft>
                <a:spcPts val="0"/>
              </a:spcAft>
              <a:buSzPts val="1280"/>
              <a:buNone/>
              <a:defRPr sz="1200" b="1"/>
            </a:lvl4pPr>
            <a:lvl5pPr marL="1714500" lvl="4" indent="-171450" algn="l">
              <a:spcBef>
                <a:spcPts val="750"/>
              </a:spcBef>
              <a:spcAft>
                <a:spcPts val="0"/>
              </a:spcAft>
              <a:buSzPts val="1280"/>
              <a:buNone/>
              <a:defRPr sz="1200" b="1"/>
            </a:lvl5pPr>
            <a:lvl6pPr marL="2057400" lvl="5" indent="-171450" algn="l">
              <a:spcBef>
                <a:spcPts val="750"/>
              </a:spcBef>
              <a:spcAft>
                <a:spcPts val="0"/>
              </a:spcAft>
              <a:buSzPts val="1280"/>
              <a:buNone/>
              <a:defRPr sz="1200" b="1"/>
            </a:lvl6pPr>
            <a:lvl7pPr marL="2400300" lvl="6" indent="-171450" algn="l">
              <a:spcBef>
                <a:spcPts val="750"/>
              </a:spcBef>
              <a:spcAft>
                <a:spcPts val="0"/>
              </a:spcAft>
              <a:buSzPts val="1280"/>
              <a:buNone/>
              <a:defRPr sz="1200" b="1"/>
            </a:lvl7pPr>
            <a:lvl8pPr marL="2743200" lvl="7" indent="-171450" algn="l">
              <a:spcBef>
                <a:spcPts val="750"/>
              </a:spcBef>
              <a:spcAft>
                <a:spcPts val="0"/>
              </a:spcAft>
              <a:buSzPts val="1280"/>
              <a:buNone/>
              <a:defRPr sz="1200" b="1"/>
            </a:lvl8pPr>
            <a:lvl9pPr marL="3086100" lvl="8" indent="-171450" algn="l">
              <a:spcBef>
                <a:spcPts val="750"/>
              </a:spcBef>
              <a:spcAft>
                <a:spcPts val="0"/>
              </a:spcAft>
              <a:buSzPts val="1280"/>
              <a:buNone/>
              <a:defRPr sz="1200" b="1"/>
            </a:lvl9pPr>
          </a:lstStyle>
          <a:p>
            <a:endParaRPr/>
          </a:p>
        </p:txBody>
      </p:sp>
      <p:sp>
        <p:nvSpPr>
          <p:cNvPr id="145" name="Google Shape;145;p30"/>
          <p:cNvSpPr txBox="1">
            <a:spLocks noGrp="1"/>
          </p:cNvSpPr>
          <p:nvPr>
            <p:ph type="body" idx="2"/>
          </p:nvPr>
        </p:nvSpPr>
        <p:spPr>
          <a:xfrm>
            <a:off x="506809" y="2737246"/>
            <a:ext cx="3139217" cy="3304117"/>
          </a:xfrm>
          <a:prstGeom prst="rect">
            <a:avLst/>
          </a:prstGeom>
          <a:noFill/>
          <a:ln>
            <a:noFill/>
          </a:ln>
        </p:spPr>
        <p:txBody>
          <a:bodyPr spcFirstLastPara="1" wrap="square" lIns="91425" tIns="45700" rIns="91425" bIns="45700" anchor="t" anchorCtr="0">
            <a:normAutofit/>
          </a:bodyPr>
          <a:lstStyle>
            <a:lvl1pPr marL="342900" lvl="0" indent="-240030" algn="l">
              <a:spcBef>
                <a:spcPts val="750"/>
              </a:spcBef>
              <a:spcAft>
                <a:spcPts val="0"/>
              </a:spcAft>
              <a:buSzPts val="1440"/>
              <a:buChar char="►"/>
              <a:defRPr/>
            </a:lvl1pPr>
            <a:lvl2pPr marL="685800" lvl="1" indent="-240030" algn="l">
              <a:spcBef>
                <a:spcPts val="750"/>
              </a:spcBef>
              <a:spcAft>
                <a:spcPts val="0"/>
              </a:spcAft>
              <a:buSzPts val="1440"/>
              <a:buChar char="►"/>
              <a:defRPr/>
            </a:lvl2pPr>
            <a:lvl3pPr marL="1028700" lvl="2" indent="-240029" algn="l">
              <a:spcBef>
                <a:spcPts val="750"/>
              </a:spcBef>
              <a:spcAft>
                <a:spcPts val="0"/>
              </a:spcAft>
              <a:buSzPts val="1440"/>
              <a:buChar char="►"/>
              <a:defRPr/>
            </a:lvl3pPr>
            <a:lvl4pPr marL="1371600" lvl="3" indent="-240029" algn="l">
              <a:spcBef>
                <a:spcPts val="750"/>
              </a:spcBef>
              <a:spcAft>
                <a:spcPts val="0"/>
              </a:spcAft>
              <a:buSzPts val="1440"/>
              <a:buChar char="►"/>
              <a:defRPr/>
            </a:lvl4pPr>
            <a:lvl5pPr marL="1714500" lvl="4" indent="-240029" algn="l">
              <a:spcBef>
                <a:spcPts val="750"/>
              </a:spcBef>
              <a:spcAft>
                <a:spcPts val="0"/>
              </a:spcAft>
              <a:buSzPts val="1440"/>
              <a:buChar char="►"/>
              <a:defRPr/>
            </a:lvl5pPr>
            <a:lvl6pPr marL="2057400" lvl="5" indent="-240029" algn="l">
              <a:spcBef>
                <a:spcPts val="750"/>
              </a:spcBef>
              <a:spcAft>
                <a:spcPts val="0"/>
              </a:spcAft>
              <a:buSzPts val="1440"/>
              <a:buChar char="►"/>
              <a:defRPr/>
            </a:lvl6pPr>
            <a:lvl7pPr marL="2400300" lvl="6" indent="-240029" algn="l">
              <a:spcBef>
                <a:spcPts val="750"/>
              </a:spcBef>
              <a:spcAft>
                <a:spcPts val="0"/>
              </a:spcAft>
              <a:buSzPts val="1440"/>
              <a:buChar char="►"/>
              <a:defRPr/>
            </a:lvl7pPr>
            <a:lvl8pPr marL="2743200" lvl="7" indent="-240030" algn="l">
              <a:spcBef>
                <a:spcPts val="750"/>
              </a:spcBef>
              <a:spcAft>
                <a:spcPts val="0"/>
              </a:spcAft>
              <a:buSzPts val="1440"/>
              <a:buChar char="►"/>
              <a:defRPr/>
            </a:lvl8pPr>
            <a:lvl9pPr marL="3086100" lvl="8" indent="-240030" algn="l">
              <a:spcBef>
                <a:spcPts val="750"/>
              </a:spcBef>
              <a:spcAft>
                <a:spcPts val="0"/>
              </a:spcAft>
              <a:buSzPts val="1440"/>
              <a:buChar char="►"/>
              <a:defRPr/>
            </a:lvl9pPr>
          </a:lstStyle>
          <a:p>
            <a:endParaRPr/>
          </a:p>
        </p:txBody>
      </p:sp>
      <p:sp>
        <p:nvSpPr>
          <p:cNvPr id="146" name="Google Shape;146;p30"/>
          <p:cNvSpPr txBox="1">
            <a:spLocks noGrp="1"/>
          </p:cNvSpPr>
          <p:nvPr>
            <p:ph type="body" idx="3"/>
          </p:nvPr>
        </p:nvSpPr>
        <p:spPr>
          <a:xfrm>
            <a:off x="3816287" y="2160983"/>
            <a:ext cx="3139214" cy="576262"/>
          </a:xfrm>
          <a:prstGeom prst="rect">
            <a:avLst/>
          </a:prstGeom>
          <a:noFill/>
          <a:ln>
            <a:noFill/>
          </a:ln>
        </p:spPr>
        <p:txBody>
          <a:bodyPr spcFirstLastPara="1" wrap="square" lIns="91425" tIns="45700" rIns="91425" bIns="45700" anchor="b" anchorCtr="0">
            <a:noAutofit/>
          </a:bodyPr>
          <a:lstStyle>
            <a:lvl1pPr marL="342900" lvl="0" indent="-171450" algn="l">
              <a:spcBef>
                <a:spcPts val="750"/>
              </a:spcBef>
              <a:spcAft>
                <a:spcPts val="0"/>
              </a:spcAft>
              <a:buSzPts val="1920"/>
              <a:buNone/>
              <a:defRPr sz="1800" b="0"/>
            </a:lvl1pPr>
            <a:lvl2pPr marL="685800" lvl="1" indent="-171450" algn="l">
              <a:spcBef>
                <a:spcPts val="750"/>
              </a:spcBef>
              <a:spcAft>
                <a:spcPts val="0"/>
              </a:spcAft>
              <a:buSzPts val="1600"/>
              <a:buNone/>
              <a:defRPr sz="1500" b="1"/>
            </a:lvl2pPr>
            <a:lvl3pPr marL="1028700" lvl="2" indent="-171450" algn="l">
              <a:spcBef>
                <a:spcPts val="750"/>
              </a:spcBef>
              <a:spcAft>
                <a:spcPts val="0"/>
              </a:spcAft>
              <a:buSzPts val="1440"/>
              <a:buNone/>
              <a:defRPr sz="1350" b="1"/>
            </a:lvl3pPr>
            <a:lvl4pPr marL="1371600" lvl="3" indent="-171450" algn="l">
              <a:spcBef>
                <a:spcPts val="750"/>
              </a:spcBef>
              <a:spcAft>
                <a:spcPts val="0"/>
              </a:spcAft>
              <a:buSzPts val="1280"/>
              <a:buNone/>
              <a:defRPr sz="1200" b="1"/>
            </a:lvl4pPr>
            <a:lvl5pPr marL="1714500" lvl="4" indent="-171450" algn="l">
              <a:spcBef>
                <a:spcPts val="750"/>
              </a:spcBef>
              <a:spcAft>
                <a:spcPts val="0"/>
              </a:spcAft>
              <a:buSzPts val="1280"/>
              <a:buNone/>
              <a:defRPr sz="1200" b="1"/>
            </a:lvl5pPr>
            <a:lvl6pPr marL="2057400" lvl="5" indent="-171450" algn="l">
              <a:spcBef>
                <a:spcPts val="750"/>
              </a:spcBef>
              <a:spcAft>
                <a:spcPts val="0"/>
              </a:spcAft>
              <a:buSzPts val="1280"/>
              <a:buNone/>
              <a:defRPr sz="1200" b="1"/>
            </a:lvl6pPr>
            <a:lvl7pPr marL="2400300" lvl="6" indent="-171450" algn="l">
              <a:spcBef>
                <a:spcPts val="750"/>
              </a:spcBef>
              <a:spcAft>
                <a:spcPts val="0"/>
              </a:spcAft>
              <a:buSzPts val="1280"/>
              <a:buNone/>
              <a:defRPr sz="1200" b="1"/>
            </a:lvl7pPr>
            <a:lvl8pPr marL="2743200" lvl="7" indent="-171450" algn="l">
              <a:spcBef>
                <a:spcPts val="750"/>
              </a:spcBef>
              <a:spcAft>
                <a:spcPts val="0"/>
              </a:spcAft>
              <a:buSzPts val="1280"/>
              <a:buNone/>
              <a:defRPr sz="1200" b="1"/>
            </a:lvl8pPr>
            <a:lvl9pPr marL="3086100" lvl="8" indent="-171450" algn="l">
              <a:spcBef>
                <a:spcPts val="750"/>
              </a:spcBef>
              <a:spcAft>
                <a:spcPts val="0"/>
              </a:spcAft>
              <a:buSzPts val="1280"/>
              <a:buNone/>
              <a:defRPr sz="1200" b="1"/>
            </a:lvl9pPr>
          </a:lstStyle>
          <a:p>
            <a:endParaRPr/>
          </a:p>
        </p:txBody>
      </p:sp>
      <p:sp>
        <p:nvSpPr>
          <p:cNvPr id="147" name="Google Shape;147;p30"/>
          <p:cNvSpPr txBox="1">
            <a:spLocks noGrp="1"/>
          </p:cNvSpPr>
          <p:nvPr>
            <p:ph type="body" idx="4"/>
          </p:nvPr>
        </p:nvSpPr>
        <p:spPr>
          <a:xfrm>
            <a:off x="3816288" y="2737246"/>
            <a:ext cx="3139213" cy="3304117"/>
          </a:xfrm>
          <a:prstGeom prst="rect">
            <a:avLst/>
          </a:prstGeom>
          <a:noFill/>
          <a:ln>
            <a:noFill/>
          </a:ln>
        </p:spPr>
        <p:txBody>
          <a:bodyPr spcFirstLastPara="1" wrap="square" lIns="91425" tIns="45700" rIns="91425" bIns="45700" anchor="t" anchorCtr="0">
            <a:normAutofit/>
          </a:bodyPr>
          <a:lstStyle>
            <a:lvl1pPr marL="342900" lvl="0" indent="-240030" algn="l">
              <a:spcBef>
                <a:spcPts val="750"/>
              </a:spcBef>
              <a:spcAft>
                <a:spcPts val="0"/>
              </a:spcAft>
              <a:buSzPts val="1440"/>
              <a:buChar char="►"/>
              <a:defRPr/>
            </a:lvl1pPr>
            <a:lvl2pPr marL="685800" lvl="1" indent="-240030" algn="l">
              <a:spcBef>
                <a:spcPts val="750"/>
              </a:spcBef>
              <a:spcAft>
                <a:spcPts val="0"/>
              </a:spcAft>
              <a:buSzPts val="1440"/>
              <a:buChar char="►"/>
              <a:defRPr/>
            </a:lvl2pPr>
            <a:lvl3pPr marL="1028700" lvl="2" indent="-240029" algn="l">
              <a:spcBef>
                <a:spcPts val="750"/>
              </a:spcBef>
              <a:spcAft>
                <a:spcPts val="0"/>
              </a:spcAft>
              <a:buSzPts val="1440"/>
              <a:buChar char="►"/>
              <a:defRPr/>
            </a:lvl3pPr>
            <a:lvl4pPr marL="1371600" lvl="3" indent="-240029" algn="l">
              <a:spcBef>
                <a:spcPts val="750"/>
              </a:spcBef>
              <a:spcAft>
                <a:spcPts val="0"/>
              </a:spcAft>
              <a:buSzPts val="1440"/>
              <a:buChar char="►"/>
              <a:defRPr/>
            </a:lvl4pPr>
            <a:lvl5pPr marL="1714500" lvl="4" indent="-240029" algn="l">
              <a:spcBef>
                <a:spcPts val="750"/>
              </a:spcBef>
              <a:spcAft>
                <a:spcPts val="0"/>
              </a:spcAft>
              <a:buSzPts val="1440"/>
              <a:buChar char="►"/>
              <a:defRPr/>
            </a:lvl5pPr>
            <a:lvl6pPr marL="2057400" lvl="5" indent="-240029" algn="l">
              <a:spcBef>
                <a:spcPts val="750"/>
              </a:spcBef>
              <a:spcAft>
                <a:spcPts val="0"/>
              </a:spcAft>
              <a:buSzPts val="1440"/>
              <a:buChar char="►"/>
              <a:defRPr/>
            </a:lvl6pPr>
            <a:lvl7pPr marL="2400300" lvl="6" indent="-240029" algn="l">
              <a:spcBef>
                <a:spcPts val="750"/>
              </a:spcBef>
              <a:spcAft>
                <a:spcPts val="0"/>
              </a:spcAft>
              <a:buSzPts val="1440"/>
              <a:buChar char="►"/>
              <a:defRPr/>
            </a:lvl7pPr>
            <a:lvl8pPr marL="2743200" lvl="7" indent="-240030" algn="l">
              <a:spcBef>
                <a:spcPts val="750"/>
              </a:spcBef>
              <a:spcAft>
                <a:spcPts val="0"/>
              </a:spcAft>
              <a:buSzPts val="1440"/>
              <a:buChar char="►"/>
              <a:defRPr/>
            </a:lvl8pPr>
            <a:lvl9pPr marL="3086100" lvl="8" indent="-240030" algn="l">
              <a:spcBef>
                <a:spcPts val="750"/>
              </a:spcBef>
              <a:spcAft>
                <a:spcPts val="0"/>
              </a:spcAft>
              <a:buSzPts val="1440"/>
              <a:buChar char="►"/>
              <a:defRPr/>
            </a:lvl9pPr>
          </a:lstStyle>
          <a:p>
            <a:endParaRPr/>
          </a:p>
        </p:txBody>
      </p:sp>
      <p:sp>
        <p:nvSpPr>
          <p:cNvPr id="148" name="Google Shape;148;p30"/>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30"/>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30"/>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0797581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51"/>
        <p:cNvGrpSpPr/>
        <p:nvPr/>
      </p:nvGrpSpPr>
      <p:grpSpPr>
        <a:xfrm>
          <a:off x="0" y="0"/>
          <a:ext cx="0" cy="0"/>
          <a:chOff x="0" y="0"/>
          <a:chExt cx="0" cy="0"/>
        </a:xfrm>
      </p:grpSpPr>
      <p:sp>
        <p:nvSpPr>
          <p:cNvPr id="152" name="Google Shape;152;p31"/>
          <p:cNvSpPr txBox="1">
            <a:spLocks noGrp="1"/>
          </p:cNvSpPr>
          <p:nvPr>
            <p:ph type="title"/>
          </p:nvPr>
        </p:nvSpPr>
        <p:spPr>
          <a:xfrm>
            <a:off x="508001" y="609600"/>
            <a:ext cx="6447501"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31"/>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31"/>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31"/>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1699870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6"/>
        <p:cNvGrpSpPr/>
        <p:nvPr/>
      </p:nvGrpSpPr>
      <p:grpSpPr>
        <a:xfrm>
          <a:off x="0" y="0"/>
          <a:ext cx="0" cy="0"/>
          <a:chOff x="0" y="0"/>
          <a:chExt cx="0" cy="0"/>
        </a:xfrm>
      </p:grpSpPr>
      <p:sp>
        <p:nvSpPr>
          <p:cNvPr id="157" name="Google Shape;157;p32"/>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32"/>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9" name="Google Shape;159;p32"/>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0777771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60"/>
        <p:cNvGrpSpPr/>
        <p:nvPr/>
      </p:nvGrpSpPr>
      <p:grpSpPr>
        <a:xfrm>
          <a:off x="0" y="0"/>
          <a:ext cx="0" cy="0"/>
          <a:chOff x="0" y="0"/>
          <a:chExt cx="0" cy="0"/>
        </a:xfrm>
      </p:grpSpPr>
      <p:sp>
        <p:nvSpPr>
          <p:cNvPr id="161" name="Google Shape;161;p33"/>
          <p:cNvSpPr txBox="1">
            <a:spLocks noGrp="1"/>
          </p:cNvSpPr>
          <p:nvPr>
            <p:ph type="title"/>
          </p:nvPr>
        </p:nvSpPr>
        <p:spPr>
          <a:xfrm>
            <a:off x="508001" y="1498604"/>
            <a:ext cx="2890896" cy="127846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000"/>
              <a:buFont typeface="Trebuchet MS"/>
              <a:buNone/>
              <a:defRPr sz="15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2" name="Google Shape;162;p33"/>
          <p:cNvSpPr txBox="1">
            <a:spLocks noGrp="1"/>
          </p:cNvSpPr>
          <p:nvPr>
            <p:ph type="body" idx="1"/>
          </p:nvPr>
        </p:nvSpPr>
        <p:spPr>
          <a:xfrm>
            <a:off x="3570346" y="514925"/>
            <a:ext cx="3385156" cy="5526437"/>
          </a:xfrm>
          <a:prstGeom prst="rect">
            <a:avLst/>
          </a:prstGeom>
          <a:noFill/>
          <a:ln>
            <a:noFill/>
          </a:ln>
        </p:spPr>
        <p:txBody>
          <a:bodyPr spcFirstLastPara="1" wrap="square" lIns="91425" tIns="45700" rIns="91425" bIns="45700" anchor="t" anchorCtr="0">
            <a:normAutofit/>
          </a:bodyPr>
          <a:lstStyle>
            <a:lvl1pPr marL="342900" lvl="0" indent="-240030" algn="l">
              <a:spcBef>
                <a:spcPts val="750"/>
              </a:spcBef>
              <a:spcAft>
                <a:spcPts val="0"/>
              </a:spcAft>
              <a:buSzPts val="1440"/>
              <a:buChar char="►"/>
              <a:defRPr/>
            </a:lvl1pPr>
            <a:lvl2pPr marL="685800" lvl="1" indent="-240030" algn="l">
              <a:spcBef>
                <a:spcPts val="750"/>
              </a:spcBef>
              <a:spcAft>
                <a:spcPts val="0"/>
              </a:spcAft>
              <a:buSzPts val="1440"/>
              <a:buChar char="►"/>
              <a:defRPr/>
            </a:lvl2pPr>
            <a:lvl3pPr marL="1028700" lvl="2" indent="-240029" algn="l">
              <a:spcBef>
                <a:spcPts val="750"/>
              </a:spcBef>
              <a:spcAft>
                <a:spcPts val="0"/>
              </a:spcAft>
              <a:buSzPts val="1440"/>
              <a:buChar char="►"/>
              <a:defRPr/>
            </a:lvl3pPr>
            <a:lvl4pPr marL="1371600" lvl="3" indent="-240029" algn="l">
              <a:spcBef>
                <a:spcPts val="750"/>
              </a:spcBef>
              <a:spcAft>
                <a:spcPts val="0"/>
              </a:spcAft>
              <a:buSzPts val="1440"/>
              <a:buChar char="►"/>
              <a:defRPr/>
            </a:lvl4pPr>
            <a:lvl5pPr marL="1714500" lvl="4" indent="-240029" algn="l">
              <a:spcBef>
                <a:spcPts val="750"/>
              </a:spcBef>
              <a:spcAft>
                <a:spcPts val="0"/>
              </a:spcAft>
              <a:buSzPts val="1440"/>
              <a:buChar char="►"/>
              <a:defRPr/>
            </a:lvl5pPr>
            <a:lvl6pPr marL="2057400" lvl="5" indent="-240029" algn="l">
              <a:spcBef>
                <a:spcPts val="750"/>
              </a:spcBef>
              <a:spcAft>
                <a:spcPts val="0"/>
              </a:spcAft>
              <a:buSzPts val="1440"/>
              <a:buChar char="►"/>
              <a:defRPr/>
            </a:lvl6pPr>
            <a:lvl7pPr marL="2400300" lvl="6" indent="-240029" algn="l">
              <a:spcBef>
                <a:spcPts val="750"/>
              </a:spcBef>
              <a:spcAft>
                <a:spcPts val="0"/>
              </a:spcAft>
              <a:buSzPts val="1440"/>
              <a:buChar char="►"/>
              <a:defRPr/>
            </a:lvl7pPr>
            <a:lvl8pPr marL="2743200" lvl="7" indent="-240030" algn="l">
              <a:spcBef>
                <a:spcPts val="750"/>
              </a:spcBef>
              <a:spcAft>
                <a:spcPts val="0"/>
              </a:spcAft>
              <a:buSzPts val="1440"/>
              <a:buChar char="►"/>
              <a:defRPr/>
            </a:lvl8pPr>
            <a:lvl9pPr marL="3086100" lvl="8" indent="-240030" algn="l">
              <a:spcBef>
                <a:spcPts val="750"/>
              </a:spcBef>
              <a:spcAft>
                <a:spcPts val="0"/>
              </a:spcAft>
              <a:buSzPts val="1440"/>
              <a:buChar char="►"/>
              <a:defRPr/>
            </a:lvl9pPr>
          </a:lstStyle>
          <a:p>
            <a:endParaRPr/>
          </a:p>
        </p:txBody>
      </p:sp>
      <p:sp>
        <p:nvSpPr>
          <p:cNvPr id="163" name="Google Shape;163;p33"/>
          <p:cNvSpPr txBox="1">
            <a:spLocks noGrp="1"/>
          </p:cNvSpPr>
          <p:nvPr>
            <p:ph type="body" idx="2"/>
          </p:nvPr>
        </p:nvSpPr>
        <p:spPr>
          <a:xfrm>
            <a:off x="508001" y="2777069"/>
            <a:ext cx="2890896" cy="2584449"/>
          </a:xfrm>
          <a:prstGeom prst="rect">
            <a:avLst/>
          </a:prstGeom>
          <a:noFill/>
          <a:ln>
            <a:noFill/>
          </a:ln>
        </p:spPr>
        <p:txBody>
          <a:bodyPr spcFirstLastPara="1" wrap="square" lIns="91425" tIns="45700" rIns="91425" bIns="45700" anchor="t" anchorCtr="0">
            <a:normAutofit/>
          </a:bodyPr>
          <a:lstStyle>
            <a:lvl1pPr marL="342900" lvl="0" indent="-171450" algn="l">
              <a:spcBef>
                <a:spcPts val="750"/>
              </a:spcBef>
              <a:spcAft>
                <a:spcPts val="0"/>
              </a:spcAft>
              <a:buSzPts val="1120"/>
              <a:buNone/>
              <a:defRPr sz="1050"/>
            </a:lvl1pPr>
            <a:lvl2pPr marL="685800" lvl="1" indent="-171450" algn="l">
              <a:spcBef>
                <a:spcPts val="750"/>
              </a:spcBef>
              <a:spcAft>
                <a:spcPts val="0"/>
              </a:spcAft>
              <a:buSzPts val="1120"/>
              <a:buNone/>
              <a:defRPr sz="1050"/>
            </a:lvl2pPr>
            <a:lvl3pPr marL="1028700" lvl="2" indent="-171450" algn="l">
              <a:spcBef>
                <a:spcPts val="750"/>
              </a:spcBef>
              <a:spcAft>
                <a:spcPts val="0"/>
              </a:spcAft>
              <a:buSzPts val="960"/>
              <a:buNone/>
              <a:defRPr sz="900"/>
            </a:lvl3pPr>
            <a:lvl4pPr marL="1371600" lvl="3" indent="-171450" algn="l">
              <a:spcBef>
                <a:spcPts val="750"/>
              </a:spcBef>
              <a:spcAft>
                <a:spcPts val="0"/>
              </a:spcAft>
              <a:buSzPts val="800"/>
              <a:buNone/>
              <a:defRPr sz="750"/>
            </a:lvl4pPr>
            <a:lvl5pPr marL="1714500" lvl="4" indent="-171450" algn="l">
              <a:spcBef>
                <a:spcPts val="750"/>
              </a:spcBef>
              <a:spcAft>
                <a:spcPts val="0"/>
              </a:spcAft>
              <a:buSzPts val="800"/>
              <a:buNone/>
              <a:defRPr sz="750"/>
            </a:lvl5pPr>
            <a:lvl6pPr marL="2057400" lvl="5" indent="-171450" algn="l">
              <a:spcBef>
                <a:spcPts val="750"/>
              </a:spcBef>
              <a:spcAft>
                <a:spcPts val="0"/>
              </a:spcAft>
              <a:buSzPts val="800"/>
              <a:buNone/>
              <a:defRPr sz="750"/>
            </a:lvl6pPr>
            <a:lvl7pPr marL="2400300" lvl="6" indent="-171450" algn="l">
              <a:spcBef>
                <a:spcPts val="750"/>
              </a:spcBef>
              <a:spcAft>
                <a:spcPts val="0"/>
              </a:spcAft>
              <a:buSzPts val="800"/>
              <a:buNone/>
              <a:defRPr sz="750"/>
            </a:lvl7pPr>
            <a:lvl8pPr marL="2743200" lvl="7" indent="-171450" algn="l">
              <a:spcBef>
                <a:spcPts val="750"/>
              </a:spcBef>
              <a:spcAft>
                <a:spcPts val="0"/>
              </a:spcAft>
              <a:buSzPts val="800"/>
              <a:buNone/>
              <a:defRPr sz="750"/>
            </a:lvl8pPr>
            <a:lvl9pPr marL="3086100" lvl="8" indent="-171450" algn="l">
              <a:spcBef>
                <a:spcPts val="750"/>
              </a:spcBef>
              <a:spcAft>
                <a:spcPts val="0"/>
              </a:spcAft>
              <a:buSzPts val="800"/>
              <a:buNone/>
              <a:defRPr sz="750"/>
            </a:lvl9pPr>
          </a:lstStyle>
          <a:p>
            <a:endParaRPr/>
          </a:p>
        </p:txBody>
      </p:sp>
      <p:sp>
        <p:nvSpPr>
          <p:cNvPr id="164" name="Google Shape;164;p33"/>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33"/>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33"/>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5635428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67"/>
        <p:cNvGrpSpPr/>
        <p:nvPr/>
      </p:nvGrpSpPr>
      <p:grpSpPr>
        <a:xfrm>
          <a:off x="0" y="0"/>
          <a:ext cx="0" cy="0"/>
          <a:chOff x="0" y="0"/>
          <a:chExt cx="0" cy="0"/>
        </a:xfrm>
      </p:grpSpPr>
      <p:sp>
        <p:nvSpPr>
          <p:cNvPr id="168" name="Google Shape;168;p34"/>
          <p:cNvSpPr txBox="1">
            <a:spLocks noGrp="1"/>
          </p:cNvSpPr>
          <p:nvPr>
            <p:ph type="title"/>
          </p:nvPr>
        </p:nvSpPr>
        <p:spPr>
          <a:xfrm>
            <a:off x="508001" y="4800600"/>
            <a:ext cx="64475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400"/>
              <a:buFont typeface="Trebuchet MS"/>
              <a:buNone/>
              <a:defRPr sz="1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9" name="Google Shape;169;p34"/>
          <p:cNvSpPr>
            <a:spLocks noGrp="1"/>
          </p:cNvSpPr>
          <p:nvPr>
            <p:ph type="pic" idx="2"/>
          </p:nvPr>
        </p:nvSpPr>
        <p:spPr>
          <a:xfrm>
            <a:off x="508001" y="609600"/>
            <a:ext cx="6447501" cy="3845718"/>
          </a:xfrm>
          <a:prstGeom prst="rect">
            <a:avLst/>
          </a:prstGeom>
          <a:noFill/>
          <a:ln>
            <a:noFill/>
          </a:ln>
        </p:spPr>
        <p:txBody>
          <a:bodyPr spcFirstLastPara="1" wrap="square" lIns="91425" tIns="45700" rIns="91425" bIns="45700" anchor="t" anchorCtr="0">
            <a:normAutofit/>
          </a:bodyPr>
          <a:lstStyle>
            <a:lvl1pPr marR="0" lvl="0" algn="ctr" rtl="0">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1pPr>
            <a:lvl2pPr marR="0" lvl="1" algn="l" rtl="0">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2pPr>
            <a:lvl3pPr marR="0" lvl="2" algn="l" rtl="0">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3pPr>
            <a:lvl4pPr marR="0" lvl="3" algn="l" rtl="0">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4pPr>
            <a:lvl5pPr marR="0" lvl="4" algn="l" rtl="0">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5pPr>
            <a:lvl6pPr marR="0" lvl="5" algn="l" rtl="0">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6pPr>
            <a:lvl7pPr marR="0" lvl="6" algn="l" rtl="0">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7pPr>
            <a:lvl8pPr marR="0" lvl="7" algn="l" rtl="0">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8pPr>
            <a:lvl9pPr marR="0" lvl="8" algn="l" rtl="0">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9pPr>
          </a:lstStyle>
          <a:p>
            <a:endParaRPr/>
          </a:p>
        </p:txBody>
      </p:sp>
      <p:sp>
        <p:nvSpPr>
          <p:cNvPr id="170" name="Google Shape;170;p34"/>
          <p:cNvSpPr txBox="1">
            <a:spLocks noGrp="1"/>
          </p:cNvSpPr>
          <p:nvPr>
            <p:ph type="body" idx="1"/>
          </p:nvPr>
        </p:nvSpPr>
        <p:spPr>
          <a:xfrm>
            <a:off x="508001" y="5367338"/>
            <a:ext cx="6447500" cy="674024"/>
          </a:xfrm>
          <a:prstGeom prst="rect">
            <a:avLst/>
          </a:prstGeom>
          <a:noFill/>
          <a:ln>
            <a:noFill/>
          </a:ln>
        </p:spPr>
        <p:txBody>
          <a:bodyPr spcFirstLastPara="1" wrap="square" lIns="91425" tIns="45700" rIns="91425" bIns="45700" anchor="t" anchorCtr="0">
            <a:normAutofit/>
          </a:bodyPr>
          <a:lstStyle>
            <a:lvl1pPr marL="342900" lvl="0" indent="-171450" algn="l">
              <a:spcBef>
                <a:spcPts val="750"/>
              </a:spcBef>
              <a:spcAft>
                <a:spcPts val="0"/>
              </a:spcAft>
              <a:buSzPts val="960"/>
              <a:buNone/>
              <a:defRPr sz="900"/>
            </a:lvl1pPr>
            <a:lvl2pPr marL="685800" lvl="1" indent="-171450" algn="l">
              <a:spcBef>
                <a:spcPts val="750"/>
              </a:spcBef>
              <a:spcAft>
                <a:spcPts val="0"/>
              </a:spcAft>
              <a:buSzPts val="960"/>
              <a:buNone/>
              <a:defRPr sz="900"/>
            </a:lvl2pPr>
            <a:lvl3pPr marL="1028700" lvl="2" indent="-171450" algn="l">
              <a:spcBef>
                <a:spcPts val="750"/>
              </a:spcBef>
              <a:spcAft>
                <a:spcPts val="0"/>
              </a:spcAft>
              <a:buSzPts val="800"/>
              <a:buNone/>
              <a:defRPr sz="750"/>
            </a:lvl3pPr>
            <a:lvl4pPr marL="1371600" lvl="3" indent="-171450" algn="l">
              <a:spcBef>
                <a:spcPts val="750"/>
              </a:spcBef>
              <a:spcAft>
                <a:spcPts val="0"/>
              </a:spcAft>
              <a:buSzPts val="720"/>
              <a:buNone/>
              <a:defRPr sz="675"/>
            </a:lvl4pPr>
            <a:lvl5pPr marL="1714500" lvl="4" indent="-171450" algn="l">
              <a:spcBef>
                <a:spcPts val="750"/>
              </a:spcBef>
              <a:spcAft>
                <a:spcPts val="0"/>
              </a:spcAft>
              <a:buSzPts val="720"/>
              <a:buNone/>
              <a:defRPr sz="675"/>
            </a:lvl5pPr>
            <a:lvl6pPr marL="2057400" lvl="5" indent="-171450" algn="l">
              <a:spcBef>
                <a:spcPts val="750"/>
              </a:spcBef>
              <a:spcAft>
                <a:spcPts val="0"/>
              </a:spcAft>
              <a:buSzPts val="720"/>
              <a:buNone/>
              <a:defRPr sz="675"/>
            </a:lvl6pPr>
            <a:lvl7pPr marL="2400300" lvl="6" indent="-171450" algn="l">
              <a:spcBef>
                <a:spcPts val="750"/>
              </a:spcBef>
              <a:spcAft>
                <a:spcPts val="0"/>
              </a:spcAft>
              <a:buSzPts val="720"/>
              <a:buNone/>
              <a:defRPr sz="675"/>
            </a:lvl7pPr>
            <a:lvl8pPr marL="2743200" lvl="7" indent="-171450" algn="l">
              <a:spcBef>
                <a:spcPts val="750"/>
              </a:spcBef>
              <a:spcAft>
                <a:spcPts val="0"/>
              </a:spcAft>
              <a:buSzPts val="720"/>
              <a:buNone/>
              <a:defRPr sz="675"/>
            </a:lvl8pPr>
            <a:lvl9pPr marL="3086100" lvl="8" indent="-171450" algn="l">
              <a:spcBef>
                <a:spcPts val="750"/>
              </a:spcBef>
              <a:spcAft>
                <a:spcPts val="0"/>
              </a:spcAft>
              <a:buSzPts val="720"/>
              <a:buNone/>
              <a:defRPr sz="675"/>
            </a:lvl9pPr>
          </a:lstStyle>
          <a:p>
            <a:endParaRPr/>
          </a:p>
        </p:txBody>
      </p:sp>
      <p:sp>
        <p:nvSpPr>
          <p:cNvPr id="171" name="Google Shape;171;p34"/>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34"/>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173" name="Google Shape;173;p34"/>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12430599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74"/>
        <p:cNvGrpSpPr/>
        <p:nvPr/>
      </p:nvGrpSpPr>
      <p:grpSpPr>
        <a:xfrm>
          <a:off x="0" y="0"/>
          <a:ext cx="0" cy="0"/>
          <a:chOff x="0" y="0"/>
          <a:chExt cx="0" cy="0"/>
        </a:xfrm>
      </p:grpSpPr>
      <p:sp>
        <p:nvSpPr>
          <p:cNvPr id="175" name="Google Shape;175;p35"/>
          <p:cNvSpPr txBox="1">
            <a:spLocks noGrp="1"/>
          </p:cNvSpPr>
          <p:nvPr>
            <p:ph type="title"/>
          </p:nvPr>
        </p:nvSpPr>
        <p:spPr>
          <a:xfrm>
            <a:off x="508001" y="609600"/>
            <a:ext cx="6447501" cy="3403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33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6" name="Google Shape;176;p35"/>
          <p:cNvSpPr txBox="1">
            <a:spLocks noGrp="1"/>
          </p:cNvSpPr>
          <p:nvPr>
            <p:ph type="body" idx="1"/>
          </p:nvPr>
        </p:nvSpPr>
        <p:spPr>
          <a:xfrm>
            <a:off x="508001" y="4470400"/>
            <a:ext cx="6447501" cy="1570962"/>
          </a:xfrm>
          <a:prstGeom prst="rect">
            <a:avLst/>
          </a:prstGeom>
          <a:noFill/>
          <a:ln>
            <a:noFill/>
          </a:ln>
        </p:spPr>
        <p:txBody>
          <a:bodyPr spcFirstLastPara="1" wrap="square" lIns="91425" tIns="45700" rIns="91425" bIns="45700" anchor="ctr" anchorCtr="0">
            <a:normAutofit/>
          </a:bodyPr>
          <a:lstStyle>
            <a:lvl1pPr marL="342900" lvl="0" indent="-171450" algn="l">
              <a:spcBef>
                <a:spcPts val="750"/>
              </a:spcBef>
              <a:spcAft>
                <a:spcPts val="0"/>
              </a:spcAft>
              <a:buSzPts val="1440"/>
              <a:buNone/>
              <a:defRPr sz="1350">
                <a:solidFill>
                  <a:srgbClr val="3F3F3F"/>
                </a:solidFill>
              </a:defRPr>
            </a:lvl1pPr>
            <a:lvl2pPr marL="685800" lvl="1" indent="-171450" algn="l">
              <a:spcBef>
                <a:spcPts val="750"/>
              </a:spcBef>
              <a:spcAft>
                <a:spcPts val="0"/>
              </a:spcAft>
              <a:buSzPts val="1440"/>
              <a:buNone/>
              <a:defRPr sz="1350">
                <a:solidFill>
                  <a:srgbClr val="888888"/>
                </a:solidFill>
              </a:defRPr>
            </a:lvl2pPr>
            <a:lvl3pPr marL="1028700" lvl="2" indent="-171450" algn="l">
              <a:spcBef>
                <a:spcPts val="750"/>
              </a:spcBef>
              <a:spcAft>
                <a:spcPts val="0"/>
              </a:spcAft>
              <a:buSzPts val="1280"/>
              <a:buNone/>
              <a:defRPr sz="1200">
                <a:solidFill>
                  <a:srgbClr val="888888"/>
                </a:solidFill>
              </a:defRPr>
            </a:lvl3pPr>
            <a:lvl4pPr marL="1371600" lvl="3" indent="-171450" algn="l">
              <a:spcBef>
                <a:spcPts val="750"/>
              </a:spcBef>
              <a:spcAft>
                <a:spcPts val="0"/>
              </a:spcAft>
              <a:buSzPts val="1120"/>
              <a:buNone/>
              <a:defRPr sz="1050">
                <a:solidFill>
                  <a:srgbClr val="888888"/>
                </a:solidFill>
              </a:defRPr>
            </a:lvl4pPr>
            <a:lvl5pPr marL="1714500" lvl="4" indent="-171450" algn="l">
              <a:spcBef>
                <a:spcPts val="750"/>
              </a:spcBef>
              <a:spcAft>
                <a:spcPts val="0"/>
              </a:spcAft>
              <a:buSzPts val="1120"/>
              <a:buNone/>
              <a:defRPr sz="1050">
                <a:solidFill>
                  <a:srgbClr val="888888"/>
                </a:solidFill>
              </a:defRPr>
            </a:lvl5pPr>
            <a:lvl6pPr marL="2057400" lvl="5" indent="-171450" algn="l">
              <a:spcBef>
                <a:spcPts val="750"/>
              </a:spcBef>
              <a:spcAft>
                <a:spcPts val="0"/>
              </a:spcAft>
              <a:buSzPts val="1120"/>
              <a:buNone/>
              <a:defRPr sz="1050">
                <a:solidFill>
                  <a:srgbClr val="888888"/>
                </a:solidFill>
              </a:defRPr>
            </a:lvl6pPr>
            <a:lvl7pPr marL="2400300" lvl="6" indent="-171450" algn="l">
              <a:spcBef>
                <a:spcPts val="750"/>
              </a:spcBef>
              <a:spcAft>
                <a:spcPts val="0"/>
              </a:spcAft>
              <a:buSzPts val="1120"/>
              <a:buNone/>
              <a:defRPr sz="1050">
                <a:solidFill>
                  <a:srgbClr val="888888"/>
                </a:solidFill>
              </a:defRPr>
            </a:lvl7pPr>
            <a:lvl8pPr marL="2743200" lvl="7" indent="-171450" algn="l">
              <a:spcBef>
                <a:spcPts val="750"/>
              </a:spcBef>
              <a:spcAft>
                <a:spcPts val="0"/>
              </a:spcAft>
              <a:buSzPts val="1120"/>
              <a:buNone/>
              <a:defRPr sz="1050">
                <a:solidFill>
                  <a:srgbClr val="888888"/>
                </a:solidFill>
              </a:defRPr>
            </a:lvl8pPr>
            <a:lvl9pPr marL="3086100" lvl="8" indent="-171450" algn="l">
              <a:spcBef>
                <a:spcPts val="750"/>
              </a:spcBef>
              <a:spcAft>
                <a:spcPts val="0"/>
              </a:spcAft>
              <a:buSzPts val="1120"/>
              <a:buNone/>
              <a:defRPr sz="1050">
                <a:solidFill>
                  <a:srgbClr val="888888"/>
                </a:solidFill>
              </a:defRPr>
            </a:lvl9pPr>
          </a:lstStyle>
          <a:p>
            <a:endParaRPr/>
          </a:p>
        </p:txBody>
      </p:sp>
      <p:sp>
        <p:nvSpPr>
          <p:cNvPr id="177" name="Google Shape;177;p35"/>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35"/>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35"/>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9213449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80"/>
        <p:cNvGrpSpPr/>
        <p:nvPr/>
      </p:nvGrpSpPr>
      <p:grpSpPr>
        <a:xfrm>
          <a:off x="0" y="0"/>
          <a:ext cx="0" cy="0"/>
          <a:chOff x="0" y="0"/>
          <a:chExt cx="0" cy="0"/>
        </a:xfrm>
      </p:grpSpPr>
      <p:sp>
        <p:nvSpPr>
          <p:cNvPr id="181" name="Google Shape;181;p36"/>
          <p:cNvSpPr txBox="1">
            <a:spLocks noGrp="1"/>
          </p:cNvSpPr>
          <p:nvPr>
            <p:ph type="title"/>
          </p:nvPr>
        </p:nvSpPr>
        <p:spPr>
          <a:xfrm>
            <a:off x="698500" y="609600"/>
            <a:ext cx="6070601"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33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2" name="Google Shape;182;p36"/>
          <p:cNvSpPr txBox="1">
            <a:spLocks noGrp="1"/>
          </p:cNvSpPr>
          <p:nvPr>
            <p:ph type="body" idx="1"/>
          </p:nvPr>
        </p:nvSpPr>
        <p:spPr>
          <a:xfrm>
            <a:off x="1024604" y="3632200"/>
            <a:ext cx="5418393" cy="381000"/>
          </a:xfrm>
          <a:prstGeom prst="rect">
            <a:avLst/>
          </a:prstGeom>
          <a:noFill/>
          <a:ln>
            <a:noFill/>
          </a:ln>
        </p:spPr>
        <p:txBody>
          <a:bodyPr spcFirstLastPara="1" wrap="square" lIns="91425" tIns="45700" rIns="91425" bIns="45700" anchor="ctr" anchorCtr="0">
            <a:noAutofit/>
          </a:bodyPr>
          <a:lstStyle>
            <a:lvl1pPr marL="342900" lvl="0" indent="-171450" algn="l">
              <a:spcBef>
                <a:spcPts val="750"/>
              </a:spcBef>
              <a:spcAft>
                <a:spcPts val="0"/>
              </a:spcAft>
              <a:buSzPts val="1280"/>
              <a:buFont typeface="Trebuchet MS"/>
              <a:buNone/>
              <a:defRPr sz="1200">
                <a:solidFill>
                  <a:srgbClr val="7F7F7F"/>
                </a:solidFill>
              </a:defRPr>
            </a:lvl1pPr>
            <a:lvl2pPr marL="685800" lvl="1" indent="-171450" algn="l">
              <a:spcBef>
                <a:spcPts val="750"/>
              </a:spcBef>
              <a:spcAft>
                <a:spcPts val="0"/>
              </a:spcAft>
              <a:buSzPts val="1280"/>
              <a:buFont typeface="Trebuchet MS"/>
              <a:buNone/>
              <a:defRPr/>
            </a:lvl2pPr>
            <a:lvl3pPr marL="1028700" lvl="2" indent="-171450" algn="l">
              <a:spcBef>
                <a:spcPts val="750"/>
              </a:spcBef>
              <a:spcAft>
                <a:spcPts val="0"/>
              </a:spcAft>
              <a:buSzPts val="1120"/>
              <a:buFont typeface="Trebuchet MS"/>
              <a:buNone/>
              <a:defRPr/>
            </a:lvl3pPr>
            <a:lvl4pPr marL="1371600" lvl="3" indent="-171450" algn="l">
              <a:spcBef>
                <a:spcPts val="750"/>
              </a:spcBef>
              <a:spcAft>
                <a:spcPts val="0"/>
              </a:spcAft>
              <a:buSzPts val="960"/>
              <a:buFont typeface="Trebuchet MS"/>
              <a:buNone/>
              <a:defRPr/>
            </a:lvl4pPr>
            <a:lvl5pPr marL="1714500" lvl="4" indent="-171450" algn="l">
              <a:spcBef>
                <a:spcPts val="750"/>
              </a:spcBef>
              <a:spcAft>
                <a:spcPts val="0"/>
              </a:spcAft>
              <a:buSzPts val="960"/>
              <a:buFont typeface="Trebuchet MS"/>
              <a:buNone/>
              <a:defRPr/>
            </a:lvl5pPr>
            <a:lvl6pPr marL="2057400" lvl="5" indent="-240029" algn="l">
              <a:spcBef>
                <a:spcPts val="750"/>
              </a:spcBef>
              <a:spcAft>
                <a:spcPts val="0"/>
              </a:spcAft>
              <a:buSzPts val="1440"/>
              <a:buChar char="►"/>
              <a:defRPr/>
            </a:lvl6pPr>
            <a:lvl7pPr marL="2400300" lvl="6" indent="-240029" algn="l">
              <a:spcBef>
                <a:spcPts val="750"/>
              </a:spcBef>
              <a:spcAft>
                <a:spcPts val="0"/>
              </a:spcAft>
              <a:buSzPts val="1440"/>
              <a:buChar char="►"/>
              <a:defRPr/>
            </a:lvl7pPr>
            <a:lvl8pPr marL="2743200" lvl="7" indent="-240030" algn="l">
              <a:spcBef>
                <a:spcPts val="750"/>
              </a:spcBef>
              <a:spcAft>
                <a:spcPts val="0"/>
              </a:spcAft>
              <a:buSzPts val="1440"/>
              <a:buChar char="►"/>
              <a:defRPr/>
            </a:lvl8pPr>
            <a:lvl9pPr marL="3086100" lvl="8" indent="-240030" algn="l">
              <a:spcBef>
                <a:spcPts val="750"/>
              </a:spcBef>
              <a:spcAft>
                <a:spcPts val="0"/>
              </a:spcAft>
              <a:buSzPts val="1440"/>
              <a:buChar char="►"/>
              <a:defRPr/>
            </a:lvl9pPr>
          </a:lstStyle>
          <a:p>
            <a:endParaRPr/>
          </a:p>
        </p:txBody>
      </p:sp>
      <p:sp>
        <p:nvSpPr>
          <p:cNvPr id="183" name="Google Shape;183;p36"/>
          <p:cNvSpPr txBox="1">
            <a:spLocks noGrp="1"/>
          </p:cNvSpPr>
          <p:nvPr>
            <p:ph type="body" idx="2"/>
          </p:nvPr>
        </p:nvSpPr>
        <p:spPr>
          <a:xfrm>
            <a:off x="508001" y="4470400"/>
            <a:ext cx="6447501" cy="1570962"/>
          </a:xfrm>
          <a:prstGeom prst="rect">
            <a:avLst/>
          </a:prstGeom>
          <a:noFill/>
          <a:ln>
            <a:noFill/>
          </a:ln>
        </p:spPr>
        <p:txBody>
          <a:bodyPr spcFirstLastPara="1" wrap="square" lIns="91425" tIns="45700" rIns="91425" bIns="45700" anchor="ctr" anchorCtr="0">
            <a:normAutofit/>
          </a:bodyPr>
          <a:lstStyle>
            <a:lvl1pPr marL="342900" lvl="0" indent="-171450" algn="l">
              <a:spcBef>
                <a:spcPts val="750"/>
              </a:spcBef>
              <a:spcAft>
                <a:spcPts val="0"/>
              </a:spcAft>
              <a:buSzPts val="1440"/>
              <a:buNone/>
              <a:defRPr sz="1350">
                <a:solidFill>
                  <a:srgbClr val="3F3F3F"/>
                </a:solidFill>
              </a:defRPr>
            </a:lvl1pPr>
            <a:lvl2pPr marL="685800" lvl="1" indent="-171450" algn="l">
              <a:spcBef>
                <a:spcPts val="750"/>
              </a:spcBef>
              <a:spcAft>
                <a:spcPts val="0"/>
              </a:spcAft>
              <a:buSzPts val="1440"/>
              <a:buNone/>
              <a:defRPr sz="1350">
                <a:solidFill>
                  <a:srgbClr val="888888"/>
                </a:solidFill>
              </a:defRPr>
            </a:lvl2pPr>
            <a:lvl3pPr marL="1028700" lvl="2" indent="-171450" algn="l">
              <a:spcBef>
                <a:spcPts val="750"/>
              </a:spcBef>
              <a:spcAft>
                <a:spcPts val="0"/>
              </a:spcAft>
              <a:buSzPts val="1280"/>
              <a:buNone/>
              <a:defRPr sz="1200">
                <a:solidFill>
                  <a:srgbClr val="888888"/>
                </a:solidFill>
              </a:defRPr>
            </a:lvl3pPr>
            <a:lvl4pPr marL="1371600" lvl="3" indent="-171450" algn="l">
              <a:spcBef>
                <a:spcPts val="750"/>
              </a:spcBef>
              <a:spcAft>
                <a:spcPts val="0"/>
              </a:spcAft>
              <a:buSzPts val="1120"/>
              <a:buNone/>
              <a:defRPr sz="1050">
                <a:solidFill>
                  <a:srgbClr val="888888"/>
                </a:solidFill>
              </a:defRPr>
            </a:lvl4pPr>
            <a:lvl5pPr marL="1714500" lvl="4" indent="-171450" algn="l">
              <a:spcBef>
                <a:spcPts val="750"/>
              </a:spcBef>
              <a:spcAft>
                <a:spcPts val="0"/>
              </a:spcAft>
              <a:buSzPts val="1120"/>
              <a:buNone/>
              <a:defRPr sz="1050">
                <a:solidFill>
                  <a:srgbClr val="888888"/>
                </a:solidFill>
              </a:defRPr>
            </a:lvl5pPr>
            <a:lvl6pPr marL="2057400" lvl="5" indent="-171450" algn="l">
              <a:spcBef>
                <a:spcPts val="750"/>
              </a:spcBef>
              <a:spcAft>
                <a:spcPts val="0"/>
              </a:spcAft>
              <a:buSzPts val="1120"/>
              <a:buNone/>
              <a:defRPr sz="1050">
                <a:solidFill>
                  <a:srgbClr val="888888"/>
                </a:solidFill>
              </a:defRPr>
            </a:lvl6pPr>
            <a:lvl7pPr marL="2400300" lvl="6" indent="-171450" algn="l">
              <a:spcBef>
                <a:spcPts val="750"/>
              </a:spcBef>
              <a:spcAft>
                <a:spcPts val="0"/>
              </a:spcAft>
              <a:buSzPts val="1120"/>
              <a:buNone/>
              <a:defRPr sz="1050">
                <a:solidFill>
                  <a:srgbClr val="888888"/>
                </a:solidFill>
              </a:defRPr>
            </a:lvl7pPr>
            <a:lvl8pPr marL="2743200" lvl="7" indent="-171450" algn="l">
              <a:spcBef>
                <a:spcPts val="750"/>
              </a:spcBef>
              <a:spcAft>
                <a:spcPts val="0"/>
              </a:spcAft>
              <a:buSzPts val="1120"/>
              <a:buNone/>
              <a:defRPr sz="1050">
                <a:solidFill>
                  <a:srgbClr val="888888"/>
                </a:solidFill>
              </a:defRPr>
            </a:lvl8pPr>
            <a:lvl9pPr marL="3086100" lvl="8" indent="-171450" algn="l">
              <a:spcBef>
                <a:spcPts val="750"/>
              </a:spcBef>
              <a:spcAft>
                <a:spcPts val="0"/>
              </a:spcAft>
              <a:buSzPts val="1120"/>
              <a:buNone/>
              <a:defRPr sz="1050">
                <a:solidFill>
                  <a:srgbClr val="888888"/>
                </a:solidFill>
              </a:defRPr>
            </a:lvl9pPr>
          </a:lstStyle>
          <a:p>
            <a:endParaRPr/>
          </a:p>
        </p:txBody>
      </p:sp>
      <p:sp>
        <p:nvSpPr>
          <p:cNvPr id="184" name="Google Shape;184;p36"/>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36"/>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36"/>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187" name="Google Shape;187;p36"/>
          <p:cNvSpPr txBox="1"/>
          <p:nvPr/>
        </p:nvSpPr>
        <p:spPr>
          <a:xfrm>
            <a:off x="406403" y="790378"/>
            <a:ext cx="457200" cy="584776"/>
          </a:xfrm>
          <a:prstGeom prst="rect">
            <a:avLst/>
          </a:prstGeom>
          <a:noFill/>
          <a:ln>
            <a:noFill/>
          </a:ln>
        </p:spPr>
        <p:txBody>
          <a:bodyPr spcFirstLastPara="1" wrap="square" lIns="68569" tIns="34275" rIns="68569" bIns="34275" anchor="ctr" anchorCtr="0">
            <a:noAutofit/>
          </a:bodyPr>
          <a:lstStyle/>
          <a:p>
            <a:pPr marL="0" marR="0" lvl="0" indent="0" algn="l" rtl="0">
              <a:spcBef>
                <a:spcPts val="0"/>
              </a:spcBef>
              <a:spcAft>
                <a:spcPts val="0"/>
              </a:spcAft>
              <a:buNone/>
            </a:pPr>
            <a:r>
              <a:rPr lang="en-GB" sz="6000">
                <a:solidFill>
                  <a:srgbClr val="9EDFF5"/>
                </a:solidFill>
                <a:latin typeface="Arial"/>
                <a:ea typeface="Arial"/>
                <a:cs typeface="Arial"/>
                <a:sym typeface="Arial"/>
              </a:rPr>
              <a:t>“</a:t>
            </a:r>
            <a:endParaRPr sz="1050"/>
          </a:p>
        </p:txBody>
      </p:sp>
      <p:sp>
        <p:nvSpPr>
          <p:cNvPr id="188" name="Google Shape;188;p36"/>
          <p:cNvSpPr txBox="1"/>
          <p:nvPr/>
        </p:nvSpPr>
        <p:spPr>
          <a:xfrm>
            <a:off x="6669758" y="2886556"/>
            <a:ext cx="457200" cy="584776"/>
          </a:xfrm>
          <a:prstGeom prst="rect">
            <a:avLst/>
          </a:prstGeom>
          <a:noFill/>
          <a:ln>
            <a:noFill/>
          </a:ln>
        </p:spPr>
        <p:txBody>
          <a:bodyPr spcFirstLastPara="1" wrap="square" lIns="68569" tIns="34275" rIns="68569" bIns="34275" anchor="ctr" anchorCtr="0">
            <a:noAutofit/>
          </a:bodyPr>
          <a:lstStyle/>
          <a:p>
            <a:pPr marL="0" marR="0" lvl="0" indent="0" algn="l" rtl="0">
              <a:spcBef>
                <a:spcPts val="0"/>
              </a:spcBef>
              <a:spcAft>
                <a:spcPts val="0"/>
              </a:spcAft>
              <a:buNone/>
            </a:pPr>
            <a:r>
              <a:rPr lang="en-GB" sz="6000">
                <a:solidFill>
                  <a:srgbClr val="9EDFF5"/>
                </a:solidFill>
                <a:latin typeface="Arial"/>
                <a:ea typeface="Arial"/>
                <a:cs typeface="Arial"/>
                <a:sym typeface="Arial"/>
              </a:rPr>
              <a:t>”</a:t>
            </a:r>
            <a:endParaRPr sz="1050"/>
          </a:p>
        </p:txBody>
      </p:sp>
    </p:spTree>
    <p:extLst>
      <p:ext uri="{BB962C8B-B14F-4D97-AF65-F5344CB8AC3E}">
        <p14:creationId xmlns:p14="http://schemas.microsoft.com/office/powerpoint/2010/main" val="19580753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89"/>
        <p:cNvGrpSpPr/>
        <p:nvPr/>
      </p:nvGrpSpPr>
      <p:grpSpPr>
        <a:xfrm>
          <a:off x="0" y="0"/>
          <a:ext cx="0" cy="0"/>
          <a:chOff x="0" y="0"/>
          <a:chExt cx="0" cy="0"/>
        </a:xfrm>
      </p:grpSpPr>
      <p:sp>
        <p:nvSpPr>
          <p:cNvPr id="190" name="Google Shape;190;p37"/>
          <p:cNvSpPr txBox="1">
            <a:spLocks noGrp="1"/>
          </p:cNvSpPr>
          <p:nvPr>
            <p:ph type="title"/>
          </p:nvPr>
        </p:nvSpPr>
        <p:spPr>
          <a:xfrm>
            <a:off x="508001" y="1931988"/>
            <a:ext cx="6447501" cy="259546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400"/>
              <a:buFont typeface="Trebuchet MS"/>
              <a:buNone/>
              <a:defRPr sz="33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37"/>
          <p:cNvSpPr txBox="1">
            <a:spLocks noGrp="1"/>
          </p:cNvSpPr>
          <p:nvPr>
            <p:ph type="body" idx="1"/>
          </p:nvPr>
        </p:nvSpPr>
        <p:spPr>
          <a:xfrm>
            <a:off x="508001" y="4527448"/>
            <a:ext cx="6447501" cy="1513914"/>
          </a:xfrm>
          <a:prstGeom prst="rect">
            <a:avLst/>
          </a:prstGeom>
          <a:noFill/>
          <a:ln>
            <a:noFill/>
          </a:ln>
        </p:spPr>
        <p:txBody>
          <a:bodyPr spcFirstLastPara="1" wrap="square" lIns="91425" tIns="45700" rIns="91425" bIns="45700" anchor="t" anchorCtr="0">
            <a:normAutofit/>
          </a:bodyPr>
          <a:lstStyle>
            <a:lvl1pPr marL="342900" lvl="0" indent="-171450" algn="l">
              <a:spcBef>
                <a:spcPts val="750"/>
              </a:spcBef>
              <a:spcAft>
                <a:spcPts val="0"/>
              </a:spcAft>
              <a:buSzPts val="1440"/>
              <a:buNone/>
              <a:defRPr sz="1350">
                <a:solidFill>
                  <a:srgbClr val="3F3F3F"/>
                </a:solidFill>
              </a:defRPr>
            </a:lvl1pPr>
            <a:lvl2pPr marL="685800" lvl="1" indent="-171450" algn="l">
              <a:spcBef>
                <a:spcPts val="750"/>
              </a:spcBef>
              <a:spcAft>
                <a:spcPts val="0"/>
              </a:spcAft>
              <a:buSzPts val="1440"/>
              <a:buNone/>
              <a:defRPr sz="1350">
                <a:solidFill>
                  <a:srgbClr val="888888"/>
                </a:solidFill>
              </a:defRPr>
            </a:lvl2pPr>
            <a:lvl3pPr marL="1028700" lvl="2" indent="-171450" algn="l">
              <a:spcBef>
                <a:spcPts val="750"/>
              </a:spcBef>
              <a:spcAft>
                <a:spcPts val="0"/>
              </a:spcAft>
              <a:buSzPts val="1280"/>
              <a:buNone/>
              <a:defRPr sz="1200">
                <a:solidFill>
                  <a:srgbClr val="888888"/>
                </a:solidFill>
              </a:defRPr>
            </a:lvl3pPr>
            <a:lvl4pPr marL="1371600" lvl="3" indent="-171450" algn="l">
              <a:spcBef>
                <a:spcPts val="750"/>
              </a:spcBef>
              <a:spcAft>
                <a:spcPts val="0"/>
              </a:spcAft>
              <a:buSzPts val="1120"/>
              <a:buNone/>
              <a:defRPr sz="1050">
                <a:solidFill>
                  <a:srgbClr val="888888"/>
                </a:solidFill>
              </a:defRPr>
            </a:lvl4pPr>
            <a:lvl5pPr marL="1714500" lvl="4" indent="-171450" algn="l">
              <a:spcBef>
                <a:spcPts val="750"/>
              </a:spcBef>
              <a:spcAft>
                <a:spcPts val="0"/>
              </a:spcAft>
              <a:buSzPts val="1120"/>
              <a:buNone/>
              <a:defRPr sz="1050">
                <a:solidFill>
                  <a:srgbClr val="888888"/>
                </a:solidFill>
              </a:defRPr>
            </a:lvl5pPr>
            <a:lvl6pPr marL="2057400" lvl="5" indent="-171450" algn="l">
              <a:spcBef>
                <a:spcPts val="750"/>
              </a:spcBef>
              <a:spcAft>
                <a:spcPts val="0"/>
              </a:spcAft>
              <a:buSzPts val="1120"/>
              <a:buNone/>
              <a:defRPr sz="1050">
                <a:solidFill>
                  <a:srgbClr val="888888"/>
                </a:solidFill>
              </a:defRPr>
            </a:lvl6pPr>
            <a:lvl7pPr marL="2400300" lvl="6" indent="-171450" algn="l">
              <a:spcBef>
                <a:spcPts val="750"/>
              </a:spcBef>
              <a:spcAft>
                <a:spcPts val="0"/>
              </a:spcAft>
              <a:buSzPts val="1120"/>
              <a:buNone/>
              <a:defRPr sz="1050">
                <a:solidFill>
                  <a:srgbClr val="888888"/>
                </a:solidFill>
              </a:defRPr>
            </a:lvl7pPr>
            <a:lvl8pPr marL="2743200" lvl="7" indent="-171450" algn="l">
              <a:spcBef>
                <a:spcPts val="750"/>
              </a:spcBef>
              <a:spcAft>
                <a:spcPts val="0"/>
              </a:spcAft>
              <a:buSzPts val="1120"/>
              <a:buNone/>
              <a:defRPr sz="1050">
                <a:solidFill>
                  <a:srgbClr val="888888"/>
                </a:solidFill>
              </a:defRPr>
            </a:lvl8pPr>
            <a:lvl9pPr marL="3086100" lvl="8" indent="-171450" algn="l">
              <a:spcBef>
                <a:spcPts val="750"/>
              </a:spcBef>
              <a:spcAft>
                <a:spcPts val="0"/>
              </a:spcAft>
              <a:buSzPts val="1120"/>
              <a:buNone/>
              <a:defRPr sz="1050">
                <a:solidFill>
                  <a:srgbClr val="888888"/>
                </a:solidFill>
              </a:defRPr>
            </a:lvl9pPr>
          </a:lstStyle>
          <a:p>
            <a:endParaRPr/>
          </a:p>
        </p:txBody>
      </p:sp>
      <p:sp>
        <p:nvSpPr>
          <p:cNvPr id="192" name="Google Shape;192;p37"/>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p37"/>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37"/>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515708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95"/>
        <p:cNvGrpSpPr/>
        <p:nvPr/>
      </p:nvGrpSpPr>
      <p:grpSpPr>
        <a:xfrm>
          <a:off x="0" y="0"/>
          <a:ext cx="0" cy="0"/>
          <a:chOff x="0" y="0"/>
          <a:chExt cx="0" cy="0"/>
        </a:xfrm>
      </p:grpSpPr>
      <p:sp>
        <p:nvSpPr>
          <p:cNvPr id="196" name="Google Shape;196;p38"/>
          <p:cNvSpPr txBox="1">
            <a:spLocks noGrp="1"/>
          </p:cNvSpPr>
          <p:nvPr>
            <p:ph type="title"/>
          </p:nvPr>
        </p:nvSpPr>
        <p:spPr>
          <a:xfrm>
            <a:off x="698500" y="609600"/>
            <a:ext cx="6070601"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33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38"/>
          <p:cNvSpPr txBox="1">
            <a:spLocks noGrp="1"/>
          </p:cNvSpPr>
          <p:nvPr>
            <p:ph type="body" idx="1"/>
          </p:nvPr>
        </p:nvSpPr>
        <p:spPr>
          <a:xfrm>
            <a:off x="507999" y="4013200"/>
            <a:ext cx="6447502" cy="514248"/>
          </a:xfrm>
          <a:prstGeom prst="rect">
            <a:avLst/>
          </a:prstGeom>
          <a:noFill/>
          <a:ln>
            <a:noFill/>
          </a:ln>
        </p:spPr>
        <p:txBody>
          <a:bodyPr spcFirstLastPara="1" wrap="square" lIns="91425" tIns="45700" rIns="91425" bIns="45700" anchor="b" anchorCtr="0">
            <a:noAutofit/>
          </a:bodyPr>
          <a:lstStyle>
            <a:lvl1pPr marL="342900" lvl="0" indent="-171450" algn="l">
              <a:spcBef>
                <a:spcPts val="750"/>
              </a:spcBef>
              <a:spcAft>
                <a:spcPts val="0"/>
              </a:spcAft>
              <a:buSzPts val="1920"/>
              <a:buFont typeface="Trebuchet MS"/>
              <a:buNone/>
              <a:defRPr sz="1800">
                <a:solidFill>
                  <a:srgbClr val="3F3F3F"/>
                </a:solidFill>
              </a:defRPr>
            </a:lvl1pPr>
            <a:lvl2pPr marL="685800" lvl="1" indent="-171450" algn="l">
              <a:spcBef>
                <a:spcPts val="750"/>
              </a:spcBef>
              <a:spcAft>
                <a:spcPts val="0"/>
              </a:spcAft>
              <a:buSzPts val="1280"/>
              <a:buFont typeface="Trebuchet MS"/>
              <a:buNone/>
              <a:defRPr/>
            </a:lvl2pPr>
            <a:lvl3pPr marL="1028700" lvl="2" indent="-171450" algn="l">
              <a:spcBef>
                <a:spcPts val="750"/>
              </a:spcBef>
              <a:spcAft>
                <a:spcPts val="0"/>
              </a:spcAft>
              <a:buSzPts val="1120"/>
              <a:buFont typeface="Trebuchet MS"/>
              <a:buNone/>
              <a:defRPr/>
            </a:lvl3pPr>
            <a:lvl4pPr marL="1371600" lvl="3" indent="-171450" algn="l">
              <a:spcBef>
                <a:spcPts val="750"/>
              </a:spcBef>
              <a:spcAft>
                <a:spcPts val="0"/>
              </a:spcAft>
              <a:buSzPts val="960"/>
              <a:buFont typeface="Trebuchet MS"/>
              <a:buNone/>
              <a:defRPr/>
            </a:lvl4pPr>
            <a:lvl5pPr marL="1714500" lvl="4" indent="-171450" algn="l">
              <a:spcBef>
                <a:spcPts val="750"/>
              </a:spcBef>
              <a:spcAft>
                <a:spcPts val="0"/>
              </a:spcAft>
              <a:buSzPts val="960"/>
              <a:buFont typeface="Trebuchet MS"/>
              <a:buNone/>
              <a:defRPr/>
            </a:lvl5pPr>
            <a:lvl6pPr marL="2057400" lvl="5" indent="-240029" algn="l">
              <a:spcBef>
                <a:spcPts val="750"/>
              </a:spcBef>
              <a:spcAft>
                <a:spcPts val="0"/>
              </a:spcAft>
              <a:buSzPts val="1440"/>
              <a:buChar char="►"/>
              <a:defRPr/>
            </a:lvl6pPr>
            <a:lvl7pPr marL="2400300" lvl="6" indent="-240029" algn="l">
              <a:spcBef>
                <a:spcPts val="750"/>
              </a:spcBef>
              <a:spcAft>
                <a:spcPts val="0"/>
              </a:spcAft>
              <a:buSzPts val="1440"/>
              <a:buChar char="►"/>
              <a:defRPr/>
            </a:lvl7pPr>
            <a:lvl8pPr marL="2743200" lvl="7" indent="-240030" algn="l">
              <a:spcBef>
                <a:spcPts val="750"/>
              </a:spcBef>
              <a:spcAft>
                <a:spcPts val="0"/>
              </a:spcAft>
              <a:buSzPts val="1440"/>
              <a:buChar char="►"/>
              <a:defRPr/>
            </a:lvl8pPr>
            <a:lvl9pPr marL="3086100" lvl="8" indent="-240030" algn="l">
              <a:spcBef>
                <a:spcPts val="750"/>
              </a:spcBef>
              <a:spcAft>
                <a:spcPts val="0"/>
              </a:spcAft>
              <a:buSzPts val="1440"/>
              <a:buChar char="►"/>
              <a:defRPr/>
            </a:lvl9pPr>
          </a:lstStyle>
          <a:p>
            <a:endParaRPr/>
          </a:p>
        </p:txBody>
      </p:sp>
      <p:sp>
        <p:nvSpPr>
          <p:cNvPr id="198" name="Google Shape;198;p38"/>
          <p:cNvSpPr txBox="1">
            <a:spLocks noGrp="1"/>
          </p:cNvSpPr>
          <p:nvPr>
            <p:ph type="body" idx="2"/>
          </p:nvPr>
        </p:nvSpPr>
        <p:spPr>
          <a:xfrm>
            <a:off x="508001" y="4527448"/>
            <a:ext cx="6447501" cy="1513914"/>
          </a:xfrm>
          <a:prstGeom prst="rect">
            <a:avLst/>
          </a:prstGeom>
          <a:noFill/>
          <a:ln>
            <a:noFill/>
          </a:ln>
        </p:spPr>
        <p:txBody>
          <a:bodyPr spcFirstLastPara="1" wrap="square" lIns="91425" tIns="45700" rIns="91425" bIns="45700" anchor="t" anchorCtr="0">
            <a:normAutofit/>
          </a:bodyPr>
          <a:lstStyle>
            <a:lvl1pPr marL="342900" lvl="0" indent="-171450" algn="l">
              <a:spcBef>
                <a:spcPts val="750"/>
              </a:spcBef>
              <a:spcAft>
                <a:spcPts val="0"/>
              </a:spcAft>
              <a:buSzPts val="1440"/>
              <a:buNone/>
              <a:defRPr sz="1350">
                <a:solidFill>
                  <a:srgbClr val="7F7F7F"/>
                </a:solidFill>
              </a:defRPr>
            </a:lvl1pPr>
            <a:lvl2pPr marL="685800" lvl="1" indent="-171450" algn="l">
              <a:spcBef>
                <a:spcPts val="750"/>
              </a:spcBef>
              <a:spcAft>
                <a:spcPts val="0"/>
              </a:spcAft>
              <a:buSzPts val="1440"/>
              <a:buNone/>
              <a:defRPr sz="1350">
                <a:solidFill>
                  <a:srgbClr val="888888"/>
                </a:solidFill>
              </a:defRPr>
            </a:lvl2pPr>
            <a:lvl3pPr marL="1028700" lvl="2" indent="-171450" algn="l">
              <a:spcBef>
                <a:spcPts val="750"/>
              </a:spcBef>
              <a:spcAft>
                <a:spcPts val="0"/>
              </a:spcAft>
              <a:buSzPts val="1280"/>
              <a:buNone/>
              <a:defRPr sz="1200">
                <a:solidFill>
                  <a:srgbClr val="888888"/>
                </a:solidFill>
              </a:defRPr>
            </a:lvl3pPr>
            <a:lvl4pPr marL="1371600" lvl="3" indent="-171450" algn="l">
              <a:spcBef>
                <a:spcPts val="750"/>
              </a:spcBef>
              <a:spcAft>
                <a:spcPts val="0"/>
              </a:spcAft>
              <a:buSzPts val="1120"/>
              <a:buNone/>
              <a:defRPr sz="1050">
                <a:solidFill>
                  <a:srgbClr val="888888"/>
                </a:solidFill>
              </a:defRPr>
            </a:lvl4pPr>
            <a:lvl5pPr marL="1714500" lvl="4" indent="-171450" algn="l">
              <a:spcBef>
                <a:spcPts val="750"/>
              </a:spcBef>
              <a:spcAft>
                <a:spcPts val="0"/>
              </a:spcAft>
              <a:buSzPts val="1120"/>
              <a:buNone/>
              <a:defRPr sz="1050">
                <a:solidFill>
                  <a:srgbClr val="888888"/>
                </a:solidFill>
              </a:defRPr>
            </a:lvl5pPr>
            <a:lvl6pPr marL="2057400" lvl="5" indent="-171450" algn="l">
              <a:spcBef>
                <a:spcPts val="750"/>
              </a:spcBef>
              <a:spcAft>
                <a:spcPts val="0"/>
              </a:spcAft>
              <a:buSzPts val="1120"/>
              <a:buNone/>
              <a:defRPr sz="1050">
                <a:solidFill>
                  <a:srgbClr val="888888"/>
                </a:solidFill>
              </a:defRPr>
            </a:lvl6pPr>
            <a:lvl7pPr marL="2400300" lvl="6" indent="-171450" algn="l">
              <a:spcBef>
                <a:spcPts val="750"/>
              </a:spcBef>
              <a:spcAft>
                <a:spcPts val="0"/>
              </a:spcAft>
              <a:buSzPts val="1120"/>
              <a:buNone/>
              <a:defRPr sz="1050">
                <a:solidFill>
                  <a:srgbClr val="888888"/>
                </a:solidFill>
              </a:defRPr>
            </a:lvl7pPr>
            <a:lvl8pPr marL="2743200" lvl="7" indent="-171450" algn="l">
              <a:spcBef>
                <a:spcPts val="750"/>
              </a:spcBef>
              <a:spcAft>
                <a:spcPts val="0"/>
              </a:spcAft>
              <a:buSzPts val="1120"/>
              <a:buNone/>
              <a:defRPr sz="1050">
                <a:solidFill>
                  <a:srgbClr val="888888"/>
                </a:solidFill>
              </a:defRPr>
            </a:lvl8pPr>
            <a:lvl9pPr marL="3086100" lvl="8" indent="-171450" algn="l">
              <a:spcBef>
                <a:spcPts val="750"/>
              </a:spcBef>
              <a:spcAft>
                <a:spcPts val="0"/>
              </a:spcAft>
              <a:buSzPts val="1120"/>
              <a:buNone/>
              <a:defRPr sz="1050">
                <a:solidFill>
                  <a:srgbClr val="888888"/>
                </a:solidFill>
              </a:defRPr>
            </a:lvl9pPr>
          </a:lstStyle>
          <a:p>
            <a:endParaRPr/>
          </a:p>
        </p:txBody>
      </p:sp>
      <p:sp>
        <p:nvSpPr>
          <p:cNvPr id="199" name="Google Shape;199;p38"/>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38"/>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1" name="Google Shape;201;p38"/>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202" name="Google Shape;202;p38"/>
          <p:cNvSpPr txBox="1"/>
          <p:nvPr/>
        </p:nvSpPr>
        <p:spPr>
          <a:xfrm>
            <a:off x="406403" y="790378"/>
            <a:ext cx="457200" cy="584776"/>
          </a:xfrm>
          <a:prstGeom prst="rect">
            <a:avLst/>
          </a:prstGeom>
          <a:noFill/>
          <a:ln>
            <a:noFill/>
          </a:ln>
        </p:spPr>
        <p:txBody>
          <a:bodyPr spcFirstLastPara="1" wrap="square" lIns="68569" tIns="34275" rIns="68569" bIns="34275" anchor="ctr" anchorCtr="0">
            <a:noAutofit/>
          </a:bodyPr>
          <a:lstStyle/>
          <a:p>
            <a:pPr marL="0" marR="0" lvl="0" indent="0" algn="l" rtl="0">
              <a:spcBef>
                <a:spcPts val="0"/>
              </a:spcBef>
              <a:spcAft>
                <a:spcPts val="0"/>
              </a:spcAft>
              <a:buNone/>
            </a:pPr>
            <a:r>
              <a:rPr lang="en-GB" sz="6000">
                <a:solidFill>
                  <a:srgbClr val="9EDFF5"/>
                </a:solidFill>
                <a:latin typeface="Arial"/>
                <a:ea typeface="Arial"/>
                <a:cs typeface="Arial"/>
                <a:sym typeface="Arial"/>
              </a:rPr>
              <a:t>“</a:t>
            </a:r>
            <a:endParaRPr sz="1050"/>
          </a:p>
        </p:txBody>
      </p:sp>
      <p:sp>
        <p:nvSpPr>
          <p:cNvPr id="203" name="Google Shape;203;p38"/>
          <p:cNvSpPr txBox="1"/>
          <p:nvPr/>
        </p:nvSpPr>
        <p:spPr>
          <a:xfrm>
            <a:off x="6669758" y="2886556"/>
            <a:ext cx="457200" cy="584776"/>
          </a:xfrm>
          <a:prstGeom prst="rect">
            <a:avLst/>
          </a:prstGeom>
          <a:noFill/>
          <a:ln>
            <a:noFill/>
          </a:ln>
        </p:spPr>
        <p:txBody>
          <a:bodyPr spcFirstLastPara="1" wrap="square" lIns="68569" tIns="34275" rIns="68569" bIns="34275" anchor="ctr" anchorCtr="0">
            <a:noAutofit/>
          </a:bodyPr>
          <a:lstStyle/>
          <a:p>
            <a:pPr marL="0" marR="0" lvl="0" indent="0" algn="l" rtl="0">
              <a:spcBef>
                <a:spcPts val="0"/>
              </a:spcBef>
              <a:spcAft>
                <a:spcPts val="0"/>
              </a:spcAft>
              <a:buNone/>
            </a:pPr>
            <a:r>
              <a:rPr lang="en-GB" sz="6000">
                <a:solidFill>
                  <a:srgbClr val="9EDFF5"/>
                </a:solidFill>
                <a:latin typeface="Arial"/>
                <a:ea typeface="Arial"/>
                <a:cs typeface="Arial"/>
                <a:sym typeface="Arial"/>
              </a:rPr>
              <a:t>”</a:t>
            </a:r>
            <a:endParaRPr sz="1050"/>
          </a:p>
        </p:txBody>
      </p:sp>
    </p:spTree>
    <p:extLst>
      <p:ext uri="{BB962C8B-B14F-4D97-AF65-F5344CB8AC3E}">
        <p14:creationId xmlns:p14="http://schemas.microsoft.com/office/powerpoint/2010/main" val="33933380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204"/>
        <p:cNvGrpSpPr/>
        <p:nvPr/>
      </p:nvGrpSpPr>
      <p:grpSpPr>
        <a:xfrm>
          <a:off x="0" y="0"/>
          <a:ext cx="0" cy="0"/>
          <a:chOff x="0" y="0"/>
          <a:chExt cx="0" cy="0"/>
        </a:xfrm>
      </p:grpSpPr>
      <p:sp>
        <p:nvSpPr>
          <p:cNvPr id="205" name="Google Shape;205;p39"/>
          <p:cNvSpPr txBox="1">
            <a:spLocks noGrp="1"/>
          </p:cNvSpPr>
          <p:nvPr>
            <p:ph type="title"/>
          </p:nvPr>
        </p:nvSpPr>
        <p:spPr>
          <a:xfrm>
            <a:off x="514350" y="609600"/>
            <a:ext cx="6441152"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33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6" name="Google Shape;206;p39"/>
          <p:cNvSpPr txBox="1">
            <a:spLocks noGrp="1"/>
          </p:cNvSpPr>
          <p:nvPr>
            <p:ph type="body" idx="1"/>
          </p:nvPr>
        </p:nvSpPr>
        <p:spPr>
          <a:xfrm>
            <a:off x="507999" y="4013200"/>
            <a:ext cx="6447502" cy="514248"/>
          </a:xfrm>
          <a:prstGeom prst="rect">
            <a:avLst/>
          </a:prstGeom>
          <a:noFill/>
          <a:ln>
            <a:noFill/>
          </a:ln>
        </p:spPr>
        <p:txBody>
          <a:bodyPr spcFirstLastPara="1" wrap="square" lIns="91425" tIns="45700" rIns="91425" bIns="45700" anchor="b" anchorCtr="0">
            <a:noAutofit/>
          </a:bodyPr>
          <a:lstStyle>
            <a:lvl1pPr marL="342900" lvl="0" indent="-171450" algn="l">
              <a:spcBef>
                <a:spcPts val="750"/>
              </a:spcBef>
              <a:spcAft>
                <a:spcPts val="0"/>
              </a:spcAft>
              <a:buSzPts val="1920"/>
              <a:buFont typeface="Trebuchet MS"/>
              <a:buNone/>
              <a:defRPr sz="1800">
                <a:solidFill>
                  <a:schemeClr val="accent1"/>
                </a:solidFill>
              </a:defRPr>
            </a:lvl1pPr>
            <a:lvl2pPr marL="685800" lvl="1" indent="-171450" algn="l">
              <a:spcBef>
                <a:spcPts val="750"/>
              </a:spcBef>
              <a:spcAft>
                <a:spcPts val="0"/>
              </a:spcAft>
              <a:buSzPts val="1280"/>
              <a:buFont typeface="Trebuchet MS"/>
              <a:buNone/>
              <a:defRPr/>
            </a:lvl2pPr>
            <a:lvl3pPr marL="1028700" lvl="2" indent="-171450" algn="l">
              <a:spcBef>
                <a:spcPts val="750"/>
              </a:spcBef>
              <a:spcAft>
                <a:spcPts val="0"/>
              </a:spcAft>
              <a:buSzPts val="1120"/>
              <a:buFont typeface="Trebuchet MS"/>
              <a:buNone/>
              <a:defRPr/>
            </a:lvl3pPr>
            <a:lvl4pPr marL="1371600" lvl="3" indent="-171450" algn="l">
              <a:spcBef>
                <a:spcPts val="750"/>
              </a:spcBef>
              <a:spcAft>
                <a:spcPts val="0"/>
              </a:spcAft>
              <a:buSzPts val="960"/>
              <a:buFont typeface="Trebuchet MS"/>
              <a:buNone/>
              <a:defRPr/>
            </a:lvl4pPr>
            <a:lvl5pPr marL="1714500" lvl="4" indent="-171450" algn="l">
              <a:spcBef>
                <a:spcPts val="750"/>
              </a:spcBef>
              <a:spcAft>
                <a:spcPts val="0"/>
              </a:spcAft>
              <a:buSzPts val="960"/>
              <a:buFont typeface="Trebuchet MS"/>
              <a:buNone/>
              <a:defRPr/>
            </a:lvl5pPr>
            <a:lvl6pPr marL="2057400" lvl="5" indent="-240029" algn="l">
              <a:spcBef>
                <a:spcPts val="750"/>
              </a:spcBef>
              <a:spcAft>
                <a:spcPts val="0"/>
              </a:spcAft>
              <a:buSzPts val="1440"/>
              <a:buChar char="►"/>
              <a:defRPr/>
            </a:lvl6pPr>
            <a:lvl7pPr marL="2400300" lvl="6" indent="-240029" algn="l">
              <a:spcBef>
                <a:spcPts val="750"/>
              </a:spcBef>
              <a:spcAft>
                <a:spcPts val="0"/>
              </a:spcAft>
              <a:buSzPts val="1440"/>
              <a:buChar char="►"/>
              <a:defRPr/>
            </a:lvl7pPr>
            <a:lvl8pPr marL="2743200" lvl="7" indent="-240030" algn="l">
              <a:spcBef>
                <a:spcPts val="750"/>
              </a:spcBef>
              <a:spcAft>
                <a:spcPts val="0"/>
              </a:spcAft>
              <a:buSzPts val="1440"/>
              <a:buChar char="►"/>
              <a:defRPr/>
            </a:lvl8pPr>
            <a:lvl9pPr marL="3086100" lvl="8" indent="-240030" algn="l">
              <a:spcBef>
                <a:spcPts val="750"/>
              </a:spcBef>
              <a:spcAft>
                <a:spcPts val="0"/>
              </a:spcAft>
              <a:buSzPts val="1440"/>
              <a:buChar char="►"/>
              <a:defRPr/>
            </a:lvl9pPr>
          </a:lstStyle>
          <a:p>
            <a:endParaRPr/>
          </a:p>
        </p:txBody>
      </p:sp>
      <p:sp>
        <p:nvSpPr>
          <p:cNvPr id="207" name="Google Shape;207;p39"/>
          <p:cNvSpPr txBox="1">
            <a:spLocks noGrp="1"/>
          </p:cNvSpPr>
          <p:nvPr>
            <p:ph type="body" idx="2"/>
          </p:nvPr>
        </p:nvSpPr>
        <p:spPr>
          <a:xfrm>
            <a:off x="508001" y="4527448"/>
            <a:ext cx="6447501" cy="1513914"/>
          </a:xfrm>
          <a:prstGeom prst="rect">
            <a:avLst/>
          </a:prstGeom>
          <a:noFill/>
          <a:ln>
            <a:noFill/>
          </a:ln>
        </p:spPr>
        <p:txBody>
          <a:bodyPr spcFirstLastPara="1" wrap="square" lIns="91425" tIns="45700" rIns="91425" bIns="45700" anchor="t" anchorCtr="0">
            <a:normAutofit/>
          </a:bodyPr>
          <a:lstStyle>
            <a:lvl1pPr marL="342900" lvl="0" indent="-171450" algn="l">
              <a:spcBef>
                <a:spcPts val="750"/>
              </a:spcBef>
              <a:spcAft>
                <a:spcPts val="0"/>
              </a:spcAft>
              <a:buSzPts val="1440"/>
              <a:buNone/>
              <a:defRPr sz="1350">
                <a:solidFill>
                  <a:srgbClr val="7F7F7F"/>
                </a:solidFill>
              </a:defRPr>
            </a:lvl1pPr>
            <a:lvl2pPr marL="685800" lvl="1" indent="-171450" algn="l">
              <a:spcBef>
                <a:spcPts val="750"/>
              </a:spcBef>
              <a:spcAft>
                <a:spcPts val="0"/>
              </a:spcAft>
              <a:buSzPts val="1440"/>
              <a:buNone/>
              <a:defRPr sz="1350">
                <a:solidFill>
                  <a:srgbClr val="888888"/>
                </a:solidFill>
              </a:defRPr>
            </a:lvl2pPr>
            <a:lvl3pPr marL="1028700" lvl="2" indent="-171450" algn="l">
              <a:spcBef>
                <a:spcPts val="750"/>
              </a:spcBef>
              <a:spcAft>
                <a:spcPts val="0"/>
              </a:spcAft>
              <a:buSzPts val="1280"/>
              <a:buNone/>
              <a:defRPr sz="1200">
                <a:solidFill>
                  <a:srgbClr val="888888"/>
                </a:solidFill>
              </a:defRPr>
            </a:lvl3pPr>
            <a:lvl4pPr marL="1371600" lvl="3" indent="-171450" algn="l">
              <a:spcBef>
                <a:spcPts val="750"/>
              </a:spcBef>
              <a:spcAft>
                <a:spcPts val="0"/>
              </a:spcAft>
              <a:buSzPts val="1120"/>
              <a:buNone/>
              <a:defRPr sz="1050">
                <a:solidFill>
                  <a:srgbClr val="888888"/>
                </a:solidFill>
              </a:defRPr>
            </a:lvl4pPr>
            <a:lvl5pPr marL="1714500" lvl="4" indent="-171450" algn="l">
              <a:spcBef>
                <a:spcPts val="750"/>
              </a:spcBef>
              <a:spcAft>
                <a:spcPts val="0"/>
              </a:spcAft>
              <a:buSzPts val="1120"/>
              <a:buNone/>
              <a:defRPr sz="1050">
                <a:solidFill>
                  <a:srgbClr val="888888"/>
                </a:solidFill>
              </a:defRPr>
            </a:lvl5pPr>
            <a:lvl6pPr marL="2057400" lvl="5" indent="-171450" algn="l">
              <a:spcBef>
                <a:spcPts val="750"/>
              </a:spcBef>
              <a:spcAft>
                <a:spcPts val="0"/>
              </a:spcAft>
              <a:buSzPts val="1120"/>
              <a:buNone/>
              <a:defRPr sz="1050">
                <a:solidFill>
                  <a:srgbClr val="888888"/>
                </a:solidFill>
              </a:defRPr>
            </a:lvl6pPr>
            <a:lvl7pPr marL="2400300" lvl="6" indent="-171450" algn="l">
              <a:spcBef>
                <a:spcPts val="750"/>
              </a:spcBef>
              <a:spcAft>
                <a:spcPts val="0"/>
              </a:spcAft>
              <a:buSzPts val="1120"/>
              <a:buNone/>
              <a:defRPr sz="1050">
                <a:solidFill>
                  <a:srgbClr val="888888"/>
                </a:solidFill>
              </a:defRPr>
            </a:lvl7pPr>
            <a:lvl8pPr marL="2743200" lvl="7" indent="-171450" algn="l">
              <a:spcBef>
                <a:spcPts val="750"/>
              </a:spcBef>
              <a:spcAft>
                <a:spcPts val="0"/>
              </a:spcAft>
              <a:buSzPts val="1120"/>
              <a:buNone/>
              <a:defRPr sz="1050">
                <a:solidFill>
                  <a:srgbClr val="888888"/>
                </a:solidFill>
              </a:defRPr>
            </a:lvl8pPr>
            <a:lvl9pPr marL="3086100" lvl="8" indent="-171450" algn="l">
              <a:spcBef>
                <a:spcPts val="750"/>
              </a:spcBef>
              <a:spcAft>
                <a:spcPts val="0"/>
              </a:spcAft>
              <a:buSzPts val="1120"/>
              <a:buNone/>
              <a:defRPr sz="1050">
                <a:solidFill>
                  <a:srgbClr val="888888"/>
                </a:solidFill>
              </a:defRPr>
            </a:lvl9pPr>
          </a:lstStyle>
          <a:p>
            <a:endParaRPr/>
          </a:p>
        </p:txBody>
      </p:sp>
      <p:sp>
        <p:nvSpPr>
          <p:cNvPr id="208" name="Google Shape;208;p39"/>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9" name="Google Shape;209;p39"/>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0" name="Google Shape;210;p39"/>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4207945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211"/>
        <p:cNvGrpSpPr/>
        <p:nvPr/>
      </p:nvGrpSpPr>
      <p:grpSpPr>
        <a:xfrm>
          <a:off x="0" y="0"/>
          <a:ext cx="0" cy="0"/>
          <a:chOff x="0" y="0"/>
          <a:chExt cx="0" cy="0"/>
        </a:xfrm>
      </p:grpSpPr>
      <p:sp>
        <p:nvSpPr>
          <p:cNvPr id="212" name="Google Shape;212;p40"/>
          <p:cNvSpPr txBox="1">
            <a:spLocks noGrp="1"/>
          </p:cNvSpPr>
          <p:nvPr>
            <p:ph type="title"/>
          </p:nvPr>
        </p:nvSpPr>
        <p:spPr>
          <a:xfrm>
            <a:off x="508001" y="609600"/>
            <a:ext cx="6447501"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40"/>
          <p:cNvSpPr txBox="1">
            <a:spLocks noGrp="1"/>
          </p:cNvSpPr>
          <p:nvPr>
            <p:ph type="body" idx="1"/>
          </p:nvPr>
        </p:nvSpPr>
        <p:spPr>
          <a:xfrm rot="5400000">
            <a:off x="1791365" y="877226"/>
            <a:ext cx="3880773" cy="6447501"/>
          </a:xfrm>
          <a:prstGeom prst="rect">
            <a:avLst/>
          </a:prstGeom>
          <a:noFill/>
          <a:ln>
            <a:noFill/>
          </a:ln>
        </p:spPr>
        <p:txBody>
          <a:bodyPr spcFirstLastPara="1" wrap="square" lIns="91425" tIns="45700" rIns="91425" bIns="45700" anchor="t" anchorCtr="0">
            <a:normAutofit/>
          </a:bodyPr>
          <a:lstStyle>
            <a:lvl1pPr marL="342900" lvl="0" indent="-240030" algn="l">
              <a:spcBef>
                <a:spcPts val="750"/>
              </a:spcBef>
              <a:spcAft>
                <a:spcPts val="0"/>
              </a:spcAft>
              <a:buSzPts val="1440"/>
              <a:buChar char="►"/>
              <a:defRPr/>
            </a:lvl1pPr>
            <a:lvl2pPr marL="685800" lvl="1" indent="-240030" algn="l">
              <a:spcBef>
                <a:spcPts val="750"/>
              </a:spcBef>
              <a:spcAft>
                <a:spcPts val="0"/>
              </a:spcAft>
              <a:buSzPts val="1440"/>
              <a:buChar char="►"/>
              <a:defRPr/>
            </a:lvl2pPr>
            <a:lvl3pPr marL="1028700" lvl="2" indent="-240029" algn="l">
              <a:spcBef>
                <a:spcPts val="750"/>
              </a:spcBef>
              <a:spcAft>
                <a:spcPts val="0"/>
              </a:spcAft>
              <a:buSzPts val="1440"/>
              <a:buChar char="►"/>
              <a:defRPr/>
            </a:lvl3pPr>
            <a:lvl4pPr marL="1371600" lvl="3" indent="-240029" algn="l">
              <a:spcBef>
                <a:spcPts val="750"/>
              </a:spcBef>
              <a:spcAft>
                <a:spcPts val="0"/>
              </a:spcAft>
              <a:buSzPts val="1440"/>
              <a:buChar char="►"/>
              <a:defRPr/>
            </a:lvl4pPr>
            <a:lvl5pPr marL="1714500" lvl="4" indent="-240029" algn="l">
              <a:spcBef>
                <a:spcPts val="750"/>
              </a:spcBef>
              <a:spcAft>
                <a:spcPts val="0"/>
              </a:spcAft>
              <a:buSzPts val="1440"/>
              <a:buChar char="►"/>
              <a:defRPr/>
            </a:lvl5pPr>
            <a:lvl6pPr marL="2057400" lvl="5" indent="-240029" algn="l">
              <a:spcBef>
                <a:spcPts val="750"/>
              </a:spcBef>
              <a:spcAft>
                <a:spcPts val="0"/>
              </a:spcAft>
              <a:buSzPts val="1440"/>
              <a:buChar char="►"/>
              <a:defRPr/>
            </a:lvl6pPr>
            <a:lvl7pPr marL="2400300" lvl="6" indent="-240029" algn="l">
              <a:spcBef>
                <a:spcPts val="750"/>
              </a:spcBef>
              <a:spcAft>
                <a:spcPts val="0"/>
              </a:spcAft>
              <a:buSzPts val="1440"/>
              <a:buChar char="►"/>
              <a:defRPr/>
            </a:lvl7pPr>
            <a:lvl8pPr marL="2743200" lvl="7" indent="-240030" algn="l">
              <a:spcBef>
                <a:spcPts val="750"/>
              </a:spcBef>
              <a:spcAft>
                <a:spcPts val="0"/>
              </a:spcAft>
              <a:buSzPts val="1440"/>
              <a:buChar char="►"/>
              <a:defRPr/>
            </a:lvl8pPr>
            <a:lvl9pPr marL="3086100" lvl="8" indent="-240030" algn="l">
              <a:spcBef>
                <a:spcPts val="750"/>
              </a:spcBef>
              <a:spcAft>
                <a:spcPts val="0"/>
              </a:spcAft>
              <a:buSzPts val="1440"/>
              <a:buChar char="►"/>
              <a:defRPr/>
            </a:lvl9pPr>
          </a:lstStyle>
          <a:p>
            <a:endParaRPr/>
          </a:p>
        </p:txBody>
      </p:sp>
      <p:sp>
        <p:nvSpPr>
          <p:cNvPr id="214" name="Google Shape;214;p40"/>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5" name="Google Shape;215;p40"/>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6" name="Google Shape;216;p40"/>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6819425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217"/>
        <p:cNvGrpSpPr/>
        <p:nvPr/>
      </p:nvGrpSpPr>
      <p:grpSpPr>
        <a:xfrm>
          <a:off x="0" y="0"/>
          <a:ext cx="0" cy="0"/>
          <a:chOff x="0" y="0"/>
          <a:chExt cx="0" cy="0"/>
        </a:xfrm>
      </p:grpSpPr>
      <p:sp>
        <p:nvSpPr>
          <p:cNvPr id="218" name="Google Shape;218;p41"/>
          <p:cNvSpPr txBox="1">
            <a:spLocks noGrp="1"/>
          </p:cNvSpPr>
          <p:nvPr>
            <p:ph type="title"/>
          </p:nvPr>
        </p:nvSpPr>
        <p:spPr>
          <a:xfrm rot="5400000">
            <a:off x="3839308" y="2746047"/>
            <a:ext cx="5251451" cy="978557"/>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9" name="Google Shape;219;p41"/>
          <p:cNvSpPr txBox="1">
            <a:spLocks noGrp="1"/>
          </p:cNvSpPr>
          <p:nvPr>
            <p:ph type="body" idx="1"/>
          </p:nvPr>
        </p:nvSpPr>
        <p:spPr>
          <a:xfrm rot="5400000">
            <a:off x="529833" y="587769"/>
            <a:ext cx="5251450" cy="5295113"/>
          </a:xfrm>
          <a:prstGeom prst="rect">
            <a:avLst/>
          </a:prstGeom>
          <a:noFill/>
          <a:ln>
            <a:noFill/>
          </a:ln>
        </p:spPr>
        <p:txBody>
          <a:bodyPr spcFirstLastPara="1" wrap="square" lIns="91425" tIns="45700" rIns="91425" bIns="45700" anchor="t" anchorCtr="0">
            <a:normAutofit/>
          </a:bodyPr>
          <a:lstStyle>
            <a:lvl1pPr marL="342900" lvl="0" indent="-240030" algn="l">
              <a:spcBef>
                <a:spcPts val="750"/>
              </a:spcBef>
              <a:spcAft>
                <a:spcPts val="0"/>
              </a:spcAft>
              <a:buSzPts val="1440"/>
              <a:buChar char="►"/>
              <a:defRPr/>
            </a:lvl1pPr>
            <a:lvl2pPr marL="685800" lvl="1" indent="-240030" algn="l">
              <a:spcBef>
                <a:spcPts val="750"/>
              </a:spcBef>
              <a:spcAft>
                <a:spcPts val="0"/>
              </a:spcAft>
              <a:buSzPts val="1440"/>
              <a:buChar char="►"/>
              <a:defRPr/>
            </a:lvl2pPr>
            <a:lvl3pPr marL="1028700" lvl="2" indent="-240029" algn="l">
              <a:spcBef>
                <a:spcPts val="750"/>
              </a:spcBef>
              <a:spcAft>
                <a:spcPts val="0"/>
              </a:spcAft>
              <a:buSzPts val="1440"/>
              <a:buChar char="►"/>
              <a:defRPr/>
            </a:lvl3pPr>
            <a:lvl4pPr marL="1371600" lvl="3" indent="-240029" algn="l">
              <a:spcBef>
                <a:spcPts val="750"/>
              </a:spcBef>
              <a:spcAft>
                <a:spcPts val="0"/>
              </a:spcAft>
              <a:buSzPts val="1440"/>
              <a:buChar char="►"/>
              <a:defRPr/>
            </a:lvl4pPr>
            <a:lvl5pPr marL="1714500" lvl="4" indent="-240029" algn="l">
              <a:spcBef>
                <a:spcPts val="750"/>
              </a:spcBef>
              <a:spcAft>
                <a:spcPts val="0"/>
              </a:spcAft>
              <a:buSzPts val="1440"/>
              <a:buChar char="►"/>
              <a:defRPr/>
            </a:lvl5pPr>
            <a:lvl6pPr marL="2057400" lvl="5" indent="-240029" algn="l">
              <a:spcBef>
                <a:spcPts val="750"/>
              </a:spcBef>
              <a:spcAft>
                <a:spcPts val="0"/>
              </a:spcAft>
              <a:buSzPts val="1440"/>
              <a:buChar char="►"/>
              <a:defRPr/>
            </a:lvl6pPr>
            <a:lvl7pPr marL="2400300" lvl="6" indent="-240029" algn="l">
              <a:spcBef>
                <a:spcPts val="750"/>
              </a:spcBef>
              <a:spcAft>
                <a:spcPts val="0"/>
              </a:spcAft>
              <a:buSzPts val="1440"/>
              <a:buChar char="►"/>
              <a:defRPr/>
            </a:lvl7pPr>
            <a:lvl8pPr marL="2743200" lvl="7" indent="-240030" algn="l">
              <a:spcBef>
                <a:spcPts val="750"/>
              </a:spcBef>
              <a:spcAft>
                <a:spcPts val="0"/>
              </a:spcAft>
              <a:buSzPts val="1440"/>
              <a:buChar char="►"/>
              <a:defRPr/>
            </a:lvl8pPr>
            <a:lvl9pPr marL="3086100" lvl="8" indent="-240030" algn="l">
              <a:spcBef>
                <a:spcPts val="750"/>
              </a:spcBef>
              <a:spcAft>
                <a:spcPts val="0"/>
              </a:spcAft>
              <a:buSzPts val="1440"/>
              <a:buChar char="►"/>
              <a:defRPr/>
            </a:lvl9pPr>
          </a:lstStyle>
          <a:p>
            <a:endParaRPr/>
          </a:p>
        </p:txBody>
      </p:sp>
      <p:sp>
        <p:nvSpPr>
          <p:cNvPr id="220" name="Google Shape;220;p41"/>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1" name="Google Shape;221;p41"/>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2" name="Google Shape;222;p41"/>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37250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6.jp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3" descr="Our purpose powerpoint2.jpg"/>
          <p:cNvPicPr preferRelativeResize="0"/>
          <p:nvPr/>
        </p:nvPicPr>
        <p:blipFill rotWithShape="1">
          <a:blip r:embed="rId14">
            <a:alphaModFix/>
          </a:blip>
          <a:srcRect/>
          <a:stretch/>
        </p:blipFill>
        <p:spPr>
          <a:xfrm>
            <a:off x="0" y="0"/>
            <a:ext cx="9144000" cy="6858000"/>
          </a:xfrm>
          <a:prstGeom prst="rect">
            <a:avLst/>
          </a:prstGeom>
          <a:noFill/>
          <a:ln>
            <a:noFill/>
          </a:ln>
        </p:spPr>
      </p:pic>
      <p:sp>
        <p:nvSpPr>
          <p:cNvPr id="11" name="Google Shape;11;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 name="Google Shape;13;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2" descr="Watermark.jpg"/>
          <p:cNvPicPr preferRelativeResize="0"/>
          <p:nvPr/>
        </p:nvPicPr>
        <p:blipFill rotWithShape="1">
          <a:blip r:embed="rId5">
            <a:alphaModFix/>
          </a:blip>
          <a:srcRect/>
          <a:stretch/>
        </p:blipFill>
        <p:spPr>
          <a:xfrm>
            <a:off x="0" y="1349375"/>
            <a:ext cx="1951038" cy="4776788"/>
          </a:xfrm>
          <a:prstGeom prst="rect">
            <a:avLst/>
          </a:prstGeom>
          <a:noFill/>
          <a:ln>
            <a:noFill/>
          </a:ln>
        </p:spPr>
      </p:pic>
      <p:sp>
        <p:nvSpPr>
          <p:cNvPr id="11" name="Google Shape;11;p12"/>
          <p:cNvSpPr txBox="1">
            <a:spLocks noGrp="1"/>
          </p:cNvSpPr>
          <p:nvPr>
            <p:ph type="title"/>
          </p:nvPr>
        </p:nvSpPr>
        <p:spPr>
          <a:xfrm>
            <a:off x="1531939" y="2138363"/>
            <a:ext cx="6797675" cy="1143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4400" b="1" i="0" u="none" strike="noStrike" cap="none">
                <a:solidFill>
                  <a:srgbClr val="3552AA"/>
                </a:solidFill>
                <a:latin typeface="Arial"/>
                <a:ea typeface="Arial"/>
                <a:cs typeface="Arial"/>
                <a:sym typeface="Arial"/>
              </a:defRPr>
            </a:lvl1pPr>
            <a:lvl2pPr marR="0" lvl="1" algn="l" rtl="0">
              <a:spcBef>
                <a:spcPts val="0"/>
              </a:spcBef>
              <a:spcAft>
                <a:spcPts val="0"/>
              </a:spcAft>
              <a:buSzPts val="1400"/>
              <a:buNone/>
              <a:defRPr sz="4400" b="1" i="0" u="none" strike="noStrike" cap="none">
                <a:solidFill>
                  <a:srgbClr val="3552AA"/>
                </a:solidFill>
                <a:latin typeface="Arial"/>
                <a:ea typeface="Arial"/>
                <a:cs typeface="Arial"/>
                <a:sym typeface="Arial"/>
              </a:defRPr>
            </a:lvl2pPr>
            <a:lvl3pPr marR="0" lvl="2" algn="l" rtl="0">
              <a:spcBef>
                <a:spcPts val="0"/>
              </a:spcBef>
              <a:spcAft>
                <a:spcPts val="0"/>
              </a:spcAft>
              <a:buSzPts val="1400"/>
              <a:buNone/>
              <a:defRPr sz="4400" b="1" i="0" u="none" strike="noStrike" cap="none">
                <a:solidFill>
                  <a:srgbClr val="3552AA"/>
                </a:solidFill>
                <a:latin typeface="Arial"/>
                <a:ea typeface="Arial"/>
                <a:cs typeface="Arial"/>
                <a:sym typeface="Arial"/>
              </a:defRPr>
            </a:lvl3pPr>
            <a:lvl4pPr marR="0" lvl="3" algn="l" rtl="0">
              <a:spcBef>
                <a:spcPts val="0"/>
              </a:spcBef>
              <a:spcAft>
                <a:spcPts val="0"/>
              </a:spcAft>
              <a:buSzPts val="1400"/>
              <a:buNone/>
              <a:defRPr sz="4400" b="1" i="0" u="none" strike="noStrike" cap="none">
                <a:solidFill>
                  <a:srgbClr val="3552AA"/>
                </a:solidFill>
                <a:latin typeface="Arial"/>
                <a:ea typeface="Arial"/>
                <a:cs typeface="Arial"/>
                <a:sym typeface="Arial"/>
              </a:defRPr>
            </a:lvl4pPr>
            <a:lvl5pPr marR="0" lvl="4" algn="l" rtl="0">
              <a:spcBef>
                <a:spcPts val="0"/>
              </a:spcBef>
              <a:spcAft>
                <a:spcPts val="0"/>
              </a:spcAft>
              <a:buSzPts val="1400"/>
              <a:buNone/>
              <a:defRPr sz="4400" b="1" i="0" u="none" strike="noStrike" cap="none">
                <a:solidFill>
                  <a:srgbClr val="3552AA"/>
                </a:solidFill>
                <a:latin typeface="Arial"/>
                <a:ea typeface="Arial"/>
                <a:cs typeface="Arial"/>
                <a:sym typeface="Arial"/>
              </a:defRPr>
            </a:lvl5pPr>
            <a:lvl6pPr marR="0" lvl="5" algn="l" rtl="0">
              <a:spcBef>
                <a:spcPts val="0"/>
              </a:spcBef>
              <a:spcAft>
                <a:spcPts val="0"/>
              </a:spcAft>
              <a:buSzPts val="1400"/>
              <a:buNone/>
              <a:defRPr sz="4400" b="1" i="0" u="none" strike="noStrike" cap="none">
                <a:solidFill>
                  <a:srgbClr val="3552AA"/>
                </a:solidFill>
                <a:latin typeface="Arial"/>
                <a:ea typeface="Arial"/>
                <a:cs typeface="Arial"/>
                <a:sym typeface="Arial"/>
              </a:defRPr>
            </a:lvl6pPr>
            <a:lvl7pPr marR="0" lvl="6" algn="l" rtl="0">
              <a:spcBef>
                <a:spcPts val="0"/>
              </a:spcBef>
              <a:spcAft>
                <a:spcPts val="0"/>
              </a:spcAft>
              <a:buSzPts val="1400"/>
              <a:buNone/>
              <a:defRPr sz="4400" b="1" i="0" u="none" strike="noStrike" cap="none">
                <a:solidFill>
                  <a:srgbClr val="3552AA"/>
                </a:solidFill>
                <a:latin typeface="Arial"/>
                <a:ea typeface="Arial"/>
                <a:cs typeface="Arial"/>
                <a:sym typeface="Arial"/>
              </a:defRPr>
            </a:lvl7pPr>
            <a:lvl8pPr marR="0" lvl="7" algn="l" rtl="0">
              <a:spcBef>
                <a:spcPts val="0"/>
              </a:spcBef>
              <a:spcAft>
                <a:spcPts val="0"/>
              </a:spcAft>
              <a:buSzPts val="1400"/>
              <a:buNone/>
              <a:defRPr sz="4400" b="1" i="0" u="none" strike="noStrike" cap="none">
                <a:solidFill>
                  <a:srgbClr val="3552AA"/>
                </a:solidFill>
                <a:latin typeface="Arial"/>
                <a:ea typeface="Arial"/>
                <a:cs typeface="Arial"/>
                <a:sym typeface="Arial"/>
              </a:defRPr>
            </a:lvl8pPr>
            <a:lvl9pPr marR="0" lvl="8" algn="l" rtl="0">
              <a:spcBef>
                <a:spcPts val="0"/>
              </a:spcBef>
              <a:spcAft>
                <a:spcPts val="0"/>
              </a:spcAft>
              <a:buSzPts val="1400"/>
              <a:buNone/>
              <a:defRPr sz="4400" b="1" i="0" u="none" strike="noStrike" cap="none">
                <a:solidFill>
                  <a:srgbClr val="3552AA"/>
                </a:solidFill>
                <a:latin typeface="Arial"/>
                <a:ea typeface="Arial"/>
                <a:cs typeface="Arial"/>
                <a:sym typeface="Arial"/>
              </a:defRPr>
            </a:lvl9pPr>
          </a:lstStyle>
          <a:p>
            <a:endParaRPr/>
          </a:p>
        </p:txBody>
      </p:sp>
      <p:sp>
        <p:nvSpPr>
          <p:cNvPr id="12" name="Google Shape;12;p12"/>
          <p:cNvSpPr txBox="1">
            <a:spLocks noGrp="1"/>
          </p:cNvSpPr>
          <p:nvPr>
            <p:ph type="body" idx="1"/>
          </p:nvPr>
        </p:nvSpPr>
        <p:spPr>
          <a:xfrm>
            <a:off x="1531939" y="3727452"/>
            <a:ext cx="6797675" cy="239871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900" b="0" i="0" u="none" strike="noStrike" cap="none">
                <a:solidFill>
                  <a:schemeClr val="dk1"/>
                </a:solidFill>
                <a:latin typeface="Calibri"/>
                <a:ea typeface="Calibri"/>
                <a:cs typeface="Calibri"/>
                <a:sym typeface="Calibri"/>
              </a:defRPr>
            </a:lvl1pPr>
            <a:lvl2pPr marL="0" marR="0" lvl="1" indent="0" algn="r" rtl="0">
              <a:spcBef>
                <a:spcPts val="0"/>
              </a:spcBef>
              <a:spcAft>
                <a:spcPts val="0"/>
              </a:spcAft>
              <a:buNone/>
              <a:defRPr sz="900" b="0" i="0" u="none" strike="noStrike" cap="none">
                <a:solidFill>
                  <a:schemeClr val="dk1"/>
                </a:solidFill>
                <a:latin typeface="Calibri"/>
                <a:ea typeface="Calibri"/>
                <a:cs typeface="Calibri"/>
                <a:sym typeface="Calibri"/>
              </a:defRPr>
            </a:lvl2pPr>
            <a:lvl3pPr marL="0" marR="0" lvl="2" indent="0" algn="r" rtl="0">
              <a:spcBef>
                <a:spcPts val="0"/>
              </a:spcBef>
              <a:spcAft>
                <a:spcPts val="0"/>
              </a:spcAft>
              <a:buNone/>
              <a:defRPr sz="900" b="0" i="0" u="none" strike="noStrike" cap="none">
                <a:solidFill>
                  <a:schemeClr val="dk1"/>
                </a:solidFill>
                <a:latin typeface="Calibri"/>
                <a:ea typeface="Calibri"/>
                <a:cs typeface="Calibri"/>
                <a:sym typeface="Calibri"/>
              </a:defRPr>
            </a:lvl3pPr>
            <a:lvl4pPr marL="0" marR="0" lvl="3" indent="0" algn="r" rtl="0">
              <a:spcBef>
                <a:spcPts val="0"/>
              </a:spcBef>
              <a:spcAft>
                <a:spcPts val="0"/>
              </a:spcAft>
              <a:buNone/>
              <a:defRPr sz="900" b="0" i="0" u="none" strike="noStrike" cap="none">
                <a:solidFill>
                  <a:schemeClr val="dk1"/>
                </a:solidFill>
                <a:latin typeface="Calibri"/>
                <a:ea typeface="Calibri"/>
                <a:cs typeface="Calibri"/>
                <a:sym typeface="Calibri"/>
              </a:defRPr>
            </a:lvl4pPr>
            <a:lvl5pPr marL="0" marR="0" lvl="4" indent="0" algn="r" rtl="0">
              <a:spcBef>
                <a:spcPts val="0"/>
              </a:spcBef>
              <a:spcAft>
                <a:spcPts val="0"/>
              </a:spcAft>
              <a:buNone/>
              <a:defRPr sz="900" b="0" i="0" u="none" strike="noStrike" cap="none">
                <a:solidFill>
                  <a:schemeClr val="dk1"/>
                </a:solidFill>
                <a:latin typeface="Calibri"/>
                <a:ea typeface="Calibri"/>
                <a:cs typeface="Calibri"/>
                <a:sym typeface="Calibri"/>
              </a:defRPr>
            </a:lvl5pPr>
            <a:lvl6pPr marL="0" marR="0" lvl="5" indent="0" algn="r" rtl="0">
              <a:spcBef>
                <a:spcPts val="0"/>
              </a:spcBef>
              <a:spcAft>
                <a:spcPts val="0"/>
              </a:spcAft>
              <a:buNone/>
              <a:defRPr sz="900" b="0" i="0" u="none" strike="noStrike" cap="none">
                <a:solidFill>
                  <a:schemeClr val="dk1"/>
                </a:solidFill>
                <a:latin typeface="Calibri"/>
                <a:ea typeface="Calibri"/>
                <a:cs typeface="Calibri"/>
                <a:sym typeface="Calibri"/>
              </a:defRPr>
            </a:lvl6pPr>
            <a:lvl7pPr marL="0" marR="0" lvl="6" indent="0" algn="r" rtl="0">
              <a:spcBef>
                <a:spcPts val="0"/>
              </a:spcBef>
              <a:spcAft>
                <a:spcPts val="0"/>
              </a:spcAft>
              <a:buNone/>
              <a:defRPr sz="900" b="0" i="0" u="none" strike="noStrike" cap="none">
                <a:solidFill>
                  <a:schemeClr val="dk1"/>
                </a:solidFill>
                <a:latin typeface="Calibri"/>
                <a:ea typeface="Calibri"/>
                <a:cs typeface="Calibri"/>
                <a:sym typeface="Calibri"/>
              </a:defRPr>
            </a:lvl7pPr>
            <a:lvl8pPr marL="0" marR="0" lvl="7" indent="0" algn="r" rtl="0">
              <a:spcBef>
                <a:spcPts val="0"/>
              </a:spcBef>
              <a:spcAft>
                <a:spcPts val="0"/>
              </a:spcAft>
              <a:buNone/>
              <a:defRPr sz="900" b="0" i="0" u="none" strike="noStrike" cap="none">
                <a:solidFill>
                  <a:schemeClr val="dk1"/>
                </a:solidFill>
                <a:latin typeface="Calibri"/>
                <a:ea typeface="Calibri"/>
                <a:cs typeface="Calibri"/>
                <a:sym typeface="Calibri"/>
              </a:defRPr>
            </a:lvl8pPr>
            <a:lvl9pPr marL="0" marR="0" lvl="8" indent="0" algn="r" rtl="0">
              <a:spcBef>
                <a:spcPts val="0"/>
              </a:spcBef>
              <a:spcAft>
                <a:spcPts val="0"/>
              </a:spcAft>
              <a:buNone/>
              <a:defRPr sz="900" b="0" i="0" u="none" strike="noStrike" cap="none">
                <a:solidFill>
                  <a:schemeClr val="dk1"/>
                </a:solidFill>
                <a:latin typeface="Calibri"/>
                <a:ea typeface="Calibri"/>
                <a:cs typeface="Calibri"/>
                <a:sym typeface="Calibri"/>
              </a:defRPr>
            </a:lvl9pPr>
          </a:lstStyle>
          <a:p>
            <a:fld id="{00000000-1234-1234-1234-123412341234}" type="slidenum">
              <a:rPr lang="en-GB" smtClean="0"/>
              <a:pPr/>
              <a:t>‹#›</a:t>
            </a:fld>
            <a:endParaRPr lang="en-GB"/>
          </a:p>
        </p:txBody>
      </p:sp>
      <p:pic>
        <p:nvPicPr>
          <p:cNvPr id="14" name="Google Shape;14;p12" descr="sas_logo.jpg"/>
          <p:cNvPicPr preferRelativeResize="0"/>
          <p:nvPr/>
        </p:nvPicPr>
        <p:blipFill rotWithShape="1">
          <a:blip r:embed="rId6">
            <a:alphaModFix/>
          </a:blip>
          <a:srcRect/>
          <a:stretch/>
        </p:blipFill>
        <p:spPr>
          <a:xfrm>
            <a:off x="457201" y="290513"/>
            <a:ext cx="2386013" cy="1327150"/>
          </a:xfrm>
          <a:prstGeom prst="rect">
            <a:avLst/>
          </a:prstGeom>
          <a:noFill/>
          <a:ln>
            <a:noFill/>
          </a:ln>
        </p:spPr>
      </p:pic>
      <p:pic>
        <p:nvPicPr>
          <p:cNvPr id="15" name="Google Shape;15;p12" descr="nhs_logo.jpg"/>
          <p:cNvPicPr preferRelativeResize="0"/>
          <p:nvPr/>
        </p:nvPicPr>
        <p:blipFill rotWithShape="1">
          <a:blip r:embed="rId7">
            <a:alphaModFix/>
          </a:blip>
          <a:srcRect/>
          <a:stretch/>
        </p:blipFill>
        <p:spPr>
          <a:xfrm>
            <a:off x="7686676" y="290513"/>
            <a:ext cx="873125" cy="1058862"/>
          </a:xfrm>
          <a:prstGeom prst="rect">
            <a:avLst/>
          </a:prstGeom>
          <a:noFill/>
          <a:ln>
            <a:noFill/>
          </a:ln>
        </p:spPr>
      </p:pic>
    </p:spTree>
    <p:extLst>
      <p:ext uri="{BB962C8B-B14F-4D97-AF65-F5344CB8AC3E}">
        <p14:creationId xmlns:p14="http://schemas.microsoft.com/office/powerpoint/2010/main" val="2372207171"/>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827702297"/>
      </p:ext>
    </p:extLst>
  </p:cSld>
  <p:clrMap bg1="lt1" tx1="dk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9"/>
        <p:cNvGrpSpPr/>
        <p:nvPr/>
      </p:nvGrpSpPr>
      <p:grpSpPr>
        <a:xfrm>
          <a:off x="0" y="0"/>
          <a:ext cx="0" cy="0"/>
          <a:chOff x="0" y="0"/>
          <a:chExt cx="0" cy="0"/>
        </a:xfrm>
      </p:grpSpPr>
      <p:grpSp>
        <p:nvGrpSpPr>
          <p:cNvPr id="90" name="Google Shape;90;p14"/>
          <p:cNvGrpSpPr/>
          <p:nvPr/>
        </p:nvGrpSpPr>
        <p:grpSpPr>
          <a:xfrm>
            <a:off x="0" y="-8467"/>
            <a:ext cx="9144000" cy="6866467"/>
            <a:chOff x="0" y="-8467"/>
            <a:chExt cx="12192000" cy="6866467"/>
          </a:xfrm>
        </p:grpSpPr>
        <p:cxnSp>
          <p:nvCxnSpPr>
            <p:cNvPr id="91" name="Google Shape;91;p14"/>
            <p:cNvCxnSpPr/>
            <p:nvPr/>
          </p:nvCxnSpPr>
          <p:spPr>
            <a:xfrm>
              <a:off x="9371012" y="0"/>
              <a:ext cx="1219200" cy="6858000"/>
            </a:xfrm>
            <a:prstGeom prst="straightConnector1">
              <a:avLst/>
            </a:prstGeom>
            <a:noFill/>
            <a:ln w="9525" cap="flat" cmpd="sng">
              <a:solidFill>
                <a:schemeClr val="accent1">
                  <a:alpha val="69803"/>
                </a:schemeClr>
              </a:solidFill>
              <a:prstDash val="solid"/>
              <a:round/>
              <a:headEnd type="none" w="sm" len="sm"/>
              <a:tailEnd type="none" w="sm" len="sm"/>
            </a:ln>
          </p:spPr>
        </p:cxnSp>
        <p:cxnSp>
          <p:nvCxnSpPr>
            <p:cNvPr id="92" name="Google Shape;92;p14"/>
            <p:cNvCxnSpPr/>
            <p:nvPr/>
          </p:nvCxnSpPr>
          <p:spPr>
            <a:xfrm flipH="1">
              <a:off x="7425267" y="3681413"/>
              <a:ext cx="4763558" cy="3176587"/>
            </a:xfrm>
            <a:prstGeom prst="straightConnector1">
              <a:avLst/>
            </a:prstGeom>
            <a:noFill/>
            <a:ln w="9525" cap="flat" cmpd="sng">
              <a:solidFill>
                <a:schemeClr val="accent1">
                  <a:alpha val="69803"/>
                </a:schemeClr>
              </a:solidFill>
              <a:prstDash val="solid"/>
              <a:round/>
              <a:headEnd type="none" w="sm" len="sm"/>
              <a:tailEnd type="none" w="sm" len="sm"/>
            </a:ln>
          </p:spPr>
        </p:cxnSp>
        <p:sp>
          <p:nvSpPr>
            <p:cNvPr id="93" name="Google Shape;93;p1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5686"/>
              </a:schemeClr>
            </a:solidFill>
            <a:ln>
              <a:noFill/>
            </a:ln>
          </p:spPr>
        </p:sp>
        <p:sp>
          <p:nvSpPr>
            <p:cNvPr id="94" name="Google Shape;94;p1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95" name="Google Shape;95;p14"/>
            <p:cNvSpPr/>
            <p:nvPr/>
          </p:nvSpPr>
          <p:spPr>
            <a:xfrm>
              <a:off x="8932333" y="3048000"/>
              <a:ext cx="3259667" cy="3810000"/>
            </a:xfrm>
            <a:prstGeom prst="triangle">
              <a:avLst>
                <a:gd name="adj" fmla="val 100000"/>
              </a:avLst>
            </a:prstGeom>
            <a:solidFill>
              <a:srgbClr val="16B0E3">
                <a:alpha val="6588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96" name="Google Shape;96;p1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16B0E3">
                <a:alpha val="49803"/>
              </a:srgbClr>
            </a:solidFill>
            <a:ln>
              <a:noFill/>
            </a:ln>
          </p:spPr>
        </p:sp>
        <p:sp>
          <p:nvSpPr>
            <p:cNvPr id="97" name="Google Shape;97;p1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chemeClr val="accent2">
                <a:alpha val="69803"/>
              </a:schemeClr>
            </a:solidFill>
            <a:ln>
              <a:noFill/>
            </a:ln>
          </p:spPr>
        </p:sp>
        <p:sp>
          <p:nvSpPr>
            <p:cNvPr id="98" name="Google Shape;98;p1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226292">
                <a:alpha val="80000"/>
              </a:srgbClr>
            </a:solidFill>
            <a:ln>
              <a:noFill/>
            </a:ln>
          </p:spPr>
        </p:sp>
        <p:sp>
          <p:nvSpPr>
            <p:cNvPr id="99" name="Google Shape;99;p14"/>
            <p:cNvSpPr/>
            <p:nvPr/>
          </p:nvSpPr>
          <p:spPr>
            <a:xfrm>
              <a:off x="10371666" y="3589867"/>
              <a:ext cx="1817159" cy="3268133"/>
            </a:xfrm>
            <a:prstGeom prst="triangle">
              <a:avLst>
                <a:gd name="adj" fmla="val 100000"/>
              </a:avLst>
            </a:prstGeom>
            <a:solidFill>
              <a:srgbClr val="16B0E3">
                <a:alpha val="6588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00" name="Google Shape;100;p14"/>
            <p:cNvSpPr/>
            <p:nvPr/>
          </p:nvSpPr>
          <p:spPr>
            <a:xfrm>
              <a:off x="0" y="4013200"/>
              <a:ext cx="448733" cy="2844800"/>
            </a:xfrm>
            <a:prstGeom prst="triangle">
              <a:avLst>
                <a:gd name="adj" fmla="val 0"/>
              </a:avLst>
            </a:prstGeom>
            <a:solidFill>
              <a:schemeClr val="accent1">
                <a:alpha val="6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sp>
        <p:nvSpPr>
          <p:cNvPr id="101" name="Google Shape;101;p14"/>
          <p:cNvSpPr txBox="1">
            <a:spLocks noGrp="1"/>
          </p:cNvSpPr>
          <p:nvPr>
            <p:ph type="title"/>
          </p:nvPr>
        </p:nvSpPr>
        <p:spPr>
          <a:xfrm>
            <a:off x="508001" y="609600"/>
            <a:ext cx="6447501" cy="13208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02" name="Google Shape;102;p14"/>
          <p:cNvSpPr txBox="1">
            <a:spLocks noGrp="1"/>
          </p:cNvSpPr>
          <p:nvPr>
            <p:ph type="body" idx="1"/>
          </p:nvPr>
        </p:nvSpPr>
        <p:spPr>
          <a:xfrm>
            <a:off x="508001" y="2160590"/>
            <a:ext cx="6447501" cy="3880773"/>
          </a:xfrm>
          <a:prstGeom prst="rect">
            <a:avLst/>
          </a:prstGeom>
          <a:noFill/>
          <a:ln>
            <a:noFill/>
          </a:ln>
        </p:spPr>
        <p:txBody>
          <a:bodyPr spcFirstLastPara="1" wrap="square" lIns="91425" tIns="45700" rIns="91425" bIns="45700" anchor="t" anchorCtr="0">
            <a:norm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03" name="Google Shape;103;p14"/>
          <p:cNvSpPr txBox="1">
            <a:spLocks noGrp="1"/>
          </p:cNvSpPr>
          <p:nvPr>
            <p:ph type="dt" idx="10"/>
          </p:nvPr>
        </p:nvSpPr>
        <p:spPr>
          <a:xfrm>
            <a:off x="5403850" y="6041363"/>
            <a:ext cx="683954"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675"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9pPr>
          </a:lstStyle>
          <a:p>
            <a:endParaRPr/>
          </a:p>
        </p:txBody>
      </p:sp>
      <p:sp>
        <p:nvSpPr>
          <p:cNvPr id="104" name="Google Shape;104;p14"/>
          <p:cNvSpPr txBox="1">
            <a:spLocks noGrp="1"/>
          </p:cNvSpPr>
          <p:nvPr>
            <p:ph type="ftr" idx="11"/>
          </p:nvPr>
        </p:nvSpPr>
        <p:spPr>
          <a:xfrm>
            <a:off x="508001" y="6041363"/>
            <a:ext cx="4723209"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675"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350" b="0" i="0" u="none" strike="noStrike" cap="none">
                <a:solidFill>
                  <a:schemeClr val="dk1"/>
                </a:solidFill>
                <a:latin typeface="Trebuchet MS"/>
                <a:ea typeface="Trebuchet MS"/>
                <a:cs typeface="Trebuchet MS"/>
                <a:sym typeface="Trebuchet MS"/>
              </a:defRPr>
            </a:lvl9pPr>
          </a:lstStyle>
          <a:p>
            <a:endParaRPr/>
          </a:p>
        </p:txBody>
      </p:sp>
      <p:sp>
        <p:nvSpPr>
          <p:cNvPr id="105" name="Google Shape;105;p14"/>
          <p:cNvSpPr txBox="1">
            <a:spLocks noGrp="1"/>
          </p:cNvSpPr>
          <p:nvPr>
            <p:ph type="sldNum" idx="12"/>
          </p:nvPr>
        </p:nvSpPr>
        <p:spPr>
          <a:xfrm>
            <a:off x="6442998" y="6041363"/>
            <a:ext cx="512504"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675" b="0" i="0" u="none" strike="noStrike" cap="none">
                <a:solidFill>
                  <a:schemeClr val="accent1"/>
                </a:solidFill>
                <a:latin typeface="Trebuchet MS"/>
                <a:ea typeface="Trebuchet MS"/>
                <a:cs typeface="Trebuchet MS"/>
                <a:sym typeface="Trebuchet MS"/>
              </a:defRPr>
            </a:lvl1pPr>
            <a:lvl2pPr marL="0" marR="0" lvl="1" indent="0" algn="r" rtl="0">
              <a:spcBef>
                <a:spcPts val="0"/>
              </a:spcBef>
              <a:buNone/>
              <a:defRPr sz="675" b="0" i="0" u="none" strike="noStrike" cap="none">
                <a:solidFill>
                  <a:schemeClr val="accent1"/>
                </a:solidFill>
                <a:latin typeface="Trebuchet MS"/>
                <a:ea typeface="Trebuchet MS"/>
                <a:cs typeface="Trebuchet MS"/>
                <a:sym typeface="Trebuchet MS"/>
              </a:defRPr>
            </a:lvl2pPr>
            <a:lvl3pPr marL="0" marR="0" lvl="2" indent="0" algn="r" rtl="0">
              <a:spcBef>
                <a:spcPts val="0"/>
              </a:spcBef>
              <a:buNone/>
              <a:defRPr sz="675" b="0" i="0" u="none" strike="noStrike" cap="none">
                <a:solidFill>
                  <a:schemeClr val="accent1"/>
                </a:solidFill>
                <a:latin typeface="Trebuchet MS"/>
                <a:ea typeface="Trebuchet MS"/>
                <a:cs typeface="Trebuchet MS"/>
                <a:sym typeface="Trebuchet MS"/>
              </a:defRPr>
            </a:lvl3pPr>
            <a:lvl4pPr marL="0" marR="0" lvl="3" indent="0" algn="r" rtl="0">
              <a:spcBef>
                <a:spcPts val="0"/>
              </a:spcBef>
              <a:buNone/>
              <a:defRPr sz="675" b="0" i="0" u="none" strike="noStrike" cap="none">
                <a:solidFill>
                  <a:schemeClr val="accent1"/>
                </a:solidFill>
                <a:latin typeface="Trebuchet MS"/>
                <a:ea typeface="Trebuchet MS"/>
                <a:cs typeface="Trebuchet MS"/>
                <a:sym typeface="Trebuchet MS"/>
              </a:defRPr>
            </a:lvl4pPr>
            <a:lvl5pPr marL="0" marR="0" lvl="4" indent="0" algn="r" rtl="0">
              <a:spcBef>
                <a:spcPts val="0"/>
              </a:spcBef>
              <a:buNone/>
              <a:defRPr sz="675" b="0" i="0" u="none" strike="noStrike" cap="none">
                <a:solidFill>
                  <a:schemeClr val="accent1"/>
                </a:solidFill>
                <a:latin typeface="Trebuchet MS"/>
                <a:ea typeface="Trebuchet MS"/>
                <a:cs typeface="Trebuchet MS"/>
                <a:sym typeface="Trebuchet MS"/>
              </a:defRPr>
            </a:lvl5pPr>
            <a:lvl6pPr marL="0" marR="0" lvl="5" indent="0" algn="r" rtl="0">
              <a:spcBef>
                <a:spcPts val="0"/>
              </a:spcBef>
              <a:buNone/>
              <a:defRPr sz="675" b="0" i="0" u="none" strike="noStrike" cap="none">
                <a:solidFill>
                  <a:schemeClr val="accent1"/>
                </a:solidFill>
                <a:latin typeface="Trebuchet MS"/>
                <a:ea typeface="Trebuchet MS"/>
                <a:cs typeface="Trebuchet MS"/>
                <a:sym typeface="Trebuchet MS"/>
              </a:defRPr>
            </a:lvl6pPr>
            <a:lvl7pPr marL="0" marR="0" lvl="6" indent="0" algn="r" rtl="0">
              <a:spcBef>
                <a:spcPts val="0"/>
              </a:spcBef>
              <a:buNone/>
              <a:defRPr sz="675" b="0" i="0" u="none" strike="noStrike" cap="none">
                <a:solidFill>
                  <a:schemeClr val="accent1"/>
                </a:solidFill>
                <a:latin typeface="Trebuchet MS"/>
                <a:ea typeface="Trebuchet MS"/>
                <a:cs typeface="Trebuchet MS"/>
                <a:sym typeface="Trebuchet MS"/>
              </a:defRPr>
            </a:lvl7pPr>
            <a:lvl8pPr marL="0" marR="0" lvl="7" indent="0" algn="r" rtl="0">
              <a:spcBef>
                <a:spcPts val="0"/>
              </a:spcBef>
              <a:buNone/>
              <a:defRPr sz="675" b="0" i="0" u="none" strike="noStrike" cap="none">
                <a:solidFill>
                  <a:schemeClr val="accent1"/>
                </a:solidFill>
                <a:latin typeface="Trebuchet MS"/>
                <a:ea typeface="Trebuchet MS"/>
                <a:cs typeface="Trebuchet MS"/>
                <a:sym typeface="Trebuchet MS"/>
              </a:defRPr>
            </a:lvl8pPr>
            <a:lvl9pPr marL="0" marR="0" lvl="8" indent="0" algn="r" rtl="0">
              <a:spcBef>
                <a:spcPts val="0"/>
              </a:spcBef>
              <a:buNone/>
              <a:defRPr sz="675" b="0" i="0" u="none" strike="noStrike" cap="none">
                <a:solidFill>
                  <a:schemeClr val="accent1"/>
                </a:solidFill>
                <a:latin typeface="Trebuchet MS"/>
                <a:ea typeface="Trebuchet MS"/>
                <a:cs typeface="Trebuchet MS"/>
                <a:sym typeface="Trebuchet MS"/>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384781729"/>
      </p:ext>
    </p:extLst>
  </p:cSld>
  <p:clrMap bg1="lt1" tx1="dk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4.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23.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34.jp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14.xml"/><Relationship Id="rId5" Type="http://schemas.openxmlformats.org/officeDocument/2006/relationships/image" Target="../media/image36.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jpg"/><Relationship Id="rId2" Type="http://schemas.openxmlformats.org/officeDocument/2006/relationships/notesSlide" Target="../notesSlides/notesSlide20.xml"/><Relationship Id="rId1" Type="http://schemas.openxmlformats.org/officeDocument/2006/relationships/slideLayout" Target="../slideLayouts/slideLayout14.xml"/><Relationship Id="rId6" Type="http://schemas.openxmlformats.org/officeDocument/2006/relationships/image" Target="../media/image40.png"/><Relationship Id="rId5" Type="http://schemas.openxmlformats.org/officeDocument/2006/relationships/image" Target="../media/image39.jpg"/><Relationship Id="rId4" Type="http://schemas.openxmlformats.org/officeDocument/2006/relationships/image" Target="../media/image38.jp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15.xml"/><Relationship Id="rId4" Type="http://schemas.openxmlformats.org/officeDocument/2006/relationships/image" Target="../media/image42.jp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hyperlink" Target="mailto:mary.munro5@nhs.scot" TargetMode="External"/><Relationship Id="rId3" Type="http://schemas.openxmlformats.org/officeDocument/2006/relationships/image" Target="../media/image44.jpg"/><Relationship Id="rId7" Type="http://schemas.openxmlformats.org/officeDocument/2006/relationships/hyperlink" Target="mailto:lauren.sloey2@nhs.scot" TargetMode="External"/><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image" Target="../media/image46.jpg"/><Relationship Id="rId5" Type="http://schemas.openxmlformats.org/officeDocument/2006/relationships/image" Target="../media/image45.png"/><Relationship Id="rId4" Type="http://schemas.openxmlformats.org/officeDocument/2006/relationships/hyperlink" Target="mailto:julie.mccartney2@nhs.scot" TargetMode="External"/><Relationship Id="rId9" Type="http://schemas.openxmlformats.org/officeDocument/2006/relationships/image" Target="../media/image47.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8.xml"/><Relationship Id="rId5" Type="http://schemas.openxmlformats.org/officeDocument/2006/relationships/image" Target="../media/image50.pn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28.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28.xml"/><Relationship Id="rId5" Type="http://schemas.openxmlformats.org/officeDocument/2006/relationships/image" Target="../media/image53.pn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28.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28.xml"/><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28.xml"/><Relationship Id="rId4" Type="http://schemas.openxmlformats.org/officeDocument/2006/relationships/image" Target="../media/image58.pn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28.xml"/><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
          <p:cNvSpPr txBox="1">
            <a:spLocks noGrp="1"/>
          </p:cNvSpPr>
          <p:nvPr>
            <p:ph type="title"/>
          </p:nvPr>
        </p:nvSpPr>
        <p:spPr>
          <a:xfrm>
            <a:off x="552308" y="2362657"/>
            <a:ext cx="7886700" cy="132556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lt1"/>
              </a:buClr>
              <a:buSzPts val="4400"/>
              <a:buFont typeface="Calibri"/>
              <a:buNone/>
            </a:pPr>
            <a:r>
              <a:rPr lang="en-GB" sz="5400" b="1"/>
              <a:t>Dementia – Post-Diagnostic Support App</a:t>
            </a:r>
            <a:endParaRPr sz="5400" b="1"/>
          </a:p>
        </p:txBody>
      </p:sp>
      <p:sp>
        <p:nvSpPr>
          <p:cNvPr id="95" name="Google Shape;95;p1"/>
          <p:cNvSpPr/>
          <p:nvPr/>
        </p:nvSpPr>
        <p:spPr>
          <a:xfrm>
            <a:off x="1403648" y="4653136"/>
            <a:ext cx="612068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Policy &amp; Drivers </a:t>
            </a:r>
            <a:endParaRPr/>
          </a:p>
        </p:txBody>
      </p:sp>
      <p:pic>
        <p:nvPicPr>
          <p:cNvPr id="102" name="Google Shape;102;p2"/>
          <p:cNvPicPr preferRelativeResize="0">
            <a:picLocks noGrp="1"/>
          </p:cNvPicPr>
          <p:nvPr>
            <p:ph type="body" idx="1"/>
          </p:nvPr>
        </p:nvPicPr>
        <p:blipFill rotWithShape="1">
          <a:blip r:embed="rId3">
            <a:alphaModFix/>
          </a:blip>
          <a:srcRect/>
          <a:stretch/>
        </p:blipFill>
        <p:spPr>
          <a:xfrm>
            <a:off x="442178" y="1417638"/>
            <a:ext cx="2592288" cy="3454536"/>
          </a:xfrm>
          <a:prstGeom prst="rect">
            <a:avLst/>
          </a:prstGeom>
          <a:noFill/>
          <a:ln>
            <a:noFill/>
          </a:ln>
        </p:spPr>
      </p:pic>
      <p:pic>
        <p:nvPicPr>
          <p:cNvPr id="103" name="Google Shape;103;p2"/>
          <p:cNvPicPr preferRelativeResize="0"/>
          <p:nvPr/>
        </p:nvPicPr>
        <p:blipFill rotWithShape="1">
          <a:blip r:embed="rId4">
            <a:alphaModFix/>
          </a:blip>
          <a:srcRect/>
          <a:stretch/>
        </p:blipFill>
        <p:spPr>
          <a:xfrm>
            <a:off x="2852909" y="1846672"/>
            <a:ext cx="2484276" cy="3454536"/>
          </a:xfrm>
          <a:prstGeom prst="rect">
            <a:avLst/>
          </a:prstGeom>
          <a:noFill/>
          <a:ln w="9525" cap="flat" cmpd="sng">
            <a:solidFill>
              <a:schemeClr val="dk2"/>
            </a:solidFill>
            <a:prstDash val="solid"/>
            <a:round/>
            <a:headEnd type="none" w="sm" len="sm"/>
            <a:tailEnd type="none" w="sm" len="sm"/>
          </a:ln>
        </p:spPr>
      </p:pic>
      <p:pic>
        <p:nvPicPr>
          <p:cNvPr id="104" name="Google Shape;104;p2"/>
          <p:cNvPicPr preferRelativeResize="0"/>
          <p:nvPr/>
        </p:nvPicPr>
        <p:blipFill rotWithShape="1">
          <a:blip r:embed="rId5">
            <a:alphaModFix/>
          </a:blip>
          <a:srcRect/>
          <a:stretch/>
        </p:blipFill>
        <p:spPr>
          <a:xfrm>
            <a:off x="5220072" y="2276872"/>
            <a:ext cx="2764348" cy="3312368"/>
          </a:xfrm>
          <a:prstGeom prst="rect">
            <a:avLst/>
          </a:prstGeom>
          <a:noFill/>
          <a:ln w="9525" cap="flat" cmpd="sng">
            <a:solidFill>
              <a:schemeClr val="dk1"/>
            </a:solidFill>
            <a:prstDash val="solid"/>
            <a:round/>
            <a:headEnd type="none" w="sm" len="sm"/>
            <a:tailEnd type="none" w="sm" len="sm"/>
          </a:ln>
        </p:spPr>
      </p:pic>
      <p:pic>
        <p:nvPicPr>
          <p:cNvPr id="105" name="Google Shape;105;p2"/>
          <p:cNvPicPr preferRelativeResize="0"/>
          <p:nvPr/>
        </p:nvPicPr>
        <p:blipFill rotWithShape="1">
          <a:blip r:embed="rId6">
            <a:alphaModFix/>
          </a:blip>
          <a:srcRect/>
          <a:stretch/>
        </p:blipFill>
        <p:spPr>
          <a:xfrm>
            <a:off x="6300192" y="4221088"/>
            <a:ext cx="2520280" cy="2481139"/>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n-GB"/>
              <a:t>Standard Operational Procedure</a:t>
            </a:r>
            <a:br>
              <a:rPr lang="en-GB"/>
            </a:br>
            <a:r>
              <a:rPr lang="en-GB"/>
              <a:t>&amp; Pathway </a:t>
            </a:r>
            <a:endParaRPr/>
          </a:p>
        </p:txBody>
      </p:sp>
      <p:pic>
        <p:nvPicPr>
          <p:cNvPr id="112" name="Google Shape;112;p3"/>
          <p:cNvPicPr preferRelativeResize="0">
            <a:picLocks noGrp="1"/>
          </p:cNvPicPr>
          <p:nvPr>
            <p:ph type="body" idx="1"/>
          </p:nvPr>
        </p:nvPicPr>
        <p:blipFill rotWithShape="1">
          <a:blip r:embed="rId3">
            <a:alphaModFix/>
          </a:blip>
          <a:srcRect/>
          <a:stretch/>
        </p:blipFill>
        <p:spPr>
          <a:xfrm>
            <a:off x="395536" y="1484784"/>
            <a:ext cx="3331966" cy="4525963"/>
          </a:xfrm>
          <a:prstGeom prst="rect">
            <a:avLst/>
          </a:prstGeom>
          <a:noFill/>
          <a:ln w="9525" cap="flat" cmpd="sng">
            <a:solidFill>
              <a:schemeClr val="dk1"/>
            </a:solidFill>
            <a:prstDash val="solid"/>
            <a:miter lim="800000"/>
            <a:headEnd type="none" w="sm" len="sm"/>
            <a:tailEnd type="none" w="sm" len="sm"/>
          </a:ln>
        </p:spPr>
      </p:pic>
      <p:pic>
        <p:nvPicPr>
          <p:cNvPr id="113" name="Google Shape;113;p3"/>
          <p:cNvPicPr preferRelativeResize="0">
            <a:picLocks noGrp="1"/>
          </p:cNvPicPr>
          <p:nvPr>
            <p:ph type="body" idx="2"/>
          </p:nvPr>
        </p:nvPicPr>
        <p:blipFill rotWithShape="1">
          <a:blip r:embed="rId4">
            <a:alphaModFix/>
          </a:blip>
          <a:srcRect/>
          <a:stretch/>
        </p:blipFill>
        <p:spPr>
          <a:xfrm>
            <a:off x="3851920" y="1772816"/>
            <a:ext cx="4834880" cy="4104456"/>
          </a:xfrm>
          <a:prstGeom prst="rect">
            <a:avLst/>
          </a:prstGeom>
          <a:noFill/>
          <a:ln w="9525" cap="flat" cmpd="sng">
            <a:solidFill>
              <a:schemeClr val="dk1"/>
            </a:solidFill>
            <a:prstDash val="solid"/>
            <a:miter lim="800000"/>
            <a:headEnd type="none" w="sm" len="sm"/>
            <a:tailEnd type="none" w="sm" len="sm"/>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PDS App Development Group </a:t>
            </a:r>
            <a:endParaRPr/>
          </a:p>
        </p:txBody>
      </p:sp>
      <p:sp>
        <p:nvSpPr>
          <p:cNvPr id="119" name="Google Shape;119;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GB"/>
              <a:t>Alzheimer Scotland Dementia Nurse Consultant</a:t>
            </a:r>
            <a:endParaRPr/>
          </a:p>
          <a:p>
            <a:pPr marL="342900" lvl="0" indent="-342900" algn="l" rtl="0">
              <a:spcBef>
                <a:spcPts val="640"/>
              </a:spcBef>
              <a:spcAft>
                <a:spcPts val="0"/>
              </a:spcAft>
              <a:buClr>
                <a:schemeClr val="dk1"/>
              </a:buClr>
              <a:buSzPts val="3200"/>
              <a:buChar char="•"/>
            </a:pPr>
            <a:r>
              <a:rPr lang="en-GB"/>
              <a:t>Family Carers  of People with Dementia </a:t>
            </a:r>
            <a:endParaRPr/>
          </a:p>
          <a:p>
            <a:pPr marL="342900" lvl="0" indent="-342900" algn="l" rtl="0">
              <a:spcBef>
                <a:spcPts val="640"/>
              </a:spcBef>
              <a:spcAft>
                <a:spcPts val="0"/>
              </a:spcAft>
              <a:buClr>
                <a:schemeClr val="dk1"/>
              </a:buClr>
              <a:buSzPts val="3200"/>
              <a:buChar char="•"/>
            </a:pPr>
            <a:r>
              <a:rPr lang="en-GB"/>
              <a:t>Dementia Trainer</a:t>
            </a:r>
            <a:endParaRPr/>
          </a:p>
          <a:p>
            <a:pPr marL="342900" lvl="0" indent="-342900" algn="l" rtl="0">
              <a:spcBef>
                <a:spcPts val="640"/>
              </a:spcBef>
              <a:spcAft>
                <a:spcPts val="0"/>
              </a:spcAft>
              <a:buClr>
                <a:schemeClr val="dk1"/>
              </a:buClr>
              <a:buSzPts val="3200"/>
              <a:buChar char="•"/>
            </a:pPr>
            <a:r>
              <a:rPr lang="en-GB"/>
              <a:t>PDS Link Worker </a:t>
            </a:r>
            <a:endParaRPr/>
          </a:p>
          <a:p>
            <a:pPr marL="342900" lvl="0" indent="-342900" algn="l" rtl="0">
              <a:spcBef>
                <a:spcPts val="640"/>
              </a:spcBef>
              <a:spcAft>
                <a:spcPts val="0"/>
              </a:spcAft>
              <a:buClr>
                <a:schemeClr val="dk1"/>
              </a:buClr>
              <a:buSzPts val="3200"/>
              <a:buChar char="•"/>
            </a:pPr>
            <a:r>
              <a:rPr lang="en-GB"/>
              <a:t>Community Nurses (MH &amp; LD)  </a:t>
            </a:r>
            <a:endParaRPr/>
          </a:p>
          <a:p>
            <a:pPr marL="342900" lvl="0" indent="-342900" algn="l" rtl="0">
              <a:spcBef>
                <a:spcPts val="640"/>
              </a:spcBef>
              <a:spcAft>
                <a:spcPts val="0"/>
              </a:spcAft>
              <a:buClr>
                <a:schemeClr val="dk1"/>
              </a:buClr>
              <a:buSzPts val="3200"/>
              <a:buChar char="•"/>
            </a:pPr>
            <a:r>
              <a:rPr lang="en-GB"/>
              <a:t>Allied Health Professionals </a:t>
            </a:r>
            <a:endParaRPr/>
          </a:p>
          <a:p>
            <a:pPr marL="342900" lvl="0" indent="-342900" algn="l" rtl="0">
              <a:spcBef>
                <a:spcPts val="640"/>
              </a:spcBef>
              <a:spcAft>
                <a:spcPts val="0"/>
              </a:spcAft>
              <a:buClr>
                <a:schemeClr val="dk1"/>
              </a:buClr>
              <a:buSzPts val="3200"/>
              <a:buChar char="•"/>
            </a:pPr>
            <a:r>
              <a:rPr lang="en-GB"/>
              <a:t>Alz Scot and NHS A&amp;A Digitial Services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Aim </a:t>
            </a:r>
            <a:endParaRPr/>
          </a:p>
        </p:txBody>
      </p:sp>
      <p:pic>
        <p:nvPicPr>
          <p:cNvPr id="125" name="Google Shape;125;p5"/>
          <p:cNvPicPr preferRelativeResize="0">
            <a:picLocks noGrp="1"/>
          </p:cNvPicPr>
          <p:nvPr>
            <p:ph type="body" idx="1"/>
          </p:nvPr>
        </p:nvPicPr>
        <p:blipFill rotWithShape="1">
          <a:blip r:embed="rId3">
            <a:alphaModFix/>
          </a:blip>
          <a:srcRect/>
          <a:stretch/>
        </p:blipFill>
        <p:spPr>
          <a:xfrm>
            <a:off x="251520" y="1628800"/>
            <a:ext cx="3816424" cy="4752528"/>
          </a:xfrm>
          <a:prstGeom prst="rect">
            <a:avLst/>
          </a:prstGeom>
          <a:noFill/>
          <a:ln w="9525" cap="flat" cmpd="sng">
            <a:solidFill>
              <a:schemeClr val="dk1"/>
            </a:solidFill>
            <a:prstDash val="solid"/>
            <a:miter lim="800000"/>
            <a:headEnd type="none" w="sm" len="sm"/>
            <a:tailEnd type="none" w="sm" len="sm"/>
          </a:ln>
        </p:spPr>
      </p:pic>
      <p:pic>
        <p:nvPicPr>
          <p:cNvPr id="126" name="Google Shape;126;p5"/>
          <p:cNvPicPr preferRelativeResize="0">
            <a:picLocks noGrp="1"/>
          </p:cNvPicPr>
          <p:nvPr>
            <p:ph type="body" idx="2"/>
          </p:nvPr>
        </p:nvPicPr>
        <p:blipFill rotWithShape="1">
          <a:blip r:embed="rId4">
            <a:alphaModFix/>
          </a:blip>
          <a:srcRect/>
          <a:stretch/>
        </p:blipFill>
        <p:spPr>
          <a:xfrm>
            <a:off x="4716016" y="1628800"/>
            <a:ext cx="3960440" cy="4680520"/>
          </a:xfrm>
          <a:prstGeom prst="rect">
            <a:avLst/>
          </a:prstGeom>
          <a:noFill/>
          <a:ln w="9525" cap="flat" cmpd="sng">
            <a:solidFill>
              <a:schemeClr val="dk1"/>
            </a:solidFill>
            <a:prstDash val="solid"/>
            <a:miter lim="800000"/>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6"/>
          <p:cNvSpPr txBox="1">
            <a:spLocks noGrp="1"/>
          </p:cNvSpPr>
          <p:nvPr>
            <p:ph type="title"/>
          </p:nvPr>
        </p:nvSpPr>
        <p:spPr>
          <a:xfrm>
            <a:off x="457201" y="908720"/>
            <a:ext cx="7351568" cy="1011759"/>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Layout </a:t>
            </a:r>
            <a:endParaRPr/>
          </a:p>
        </p:txBody>
      </p:sp>
      <p:pic>
        <p:nvPicPr>
          <p:cNvPr id="132" name="Google Shape;132;p6"/>
          <p:cNvPicPr preferRelativeResize="0">
            <a:picLocks noGrp="1"/>
          </p:cNvPicPr>
          <p:nvPr>
            <p:ph type="body" idx="1"/>
          </p:nvPr>
        </p:nvPicPr>
        <p:blipFill rotWithShape="1">
          <a:blip r:embed="rId3">
            <a:alphaModFix/>
          </a:blip>
          <a:srcRect/>
          <a:stretch/>
        </p:blipFill>
        <p:spPr>
          <a:xfrm>
            <a:off x="722144" y="2135331"/>
            <a:ext cx="1905640" cy="3394472"/>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pic>
        <p:nvPicPr>
          <p:cNvPr id="133" name="Google Shape;133;p6"/>
          <p:cNvPicPr preferRelativeResize="0"/>
          <p:nvPr/>
        </p:nvPicPr>
        <p:blipFill rotWithShape="1">
          <a:blip r:embed="rId4">
            <a:alphaModFix/>
          </a:blip>
          <a:srcRect/>
          <a:stretch/>
        </p:blipFill>
        <p:spPr>
          <a:xfrm>
            <a:off x="3441513" y="2135331"/>
            <a:ext cx="1778559" cy="3394472"/>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pic>
        <p:nvPicPr>
          <p:cNvPr id="134" name="Google Shape;134;p6"/>
          <p:cNvPicPr preferRelativeResize="0"/>
          <p:nvPr/>
        </p:nvPicPr>
        <p:blipFill rotWithShape="1">
          <a:blip r:embed="rId5">
            <a:alphaModFix/>
          </a:blip>
          <a:srcRect/>
          <a:stretch/>
        </p:blipFill>
        <p:spPr>
          <a:xfrm>
            <a:off x="5940024" y="2138326"/>
            <a:ext cx="1868745" cy="3391477"/>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Navigating the App </a:t>
            </a:r>
            <a:endParaRPr/>
          </a:p>
        </p:txBody>
      </p:sp>
      <p:pic>
        <p:nvPicPr>
          <p:cNvPr id="140" name="Google Shape;140;p7"/>
          <p:cNvPicPr preferRelativeResize="0">
            <a:picLocks noGrp="1"/>
          </p:cNvPicPr>
          <p:nvPr>
            <p:ph type="body" idx="1"/>
          </p:nvPr>
        </p:nvPicPr>
        <p:blipFill rotWithShape="1">
          <a:blip r:embed="rId3">
            <a:alphaModFix/>
          </a:blip>
          <a:srcRect/>
          <a:stretch/>
        </p:blipFill>
        <p:spPr>
          <a:xfrm rot="5400000">
            <a:off x="1777038" y="247297"/>
            <a:ext cx="5589923" cy="777686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Sign up and Usage </a:t>
            </a:r>
            <a:endParaRPr/>
          </a:p>
        </p:txBody>
      </p:sp>
      <p:sp>
        <p:nvSpPr>
          <p:cNvPr id="146" name="Google Shape;146;p8"/>
          <p:cNvSpPr txBox="1">
            <a:spLocks noGrp="1"/>
          </p:cNvSpPr>
          <p:nvPr>
            <p:ph type="body" idx="2"/>
          </p:nvPr>
        </p:nvSpPr>
        <p:spPr>
          <a:xfrm>
            <a:off x="5076056" y="2276872"/>
            <a:ext cx="3600400" cy="3877891"/>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000"/>
              <a:buChar char="•"/>
            </a:pPr>
            <a:r>
              <a:rPr lang="en-GB" sz="2000"/>
              <a:t>Healthcare 16% </a:t>
            </a:r>
            <a:endParaRPr/>
          </a:p>
          <a:p>
            <a:pPr marL="342900" lvl="0" indent="-342900" algn="l" rtl="0">
              <a:spcBef>
                <a:spcPts val="400"/>
              </a:spcBef>
              <a:spcAft>
                <a:spcPts val="0"/>
              </a:spcAft>
              <a:buClr>
                <a:schemeClr val="dk1"/>
              </a:buClr>
              <a:buSzPts val="2000"/>
              <a:buChar char="•"/>
            </a:pPr>
            <a:r>
              <a:rPr lang="en-GB" sz="2000"/>
              <a:t>About Dementia 15% </a:t>
            </a:r>
            <a:endParaRPr/>
          </a:p>
          <a:p>
            <a:pPr marL="342900" lvl="0" indent="-342900" algn="l" rtl="0">
              <a:spcBef>
                <a:spcPts val="400"/>
              </a:spcBef>
              <a:spcAft>
                <a:spcPts val="0"/>
              </a:spcAft>
              <a:buClr>
                <a:schemeClr val="dk1"/>
              </a:buClr>
              <a:buSzPts val="2000"/>
              <a:buChar char="•"/>
            </a:pPr>
            <a:r>
              <a:rPr lang="en-GB" sz="2000"/>
              <a:t>Managing Symptoms  15%</a:t>
            </a:r>
            <a:endParaRPr/>
          </a:p>
          <a:p>
            <a:pPr marL="342900" lvl="0" indent="-342900" algn="l" rtl="0">
              <a:spcBef>
                <a:spcPts val="400"/>
              </a:spcBef>
              <a:spcAft>
                <a:spcPts val="0"/>
              </a:spcAft>
              <a:buClr>
                <a:schemeClr val="dk1"/>
              </a:buClr>
              <a:buSzPts val="2000"/>
              <a:buChar char="•"/>
            </a:pPr>
            <a:r>
              <a:rPr lang="en-GB" sz="2000"/>
              <a:t>Community Connections 11%</a:t>
            </a:r>
            <a:endParaRPr/>
          </a:p>
          <a:p>
            <a:pPr marL="342900" lvl="0" indent="-342900" algn="l" rtl="0">
              <a:spcBef>
                <a:spcPts val="400"/>
              </a:spcBef>
              <a:spcAft>
                <a:spcPts val="0"/>
              </a:spcAft>
              <a:buClr>
                <a:schemeClr val="dk1"/>
              </a:buClr>
              <a:buSzPts val="2000"/>
              <a:buChar char="•"/>
            </a:pPr>
            <a:r>
              <a:rPr lang="en-GB" sz="2000"/>
              <a:t>Carer Information 11%</a:t>
            </a:r>
            <a:endParaRPr/>
          </a:p>
          <a:p>
            <a:pPr marL="342900" lvl="0" indent="-342900" algn="l" rtl="0">
              <a:spcBef>
                <a:spcPts val="400"/>
              </a:spcBef>
              <a:spcAft>
                <a:spcPts val="0"/>
              </a:spcAft>
              <a:buClr>
                <a:schemeClr val="dk1"/>
              </a:buClr>
              <a:buSzPts val="2000"/>
              <a:buChar char="•"/>
            </a:pPr>
            <a:r>
              <a:rPr lang="en-GB" sz="2000"/>
              <a:t>Peer Support 6% </a:t>
            </a:r>
            <a:endParaRPr/>
          </a:p>
          <a:p>
            <a:pPr marL="342900" lvl="0" indent="-342900" algn="l" rtl="0">
              <a:spcBef>
                <a:spcPts val="400"/>
              </a:spcBef>
              <a:spcAft>
                <a:spcPts val="0"/>
              </a:spcAft>
              <a:buClr>
                <a:schemeClr val="dk1"/>
              </a:buClr>
              <a:buSzPts val="2000"/>
              <a:buChar char="•"/>
            </a:pPr>
            <a:r>
              <a:rPr lang="en-GB" sz="2000"/>
              <a:t>Welcome 3% </a:t>
            </a:r>
            <a:endParaRPr/>
          </a:p>
          <a:p>
            <a:pPr marL="342900" lvl="0" indent="-342900" algn="l" rtl="0">
              <a:spcBef>
                <a:spcPts val="400"/>
              </a:spcBef>
              <a:spcAft>
                <a:spcPts val="0"/>
              </a:spcAft>
              <a:buClr>
                <a:schemeClr val="dk1"/>
              </a:buClr>
              <a:buSzPts val="2000"/>
              <a:buChar char="•"/>
            </a:pPr>
            <a:r>
              <a:rPr lang="en-GB" sz="2000"/>
              <a:t>Policy 1% </a:t>
            </a:r>
            <a:endParaRPr/>
          </a:p>
          <a:p>
            <a:pPr marL="342900" lvl="0" indent="-342900" algn="l" rtl="0">
              <a:spcBef>
                <a:spcPts val="400"/>
              </a:spcBef>
              <a:spcAft>
                <a:spcPts val="0"/>
              </a:spcAft>
              <a:buClr>
                <a:schemeClr val="dk1"/>
              </a:buClr>
              <a:buSzPts val="2000"/>
              <a:buChar char="•"/>
            </a:pPr>
            <a:r>
              <a:rPr lang="en-GB" sz="2000"/>
              <a:t>Decision Making 0% </a:t>
            </a:r>
            <a:endParaRPr/>
          </a:p>
          <a:p>
            <a:pPr marL="342900" lvl="0" indent="-215900" algn="l" rtl="0">
              <a:spcBef>
                <a:spcPts val="400"/>
              </a:spcBef>
              <a:spcAft>
                <a:spcPts val="0"/>
              </a:spcAft>
              <a:buClr>
                <a:schemeClr val="dk1"/>
              </a:buClr>
              <a:buSzPts val="2000"/>
              <a:buNone/>
            </a:pPr>
            <a:endParaRPr sz="2000"/>
          </a:p>
        </p:txBody>
      </p:sp>
      <p:pic>
        <p:nvPicPr>
          <p:cNvPr id="147" name="Google Shape;147;p8"/>
          <p:cNvPicPr preferRelativeResize="0">
            <a:picLocks noGrp="1"/>
          </p:cNvPicPr>
          <p:nvPr>
            <p:ph type="body" idx="1"/>
          </p:nvPr>
        </p:nvPicPr>
        <p:blipFill rotWithShape="1">
          <a:blip r:embed="rId3">
            <a:alphaModFix/>
          </a:blip>
          <a:srcRect/>
          <a:stretch/>
        </p:blipFill>
        <p:spPr>
          <a:xfrm>
            <a:off x="251520" y="1700808"/>
            <a:ext cx="4402832" cy="3240360"/>
          </a:xfrm>
          <a:prstGeom prst="rect">
            <a:avLst/>
          </a:prstGeom>
          <a:noFill/>
          <a:ln w="9525" cap="flat" cmpd="sng">
            <a:solidFill>
              <a:schemeClr val="dk1"/>
            </a:solidFill>
            <a:prstDash val="solid"/>
            <a:miter lim="800000"/>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Feedback comments…</a:t>
            </a:r>
            <a:endParaRPr/>
          </a:p>
        </p:txBody>
      </p:sp>
      <p:sp>
        <p:nvSpPr>
          <p:cNvPr id="153" name="Google Shape;153;p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100"/>
              <a:buNone/>
            </a:pPr>
            <a:endParaRPr sz="2100"/>
          </a:p>
          <a:p>
            <a:pPr marL="342900" lvl="0" indent="-342900" algn="l" rtl="0">
              <a:spcBef>
                <a:spcPts val="420"/>
              </a:spcBef>
              <a:spcAft>
                <a:spcPts val="0"/>
              </a:spcAft>
              <a:buClr>
                <a:schemeClr val="dk1"/>
              </a:buClr>
              <a:buSzPts val="2100"/>
              <a:buChar char="•"/>
            </a:pPr>
            <a:r>
              <a:rPr lang="en-GB" sz="2100"/>
              <a:t>“Just wanted to say well done on the app. It’s really fab and so much info but in an easy access, concise way. So helpful that it’s local info. Will definitely be recommending to the people I support.” </a:t>
            </a:r>
            <a:r>
              <a:rPr lang="en-GB" sz="1350"/>
              <a:t>(dementia advisor)</a:t>
            </a:r>
            <a:endParaRPr sz="1350"/>
          </a:p>
          <a:p>
            <a:pPr marL="342900" lvl="0" indent="-209550" algn="l" rtl="0">
              <a:spcBef>
                <a:spcPts val="420"/>
              </a:spcBef>
              <a:spcAft>
                <a:spcPts val="0"/>
              </a:spcAft>
              <a:buClr>
                <a:schemeClr val="dk1"/>
              </a:buClr>
              <a:buSzPts val="2100"/>
              <a:buNone/>
            </a:pPr>
            <a:endParaRPr sz="2100"/>
          </a:p>
          <a:p>
            <a:pPr marL="342900" lvl="0" indent="-342900" algn="l" rtl="0">
              <a:spcBef>
                <a:spcPts val="420"/>
              </a:spcBef>
              <a:spcAft>
                <a:spcPts val="0"/>
              </a:spcAft>
              <a:buClr>
                <a:schemeClr val="dk1"/>
              </a:buClr>
              <a:buSzPts val="2100"/>
              <a:buChar char="•"/>
            </a:pPr>
            <a:r>
              <a:rPr lang="en-GB" sz="2100"/>
              <a:t>“Great to have something people can keep referring to as there’s so much information to take in. Really easy to navigate.”  </a:t>
            </a:r>
            <a:r>
              <a:rPr lang="en-GB" sz="1350"/>
              <a:t>(doctor)</a:t>
            </a:r>
            <a:endParaRPr/>
          </a:p>
          <a:p>
            <a:pPr marL="342900" lvl="0" indent="-209550" algn="l" rtl="0">
              <a:spcBef>
                <a:spcPts val="420"/>
              </a:spcBef>
              <a:spcAft>
                <a:spcPts val="0"/>
              </a:spcAft>
              <a:buClr>
                <a:schemeClr val="dk1"/>
              </a:buClr>
              <a:buSzPts val="2100"/>
              <a:buNone/>
            </a:pPr>
            <a:endParaRPr sz="2100"/>
          </a:p>
          <a:p>
            <a:pPr marL="342900" lvl="0" indent="-342900" algn="l" rtl="0">
              <a:spcBef>
                <a:spcPts val="420"/>
              </a:spcBef>
              <a:spcAft>
                <a:spcPts val="0"/>
              </a:spcAft>
              <a:buClr>
                <a:schemeClr val="dk1"/>
              </a:buClr>
              <a:buSzPts val="2100"/>
              <a:buChar char="•"/>
            </a:pPr>
            <a:r>
              <a:rPr lang="en-GB" sz="2100"/>
              <a:t>“Great app for those at the post diagnostic stage. Very informative and easy to navigate.”  </a:t>
            </a:r>
            <a:r>
              <a:rPr lang="en-GB" sz="1350"/>
              <a:t>(family carer)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Benefits </a:t>
            </a:r>
            <a:endParaRPr/>
          </a:p>
        </p:txBody>
      </p:sp>
      <p:sp>
        <p:nvSpPr>
          <p:cNvPr id="159" name="Google Shape;159;p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GB"/>
              <a:t>Adjunct to existing face to face model.</a:t>
            </a:r>
            <a:endParaRPr/>
          </a:p>
          <a:p>
            <a:pPr marL="342900" lvl="0" indent="-342900" algn="l" rtl="0">
              <a:spcBef>
                <a:spcPts val="640"/>
              </a:spcBef>
              <a:spcAft>
                <a:spcPts val="0"/>
              </a:spcAft>
              <a:buClr>
                <a:schemeClr val="dk1"/>
              </a:buClr>
              <a:buSzPts val="3200"/>
              <a:buChar char="•"/>
            </a:pPr>
            <a:r>
              <a:rPr lang="en-GB"/>
              <a:t>Acts as part of a wider safety net of resources should face to face contact be restricted. </a:t>
            </a:r>
            <a:endParaRPr/>
          </a:p>
          <a:p>
            <a:pPr marL="342900" lvl="0" indent="-342900" algn="l" rtl="0">
              <a:spcBef>
                <a:spcPts val="640"/>
              </a:spcBef>
              <a:spcAft>
                <a:spcPts val="0"/>
              </a:spcAft>
              <a:buClr>
                <a:schemeClr val="dk1"/>
              </a:buClr>
              <a:buSzPts val="3200"/>
              <a:buChar char="•"/>
            </a:pPr>
            <a:r>
              <a:rPr lang="en-GB"/>
              <a:t>Compliments National Alz Scot App but has an added local focus. </a:t>
            </a:r>
            <a:endParaRPr/>
          </a:p>
          <a:p>
            <a:pPr marL="342900" lvl="0" indent="-342900" algn="l" rtl="0">
              <a:spcBef>
                <a:spcPts val="640"/>
              </a:spcBef>
              <a:spcAft>
                <a:spcPts val="0"/>
              </a:spcAft>
              <a:buClr>
                <a:schemeClr val="dk1"/>
              </a:buClr>
              <a:buSzPts val="3200"/>
              <a:buChar char="•"/>
            </a:pPr>
            <a:r>
              <a:rPr lang="en-GB"/>
              <a:t>Easy to maintain and up-date information. </a:t>
            </a:r>
            <a:endParaRPr/>
          </a:p>
          <a:p>
            <a:pPr marL="342900" lvl="0" indent="-342900" algn="l" rtl="0">
              <a:spcBef>
                <a:spcPts val="640"/>
              </a:spcBef>
              <a:spcAft>
                <a:spcPts val="0"/>
              </a:spcAft>
              <a:buClr>
                <a:schemeClr val="dk1"/>
              </a:buClr>
              <a:buSzPts val="3200"/>
              <a:buChar char="•"/>
            </a:pPr>
            <a:r>
              <a:rPr lang="en-GB"/>
              <a:t>Can be easily added to other digital platforms.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Barriers  </a:t>
            </a:r>
            <a:endParaRPr/>
          </a:p>
        </p:txBody>
      </p:sp>
      <p:sp>
        <p:nvSpPr>
          <p:cNvPr id="165" name="Google Shape;165;p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GB"/>
              <a:t>Functionality of the App is limited. </a:t>
            </a:r>
            <a:endParaRPr/>
          </a:p>
          <a:p>
            <a:pPr marL="342900" lvl="0" indent="-342900" algn="l" rtl="0">
              <a:spcBef>
                <a:spcPts val="640"/>
              </a:spcBef>
              <a:spcAft>
                <a:spcPts val="0"/>
              </a:spcAft>
              <a:buClr>
                <a:schemeClr val="dk1"/>
              </a:buClr>
              <a:buSzPts val="3200"/>
              <a:buNone/>
            </a:pPr>
            <a:endParaRPr/>
          </a:p>
          <a:p>
            <a:pPr marL="342900" lvl="0" indent="-342900" algn="l" rtl="0">
              <a:spcBef>
                <a:spcPts val="640"/>
              </a:spcBef>
              <a:spcAft>
                <a:spcPts val="0"/>
              </a:spcAft>
              <a:buClr>
                <a:schemeClr val="dk1"/>
              </a:buClr>
              <a:buSzPts val="3200"/>
              <a:buChar char="•"/>
            </a:pPr>
            <a:r>
              <a:rPr lang="en-GB"/>
              <a:t>Cognitive Impairment. </a:t>
            </a:r>
            <a:endParaRPr/>
          </a:p>
          <a:p>
            <a:pPr marL="342900" lvl="0" indent="-342900" algn="l" rtl="0">
              <a:spcBef>
                <a:spcPts val="640"/>
              </a:spcBef>
              <a:spcAft>
                <a:spcPts val="0"/>
              </a:spcAft>
              <a:buClr>
                <a:schemeClr val="dk1"/>
              </a:buClr>
              <a:buSzPts val="3200"/>
              <a:buNone/>
            </a:pPr>
            <a:endParaRPr/>
          </a:p>
          <a:p>
            <a:pPr marL="342900" lvl="0" indent="-342900" algn="l" rtl="0">
              <a:spcBef>
                <a:spcPts val="640"/>
              </a:spcBef>
              <a:spcAft>
                <a:spcPts val="0"/>
              </a:spcAft>
              <a:buClr>
                <a:schemeClr val="dk1"/>
              </a:buClr>
              <a:buSzPts val="3200"/>
              <a:buChar char="•"/>
            </a:pPr>
            <a:r>
              <a:rPr lang="en-GB"/>
              <a:t>Lack of access/ability to use digital equipment.</a:t>
            </a:r>
            <a:endParaRPr/>
          </a:p>
          <a:p>
            <a:pPr marL="342900" lvl="0" indent="-342900" algn="l" rtl="0">
              <a:spcBef>
                <a:spcPts val="640"/>
              </a:spcBef>
              <a:spcAft>
                <a:spcPts val="0"/>
              </a:spcAft>
              <a:buClr>
                <a:schemeClr val="dk1"/>
              </a:buClr>
              <a:buSzPts val="3200"/>
              <a:buNone/>
            </a:pPr>
            <a:endParaRPr/>
          </a:p>
          <a:p>
            <a:pPr marL="342900" lvl="0" indent="-342900" algn="l" rtl="0">
              <a:spcBef>
                <a:spcPts val="640"/>
              </a:spcBef>
              <a:spcAft>
                <a:spcPts val="0"/>
              </a:spcAft>
              <a:buClr>
                <a:schemeClr val="dk1"/>
              </a:buClr>
              <a:buSzPts val="3200"/>
              <a:buChar char="•"/>
            </a:pPr>
            <a:r>
              <a:rPr lang="en-GB"/>
              <a:t>Ongoing financial commitment. </a:t>
            </a:r>
            <a:endParaRPr/>
          </a:p>
          <a:p>
            <a:pPr marL="342900" lvl="0" indent="-139700" algn="l" rtl="0">
              <a:spcBef>
                <a:spcPts val="640"/>
              </a:spcBef>
              <a:spcAft>
                <a:spcPts val="0"/>
              </a:spcAft>
              <a:buClr>
                <a:schemeClr val="dk1"/>
              </a:buClr>
              <a:buSzPts val="3200"/>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12"/>
          <p:cNvSpPr txBox="1">
            <a:spLocks noGrp="1"/>
          </p:cNvSpPr>
          <p:nvPr>
            <p:ph type="title"/>
          </p:nvPr>
        </p:nvSpPr>
        <p:spPr>
          <a:xfrm>
            <a:off x="457200" y="274638"/>
            <a:ext cx="8507288"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Future Plans </a:t>
            </a:r>
            <a:endParaRPr/>
          </a:p>
        </p:txBody>
      </p:sp>
      <p:sp>
        <p:nvSpPr>
          <p:cNvPr id="172" name="Google Shape;172;p1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GB"/>
              <a:t>Up-date and up-grade </a:t>
            </a:r>
            <a:endParaRPr/>
          </a:p>
          <a:p>
            <a:pPr marL="342900" lvl="0" indent="-342900" algn="l" rtl="0">
              <a:spcBef>
                <a:spcPts val="640"/>
              </a:spcBef>
              <a:spcAft>
                <a:spcPts val="0"/>
              </a:spcAft>
              <a:buClr>
                <a:schemeClr val="dk1"/>
              </a:buClr>
              <a:buSzPts val="3200"/>
              <a:buChar char="•"/>
            </a:pPr>
            <a:r>
              <a:rPr lang="en-GB"/>
              <a:t>Wider Promotion </a:t>
            </a:r>
            <a:endParaRPr/>
          </a:p>
          <a:p>
            <a:pPr marL="342900" lvl="0" indent="-342900" algn="l" rtl="0">
              <a:spcBef>
                <a:spcPts val="640"/>
              </a:spcBef>
              <a:spcAft>
                <a:spcPts val="0"/>
              </a:spcAft>
              <a:buClr>
                <a:schemeClr val="dk1"/>
              </a:buClr>
              <a:buSzPts val="3200"/>
              <a:buChar char="•"/>
            </a:pPr>
            <a:r>
              <a:rPr lang="en-GB"/>
              <a:t>Improved Evaluation Processes </a:t>
            </a:r>
            <a:endParaRPr/>
          </a:p>
          <a:p>
            <a:pPr marL="342900" lvl="0" indent="-342900" algn="l" rtl="0">
              <a:spcBef>
                <a:spcPts val="640"/>
              </a:spcBef>
              <a:spcAft>
                <a:spcPts val="0"/>
              </a:spcAft>
              <a:buClr>
                <a:schemeClr val="dk1"/>
              </a:buClr>
              <a:buSzPts val="3200"/>
              <a:buChar char="•"/>
            </a:pPr>
            <a:r>
              <a:rPr lang="en-GB"/>
              <a:t>Digital Navigators </a:t>
            </a:r>
            <a:endParaRPr/>
          </a:p>
          <a:p>
            <a:pPr marL="342900" lvl="0" indent="-342900" algn="l" rtl="0">
              <a:spcBef>
                <a:spcPts val="640"/>
              </a:spcBef>
              <a:spcAft>
                <a:spcPts val="0"/>
              </a:spcAft>
              <a:buClr>
                <a:schemeClr val="dk1"/>
              </a:buClr>
              <a:buSzPts val="3200"/>
              <a:buChar char="•"/>
            </a:pPr>
            <a:r>
              <a:rPr lang="en-GB"/>
              <a:t>Alzheimer Scotland Digital Platform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
        <p:cNvGrpSpPr/>
        <p:nvPr/>
      </p:nvGrpSpPr>
      <p:grpSpPr>
        <a:xfrm>
          <a:off x="0" y="0"/>
          <a:ext cx="0" cy="0"/>
          <a:chOff x="0" y="0"/>
          <a:chExt cx="0" cy="0"/>
        </a:xfrm>
      </p:grpSpPr>
      <p:sp>
        <p:nvSpPr>
          <p:cNvPr id="33" name="Google Shape;33;p1"/>
          <p:cNvSpPr txBox="1">
            <a:spLocks noGrp="1"/>
          </p:cNvSpPr>
          <p:nvPr>
            <p:ph type="title"/>
          </p:nvPr>
        </p:nvSpPr>
        <p:spPr>
          <a:xfrm>
            <a:off x="552308" y="2629243"/>
            <a:ext cx="7886700" cy="994172"/>
          </a:xfrm>
          <a:prstGeom prst="rect">
            <a:avLst/>
          </a:prstGeom>
          <a:noFill/>
          <a:ln>
            <a:noFill/>
          </a:ln>
        </p:spPr>
        <p:txBody>
          <a:bodyPr spcFirstLastPara="1" wrap="square" lIns="68569" tIns="34275" rIns="68569" bIns="34275" anchor="t" anchorCtr="0">
            <a:normAutofit fontScale="90000"/>
          </a:bodyPr>
          <a:lstStyle/>
          <a:p>
            <a:pPr algn="ctr"/>
            <a:r>
              <a:rPr lang="en-GB" b="1"/>
              <a:t/>
            </a:r>
            <a:br>
              <a:rPr lang="en-GB" b="1"/>
            </a:br>
            <a:endParaRPr b="1" i="1"/>
          </a:p>
        </p:txBody>
      </p:sp>
      <p:sp>
        <p:nvSpPr>
          <p:cNvPr id="34" name="Google Shape;34;p1"/>
          <p:cNvSpPr txBox="1"/>
          <p:nvPr/>
        </p:nvSpPr>
        <p:spPr>
          <a:xfrm>
            <a:off x="1886403" y="2520896"/>
            <a:ext cx="5218509" cy="1102519"/>
          </a:xfrm>
          <a:prstGeom prst="rect">
            <a:avLst/>
          </a:prstGeom>
          <a:noFill/>
          <a:ln>
            <a:noFill/>
          </a:ln>
        </p:spPr>
        <p:txBody>
          <a:bodyPr spcFirstLastPara="1" wrap="square" lIns="68569" tIns="34275" rIns="68569" bIns="34275" anchor="t" anchorCtr="0">
            <a:noAutofit/>
          </a:bodyPr>
          <a:lstStyle/>
          <a:p>
            <a:pPr algn="ctr" defTabSz="685800"/>
            <a:r>
              <a:rPr lang="en-GB" sz="2100" b="1" dirty="0">
                <a:solidFill>
                  <a:srgbClr val="FFFFFF"/>
                </a:solidFill>
              </a:rPr>
              <a:t> </a:t>
            </a:r>
            <a:r>
              <a:rPr lang="en-GB" sz="5400" b="1" dirty="0" smtClean="0">
                <a:solidFill>
                  <a:srgbClr val="FFFFFF"/>
                </a:solidFill>
                <a:latin typeface="Calibri"/>
                <a:ea typeface="Calibri"/>
                <a:cs typeface="Calibri"/>
                <a:sym typeface="Calibri"/>
              </a:rPr>
              <a:t>Scottish Ambulance </a:t>
            </a:r>
            <a:r>
              <a:rPr lang="en-GB" sz="5400" b="1" dirty="0">
                <a:solidFill>
                  <a:srgbClr val="FFFFFF"/>
                </a:solidFill>
                <a:latin typeface="Calibri"/>
                <a:ea typeface="Calibri"/>
                <a:cs typeface="Calibri"/>
                <a:sym typeface="Calibri"/>
              </a:rPr>
              <a:t>Service – Drug Harm Reduction</a:t>
            </a:r>
            <a:endParaRPr sz="5400" b="1" dirty="0">
              <a:solidFill>
                <a:srgbClr val="FFFFFF"/>
              </a:solidFill>
              <a:latin typeface="Calibri"/>
              <a:ea typeface="Calibri"/>
              <a:cs typeface="Calibri"/>
              <a:sym typeface="Calibri"/>
            </a:endParaRPr>
          </a:p>
        </p:txBody>
      </p:sp>
      <p:sp>
        <p:nvSpPr>
          <p:cNvPr id="35" name="Google Shape;35;p1"/>
          <p:cNvSpPr txBox="1"/>
          <p:nvPr/>
        </p:nvSpPr>
        <p:spPr>
          <a:xfrm>
            <a:off x="1129040" y="4512042"/>
            <a:ext cx="5784011" cy="1574372"/>
          </a:xfrm>
          <a:prstGeom prst="rect">
            <a:avLst/>
          </a:prstGeom>
          <a:noFill/>
          <a:ln>
            <a:noFill/>
          </a:ln>
        </p:spPr>
        <p:txBody>
          <a:bodyPr spcFirstLastPara="1" wrap="square" lIns="68569" tIns="34275" rIns="68569" bIns="34275" anchor="t" anchorCtr="0">
            <a:noAutofit/>
          </a:bodyPr>
          <a:lstStyle/>
          <a:p>
            <a:pPr marL="257175" indent="-204788" algn="ctr" defTabSz="685800">
              <a:buSzPts val="1100"/>
            </a:pPr>
            <a:endParaRPr sz="825" b="1">
              <a:solidFill>
                <a:srgbClr val="FFFFFF"/>
              </a:solidFill>
            </a:endParaRPr>
          </a:p>
          <a:p>
            <a:pPr algn="ctr" defTabSz="685800">
              <a:spcBef>
                <a:spcPts val="270"/>
              </a:spcBef>
              <a:buClr>
                <a:srgbClr val="FFFFFF"/>
              </a:buClr>
              <a:buSzPts val="1800"/>
            </a:pPr>
            <a:endParaRPr sz="1350" b="1">
              <a:solidFill>
                <a:srgbClr val="FFFFFF"/>
              </a:solidFill>
            </a:endParaRPr>
          </a:p>
        </p:txBody>
      </p:sp>
    </p:spTree>
    <p:extLst>
      <p:ext uri="{BB962C8B-B14F-4D97-AF65-F5344CB8AC3E}">
        <p14:creationId xmlns:p14="http://schemas.microsoft.com/office/powerpoint/2010/main" val="1335466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9"/>
        <p:cNvGrpSpPr/>
        <p:nvPr/>
      </p:nvGrpSpPr>
      <p:grpSpPr>
        <a:xfrm>
          <a:off x="0" y="0"/>
          <a:ext cx="0" cy="0"/>
          <a:chOff x="0" y="0"/>
          <a:chExt cx="0" cy="0"/>
        </a:xfrm>
      </p:grpSpPr>
      <p:sp>
        <p:nvSpPr>
          <p:cNvPr id="40" name="Google Shape;40;p2"/>
          <p:cNvSpPr txBox="1">
            <a:spLocks noGrp="1"/>
          </p:cNvSpPr>
          <p:nvPr>
            <p:ph type="title"/>
          </p:nvPr>
        </p:nvSpPr>
        <p:spPr>
          <a:xfrm>
            <a:off x="508958" y="2279788"/>
            <a:ext cx="8229600" cy="492878"/>
          </a:xfrm>
          <a:prstGeom prst="rect">
            <a:avLst/>
          </a:prstGeom>
          <a:noFill/>
          <a:ln>
            <a:noFill/>
          </a:ln>
        </p:spPr>
        <p:txBody>
          <a:bodyPr spcFirstLastPara="1" wrap="square" lIns="68569" tIns="34275" rIns="68569" bIns="34275" anchor="t" anchorCtr="0">
            <a:normAutofit/>
          </a:bodyPr>
          <a:lstStyle/>
          <a:p>
            <a:pPr algn="ctr"/>
            <a:r>
              <a:rPr lang="en-GB"/>
              <a:t>Drug Related Deaths in Scotland </a:t>
            </a:r>
            <a:endParaRPr/>
          </a:p>
        </p:txBody>
      </p:sp>
      <p:pic>
        <p:nvPicPr>
          <p:cNvPr id="41" name="Google Shape;41;p2"/>
          <p:cNvPicPr preferRelativeResize="0">
            <a:picLocks noGrp="1"/>
          </p:cNvPicPr>
          <p:nvPr>
            <p:ph type="body" idx="1"/>
          </p:nvPr>
        </p:nvPicPr>
        <p:blipFill rotWithShape="1">
          <a:blip r:embed="rId3">
            <a:alphaModFix/>
          </a:blip>
          <a:srcRect l="3349" r="3575" b="6672"/>
          <a:stretch/>
        </p:blipFill>
        <p:spPr>
          <a:xfrm>
            <a:off x="359222" y="2953821"/>
            <a:ext cx="3716760" cy="2885184"/>
          </a:xfrm>
          <a:prstGeom prst="rect">
            <a:avLst/>
          </a:prstGeom>
          <a:noFill/>
          <a:ln>
            <a:noFill/>
          </a:ln>
        </p:spPr>
      </p:pic>
      <p:pic>
        <p:nvPicPr>
          <p:cNvPr id="42" name="Google Shape;42;p2" descr="Chart&#10;&#10;Description automatically generated"/>
          <p:cNvPicPr preferRelativeResize="0"/>
          <p:nvPr/>
        </p:nvPicPr>
        <p:blipFill rotWithShape="1">
          <a:blip r:embed="rId4">
            <a:alphaModFix/>
          </a:blip>
          <a:srcRect/>
          <a:stretch/>
        </p:blipFill>
        <p:spPr>
          <a:xfrm>
            <a:off x="4407261" y="3097202"/>
            <a:ext cx="4676354" cy="2598422"/>
          </a:xfrm>
          <a:prstGeom prst="rect">
            <a:avLst/>
          </a:prstGeom>
          <a:noFill/>
          <a:ln>
            <a:noFill/>
          </a:ln>
        </p:spPr>
      </p:pic>
      <p:pic>
        <p:nvPicPr>
          <p:cNvPr id="43" name="Google Shape;43;p2"/>
          <p:cNvPicPr preferRelativeResize="0"/>
          <p:nvPr/>
        </p:nvPicPr>
        <p:blipFill rotWithShape="1">
          <a:blip r:embed="rId5">
            <a:alphaModFix/>
          </a:blip>
          <a:srcRect l="5282" t="12888" r="6927" b="11239"/>
          <a:stretch/>
        </p:blipFill>
        <p:spPr>
          <a:xfrm>
            <a:off x="3736218" y="1094884"/>
            <a:ext cx="1995055" cy="860367"/>
          </a:xfrm>
          <a:prstGeom prst="rect">
            <a:avLst/>
          </a:prstGeom>
          <a:noFill/>
          <a:ln>
            <a:noFill/>
          </a:ln>
        </p:spPr>
      </p:pic>
    </p:spTree>
    <p:extLst>
      <p:ext uri="{BB962C8B-B14F-4D97-AF65-F5344CB8AC3E}">
        <p14:creationId xmlns:p14="http://schemas.microsoft.com/office/powerpoint/2010/main" val="689611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Google Shape;48;p3"/>
          <p:cNvSpPr txBox="1">
            <a:spLocks noGrp="1"/>
          </p:cNvSpPr>
          <p:nvPr>
            <p:ph type="title"/>
          </p:nvPr>
        </p:nvSpPr>
        <p:spPr>
          <a:xfrm>
            <a:off x="457200" y="2460943"/>
            <a:ext cx="8229600" cy="492878"/>
          </a:xfrm>
          <a:prstGeom prst="rect">
            <a:avLst/>
          </a:prstGeom>
          <a:noFill/>
          <a:ln>
            <a:noFill/>
          </a:ln>
        </p:spPr>
        <p:txBody>
          <a:bodyPr spcFirstLastPara="1" wrap="square" lIns="68569" tIns="34275" rIns="68569" bIns="34275" anchor="t" anchorCtr="0">
            <a:normAutofit/>
          </a:bodyPr>
          <a:lstStyle/>
          <a:p>
            <a:r>
              <a:rPr lang="en-GB"/>
              <a:t>Impact of drug use on SAS</a:t>
            </a:r>
            <a:endParaRPr/>
          </a:p>
        </p:txBody>
      </p:sp>
      <p:graphicFrame>
        <p:nvGraphicFramePr>
          <p:cNvPr id="49" name="Google Shape;49;p3"/>
          <p:cNvGraphicFramePr/>
          <p:nvPr/>
        </p:nvGraphicFramePr>
        <p:xfrm>
          <a:off x="457200" y="2953820"/>
          <a:ext cx="4712180" cy="2390775"/>
        </p:xfrm>
        <a:graphic>
          <a:graphicData uri="http://schemas.openxmlformats.org/drawingml/2006/chart">
            <c:chart xmlns:c="http://schemas.openxmlformats.org/drawingml/2006/chart" xmlns:r="http://schemas.openxmlformats.org/officeDocument/2006/relationships" r:id="rId3"/>
          </a:graphicData>
        </a:graphic>
      </p:graphicFrame>
      <p:pic>
        <p:nvPicPr>
          <p:cNvPr id="50" name="Google Shape;50;p3"/>
          <p:cNvPicPr preferRelativeResize="0"/>
          <p:nvPr/>
        </p:nvPicPr>
        <p:blipFill rotWithShape="1">
          <a:blip r:embed="rId4">
            <a:alphaModFix/>
          </a:blip>
          <a:srcRect/>
          <a:stretch/>
        </p:blipFill>
        <p:spPr>
          <a:xfrm>
            <a:off x="5331124" y="2953820"/>
            <a:ext cx="3355676" cy="2390775"/>
          </a:xfrm>
          <a:prstGeom prst="rect">
            <a:avLst/>
          </a:prstGeom>
          <a:noFill/>
          <a:ln>
            <a:noFill/>
          </a:ln>
        </p:spPr>
      </p:pic>
      <p:pic>
        <p:nvPicPr>
          <p:cNvPr id="51" name="Google Shape;51;p3"/>
          <p:cNvPicPr preferRelativeResize="0"/>
          <p:nvPr/>
        </p:nvPicPr>
        <p:blipFill rotWithShape="1">
          <a:blip r:embed="rId5">
            <a:alphaModFix/>
          </a:blip>
          <a:srcRect l="5282" t="12888" r="6927" b="11239"/>
          <a:stretch/>
        </p:blipFill>
        <p:spPr>
          <a:xfrm>
            <a:off x="3781506" y="1308387"/>
            <a:ext cx="1995055" cy="860367"/>
          </a:xfrm>
          <a:prstGeom prst="rect">
            <a:avLst/>
          </a:prstGeom>
          <a:noFill/>
          <a:ln>
            <a:noFill/>
          </a:ln>
        </p:spPr>
      </p:pic>
      <p:sp>
        <p:nvSpPr>
          <p:cNvPr id="52" name="Google Shape;52;p3"/>
          <p:cNvSpPr txBox="1"/>
          <p:nvPr/>
        </p:nvSpPr>
        <p:spPr>
          <a:xfrm>
            <a:off x="1625001" y="5450818"/>
            <a:ext cx="5893998" cy="346218"/>
          </a:xfrm>
          <a:prstGeom prst="rect">
            <a:avLst/>
          </a:prstGeom>
          <a:noFill/>
          <a:ln>
            <a:noFill/>
          </a:ln>
        </p:spPr>
        <p:txBody>
          <a:bodyPr spcFirstLastPara="1" wrap="square" lIns="68569" tIns="34275" rIns="68569" bIns="34275" anchor="t" anchorCtr="0">
            <a:spAutoFit/>
          </a:bodyPr>
          <a:lstStyle/>
          <a:p>
            <a:pPr defTabSz="685800"/>
            <a:r>
              <a:rPr lang="en-GB" sz="1800" b="1">
                <a:latin typeface="Calibri"/>
                <a:ea typeface="Calibri"/>
                <a:cs typeface="Calibri"/>
                <a:sym typeface="Calibri"/>
              </a:rPr>
              <a:t>20,000 calls per year relating to overdose and poisoning</a:t>
            </a:r>
            <a:endParaRPr sz="1800" b="1">
              <a:latin typeface="Calibri"/>
              <a:ea typeface="Calibri"/>
              <a:cs typeface="Calibri"/>
              <a:sym typeface="Calibri"/>
            </a:endParaRPr>
          </a:p>
        </p:txBody>
      </p:sp>
    </p:spTree>
    <p:extLst>
      <p:ext uri="{BB962C8B-B14F-4D97-AF65-F5344CB8AC3E}">
        <p14:creationId xmlns:p14="http://schemas.microsoft.com/office/powerpoint/2010/main" val="2617724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4"/>
          <p:cNvSpPr txBox="1">
            <a:spLocks noGrp="1"/>
          </p:cNvSpPr>
          <p:nvPr>
            <p:ph type="title"/>
          </p:nvPr>
        </p:nvSpPr>
        <p:spPr>
          <a:xfrm>
            <a:off x="5085271" y="2311180"/>
            <a:ext cx="3423541" cy="499472"/>
          </a:xfrm>
          <a:prstGeom prst="rect">
            <a:avLst/>
          </a:prstGeom>
          <a:noFill/>
          <a:ln w="9525" cap="flat" cmpd="sng">
            <a:solidFill>
              <a:srgbClr val="002060"/>
            </a:solidFill>
            <a:prstDash val="solid"/>
            <a:round/>
            <a:headEnd type="none" w="sm" len="sm"/>
            <a:tailEnd type="none" w="sm" len="sm"/>
          </a:ln>
        </p:spPr>
        <p:txBody>
          <a:bodyPr spcFirstLastPara="1" wrap="square" lIns="68569" tIns="34275" rIns="68569" bIns="34275" anchor="t" anchorCtr="0">
            <a:noAutofit/>
          </a:bodyPr>
          <a:lstStyle/>
          <a:p>
            <a:pPr algn="ctr"/>
            <a:r>
              <a:rPr lang="en-GB" sz="1500">
                <a:solidFill>
                  <a:srgbClr val="002060"/>
                </a:solidFill>
              </a:rPr>
              <a:t>Scottish Drugs Death Taskforce </a:t>
            </a:r>
            <a:br>
              <a:rPr lang="en-GB" sz="1500">
                <a:solidFill>
                  <a:srgbClr val="002060"/>
                </a:solidFill>
              </a:rPr>
            </a:br>
            <a:r>
              <a:rPr lang="en-GB" sz="1500">
                <a:solidFill>
                  <a:srgbClr val="002060"/>
                </a:solidFill>
              </a:rPr>
              <a:t>Areas for Focus &amp; Improvement</a:t>
            </a:r>
            <a:endParaRPr sz="1500">
              <a:solidFill>
                <a:srgbClr val="002060"/>
              </a:solidFill>
            </a:endParaRPr>
          </a:p>
        </p:txBody>
      </p:sp>
      <p:pic>
        <p:nvPicPr>
          <p:cNvPr id="58" name="Google Shape;58;p4" descr="Diagram&#10;&#10;Description automatically generated"/>
          <p:cNvPicPr preferRelativeResize="0">
            <a:picLocks noGrp="1"/>
          </p:cNvPicPr>
          <p:nvPr>
            <p:ph type="body" idx="1"/>
          </p:nvPr>
        </p:nvPicPr>
        <p:blipFill rotWithShape="1">
          <a:blip r:embed="rId3">
            <a:alphaModFix/>
          </a:blip>
          <a:srcRect/>
          <a:stretch/>
        </p:blipFill>
        <p:spPr>
          <a:xfrm>
            <a:off x="3449421" y="2830544"/>
            <a:ext cx="5130560" cy="2818266"/>
          </a:xfrm>
          <a:prstGeom prst="rect">
            <a:avLst/>
          </a:prstGeom>
          <a:noFill/>
          <a:ln>
            <a:noFill/>
          </a:ln>
        </p:spPr>
      </p:pic>
      <p:sp>
        <p:nvSpPr>
          <p:cNvPr id="59" name="Google Shape;59;p4"/>
          <p:cNvSpPr/>
          <p:nvPr/>
        </p:nvSpPr>
        <p:spPr>
          <a:xfrm>
            <a:off x="4520959" y="3526249"/>
            <a:ext cx="1163782" cy="363683"/>
          </a:xfrm>
          <a:prstGeom prst="ellipse">
            <a:avLst/>
          </a:prstGeom>
          <a:noFill/>
          <a:ln w="38100" cap="flat" cmpd="sng">
            <a:solidFill>
              <a:srgbClr val="C00000"/>
            </a:solidFill>
            <a:prstDash val="solid"/>
            <a:round/>
            <a:headEnd type="none" w="sm" len="sm"/>
            <a:tailEnd type="none" w="sm" len="sm"/>
          </a:ln>
        </p:spPr>
        <p:txBody>
          <a:bodyPr spcFirstLastPara="1" wrap="square" lIns="68569" tIns="34275" rIns="68569" bIns="34275" anchor="ctr" anchorCtr="0">
            <a:noAutofit/>
          </a:bodyPr>
          <a:lstStyle/>
          <a:p>
            <a:pPr algn="ctr" defTabSz="685800"/>
            <a:endParaRPr sz="1350">
              <a:solidFill>
                <a:srgbClr val="FFFFFF"/>
              </a:solidFill>
              <a:latin typeface="Calibri"/>
              <a:ea typeface="Calibri"/>
              <a:cs typeface="Calibri"/>
              <a:sym typeface="Calibri"/>
            </a:endParaRPr>
          </a:p>
        </p:txBody>
      </p:sp>
      <p:sp>
        <p:nvSpPr>
          <p:cNvPr id="60" name="Google Shape;60;p4"/>
          <p:cNvSpPr/>
          <p:nvPr/>
        </p:nvSpPr>
        <p:spPr>
          <a:xfrm>
            <a:off x="7518093" y="3516145"/>
            <a:ext cx="1163782" cy="363683"/>
          </a:xfrm>
          <a:prstGeom prst="ellipse">
            <a:avLst/>
          </a:prstGeom>
          <a:noFill/>
          <a:ln w="38100" cap="flat" cmpd="sng">
            <a:solidFill>
              <a:srgbClr val="C00000"/>
            </a:solidFill>
            <a:prstDash val="solid"/>
            <a:round/>
            <a:headEnd type="none" w="sm" len="sm"/>
            <a:tailEnd type="none" w="sm" len="sm"/>
          </a:ln>
        </p:spPr>
        <p:txBody>
          <a:bodyPr spcFirstLastPara="1" wrap="square" lIns="68569" tIns="34275" rIns="68569" bIns="34275" anchor="ctr" anchorCtr="0">
            <a:noAutofit/>
          </a:bodyPr>
          <a:lstStyle/>
          <a:p>
            <a:pPr algn="ctr" defTabSz="685800"/>
            <a:endParaRPr sz="1350">
              <a:solidFill>
                <a:srgbClr val="FFFFFF"/>
              </a:solidFill>
              <a:latin typeface="Calibri"/>
              <a:ea typeface="Calibri"/>
              <a:cs typeface="Calibri"/>
              <a:sym typeface="Calibri"/>
            </a:endParaRPr>
          </a:p>
        </p:txBody>
      </p:sp>
      <p:pic>
        <p:nvPicPr>
          <p:cNvPr id="61" name="Google Shape;61;p4"/>
          <p:cNvPicPr preferRelativeResize="0"/>
          <p:nvPr/>
        </p:nvPicPr>
        <p:blipFill rotWithShape="1">
          <a:blip r:embed="rId4">
            <a:alphaModFix/>
          </a:blip>
          <a:srcRect l="5282" t="12888" r="6927" b="11239"/>
          <a:stretch/>
        </p:blipFill>
        <p:spPr>
          <a:xfrm>
            <a:off x="4007851" y="1222465"/>
            <a:ext cx="1995055" cy="860367"/>
          </a:xfrm>
          <a:prstGeom prst="rect">
            <a:avLst/>
          </a:prstGeom>
          <a:noFill/>
          <a:ln>
            <a:noFill/>
          </a:ln>
        </p:spPr>
      </p:pic>
      <p:sp>
        <p:nvSpPr>
          <p:cNvPr id="62" name="Google Shape;62;p4"/>
          <p:cNvSpPr/>
          <p:nvPr/>
        </p:nvSpPr>
        <p:spPr>
          <a:xfrm>
            <a:off x="4546157" y="3094447"/>
            <a:ext cx="1163782" cy="363683"/>
          </a:xfrm>
          <a:prstGeom prst="ellipse">
            <a:avLst/>
          </a:prstGeom>
          <a:noFill/>
          <a:ln w="38100" cap="flat" cmpd="sng">
            <a:solidFill>
              <a:srgbClr val="C00000"/>
            </a:solidFill>
            <a:prstDash val="solid"/>
            <a:round/>
            <a:headEnd type="none" w="sm" len="sm"/>
            <a:tailEnd type="none" w="sm" len="sm"/>
          </a:ln>
        </p:spPr>
        <p:txBody>
          <a:bodyPr spcFirstLastPara="1" wrap="square" lIns="68569" tIns="34275" rIns="68569" bIns="34275" anchor="ctr" anchorCtr="0">
            <a:noAutofit/>
          </a:bodyPr>
          <a:lstStyle/>
          <a:p>
            <a:pPr algn="ctr" defTabSz="685800"/>
            <a:endParaRPr sz="1350">
              <a:solidFill>
                <a:srgbClr val="FFFFFF"/>
              </a:solidFill>
              <a:latin typeface="Calibri"/>
              <a:ea typeface="Calibri"/>
              <a:cs typeface="Calibri"/>
              <a:sym typeface="Calibri"/>
            </a:endParaRPr>
          </a:p>
        </p:txBody>
      </p:sp>
      <p:pic>
        <p:nvPicPr>
          <p:cNvPr id="63" name="Google Shape;63;p4"/>
          <p:cNvPicPr preferRelativeResize="0"/>
          <p:nvPr/>
        </p:nvPicPr>
        <p:blipFill rotWithShape="1">
          <a:blip r:embed="rId5">
            <a:alphaModFix/>
          </a:blip>
          <a:srcRect/>
          <a:stretch/>
        </p:blipFill>
        <p:spPr>
          <a:xfrm>
            <a:off x="261082" y="2492319"/>
            <a:ext cx="2152158" cy="1434772"/>
          </a:xfrm>
          <a:prstGeom prst="rect">
            <a:avLst/>
          </a:prstGeom>
          <a:noFill/>
          <a:ln>
            <a:noFill/>
          </a:ln>
        </p:spPr>
      </p:pic>
      <p:pic>
        <p:nvPicPr>
          <p:cNvPr id="64" name="Google Shape;64;p4"/>
          <p:cNvPicPr preferRelativeResize="0"/>
          <p:nvPr/>
        </p:nvPicPr>
        <p:blipFill rotWithShape="1">
          <a:blip r:embed="rId6">
            <a:alphaModFix/>
          </a:blip>
          <a:srcRect/>
          <a:stretch/>
        </p:blipFill>
        <p:spPr>
          <a:xfrm rot="-836759">
            <a:off x="2668655" y="3495747"/>
            <a:ext cx="1682642" cy="768163"/>
          </a:xfrm>
          <a:prstGeom prst="rect">
            <a:avLst/>
          </a:prstGeom>
          <a:noFill/>
          <a:ln>
            <a:noFill/>
          </a:ln>
        </p:spPr>
      </p:pic>
      <p:sp>
        <p:nvSpPr>
          <p:cNvPr id="65" name="Google Shape;65;p4"/>
          <p:cNvSpPr/>
          <p:nvPr/>
        </p:nvSpPr>
        <p:spPr>
          <a:xfrm>
            <a:off x="2473313" y="3276288"/>
            <a:ext cx="2022930" cy="363683"/>
          </a:xfrm>
          <a:prstGeom prst="leftArrow">
            <a:avLst>
              <a:gd name="adj1" fmla="val 50000"/>
              <a:gd name="adj2" fmla="val 50000"/>
            </a:avLst>
          </a:prstGeom>
          <a:solidFill>
            <a:srgbClr val="31859B"/>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68569" tIns="34275" rIns="68569" bIns="34275" anchor="ctr" anchorCtr="0">
            <a:noAutofit/>
          </a:bodyPr>
          <a:lstStyle/>
          <a:p>
            <a:pPr algn="ctr" defTabSz="685800"/>
            <a:endParaRPr sz="1350">
              <a:solidFill>
                <a:srgbClr val="FFFFFF"/>
              </a:solidFill>
              <a:latin typeface="Calibri"/>
              <a:ea typeface="Calibri"/>
              <a:cs typeface="Calibri"/>
              <a:sym typeface="Calibri"/>
            </a:endParaRPr>
          </a:p>
        </p:txBody>
      </p:sp>
      <p:pic>
        <p:nvPicPr>
          <p:cNvPr id="66" name="Google Shape;66;p4"/>
          <p:cNvPicPr preferRelativeResize="0"/>
          <p:nvPr/>
        </p:nvPicPr>
        <p:blipFill rotWithShape="1">
          <a:blip r:embed="rId7">
            <a:alphaModFix/>
          </a:blip>
          <a:srcRect l="-601" t="-376" r="601" b="13298"/>
          <a:stretch/>
        </p:blipFill>
        <p:spPr>
          <a:xfrm>
            <a:off x="261082" y="3985400"/>
            <a:ext cx="2152158" cy="1581873"/>
          </a:xfrm>
          <a:prstGeom prst="rect">
            <a:avLst/>
          </a:prstGeom>
          <a:noFill/>
          <a:ln>
            <a:noFill/>
          </a:ln>
        </p:spPr>
      </p:pic>
    </p:spTree>
    <p:extLst>
      <p:ext uri="{BB962C8B-B14F-4D97-AF65-F5344CB8AC3E}">
        <p14:creationId xmlns:p14="http://schemas.microsoft.com/office/powerpoint/2010/main" val="526297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500"/>
                                        <p:tgtEl>
                                          <p:spTgt spid="6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fade">
                                      <p:cBhvr>
                                        <p:cTn id="17" dur="500"/>
                                        <p:tgtEl>
                                          <p:spTgt spid="5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5"/>
          <p:cNvPicPr preferRelativeResize="0"/>
          <p:nvPr/>
        </p:nvPicPr>
        <p:blipFill rotWithShape="1">
          <a:blip r:embed="rId3">
            <a:alphaModFix/>
          </a:blip>
          <a:srcRect/>
          <a:stretch/>
        </p:blipFill>
        <p:spPr>
          <a:xfrm>
            <a:off x="3788344" y="1070443"/>
            <a:ext cx="2271713" cy="1135856"/>
          </a:xfrm>
          <a:prstGeom prst="rect">
            <a:avLst/>
          </a:prstGeom>
          <a:noFill/>
          <a:ln>
            <a:noFill/>
          </a:ln>
        </p:spPr>
      </p:pic>
      <p:pic>
        <p:nvPicPr>
          <p:cNvPr id="72" name="Google Shape;72;p5"/>
          <p:cNvPicPr preferRelativeResize="0"/>
          <p:nvPr/>
        </p:nvPicPr>
        <p:blipFill rotWithShape="1">
          <a:blip r:embed="rId4">
            <a:alphaModFix/>
          </a:blip>
          <a:srcRect l="6053" t="3703"/>
          <a:stretch/>
        </p:blipFill>
        <p:spPr>
          <a:xfrm>
            <a:off x="369880" y="2206299"/>
            <a:ext cx="2710851" cy="2708913"/>
          </a:xfrm>
          <a:prstGeom prst="rect">
            <a:avLst/>
          </a:prstGeom>
          <a:noFill/>
          <a:ln>
            <a:noFill/>
          </a:ln>
        </p:spPr>
      </p:pic>
      <p:sp>
        <p:nvSpPr>
          <p:cNvPr id="73" name="Google Shape;73;p5"/>
          <p:cNvSpPr txBox="1"/>
          <p:nvPr/>
        </p:nvSpPr>
        <p:spPr>
          <a:xfrm>
            <a:off x="206652" y="5031925"/>
            <a:ext cx="3037307" cy="492878"/>
          </a:xfrm>
          <a:prstGeom prst="rect">
            <a:avLst/>
          </a:prstGeom>
          <a:noFill/>
          <a:ln>
            <a:noFill/>
          </a:ln>
        </p:spPr>
        <p:txBody>
          <a:bodyPr spcFirstLastPara="1" wrap="square" lIns="68569" tIns="34275" rIns="68569" bIns="34275" anchor="t" anchorCtr="0">
            <a:normAutofit fontScale="25000" lnSpcReduction="20000"/>
          </a:bodyPr>
          <a:lstStyle/>
          <a:p>
            <a:pPr algn="ctr" defTabSz="685800"/>
            <a:r>
              <a:rPr lang="en-GB" sz="6000" b="1">
                <a:solidFill>
                  <a:srgbClr val="31859B"/>
                </a:solidFill>
              </a:rPr>
              <a:t>3 x Clinical Effectiveness Leads</a:t>
            </a:r>
            <a:br>
              <a:rPr lang="en-GB" sz="6000" b="1">
                <a:solidFill>
                  <a:srgbClr val="31859B"/>
                </a:solidFill>
              </a:rPr>
            </a:br>
            <a:r>
              <a:rPr lang="en-GB" sz="6000" b="1">
                <a:solidFill>
                  <a:srgbClr val="31859B"/>
                </a:solidFill>
              </a:rPr>
              <a:t>Drug Harm Reduction </a:t>
            </a:r>
            <a:r>
              <a:rPr lang="en-GB" sz="2400" b="1">
                <a:solidFill>
                  <a:srgbClr val="92D050"/>
                </a:solidFill>
              </a:rPr>
              <a:t/>
            </a:r>
            <a:br>
              <a:rPr lang="en-GB" sz="2400" b="1">
                <a:solidFill>
                  <a:srgbClr val="92D050"/>
                </a:solidFill>
              </a:rPr>
            </a:br>
            <a:endParaRPr sz="2400" b="1">
              <a:solidFill>
                <a:srgbClr val="92D050"/>
              </a:solidFill>
            </a:endParaRPr>
          </a:p>
        </p:txBody>
      </p:sp>
      <p:sp>
        <p:nvSpPr>
          <p:cNvPr id="74" name="Google Shape;74;p5"/>
          <p:cNvSpPr/>
          <p:nvPr/>
        </p:nvSpPr>
        <p:spPr>
          <a:xfrm>
            <a:off x="3325979" y="3270762"/>
            <a:ext cx="1404257" cy="1041639"/>
          </a:xfrm>
          <a:prstGeom prst="roundRect">
            <a:avLst>
              <a:gd name="adj" fmla="val 16667"/>
            </a:avLst>
          </a:prstGeom>
          <a:solidFill>
            <a:srgbClr val="FFC000"/>
          </a:solidFill>
          <a:ln w="25400" cap="flat" cmpd="sng">
            <a:solidFill>
              <a:schemeClr val="lt1"/>
            </a:solidFill>
            <a:prstDash val="solid"/>
            <a:round/>
            <a:headEnd type="none" w="sm" len="sm"/>
            <a:tailEnd type="none" w="sm" len="sm"/>
          </a:ln>
        </p:spPr>
        <p:txBody>
          <a:bodyPr spcFirstLastPara="1" wrap="square" lIns="68569" tIns="34275" rIns="68569" bIns="34275" anchor="t" anchorCtr="0">
            <a:noAutofit/>
          </a:bodyPr>
          <a:lstStyle/>
          <a:p>
            <a:pPr algn="ctr" defTabSz="685800"/>
            <a:endParaRPr sz="600" b="1">
              <a:latin typeface="Calibri"/>
              <a:ea typeface="Calibri"/>
              <a:cs typeface="Calibri"/>
              <a:sym typeface="Calibri"/>
            </a:endParaRPr>
          </a:p>
          <a:p>
            <a:pPr algn="ctr" defTabSz="685800"/>
            <a:r>
              <a:rPr lang="en-GB" sz="1575" b="1">
                <a:latin typeface="Calibri"/>
                <a:ea typeface="Calibri"/>
                <a:cs typeface="Calibri"/>
                <a:sym typeface="Calibri"/>
              </a:rPr>
              <a:t>Workforce Development</a:t>
            </a:r>
            <a:endParaRPr sz="1050"/>
          </a:p>
          <a:p>
            <a:pPr algn="ctr" defTabSz="685800"/>
            <a:r>
              <a:rPr lang="en-GB" sz="1575" b="1">
                <a:latin typeface="Calibri"/>
                <a:ea typeface="Calibri"/>
                <a:cs typeface="Calibri"/>
                <a:sym typeface="Calibri"/>
              </a:rPr>
              <a:t>Strategy</a:t>
            </a:r>
            <a:endParaRPr sz="1050"/>
          </a:p>
        </p:txBody>
      </p:sp>
      <p:grpSp>
        <p:nvGrpSpPr>
          <p:cNvPr id="75" name="Google Shape;75;p5"/>
          <p:cNvGrpSpPr/>
          <p:nvPr/>
        </p:nvGrpSpPr>
        <p:grpSpPr>
          <a:xfrm>
            <a:off x="4786198" y="2425656"/>
            <a:ext cx="2867806" cy="3212785"/>
            <a:chOff x="0" y="0"/>
            <a:chExt cx="3823741" cy="4283713"/>
          </a:xfrm>
        </p:grpSpPr>
        <p:sp>
          <p:nvSpPr>
            <p:cNvPr id="76" name="Google Shape;76;p5"/>
            <p:cNvSpPr/>
            <p:nvPr/>
          </p:nvSpPr>
          <p:spPr>
            <a:xfrm>
              <a:off x="0" y="0"/>
              <a:ext cx="3058993" cy="942417"/>
            </a:xfrm>
            <a:prstGeom prst="roundRect">
              <a:avLst>
                <a:gd name="adj" fmla="val 10000"/>
              </a:avLst>
            </a:prstGeom>
            <a:solidFill>
              <a:srgbClr val="FF0000"/>
            </a:solidFill>
            <a:ln w="25400" cap="flat" cmpd="sng">
              <a:solidFill>
                <a:schemeClr val="lt1"/>
              </a:solidFill>
              <a:prstDash val="solid"/>
              <a:round/>
              <a:headEnd type="none" w="sm" len="sm"/>
              <a:tailEnd type="none" w="sm" len="sm"/>
            </a:ln>
          </p:spPr>
          <p:txBody>
            <a:bodyPr spcFirstLastPara="1" wrap="square" lIns="68569" tIns="68569" rIns="68569" bIns="68569" anchor="ctr" anchorCtr="0">
              <a:noAutofit/>
            </a:bodyPr>
            <a:lstStyle/>
            <a:p>
              <a:pPr defTabSz="685800"/>
              <a:endParaRPr sz="1050"/>
            </a:p>
          </p:txBody>
        </p:sp>
        <p:sp>
          <p:nvSpPr>
            <p:cNvPr id="77" name="Google Shape;77;p5"/>
            <p:cNvSpPr txBox="1"/>
            <p:nvPr/>
          </p:nvSpPr>
          <p:spPr>
            <a:xfrm>
              <a:off x="27602" y="27602"/>
              <a:ext cx="1962418" cy="887213"/>
            </a:xfrm>
            <a:prstGeom prst="rect">
              <a:avLst/>
            </a:prstGeom>
            <a:noFill/>
            <a:ln>
              <a:noFill/>
            </a:ln>
          </p:spPr>
          <p:txBody>
            <a:bodyPr spcFirstLastPara="1" wrap="square" lIns="45713" tIns="45713" rIns="45713" bIns="45713" anchor="ctr" anchorCtr="0">
              <a:noAutofit/>
            </a:bodyPr>
            <a:lstStyle/>
            <a:p>
              <a:pPr defTabSz="685800">
                <a:lnSpc>
                  <a:spcPct val="90000"/>
                </a:lnSpc>
              </a:pPr>
              <a:r>
                <a:rPr lang="en-GB" sz="1200" b="1">
                  <a:solidFill>
                    <a:srgbClr val="FFFFFF"/>
                  </a:solidFill>
                  <a:latin typeface="Calibri"/>
                  <a:ea typeface="Calibri"/>
                  <a:cs typeface="Calibri"/>
                  <a:sym typeface="Calibri"/>
                </a:rPr>
                <a:t>Roll Out National Training Campaign</a:t>
              </a:r>
              <a:endParaRPr sz="1200" b="1">
                <a:solidFill>
                  <a:srgbClr val="FFFFFF"/>
                </a:solidFill>
                <a:latin typeface="Calibri"/>
                <a:ea typeface="Calibri"/>
                <a:cs typeface="Calibri"/>
                <a:sym typeface="Calibri"/>
              </a:endParaRPr>
            </a:p>
          </p:txBody>
        </p:sp>
        <p:sp>
          <p:nvSpPr>
            <p:cNvPr id="78" name="Google Shape;78;p5"/>
            <p:cNvSpPr/>
            <p:nvPr/>
          </p:nvSpPr>
          <p:spPr>
            <a:xfrm>
              <a:off x="256190" y="1113765"/>
              <a:ext cx="3058993" cy="942417"/>
            </a:xfrm>
            <a:prstGeom prst="roundRect">
              <a:avLst>
                <a:gd name="adj" fmla="val 10000"/>
              </a:avLst>
            </a:prstGeom>
            <a:solidFill>
              <a:srgbClr val="00B050"/>
            </a:solidFill>
            <a:ln w="25400" cap="flat" cmpd="sng">
              <a:solidFill>
                <a:schemeClr val="lt1"/>
              </a:solidFill>
              <a:prstDash val="solid"/>
              <a:round/>
              <a:headEnd type="none" w="sm" len="sm"/>
              <a:tailEnd type="none" w="sm" len="sm"/>
            </a:ln>
          </p:spPr>
          <p:txBody>
            <a:bodyPr spcFirstLastPara="1" wrap="square" lIns="68569" tIns="68569" rIns="68569" bIns="68569" anchor="ctr" anchorCtr="0">
              <a:noAutofit/>
            </a:bodyPr>
            <a:lstStyle/>
            <a:p>
              <a:pPr defTabSz="685800"/>
              <a:endParaRPr sz="1050"/>
            </a:p>
          </p:txBody>
        </p:sp>
        <p:sp>
          <p:nvSpPr>
            <p:cNvPr id="79" name="Google Shape;79;p5"/>
            <p:cNvSpPr txBox="1"/>
            <p:nvPr/>
          </p:nvSpPr>
          <p:spPr>
            <a:xfrm>
              <a:off x="283792" y="1141367"/>
              <a:ext cx="2135027" cy="887213"/>
            </a:xfrm>
            <a:prstGeom prst="rect">
              <a:avLst/>
            </a:prstGeom>
            <a:noFill/>
            <a:ln>
              <a:noFill/>
            </a:ln>
          </p:spPr>
          <p:txBody>
            <a:bodyPr spcFirstLastPara="1" wrap="square" lIns="45713" tIns="45713" rIns="45713" bIns="45713" anchor="ctr" anchorCtr="0">
              <a:noAutofit/>
            </a:bodyPr>
            <a:lstStyle/>
            <a:p>
              <a:pPr defTabSz="685800">
                <a:lnSpc>
                  <a:spcPct val="90000"/>
                </a:lnSpc>
              </a:pPr>
              <a:r>
                <a:rPr lang="en-GB" sz="1200" b="1">
                  <a:solidFill>
                    <a:srgbClr val="FFFFFF"/>
                  </a:solidFill>
                  <a:latin typeface="Calibri"/>
                  <a:ea typeface="Calibri"/>
                  <a:cs typeface="Calibri"/>
                  <a:sym typeface="Calibri"/>
                </a:rPr>
                <a:t>3500 Paramedics &amp; Technicians –  Multiple training options</a:t>
              </a:r>
              <a:endParaRPr sz="1200" b="1">
                <a:solidFill>
                  <a:srgbClr val="FFFFFF"/>
                </a:solidFill>
                <a:latin typeface="Calibri"/>
                <a:ea typeface="Calibri"/>
                <a:cs typeface="Calibri"/>
                <a:sym typeface="Calibri"/>
              </a:endParaRPr>
            </a:p>
          </p:txBody>
        </p:sp>
        <p:sp>
          <p:nvSpPr>
            <p:cNvPr id="80" name="Google Shape;80;p5"/>
            <p:cNvSpPr/>
            <p:nvPr/>
          </p:nvSpPr>
          <p:spPr>
            <a:xfrm>
              <a:off x="508557" y="2227531"/>
              <a:ext cx="3058993" cy="942417"/>
            </a:xfrm>
            <a:prstGeom prst="roundRect">
              <a:avLst>
                <a:gd name="adj" fmla="val 10000"/>
              </a:avLst>
            </a:prstGeom>
            <a:solidFill>
              <a:srgbClr val="FFFF00"/>
            </a:solidFill>
            <a:ln w="25400" cap="flat" cmpd="sng">
              <a:solidFill>
                <a:schemeClr val="lt1"/>
              </a:solidFill>
              <a:prstDash val="solid"/>
              <a:round/>
              <a:headEnd type="none" w="sm" len="sm"/>
              <a:tailEnd type="none" w="sm" len="sm"/>
            </a:ln>
          </p:spPr>
          <p:txBody>
            <a:bodyPr spcFirstLastPara="1" wrap="square" lIns="68569" tIns="68569" rIns="68569" bIns="68569" anchor="ctr" anchorCtr="0">
              <a:noAutofit/>
            </a:bodyPr>
            <a:lstStyle/>
            <a:p>
              <a:pPr defTabSz="685800"/>
              <a:endParaRPr sz="1050"/>
            </a:p>
          </p:txBody>
        </p:sp>
        <p:sp>
          <p:nvSpPr>
            <p:cNvPr id="81" name="Google Shape;81;p5"/>
            <p:cNvSpPr txBox="1"/>
            <p:nvPr/>
          </p:nvSpPr>
          <p:spPr>
            <a:xfrm>
              <a:off x="536159" y="2255133"/>
              <a:ext cx="2138851" cy="887213"/>
            </a:xfrm>
            <a:prstGeom prst="rect">
              <a:avLst/>
            </a:prstGeom>
            <a:noFill/>
            <a:ln>
              <a:noFill/>
            </a:ln>
          </p:spPr>
          <p:txBody>
            <a:bodyPr spcFirstLastPara="1" wrap="square" lIns="45713" tIns="45713" rIns="45713" bIns="45713" anchor="ctr" anchorCtr="0">
              <a:noAutofit/>
            </a:bodyPr>
            <a:lstStyle/>
            <a:p>
              <a:pPr defTabSz="685800">
                <a:lnSpc>
                  <a:spcPct val="90000"/>
                </a:lnSpc>
              </a:pPr>
              <a:r>
                <a:rPr lang="en-GB" sz="1200" b="1">
                  <a:latin typeface="Calibri"/>
                  <a:ea typeface="Calibri"/>
                  <a:cs typeface="Calibri"/>
                  <a:sym typeface="Calibri"/>
                </a:rPr>
                <a:t>Targeted Distribution of Naloxone</a:t>
              </a:r>
              <a:endParaRPr sz="1200" b="1">
                <a:latin typeface="Calibri"/>
                <a:ea typeface="Calibri"/>
                <a:cs typeface="Calibri"/>
                <a:sym typeface="Calibri"/>
              </a:endParaRPr>
            </a:p>
          </p:txBody>
        </p:sp>
        <p:sp>
          <p:nvSpPr>
            <p:cNvPr id="82" name="Google Shape;82;p5"/>
            <p:cNvSpPr/>
            <p:nvPr/>
          </p:nvSpPr>
          <p:spPr>
            <a:xfrm>
              <a:off x="764748" y="3341296"/>
              <a:ext cx="3058993" cy="942417"/>
            </a:xfrm>
            <a:prstGeom prst="roundRect">
              <a:avLst>
                <a:gd name="adj" fmla="val 10000"/>
              </a:avLst>
            </a:prstGeom>
            <a:solidFill>
              <a:srgbClr val="00B0F0"/>
            </a:solidFill>
            <a:ln w="25400" cap="flat" cmpd="sng">
              <a:solidFill>
                <a:schemeClr val="lt1"/>
              </a:solidFill>
              <a:prstDash val="solid"/>
              <a:round/>
              <a:headEnd type="none" w="sm" len="sm"/>
              <a:tailEnd type="none" w="sm" len="sm"/>
            </a:ln>
          </p:spPr>
          <p:txBody>
            <a:bodyPr spcFirstLastPara="1" wrap="square" lIns="68569" tIns="68569" rIns="68569" bIns="68569" anchor="ctr" anchorCtr="0">
              <a:noAutofit/>
            </a:bodyPr>
            <a:lstStyle/>
            <a:p>
              <a:pPr defTabSz="685800"/>
              <a:endParaRPr sz="1050"/>
            </a:p>
          </p:txBody>
        </p:sp>
        <p:sp>
          <p:nvSpPr>
            <p:cNvPr id="83" name="Google Shape;83;p5"/>
            <p:cNvSpPr txBox="1"/>
            <p:nvPr/>
          </p:nvSpPr>
          <p:spPr>
            <a:xfrm>
              <a:off x="792350" y="3368898"/>
              <a:ext cx="2135027" cy="887213"/>
            </a:xfrm>
            <a:prstGeom prst="rect">
              <a:avLst/>
            </a:prstGeom>
            <a:noFill/>
            <a:ln>
              <a:noFill/>
            </a:ln>
          </p:spPr>
          <p:txBody>
            <a:bodyPr spcFirstLastPara="1" wrap="square" lIns="45713" tIns="45713" rIns="45713" bIns="45713" anchor="ctr" anchorCtr="0">
              <a:noAutofit/>
            </a:bodyPr>
            <a:lstStyle/>
            <a:p>
              <a:pPr defTabSz="685800">
                <a:lnSpc>
                  <a:spcPct val="90000"/>
                </a:lnSpc>
              </a:pPr>
              <a:r>
                <a:rPr lang="en-GB" sz="1200" b="1">
                  <a:latin typeface="Calibri"/>
                  <a:ea typeface="Calibri"/>
                  <a:cs typeface="Calibri"/>
                  <a:sym typeface="Calibri"/>
                </a:rPr>
                <a:t>Connecting Patients to Services</a:t>
              </a:r>
              <a:endParaRPr sz="1200" b="1">
                <a:latin typeface="Calibri"/>
                <a:ea typeface="Calibri"/>
                <a:cs typeface="Calibri"/>
                <a:sym typeface="Calibri"/>
              </a:endParaRPr>
            </a:p>
          </p:txBody>
        </p:sp>
        <p:sp>
          <p:nvSpPr>
            <p:cNvPr id="84" name="Google Shape;84;p5"/>
            <p:cNvSpPr/>
            <p:nvPr/>
          </p:nvSpPr>
          <p:spPr>
            <a:xfrm>
              <a:off x="2446422" y="721805"/>
              <a:ext cx="612571" cy="612571"/>
            </a:xfrm>
            <a:prstGeom prst="downArrow">
              <a:avLst>
                <a:gd name="adj1" fmla="val 55000"/>
                <a:gd name="adj2" fmla="val 45000"/>
              </a:avLst>
            </a:prstGeom>
            <a:solidFill>
              <a:srgbClr val="CFD7E7">
                <a:alpha val="89803"/>
              </a:srgbClr>
            </a:solidFill>
            <a:ln w="25400" cap="flat" cmpd="sng">
              <a:solidFill>
                <a:srgbClr val="CFD7E7">
                  <a:alpha val="89803"/>
                </a:srgbClr>
              </a:solidFill>
              <a:prstDash val="solid"/>
              <a:round/>
              <a:headEnd type="none" w="sm" len="sm"/>
              <a:tailEnd type="none" w="sm" len="sm"/>
            </a:ln>
          </p:spPr>
          <p:txBody>
            <a:bodyPr spcFirstLastPara="1" wrap="square" lIns="68569" tIns="68569" rIns="68569" bIns="68569" anchor="ctr" anchorCtr="0">
              <a:noAutofit/>
            </a:bodyPr>
            <a:lstStyle/>
            <a:p>
              <a:pPr defTabSz="685800"/>
              <a:endParaRPr sz="1050"/>
            </a:p>
          </p:txBody>
        </p:sp>
        <p:sp>
          <p:nvSpPr>
            <p:cNvPr id="85" name="Google Shape;85;p5"/>
            <p:cNvSpPr txBox="1"/>
            <p:nvPr/>
          </p:nvSpPr>
          <p:spPr>
            <a:xfrm>
              <a:off x="2584250" y="721805"/>
              <a:ext cx="336915" cy="460960"/>
            </a:xfrm>
            <a:prstGeom prst="rect">
              <a:avLst/>
            </a:prstGeom>
            <a:noFill/>
            <a:ln>
              <a:noFill/>
            </a:ln>
          </p:spPr>
          <p:txBody>
            <a:bodyPr spcFirstLastPara="1" wrap="square" lIns="25706" tIns="25706" rIns="25706" bIns="25706" anchor="ctr" anchorCtr="0">
              <a:noAutofit/>
            </a:bodyPr>
            <a:lstStyle/>
            <a:p>
              <a:pPr algn="ctr" defTabSz="685800">
                <a:lnSpc>
                  <a:spcPct val="90000"/>
                </a:lnSpc>
              </a:pPr>
              <a:endParaRPr sz="2025">
                <a:latin typeface="Calibri"/>
                <a:ea typeface="Calibri"/>
                <a:cs typeface="Calibri"/>
                <a:sym typeface="Calibri"/>
              </a:endParaRPr>
            </a:p>
          </p:txBody>
        </p:sp>
        <p:sp>
          <p:nvSpPr>
            <p:cNvPr id="86" name="Google Shape;86;p5"/>
            <p:cNvSpPr/>
            <p:nvPr/>
          </p:nvSpPr>
          <p:spPr>
            <a:xfrm>
              <a:off x="2702613" y="1835571"/>
              <a:ext cx="612571" cy="612571"/>
            </a:xfrm>
            <a:prstGeom prst="downArrow">
              <a:avLst>
                <a:gd name="adj1" fmla="val 55000"/>
                <a:gd name="adj2" fmla="val 45000"/>
              </a:avLst>
            </a:prstGeom>
            <a:solidFill>
              <a:srgbClr val="CFD7E7">
                <a:alpha val="89803"/>
              </a:srgbClr>
            </a:solidFill>
            <a:ln w="25400" cap="flat" cmpd="sng">
              <a:solidFill>
                <a:srgbClr val="CFD7E7">
                  <a:alpha val="89803"/>
                </a:srgbClr>
              </a:solidFill>
              <a:prstDash val="solid"/>
              <a:round/>
              <a:headEnd type="none" w="sm" len="sm"/>
              <a:tailEnd type="none" w="sm" len="sm"/>
            </a:ln>
          </p:spPr>
          <p:txBody>
            <a:bodyPr spcFirstLastPara="1" wrap="square" lIns="68569" tIns="68569" rIns="68569" bIns="68569" anchor="ctr" anchorCtr="0">
              <a:noAutofit/>
            </a:bodyPr>
            <a:lstStyle/>
            <a:p>
              <a:pPr defTabSz="685800"/>
              <a:endParaRPr sz="1050"/>
            </a:p>
          </p:txBody>
        </p:sp>
        <p:sp>
          <p:nvSpPr>
            <p:cNvPr id="87" name="Google Shape;87;p5"/>
            <p:cNvSpPr txBox="1"/>
            <p:nvPr/>
          </p:nvSpPr>
          <p:spPr>
            <a:xfrm>
              <a:off x="2840441" y="1835571"/>
              <a:ext cx="336915" cy="460960"/>
            </a:xfrm>
            <a:prstGeom prst="rect">
              <a:avLst/>
            </a:prstGeom>
            <a:noFill/>
            <a:ln>
              <a:noFill/>
            </a:ln>
          </p:spPr>
          <p:txBody>
            <a:bodyPr spcFirstLastPara="1" wrap="square" lIns="25706" tIns="25706" rIns="25706" bIns="25706" anchor="ctr" anchorCtr="0">
              <a:noAutofit/>
            </a:bodyPr>
            <a:lstStyle/>
            <a:p>
              <a:pPr algn="ctr" defTabSz="685800">
                <a:lnSpc>
                  <a:spcPct val="90000"/>
                </a:lnSpc>
              </a:pPr>
              <a:endParaRPr sz="2025">
                <a:latin typeface="Calibri"/>
                <a:ea typeface="Calibri"/>
                <a:cs typeface="Calibri"/>
                <a:sym typeface="Calibri"/>
              </a:endParaRPr>
            </a:p>
          </p:txBody>
        </p:sp>
        <p:sp>
          <p:nvSpPr>
            <p:cNvPr id="88" name="Google Shape;88;p5"/>
            <p:cNvSpPr/>
            <p:nvPr/>
          </p:nvSpPr>
          <p:spPr>
            <a:xfrm>
              <a:off x="2954980" y="2949337"/>
              <a:ext cx="612571" cy="612571"/>
            </a:xfrm>
            <a:prstGeom prst="downArrow">
              <a:avLst>
                <a:gd name="adj1" fmla="val 55000"/>
                <a:gd name="adj2" fmla="val 45000"/>
              </a:avLst>
            </a:prstGeom>
            <a:solidFill>
              <a:srgbClr val="CFD7E7">
                <a:alpha val="89803"/>
              </a:srgbClr>
            </a:solidFill>
            <a:ln w="25400" cap="flat" cmpd="sng">
              <a:solidFill>
                <a:srgbClr val="CFD7E7">
                  <a:alpha val="89803"/>
                </a:srgbClr>
              </a:solidFill>
              <a:prstDash val="solid"/>
              <a:round/>
              <a:headEnd type="none" w="sm" len="sm"/>
              <a:tailEnd type="none" w="sm" len="sm"/>
            </a:ln>
          </p:spPr>
          <p:txBody>
            <a:bodyPr spcFirstLastPara="1" wrap="square" lIns="68569" tIns="68569" rIns="68569" bIns="68569" anchor="ctr" anchorCtr="0">
              <a:noAutofit/>
            </a:bodyPr>
            <a:lstStyle/>
            <a:p>
              <a:pPr defTabSz="685800"/>
              <a:endParaRPr sz="1050"/>
            </a:p>
          </p:txBody>
        </p:sp>
        <p:sp>
          <p:nvSpPr>
            <p:cNvPr id="89" name="Google Shape;89;p5"/>
            <p:cNvSpPr txBox="1"/>
            <p:nvPr/>
          </p:nvSpPr>
          <p:spPr>
            <a:xfrm>
              <a:off x="3092808" y="2949337"/>
              <a:ext cx="336915" cy="460960"/>
            </a:xfrm>
            <a:prstGeom prst="rect">
              <a:avLst/>
            </a:prstGeom>
            <a:noFill/>
            <a:ln>
              <a:noFill/>
            </a:ln>
          </p:spPr>
          <p:txBody>
            <a:bodyPr spcFirstLastPara="1" wrap="square" lIns="25706" tIns="25706" rIns="25706" bIns="25706" anchor="ctr" anchorCtr="0">
              <a:noAutofit/>
            </a:bodyPr>
            <a:lstStyle/>
            <a:p>
              <a:pPr algn="ctr" defTabSz="685800">
                <a:lnSpc>
                  <a:spcPct val="90000"/>
                </a:lnSpc>
              </a:pPr>
              <a:endParaRPr sz="2025">
                <a:latin typeface="Calibri"/>
                <a:ea typeface="Calibri"/>
                <a:cs typeface="Calibri"/>
                <a:sym typeface="Calibri"/>
              </a:endParaRPr>
            </a:p>
          </p:txBody>
        </p:sp>
      </p:grpSp>
      <p:pic>
        <p:nvPicPr>
          <p:cNvPr id="90" name="Google Shape;90;p5"/>
          <p:cNvPicPr preferRelativeResize="0"/>
          <p:nvPr/>
        </p:nvPicPr>
        <p:blipFill rotWithShape="1">
          <a:blip r:embed="rId5">
            <a:alphaModFix/>
          </a:blip>
          <a:srcRect/>
          <a:stretch/>
        </p:blipFill>
        <p:spPr>
          <a:xfrm>
            <a:off x="6928052" y="1954862"/>
            <a:ext cx="1406114" cy="904517"/>
          </a:xfrm>
          <a:prstGeom prst="rect">
            <a:avLst/>
          </a:prstGeom>
          <a:noFill/>
          <a:ln>
            <a:noFill/>
          </a:ln>
        </p:spPr>
      </p:pic>
      <p:sp>
        <p:nvSpPr>
          <p:cNvPr id="91" name="Google Shape;91;p5"/>
          <p:cNvSpPr/>
          <p:nvPr/>
        </p:nvSpPr>
        <p:spPr>
          <a:xfrm>
            <a:off x="2536415" y="3735792"/>
            <a:ext cx="776873" cy="187625"/>
          </a:xfrm>
          <a:prstGeom prst="rightArrow">
            <a:avLst>
              <a:gd name="adj1" fmla="val 50000"/>
              <a:gd name="adj2" fmla="val 50000"/>
            </a:avLst>
          </a:prstGeom>
          <a:solidFill>
            <a:srgbClr val="0070C0"/>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68569" tIns="34275" rIns="68569" bIns="34275" anchor="ctr" anchorCtr="0">
            <a:noAutofit/>
          </a:bodyPr>
          <a:lstStyle/>
          <a:p>
            <a:pPr algn="ctr" defTabSz="685800"/>
            <a:endParaRPr sz="1350">
              <a:solidFill>
                <a:srgbClr val="FFFFFF"/>
              </a:solidFill>
              <a:latin typeface="Calibri"/>
              <a:ea typeface="Calibri"/>
              <a:cs typeface="Calibri"/>
              <a:sym typeface="Calibri"/>
            </a:endParaRPr>
          </a:p>
        </p:txBody>
      </p:sp>
      <p:pic>
        <p:nvPicPr>
          <p:cNvPr id="92" name="Google Shape;92;p5"/>
          <p:cNvPicPr preferRelativeResize="0"/>
          <p:nvPr/>
        </p:nvPicPr>
        <p:blipFill rotWithShape="1">
          <a:blip r:embed="rId6">
            <a:alphaModFix/>
          </a:blip>
          <a:srcRect/>
          <a:stretch/>
        </p:blipFill>
        <p:spPr>
          <a:xfrm rot="1088730">
            <a:off x="3981616" y="4475803"/>
            <a:ext cx="845894" cy="274344"/>
          </a:xfrm>
          <a:prstGeom prst="rect">
            <a:avLst/>
          </a:prstGeom>
          <a:noFill/>
          <a:ln>
            <a:noFill/>
          </a:ln>
        </p:spPr>
      </p:pic>
      <p:pic>
        <p:nvPicPr>
          <p:cNvPr id="93" name="Google Shape;93;p5"/>
          <p:cNvPicPr preferRelativeResize="0"/>
          <p:nvPr/>
        </p:nvPicPr>
        <p:blipFill rotWithShape="1">
          <a:blip r:embed="rId6">
            <a:alphaModFix/>
          </a:blip>
          <a:srcRect/>
          <a:stretch/>
        </p:blipFill>
        <p:spPr>
          <a:xfrm rot="-1116848">
            <a:off x="3939862" y="2876431"/>
            <a:ext cx="845894" cy="274344"/>
          </a:xfrm>
          <a:prstGeom prst="rect">
            <a:avLst/>
          </a:prstGeom>
          <a:noFill/>
          <a:ln>
            <a:noFill/>
          </a:ln>
        </p:spPr>
      </p:pic>
      <p:pic>
        <p:nvPicPr>
          <p:cNvPr id="94" name="Google Shape;94;p5"/>
          <p:cNvPicPr preferRelativeResize="0"/>
          <p:nvPr/>
        </p:nvPicPr>
        <p:blipFill rotWithShape="1">
          <a:blip r:embed="rId7">
            <a:alphaModFix/>
          </a:blip>
          <a:srcRect l="2209" t="8237" r="2537" b="25516"/>
          <a:stretch/>
        </p:blipFill>
        <p:spPr>
          <a:xfrm>
            <a:off x="7379764" y="3791581"/>
            <a:ext cx="1368814" cy="793181"/>
          </a:xfrm>
          <a:prstGeom prst="rect">
            <a:avLst/>
          </a:prstGeom>
          <a:noFill/>
          <a:ln w="28575" cap="flat" cmpd="sng">
            <a:solidFill>
              <a:schemeClr val="dk1"/>
            </a:solidFill>
            <a:prstDash val="solid"/>
            <a:round/>
            <a:headEnd type="none" w="sm" len="sm"/>
            <a:tailEnd type="none" w="sm" len="sm"/>
          </a:ln>
        </p:spPr>
      </p:pic>
    </p:spTree>
    <p:extLst>
      <p:ext uri="{BB962C8B-B14F-4D97-AF65-F5344CB8AC3E}">
        <p14:creationId xmlns:p14="http://schemas.microsoft.com/office/powerpoint/2010/main" val="1718102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6"/>
          <p:cNvSpPr txBox="1">
            <a:spLocks noGrp="1"/>
          </p:cNvSpPr>
          <p:nvPr>
            <p:ph type="title"/>
          </p:nvPr>
        </p:nvSpPr>
        <p:spPr>
          <a:xfrm>
            <a:off x="1485900" y="2267854"/>
            <a:ext cx="6172200" cy="492878"/>
          </a:xfrm>
          <a:prstGeom prst="rect">
            <a:avLst/>
          </a:prstGeom>
          <a:noFill/>
          <a:ln>
            <a:noFill/>
          </a:ln>
        </p:spPr>
        <p:txBody>
          <a:bodyPr spcFirstLastPara="1" wrap="square" lIns="68569" tIns="34275" rIns="68569" bIns="34275" anchor="t" anchorCtr="0">
            <a:normAutofit/>
          </a:bodyPr>
          <a:lstStyle/>
          <a:p>
            <a:pPr algn="ctr"/>
            <a:r>
              <a:rPr lang="en-GB" sz="2100"/>
              <a:t>Working in Partnership</a:t>
            </a:r>
            <a:endParaRPr sz="2100"/>
          </a:p>
        </p:txBody>
      </p:sp>
      <p:sp>
        <p:nvSpPr>
          <p:cNvPr id="100" name="Google Shape;100;p6"/>
          <p:cNvSpPr txBox="1">
            <a:spLocks noGrp="1"/>
          </p:cNvSpPr>
          <p:nvPr>
            <p:ph type="body" idx="1"/>
          </p:nvPr>
        </p:nvSpPr>
        <p:spPr>
          <a:xfrm>
            <a:off x="595111" y="3003658"/>
            <a:ext cx="6529589" cy="2390969"/>
          </a:xfrm>
          <a:prstGeom prst="rect">
            <a:avLst/>
          </a:prstGeom>
          <a:noFill/>
          <a:ln>
            <a:noFill/>
          </a:ln>
        </p:spPr>
        <p:txBody>
          <a:bodyPr spcFirstLastPara="1" wrap="square" lIns="68569" tIns="34275" rIns="68569" bIns="34275" anchor="t" anchorCtr="0">
            <a:noAutofit/>
          </a:bodyPr>
          <a:lstStyle/>
          <a:p>
            <a:pPr marL="257175">
              <a:spcBef>
                <a:spcPts val="0"/>
              </a:spcBef>
              <a:buSzPts val="3200"/>
              <a:buFont typeface="Noto Sans Symbols"/>
              <a:buChar char="✔"/>
            </a:pPr>
            <a:r>
              <a:rPr lang="en-GB"/>
              <a:t>External expertise </a:t>
            </a:r>
            <a:endParaRPr/>
          </a:p>
          <a:p>
            <a:pPr marL="257175">
              <a:spcBef>
                <a:spcPts val="480"/>
              </a:spcBef>
              <a:buSzPts val="3200"/>
              <a:buFont typeface="Noto Sans Symbols"/>
              <a:buChar char="✔"/>
            </a:pPr>
            <a:r>
              <a:rPr lang="en-GB"/>
              <a:t>Alcohol &amp; Drug Partnerships</a:t>
            </a:r>
            <a:endParaRPr/>
          </a:p>
          <a:p>
            <a:pPr marL="257175">
              <a:spcBef>
                <a:spcPts val="480"/>
              </a:spcBef>
              <a:buSzPts val="3200"/>
              <a:buFont typeface="Noto Sans Symbols"/>
              <a:buChar char="✔"/>
            </a:pPr>
            <a:r>
              <a:rPr lang="en-GB"/>
              <a:t>Strategic Drug Death Monitoring Groups</a:t>
            </a:r>
            <a:endParaRPr/>
          </a:p>
          <a:p>
            <a:pPr marL="257175">
              <a:spcBef>
                <a:spcPts val="480"/>
              </a:spcBef>
              <a:buSzPts val="3200"/>
              <a:buFont typeface="Noto Sans Symbols"/>
              <a:buChar char="✔"/>
            </a:pPr>
            <a:r>
              <a:rPr lang="en-GB"/>
              <a:t>Scottish National Naloxone Action Group</a:t>
            </a:r>
            <a:endParaRPr/>
          </a:p>
          <a:p>
            <a:pPr marL="257175" indent="-123825">
              <a:spcBef>
                <a:spcPts val="420"/>
              </a:spcBef>
              <a:buSzPts val="2800"/>
              <a:buNone/>
            </a:pPr>
            <a:endParaRPr sz="2100"/>
          </a:p>
        </p:txBody>
      </p:sp>
      <p:pic>
        <p:nvPicPr>
          <p:cNvPr id="101" name="Google Shape;101;p6"/>
          <p:cNvPicPr preferRelativeResize="0"/>
          <p:nvPr/>
        </p:nvPicPr>
        <p:blipFill rotWithShape="1">
          <a:blip r:embed="rId3">
            <a:alphaModFix/>
          </a:blip>
          <a:srcRect/>
          <a:stretch/>
        </p:blipFill>
        <p:spPr>
          <a:xfrm>
            <a:off x="3786187" y="1070443"/>
            <a:ext cx="2271713" cy="1135856"/>
          </a:xfrm>
          <a:prstGeom prst="rect">
            <a:avLst/>
          </a:prstGeom>
          <a:noFill/>
          <a:ln>
            <a:noFill/>
          </a:ln>
        </p:spPr>
      </p:pic>
      <p:pic>
        <p:nvPicPr>
          <p:cNvPr id="102" name="Google Shape;102;p6"/>
          <p:cNvPicPr preferRelativeResize="0"/>
          <p:nvPr/>
        </p:nvPicPr>
        <p:blipFill rotWithShape="1">
          <a:blip r:embed="rId4">
            <a:alphaModFix/>
          </a:blip>
          <a:srcRect/>
          <a:stretch/>
        </p:blipFill>
        <p:spPr>
          <a:xfrm>
            <a:off x="6648597" y="2841707"/>
            <a:ext cx="2444883" cy="2077562"/>
          </a:xfrm>
          <a:prstGeom prst="rect">
            <a:avLst/>
          </a:prstGeom>
          <a:noFill/>
          <a:ln>
            <a:noFill/>
          </a:ln>
        </p:spPr>
      </p:pic>
    </p:spTree>
    <p:extLst>
      <p:ext uri="{BB962C8B-B14F-4D97-AF65-F5344CB8AC3E}">
        <p14:creationId xmlns:p14="http://schemas.microsoft.com/office/powerpoint/2010/main" val="3197237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Google Shape;107;p7"/>
          <p:cNvPicPr preferRelativeResize="0"/>
          <p:nvPr/>
        </p:nvPicPr>
        <p:blipFill rotWithShape="1">
          <a:blip r:embed="rId3">
            <a:alphaModFix/>
          </a:blip>
          <a:srcRect/>
          <a:stretch/>
        </p:blipFill>
        <p:spPr>
          <a:xfrm>
            <a:off x="-6093619" y="-4125516"/>
            <a:ext cx="3839040" cy="2700000"/>
          </a:xfrm>
          <a:prstGeom prst="rect">
            <a:avLst/>
          </a:prstGeom>
          <a:noFill/>
          <a:ln>
            <a:noFill/>
          </a:ln>
        </p:spPr>
      </p:pic>
      <p:pic>
        <p:nvPicPr>
          <p:cNvPr id="108" name="Google Shape;108;p7"/>
          <p:cNvPicPr preferRelativeResize="0"/>
          <p:nvPr/>
        </p:nvPicPr>
        <p:blipFill rotWithShape="1">
          <a:blip r:embed="rId4">
            <a:alphaModFix/>
          </a:blip>
          <a:srcRect l="5282" t="12888" r="6927" b="11239"/>
          <a:stretch/>
        </p:blipFill>
        <p:spPr>
          <a:xfrm>
            <a:off x="3848793" y="1150274"/>
            <a:ext cx="1995055" cy="860367"/>
          </a:xfrm>
          <a:prstGeom prst="rect">
            <a:avLst/>
          </a:prstGeom>
          <a:noFill/>
          <a:ln>
            <a:noFill/>
          </a:ln>
        </p:spPr>
      </p:pic>
      <p:sp>
        <p:nvSpPr>
          <p:cNvPr id="109" name="Google Shape;109;p7"/>
          <p:cNvSpPr txBox="1">
            <a:spLocks noGrp="1"/>
          </p:cNvSpPr>
          <p:nvPr>
            <p:ph type="title"/>
          </p:nvPr>
        </p:nvSpPr>
        <p:spPr>
          <a:xfrm>
            <a:off x="457200" y="2095680"/>
            <a:ext cx="8229600" cy="492878"/>
          </a:xfrm>
          <a:prstGeom prst="rect">
            <a:avLst/>
          </a:prstGeom>
          <a:noFill/>
          <a:ln>
            <a:noFill/>
          </a:ln>
        </p:spPr>
        <p:txBody>
          <a:bodyPr spcFirstLastPara="1" wrap="square" lIns="68569" tIns="34275" rIns="68569" bIns="34275" anchor="t" anchorCtr="0">
            <a:normAutofit/>
          </a:bodyPr>
          <a:lstStyle/>
          <a:p>
            <a:pPr algn="ctr"/>
            <a:r>
              <a:rPr lang="en-GB" sz="2100"/>
              <a:t>Data Sharing</a:t>
            </a:r>
            <a:endParaRPr sz="2100"/>
          </a:p>
        </p:txBody>
      </p:sp>
      <p:sp>
        <p:nvSpPr>
          <p:cNvPr id="110" name="Google Shape;110;p7"/>
          <p:cNvSpPr txBox="1">
            <a:spLocks noGrp="1"/>
          </p:cNvSpPr>
          <p:nvPr>
            <p:ph type="body" idx="1"/>
          </p:nvPr>
        </p:nvSpPr>
        <p:spPr>
          <a:xfrm>
            <a:off x="621196" y="2673597"/>
            <a:ext cx="8229600" cy="2390969"/>
          </a:xfrm>
          <a:prstGeom prst="rect">
            <a:avLst/>
          </a:prstGeom>
          <a:noFill/>
          <a:ln>
            <a:noFill/>
          </a:ln>
        </p:spPr>
        <p:txBody>
          <a:bodyPr spcFirstLastPara="1" wrap="square" lIns="68569" tIns="34275" rIns="68569" bIns="34275" anchor="t" anchorCtr="0">
            <a:noAutofit/>
          </a:bodyPr>
          <a:lstStyle/>
          <a:p>
            <a:pPr marL="257175">
              <a:spcBef>
                <a:spcPts val="0"/>
              </a:spcBef>
              <a:buSzPts val="3200"/>
            </a:pPr>
            <a:r>
              <a:rPr lang="en-GB"/>
              <a:t>Optimisation of data sharing</a:t>
            </a:r>
            <a:endParaRPr/>
          </a:p>
          <a:p>
            <a:pPr marL="257175">
              <a:spcBef>
                <a:spcPts val="480"/>
              </a:spcBef>
              <a:buSzPts val="3200"/>
            </a:pPr>
            <a:r>
              <a:rPr lang="en-GB"/>
              <a:t>Response to Non Fatal Overdose</a:t>
            </a:r>
            <a:endParaRPr/>
          </a:p>
          <a:p>
            <a:pPr marL="257175">
              <a:spcBef>
                <a:spcPts val="480"/>
              </a:spcBef>
              <a:buSzPts val="3200"/>
            </a:pPr>
            <a:r>
              <a:rPr lang="en-GB"/>
              <a:t>Assertive outreach</a:t>
            </a:r>
            <a:endParaRPr/>
          </a:p>
          <a:p>
            <a:pPr marL="257175">
              <a:spcBef>
                <a:spcPts val="480"/>
              </a:spcBef>
              <a:buSzPts val="3200"/>
            </a:pPr>
            <a:r>
              <a:rPr lang="en-GB"/>
              <a:t>Continuous care </a:t>
            </a:r>
            <a:endParaRPr/>
          </a:p>
          <a:p>
            <a:pPr marL="257175">
              <a:spcBef>
                <a:spcPts val="480"/>
              </a:spcBef>
              <a:buSzPts val="3200"/>
            </a:pPr>
            <a:r>
              <a:rPr lang="en-GB"/>
              <a:t>Resource allocation</a:t>
            </a:r>
            <a:endParaRPr/>
          </a:p>
          <a:p>
            <a:pPr marL="257175" indent="-104775">
              <a:spcBef>
                <a:spcPts val="480"/>
              </a:spcBef>
              <a:buSzPts val="3200"/>
              <a:buNone/>
            </a:pPr>
            <a:endParaRPr/>
          </a:p>
          <a:p>
            <a:pPr marL="257175" indent="-104775">
              <a:spcBef>
                <a:spcPts val="480"/>
              </a:spcBef>
              <a:buSzPts val="3200"/>
              <a:buNone/>
            </a:pPr>
            <a:endParaRPr/>
          </a:p>
          <a:p>
            <a:pPr marL="257175" indent="-104775">
              <a:spcBef>
                <a:spcPts val="480"/>
              </a:spcBef>
              <a:buSzPts val="3200"/>
              <a:buNone/>
            </a:pPr>
            <a:endParaRPr/>
          </a:p>
        </p:txBody>
      </p:sp>
      <p:pic>
        <p:nvPicPr>
          <p:cNvPr id="111" name="Google Shape;111;p7"/>
          <p:cNvPicPr preferRelativeResize="0"/>
          <p:nvPr/>
        </p:nvPicPr>
        <p:blipFill rotWithShape="1">
          <a:blip r:embed="rId5">
            <a:alphaModFix/>
          </a:blip>
          <a:srcRect/>
          <a:stretch/>
        </p:blipFill>
        <p:spPr>
          <a:xfrm>
            <a:off x="5933662" y="2984808"/>
            <a:ext cx="2507144" cy="2079757"/>
          </a:xfrm>
          <a:prstGeom prst="rect">
            <a:avLst/>
          </a:prstGeom>
          <a:noFill/>
          <a:ln>
            <a:noFill/>
          </a:ln>
        </p:spPr>
      </p:pic>
    </p:spTree>
    <p:extLst>
      <p:ext uri="{BB962C8B-B14F-4D97-AF65-F5344CB8AC3E}">
        <p14:creationId xmlns:p14="http://schemas.microsoft.com/office/powerpoint/2010/main" val="91444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8"/>
          <p:cNvSpPr txBox="1">
            <a:spLocks noGrp="1"/>
          </p:cNvSpPr>
          <p:nvPr>
            <p:ph type="title"/>
          </p:nvPr>
        </p:nvSpPr>
        <p:spPr>
          <a:xfrm>
            <a:off x="875484" y="2031137"/>
            <a:ext cx="6172200" cy="492878"/>
          </a:xfrm>
          <a:prstGeom prst="rect">
            <a:avLst/>
          </a:prstGeom>
          <a:noFill/>
          <a:ln>
            <a:noFill/>
          </a:ln>
        </p:spPr>
        <p:txBody>
          <a:bodyPr spcFirstLastPara="1" wrap="square" lIns="68569" tIns="34275" rIns="68569" bIns="34275" anchor="t" anchorCtr="0">
            <a:normAutofit/>
          </a:bodyPr>
          <a:lstStyle/>
          <a:p>
            <a:pPr algn="ctr"/>
            <a:r>
              <a:rPr lang="en-GB" sz="1800"/>
              <a:t>      Linkage to Care</a:t>
            </a:r>
            <a:endParaRPr sz="1800"/>
          </a:p>
        </p:txBody>
      </p:sp>
      <p:pic>
        <p:nvPicPr>
          <p:cNvPr id="117" name="Google Shape;117;p8"/>
          <p:cNvPicPr preferRelativeResize="0"/>
          <p:nvPr/>
        </p:nvPicPr>
        <p:blipFill rotWithShape="1">
          <a:blip r:embed="rId3">
            <a:alphaModFix/>
          </a:blip>
          <a:srcRect/>
          <a:stretch/>
        </p:blipFill>
        <p:spPr>
          <a:xfrm>
            <a:off x="3961584" y="1171527"/>
            <a:ext cx="1993565" cy="859610"/>
          </a:xfrm>
          <a:prstGeom prst="rect">
            <a:avLst/>
          </a:prstGeom>
          <a:noFill/>
          <a:ln>
            <a:noFill/>
          </a:ln>
        </p:spPr>
      </p:pic>
      <p:sp>
        <p:nvSpPr>
          <p:cNvPr id="118" name="Google Shape;118;p8"/>
          <p:cNvSpPr txBox="1">
            <a:spLocks noGrp="1"/>
          </p:cNvSpPr>
          <p:nvPr>
            <p:ph type="body" idx="1"/>
          </p:nvPr>
        </p:nvSpPr>
        <p:spPr>
          <a:xfrm>
            <a:off x="1254815" y="2483911"/>
            <a:ext cx="8229600" cy="2390969"/>
          </a:xfrm>
          <a:prstGeom prst="rect">
            <a:avLst/>
          </a:prstGeom>
          <a:noFill/>
          <a:ln>
            <a:noFill/>
          </a:ln>
        </p:spPr>
        <p:txBody>
          <a:bodyPr spcFirstLastPara="1" wrap="square" lIns="68569" tIns="34275" rIns="68569" bIns="34275" anchor="t" anchorCtr="0">
            <a:noAutofit/>
          </a:bodyPr>
          <a:lstStyle/>
          <a:p>
            <a:pPr marL="257175">
              <a:spcBef>
                <a:spcPts val="0"/>
              </a:spcBef>
              <a:buSzPts val="2400"/>
            </a:pPr>
            <a:r>
              <a:rPr lang="en-GB" sz="1800"/>
              <a:t>SAS role in supporting risk-taking behaviour change</a:t>
            </a:r>
            <a:endParaRPr/>
          </a:p>
          <a:p>
            <a:pPr marL="257175">
              <a:spcBef>
                <a:spcPts val="360"/>
              </a:spcBef>
              <a:buSzPts val="2400"/>
            </a:pPr>
            <a:r>
              <a:rPr lang="en-GB" sz="1800"/>
              <a:t>Community care pathways</a:t>
            </a:r>
            <a:endParaRPr/>
          </a:p>
          <a:p>
            <a:pPr marL="257175">
              <a:spcBef>
                <a:spcPts val="360"/>
              </a:spcBef>
              <a:buSzPts val="2400"/>
            </a:pPr>
            <a:r>
              <a:rPr lang="en-GB" sz="1800"/>
              <a:t>Co-ordinated, continuous care</a:t>
            </a:r>
            <a:endParaRPr/>
          </a:p>
          <a:p>
            <a:pPr marL="257175">
              <a:spcBef>
                <a:spcPts val="360"/>
              </a:spcBef>
              <a:buSzPts val="2400"/>
            </a:pPr>
            <a:r>
              <a:rPr lang="en-GB" sz="1800"/>
              <a:t>The right care at the right time</a:t>
            </a:r>
            <a:endParaRPr/>
          </a:p>
          <a:p>
            <a:pPr marL="257175">
              <a:spcBef>
                <a:spcPts val="360"/>
              </a:spcBef>
              <a:buSzPts val="2400"/>
            </a:pPr>
            <a:r>
              <a:rPr lang="en-GB" sz="1800"/>
              <a:t>Recovery orientated system of care</a:t>
            </a:r>
            <a:endParaRPr/>
          </a:p>
          <a:p>
            <a:pPr marL="257175">
              <a:spcBef>
                <a:spcPts val="360"/>
              </a:spcBef>
              <a:buSzPts val="2400"/>
            </a:pPr>
            <a:r>
              <a:rPr lang="en-GB" sz="1800"/>
              <a:t>SAS Internal Education</a:t>
            </a:r>
            <a:endParaRPr/>
          </a:p>
          <a:p>
            <a:pPr marL="0" indent="0">
              <a:spcBef>
                <a:spcPts val="480"/>
              </a:spcBef>
              <a:buSzPts val="3200"/>
              <a:buNone/>
            </a:pPr>
            <a:endParaRPr/>
          </a:p>
        </p:txBody>
      </p:sp>
      <p:pic>
        <p:nvPicPr>
          <p:cNvPr id="119" name="Google Shape;119;p8"/>
          <p:cNvPicPr preferRelativeResize="0"/>
          <p:nvPr/>
        </p:nvPicPr>
        <p:blipFill rotWithShape="1">
          <a:blip r:embed="rId4">
            <a:alphaModFix/>
          </a:blip>
          <a:srcRect/>
          <a:stretch/>
        </p:blipFill>
        <p:spPr>
          <a:xfrm>
            <a:off x="3055728" y="4660096"/>
            <a:ext cx="2367350" cy="1080104"/>
          </a:xfrm>
          <a:prstGeom prst="rect">
            <a:avLst/>
          </a:prstGeom>
          <a:noFill/>
          <a:ln>
            <a:noFill/>
          </a:ln>
        </p:spPr>
      </p:pic>
      <p:pic>
        <p:nvPicPr>
          <p:cNvPr id="120" name="Google Shape;120;p8"/>
          <p:cNvPicPr preferRelativeResize="0"/>
          <p:nvPr/>
        </p:nvPicPr>
        <p:blipFill rotWithShape="1">
          <a:blip r:embed="rId5">
            <a:alphaModFix/>
          </a:blip>
          <a:srcRect/>
          <a:stretch/>
        </p:blipFill>
        <p:spPr>
          <a:xfrm>
            <a:off x="265594" y="4953932"/>
            <a:ext cx="1476908" cy="747442"/>
          </a:xfrm>
          <a:prstGeom prst="rect">
            <a:avLst/>
          </a:prstGeom>
          <a:noFill/>
          <a:ln>
            <a:noFill/>
          </a:ln>
        </p:spPr>
      </p:pic>
      <p:pic>
        <p:nvPicPr>
          <p:cNvPr id="121" name="Google Shape;121;p8"/>
          <p:cNvPicPr preferRelativeResize="0"/>
          <p:nvPr/>
        </p:nvPicPr>
        <p:blipFill rotWithShape="1">
          <a:blip r:embed="rId6">
            <a:alphaModFix/>
          </a:blip>
          <a:srcRect/>
          <a:stretch/>
        </p:blipFill>
        <p:spPr>
          <a:xfrm>
            <a:off x="6663329" y="4711633"/>
            <a:ext cx="1977576" cy="1038227"/>
          </a:xfrm>
          <a:prstGeom prst="rect">
            <a:avLst/>
          </a:prstGeom>
          <a:noFill/>
          <a:ln>
            <a:noFill/>
          </a:ln>
        </p:spPr>
      </p:pic>
      <p:pic>
        <p:nvPicPr>
          <p:cNvPr id="122" name="Google Shape;122;p8"/>
          <p:cNvPicPr preferRelativeResize="0"/>
          <p:nvPr/>
        </p:nvPicPr>
        <p:blipFill rotWithShape="1">
          <a:blip r:embed="rId7">
            <a:alphaModFix/>
          </a:blip>
          <a:srcRect/>
          <a:stretch/>
        </p:blipFill>
        <p:spPr>
          <a:xfrm>
            <a:off x="5423078" y="4516371"/>
            <a:ext cx="1428750" cy="1428750"/>
          </a:xfrm>
          <a:prstGeom prst="rect">
            <a:avLst/>
          </a:prstGeom>
          <a:noFill/>
          <a:ln>
            <a:noFill/>
          </a:ln>
        </p:spPr>
      </p:pic>
      <p:pic>
        <p:nvPicPr>
          <p:cNvPr id="123" name="Google Shape;123;p8"/>
          <p:cNvPicPr preferRelativeResize="0"/>
          <p:nvPr/>
        </p:nvPicPr>
        <p:blipFill rotWithShape="1">
          <a:blip r:embed="rId7">
            <a:alphaModFix/>
          </a:blip>
          <a:srcRect/>
          <a:stretch/>
        </p:blipFill>
        <p:spPr>
          <a:xfrm>
            <a:off x="1742503" y="4690696"/>
            <a:ext cx="1313225" cy="1313225"/>
          </a:xfrm>
          <a:prstGeom prst="rect">
            <a:avLst/>
          </a:prstGeom>
          <a:noFill/>
          <a:ln>
            <a:noFill/>
          </a:ln>
        </p:spPr>
      </p:pic>
    </p:spTree>
    <p:extLst>
      <p:ext uri="{BB962C8B-B14F-4D97-AF65-F5344CB8AC3E}">
        <p14:creationId xmlns:p14="http://schemas.microsoft.com/office/powerpoint/2010/main" val="2964980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9"/>
          <p:cNvSpPr txBox="1"/>
          <p:nvPr/>
        </p:nvSpPr>
        <p:spPr>
          <a:xfrm>
            <a:off x="621240" y="2883107"/>
            <a:ext cx="5436660" cy="2008212"/>
          </a:xfrm>
          <a:prstGeom prst="rect">
            <a:avLst/>
          </a:prstGeom>
          <a:noFill/>
          <a:ln>
            <a:noFill/>
          </a:ln>
        </p:spPr>
        <p:txBody>
          <a:bodyPr spcFirstLastPara="1" wrap="square" lIns="68569" tIns="34275" rIns="68569" bIns="34275" anchor="t" anchorCtr="0">
            <a:spAutoFit/>
          </a:bodyPr>
          <a:lstStyle/>
          <a:p>
            <a:pPr marL="214313" indent="-214313" defTabSz="685800">
              <a:buSzPts val="2800"/>
              <a:buFont typeface="Arial"/>
              <a:buChar char="•"/>
            </a:pPr>
            <a:r>
              <a:rPr lang="en-GB" sz="2100"/>
              <a:t>Impact on therapeutic and trusting relationships</a:t>
            </a:r>
            <a:endParaRPr sz="1050"/>
          </a:p>
          <a:p>
            <a:pPr marL="214313" indent="-214313" defTabSz="685800">
              <a:buSzPts val="2800"/>
              <a:buFont typeface="Arial"/>
              <a:buChar char="•"/>
            </a:pPr>
            <a:r>
              <a:rPr lang="en-GB" sz="2100"/>
              <a:t>Self-fulfilling prophecy</a:t>
            </a:r>
            <a:endParaRPr sz="2100"/>
          </a:p>
          <a:p>
            <a:pPr marL="214313" indent="-214313" defTabSz="685800">
              <a:buSzPts val="2800"/>
              <a:buFont typeface="Arial"/>
              <a:buChar char="•"/>
            </a:pPr>
            <a:r>
              <a:rPr lang="en-GB" sz="2100"/>
              <a:t>Impact on accessing services</a:t>
            </a:r>
            <a:endParaRPr sz="2100"/>
          </a:p>
          <a:p>
            <a:pPr marL="214313" indent="-214313" defTabSz="685800">
              <a:buSzPts val="2800"/>
              <a:buFont typeface="Arial"/>
              <a:buChar char="•"/>
            </a:pPr>
            <a:r>
              <a:rPr lang="en-GB" sz="2100"/>
              <a:t>Missed opportunities to support </a:t>
            </a:r>
            <a:endParaRPr sz="2100"/>
          </a:p>
          <a:p>
            <a:pPr marL="214313" indent="-214313" defTabSz="685800">
              <a:buSzPts val="2800"/>
              <a:buFont typeface="Arial"/>
              <a:buChar char="•"/>
            </a:pPr>
            <a:r>
              <a:rPr lang="en-GB" sz="2100"/>
              <a:t>Preventable drug related deaths</a:t>
            </a:r>
            <a:endParaRPr sz="2100"/>
          </a:p>
        </p:txBody>
      </p:sp>
      <p:sp>
        <p:nvSpPr>
          <p:cNvPr id="129" name="Google Shape;129;p9"/>
          <p:cNvSpPr txBox="1">
            <a:spLocks noGrp="1"/>
          </p:cNvSpPr>
          <p:nvPr>
            <p:ph type="subTitle" idx="1"/>
          </p:nvPr>
        </p:nvSpPr>
        <p:spPr>
          <a:xfrm>
            <a:off x="5143168" y="4617819"/>
            <a:ext cx="4273062" cy="1380941"/>
          </a:xfrm>
          <a:prstGeom prst="rect">
            <a:avLst/>
          </a:prstGeom>
          <a:noFill/>
          <a:ln>
            <a:noFill/>
          </a:ln>
        </p:spPr>
        <p:txBody>
          <a:bodyPr spcFirstLastPara="1" wrap="square" lIns="68569" tIns="34275" rIns="68569" bIns="34275" anchor="t" anchorCtr="0">
            <a:noAutofit/>
          </a:bodyPr>
          <a:lstStyle/>
          <a:p>
            <a:pPr marL="0" indent="0" algn="ctr">
              <a:spcBef>
                <a:spcPts val="0"/>
              </a:spcBef>
              <a:buClr>
                <a:srgbClr val="357B47"/>
              </a:buClr>
              <a:buSzPts val="1800"/>
            </a:pPr>
            <a:r>
              <a:rPr lang="en-GB" sz="1350" b="1">
                <a:solidFill>
                  <a:srgbClr val="357B47"/>
                </a:solidFill>
              </a:rPr>
              <a:t>d</a:t>
            </a:r>
            <a:endParaRPr sz="1350" b="1">
              <a:solidFill>
                <a:srgbClr val="357B47"/>
              </a:solidFill>
            </a:endParaRPr>
          </a:p>
        </p:txBody>
      </p:sp>
      <p:pic>
        <p:nvPicPr>
          <p:cNvPr id="130" name="Google Shape;130;p9"/>
          <p:cNvPicPr preferRelativeResize="0"/>
          <p:nvPr/>
        </p:nvPicPr>
        <p:blipFill rotWithShape="1">
          <a:blip r:embed="rId3">
            <a:alphaModFix/>
          </a:blip>
          <a:srcRect/>
          <a:stretch/>
        </p:blipFill>
        <p:spPr>
          <a:xfrm>
            <a:off x="3786187" y="1070443"/>
            <a:ext cx="2271713" cy="1135856"/>
          </a:xfrm>
          <a:prstGeom prst="rect">
            <a:avLst/>
          </a:prstGeom>
          <a:noFill/>
          <a:ln>
            <a:noFill/>
          </a:ln>
        </p:spPr>
      </p:pic>
      <p:sp>
        <p:nvSpPr>
          <p:cNvPr id="131" name="Google Shape;131;p9"/>
          <p:cNvSpPr txBox="1">
            <a:spLocks noGrp="1"/>
          </p:cNvSpPr>
          <p:nvPr>
            <p:ph type="ctrTitle"/>
          </p:nvPr>
        </p:nvSpPr>
        <p:spPr>
          <a:xfrm>
            <a:off x="335642" y="2216002"/>
            <a:ext cx="7772400" cy="397235"/>
          </a:xfrm>
          <a:prstGeom prst="rect">
            <a:avLst/>
          </a:prstGeom>
          <a:noFill/>
          <a:ln>
            <a:noFill/>
          </a:ln>
        </p:spPr>
        <p:txBody>
          <a:bodyPr spcFirstLastPara="1" wrap="square" lIns="68569" tIns="34275" rIns="68569" bIns="34275" anchor="t" anchorCtr="0">
            <a:noAutofit/>
          </a:bodyPr>
          <a:lstStyle/>
          <a:p>
            <a:pPr algn="ctr"/>
            <a:r>
              <a:rPr lang="en-GB" sz="2400">
                <a:solidFill>
                  <a:schemeClr val="dk2"/>
                </a:solidFill>
              </a:rPr>
              <a:t>Impact of Stigma</a:t>
            </a:r>
            <a:endParaRPr sz="2400">
              <a:solidFill>
                <a:schemeClr val="dk2"/>
              </a:solidFill>
            </a:endParaRPr>
          </a:p>
        </p:txBody>
      </p:sp>
      <p:pic>
        <p:nvPicPr>
          <p:cNvPr id="132" name="Google Shape;132;p9"/>
          <p:cNvPicPr preferRelativeResize="0"/>
          <p:nvPr/>
        </p:nvPicPr>
        <p:blipFill rotWithShape="1">
          <a:blip r:embed="rId4">
            <a:alphaModFix/>
          </a:blip>
          <a:srcRect l="16958" t="15893" r="18327" b="18671"/>
          <a:stretch/>
        </p:blipFill>
        <p:spPr>
          <a:xfrm>
            <a:off x="5600700" y="1976828"/>
            <a:ext cx="2379518" cy="3616183"/>
          </a:xfrm>
          <a:prstGeom prst="rect">
            <a:avLst/>
          </a:prstGeom>
          <a:noFill/>
          <a:ln>
            <a:noFill/>
          </a:ln>
        </p:spPr>
      </p:pic>
    </p:spTree>
    <p:extLst>
      <p:ext uri="{BB962C8B-B14F-4D97-AF65-F5344CB8AC3E}">
        <p14:creationId xmlns:p14="http://schemas.microsoft.com/office/powerpoint/2010/main" val="14564631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0"/>
          <p:cNvSpPr txBox="1">
            <a:spLocks noGrp="1"/>
          </p:cNvSpPr>
          <p:nvPr>
            <p:ph type="body" idx="1"/>
          </p:nvPr>
        </p:nvSpPr>
        <p:spPr>
          <a:xfrm>
            <a:off x="3489960" y="2822303"/>
            <a:ext cx="5415765" cy="2452451"/>
          </a:xfrm>
          <a:prstGeom prst="rect">
            <a:avLst/>
          </a:prstGeom>
          <a:noFill/>
          <a:ln>
            <a:noFill/>
          </a:ln>
        </p:spPr>
        <p:txBody>
          <a:bodyPr spcFirstLastPara="1" wrap="square" lIns="68569" tIns="34275" rIns="68569" bIns="34275" anchor="t" anchorCtr="0">
            <a:noAutofit/>
          </a:bodyPr>
          <a:lstStyle/>
          <a:p>
            <a:pPr marL="214313" indent="-214313">
              <a:spcBef>
                <a:spcPts val="0"/>
              </a:spcBef>
              <a:buSzPts val="2800"/>
            </a:pPr>
            <a:r>
              <a:rPr lang="en-GB" sz="2100"/>
              <a:t>Strategic, regional and individual educational approaches</a:t>
            </a:r>
            <a:endParaRPr sz="2100"/>
          </a:p>
          <a:p>
            <a:pPr marL="214313" indent="-214313">
              <a:spcBef>
                <a:spcPts val="420"/>
              </a:spcBef>
              <a:buSzPts val="2800"/>
            </a:pPr>
            <a:r>
              <a:rPr lang="en-GB" sz="2100"/>
              <a:t>Involving people with lived and living experience</a:t>
            </a:r>
            <a:endParaRPr/>
          </a:p>
          <a:p>
            <a:pPr marL="214313" indent="-214313">
              <a:spcBef>
                <a:spcPts val="420"/>
              </a:spcBef>
              <a:buSzPts val="2800"/>
            </a:pPr>
            <a:r>
              <a:rPr lang="en-GB" sz="2100"/>
              <a:t>Use of language and terminology</a:t>
            </a:r>
            <a:endParaRPr sz="2100"/>
          </a:p>
          <a:p>
            <a:pPr marL="214313" indent="-214313">
              <a:spcBef>
                <a:spcPts val="420"/>
              </a:spcBef>
              <a:buSzPts val="2800"/>
            </a:pPr>
            <a:r>
              <a:rPr lang="en-GB" sz="2100"/>
              <a:t>Providing opportunities to explore perspectives</a:t>
            </a:r>
            <a:endParaRPr/>
          </a:p>
          <a:p>
            <a:pPr marL="214313" indent="-214313">
              <a:spcBef>
                <a:spcPts val="420"/>
              </a:spcBef>
              <a:buSzPts val="2800"/>
            </a:pPr>
            <a:r>
              <a:rPr lang="en-GB" sz="2100"/>
              <a:t>Trauma Informed Approach (TIA)</a:t>
            </a:r>
            <a:endParaRPr sz="2100"/>
          </a:p>
          <a:p>
            <a:pPr marL="257175" indent="-161925">
              <a:spcBef>
                <a:spcPts val="300"/>
              </a:spcBef>
              <a:buSzPts val="2000"/>
              <a:buNone/>
            </a:pPr>
            <a:endParaRPr sz="1500"/>
          </a:p>
        </p:txBody>
      </p:sp>
      <p:pic>
        <p:nvPicPr>
          <p:cNvPr id="138" name="Google Shape;138;p10"/>
          <p:cNvPicPr preferRelativeResize="0"/>
          <p:nvPr/>
        </p:nvPicPr>
        <p:blipFill rotWithShape="1">
          <a:blip r:embed="rId3">
            <a:alphaModFix/>
          </a:blip>
          <a:srcRect/>
          <a:stretch/>
        </p:blipFill>
        <p:spPr>
          <a:xfrm>
            <a:off x="3786187" y="1070443"/>
            <a:ext cx="2271713" cy="1135856"/>
          </a:xfrm>
          <a:prstGeom prst="rect">
            <a:avLst/>
          </a:prstGeom>
          <a:noFill/>
          <a:ln>
            <a:noFill/>
          </a:ln>
        </p:spPr>
      </p:pic>
      <p:sp>
        <p:nvSpPr>
          <p:cNvPr id="139" name="Google Shape;139;p10"/>
          <p:cNvSpPr txBox="1"/>
          <p:nvPr/>
        </p:nvSpPr>
        <p:spPr>
          <a:xfrm>
            <a:off x="3138771" y="2318093"/>
            <a:ext cx="4846990" cy="392385"/>
          </a:xfrm>
          <a:prstGeom prst="rect">
            <a:avLst/>
          </a:prstGeom>
          <a:noFill/>
          <a:ln>
            <a:noFill/>
          </a:ln>
        </p:spPr>
        <p:txBody>
          <a:bodyPr spcFirstLastPara="1" wrap="square" lIns="68569" tIns="34275" rIns="68569" bIns="34275" anchor="t" anchorCtr="0">
            <a:spAutoFit/>
          </a:bodyPr>
          <a:lstStyle/>
          <a:p>
            <a:pPr algn="ctr" defTabSz="685800"/>
            <a:r>
              <a:rPr lang="en-GB" sz="2100" b="1">
                <a:solidFill>
                  <a:srgbClr val="1F497D"/>
                </a:solidFill>
                <a:latin typeface="Calibri"/>
                <a:ea typeface="Calibri"/>
                <a:cs typeface="Calibri"/>
                <a:sym typeface="Calibri"/>
              </a:rPr>
              <a:t>SAS approach to reducing Stigma</a:t>
            </a:r>
            <a:endParaRPr sz="2100" b="1">
              <a:solidFill>
                <a:srgbClr val="1F497D"/>
              </a:solidFill>
              <a:latin typeface="Calibri"/>
              <a:ea typeface="Calibri"/>
              <a:cs typeface="Calibri"/>
              <a:sym typeface="Calibri"/>
            </a:endParaRPr>
          </a:p>
        </p:txBody>
      </p:sp>
      <p:pic>
        <p:nvPicPr>
          <p:cNvPr id="140" name="Google Shape;140;p10"/>
          <p:cNvPicPr preferRelativeResize="0"/>
          <p:nvPr/>
        </p:nvPicPr>
        <p:blipFill rotWithShape="1">
          <a:blip r:embed="rId4">
            <a:alphaModFix/>
          </a:blip>
          <a:srcRect l="25354" t="21548" r="25810" b="23060"/>
          <a:stretch/>
        </p:blipFill>
        <p:spPr>
          <a:xfrm>
            <a:off x="882534" y="2425697"/>
            <a:ext cx="2165466" cy="3180768"/>
          </a:xfrm>
          <a:prstGeom prst="rect">
            <a:avLst/>
          </a:prstGeom>
          <a:solidFill>
            <a:schemeClr val="dk1"/>
          </a:solidFill>
          <a:ln>
            <a:noFill/>
          </a:ln>
          <a:effectLst>
            <a:outerShdw blurRad="50800" dist="38100" dir="5400000" algn="t" rotWithShape="0">
              <a:srgbClr val="000000"/>
            </a:outerShdw>
          </a:effectLst>
        </p:spPr>
      </p:pic>
    </p:spTree>
    <p:extLst>
      <p:ext uri="{BB962C8B-B14F-4D97-AF65-F5344CB8AC3E}">
        <p14:creationId xmlns:p14="http://schemas.microsoft.com/office/powerpoint/2010/main" val="1903137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1"/>
          <p:cNvSpPr txBox="1">
            <a:spLocks noGrp="1"/>
          </p:cNvSpPr>
          <p:nvPr>
            <p:ph type="title"/>
          </p:nvPr>
        </p:nvSpPr>
        <p:spPr>
          <a:xfrm>
            <a:off x="3599546" y="1570624"/>
            <a:ext cx="2382982" cy="492878"/>
          </a:xfrm>
          <a:prstGeom prst="rect">
            <a:avLst/>
          </a:prstGeom>
          <a:noFill/>
          <a:ln>
            <a:noFill/>
          </a:ln>
        </p:spPr>
        <p:txBody>
          <a:bodyPr spcFirstLastPara="1" wrap="square" lIns="68569" tIns="34275" rIns="68569" bIns="34275" anchor="t" anchorCtr="0">
            <a:normAutofit/>
          </a:bodyPr>
          <a:lstStyle/>
          <a:p>
            <a:r>
              <a:rPr lang="en-GB"/>
              <a:t>Contact Details </a:t>
            </a:r>
            <a:endParaRPr/>
          </a:p>
        </p:txBody>
      </p:sp>
      <p:pic>
        <p:nvPicPr>
          <p:cNvPr id="146" name="Google Shape;146;p11"/>
          <p:cNvPicPr preferRelativeResize="0">
            <a:picLocks noGrp="1"/>
          </p:cNvPicPr>
          <p:nvPr>
            <p:ph type="body" idx="1"/>
          </p:nvPr>
        </p:nvPicPr>
        <p:blipFill rotWithShape="1">
          <a:blip r:embed="rId3">
            <a:alphaModFix/>
          </a:blip>
          <a:srcRect/>
          <a:stretch/>
        </p:blipFill>
        <p:spPr>
          <a:xfrm>
            <a:off x="1004455" y="2394968"/>
            <a:ext cx="1568486" cy="2022901"/>
          </a:xfrm>
          <a:prstGeom prst="rect">
            <a:avLst/>
          </a:prstGeom>
          <a:noFill/>
          <a:ln>
            <a:noFill/>
          </a:ln>
        </p:spPr>
      </p:pic>
      <p:sp>
        <p:nvSpPr>
          <p:cNvPr id="147" name="Google Shape;147;p11"/>
          <p:cNvSpPr txBox="1"/>
          <p:nvPr/>
        </p:nvSpPr>
        <p:spPr>
          <a:xfrm>
            <a:off x="581890" y="4580018"/>
            <a:ext cx="2731526" cy="900216"/>
          </a:xfrm>
          <a:prstGeom prst="rect">
            <a:avLst/>
          </a:prstGeom>
          <a:noFill/>
          <a:ln>
            <a:noFill/>
          </a:ln>
        </p:spPr>
        <p:txBody>
          <a:bodyPr spcFirstLastPara="1" wrap="square" lIns="68569" tIns="34275" rIns="68569" bIns="34275" anchor="t" anchorCtr="0">
            <a:spAutoFit/>
          </a:bodyPr>
          <a:lstStyle/>
          <a:p>
            <a:pPr algn="ctr" defTabSz="685800"/>
            <a:r>
              <a:rPr lang="en-GB" sz="1350">
                <a:solidFill>
                  <a:srgbClr val="17365D"/>
                </a:solidFill>
              </a:rPr>
              <a:t>Julie McCartney: East Region</a:t>
            </a:r>
            <a:endParaRPr sz="1050"/>
          </a:p>
          <a:p>
            <a:pPr algn="ctr" defTabSz="685800"/>
            <a:r>
              <a:rPr lang="en-GB" sz="1350">
                <a:solidFill>
                  <a:srgbClr val="17365D"/>
                </a:solidFill>
              </a:rPr>
              <a:t> </a:t>
            </a:r>
            <a:r>
              <a:rPr lang="en-GB" sz="1350" u="sng">
                <a:solidFill>
                  <a:srgbClr val="17365D"/>
                </a:solidFill>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julie.mccartney2@nhs.scot</a:t>
            </a:r>
            <a:r>
              <a:rPr lang="en-GB" sz="1350">
                <a:solidFill>
                  <a:srgbClr val="17365D"/>
                </a:solidFill>
              </a:rPr>
              <a:t> </a:t>
            </a:r>
            <a:endParaRPr sz="1350">
              <a:solidFill>
                <a:srgbClr val="17365D"/>
              </a:solidFill>
            </a:endParaRPr>
          </a:p>
          <a:p>
            <a:pPr algn="ctr" defTabSz="685800"/>
            <a:r>
              <a:rPr lang="en-GB" sz="1350">
                <a:solidFill>
                  <a:srgbClr val="17365D"/>
                </a:solidFill>
              </a:rPr>
              <a:t>07385 406061 </a:t>
            </a:r>
            <a:endParaRPr sz="1350">
              <a:solidFill>
                <a:srgbClr val="17365D"/>
              </a:solidFill>
            </a:endParaRPr>
          </a:p>
          <a:p>
            <a:pPr defTabSz="685800"/>
            <a:endParaRPr sz="1350">
              <a:latin typeface="Calibri"/>
              <a:ea typeface="Calibri"/>
              <a:cs typeface="Calibri"/>
              <a:sym typeface="Calibri"/>
            </a:endParaRPr>
          </a:p>
        </p:txBody>
      </p:sp>
      <p:pic>
        <p:nvPicPr>
          <p:cNvPr id="148" name="Google Shape;148;p11"/>
          <p:cNvPicPr preferRelativeResize="0"/>
          <p:nvPr/>
        </p:nvPicPr>
        <p:blipFill rotWithShape="1">
          <a:blip r:embed="rId5">
            <a:alphaModFix/>
          </a:blip>
          <a:srcRect/>
          <a:stretch/>
        </p:blipFill>
        <p:spPr>
          <a:xfrm>
            <a:off x="4080163" y="2389416"/>
            <a:ext cx="1504874" cy="2028452"/>
          </a:xfrm>
          <a:prstGeom prst="rect">
            <a:avLst/>
          </a:prstGeom>
          <a:noFill/>
          <a:ln>
            <a:noFill/>
          </a:ln>
        </p:spPr>
      </p:pic>
      <p:pic>
        <p:nvPicPr>
          <p:cNvPr id="149" name="Google Shape;149;p11"/>
          <p:cNvPicPr preferRelativeResize="0"/>
          <p:nvPr/>
        </p:nvPicPr>
        <p:blipFill rotWithShape="1">
          <a:blip r:embed="rId6">
            <a:alphaModFix/>
          </a:blip>
          <a:srcRect/>
          <a:stretch/>
        </p:blipFill>
        <p:spPr>
          <a:xfrm>
            <a:off x="6913419" y="2241267"/>
            <a:ext cx="1570349" cy="2232020"/>
          </a:xfrm>
          <a:prstGeom prst="rect">
            <a:avLst/>
          </a:prstGeom>
          <a:noFill/>
          <a:ln>
            <a:noFill/>
          </a:ln>
        </p:spPr>
      </p:pic>
      <p:sp>
        <p:nvSpPr>
          <p:cNvPr id="150" name="Google Shape;150;p11"/>
          <p:cNvSpPr txBox="1"/>
          <p:nvPr/>
        </p:nvSpPr>
        <p:spPr>
          <a:xfrm>
            <a:off x="3599546" y="4571921"/>
            <a:ext cx="2549538" cy="692467"/>
          </a:xfrm>
          <a:prstGeom prst="rect">
            <a:avLst/>
          </a:prstGeom>
          <a:noFill/>
          <a:ln>
            <a:noFill/>
          </a:ln>
        </p:spPr>
        <p:txBody>
          <a:bodyPr spcFirstLastPara="1" wrap="square" lIns="68569" tIns="34275" rIns="68569" bIns="34275" anchor="t" anchorCtr="0">
            <a:spAutoFit/>
          </a:bodyPr>
          <a:lstStyle/>
          <a:p>
            <a:pPr algn="ctr" defTabSz="685800"/>
            <a:r>
              <a:rPr lang="en-GB" sz="1350">
                <a:solidFill>
                  <a:srgbClr val="17365D"/>
                </a:solidFill>
              </a:rPr>
              <a:t>Lauren Sloey :West Region</a:t>
            </a:r>
            <a:endParaRPr sz="1050"/>
          </a:p>
          <a:p>
            <a:pPr algn="ctr" defTabSz="685800"/>
            <a:r>
              <a:rPr lang="en-GB" sz="1350" u="sng">
                <a:solidFill>
                  <a:srgbClr val="17365D"/>
                </a:solidFill>
                <a:hlinkClick r:id="rId7">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lauren.sloey2@nhs.scot</a:t>
            </a:r>
            <a:r>
              <a:rPr lang="en-GB" sz="1350">
                <a:solidFill>
                  <a:srgbClr val="17365D"/>
                </a:solidFill>
              </a:rPr>
              <a:t> </a:t>
            </a:r>
            <a:endParaRPr sz="1350">
              <a:solidFill>
                <a:srgbClr val="17365D"/>
              </a:solidFill>
            </a:endParaRPr>
          </a:p>
          <a:p>
            <a:pPr algn="ctr" defTabSz="685800"/>
            <a:r>
              <a:rPr lang="en-GB" sz="1350">
                <a:solidFill>
                  <a:srgbClr val="17365D"/>
                </a:solidFill>
              </a:rPr>
              <a:t>07385 406059</a:t>
            </a:r>
            <a:endParaRPr sz="1050"/>
          </a:p>
        </p:txBody>
      </p:sp>
      <p:sp>
        <p:nvSpPr>
          <p:cNvPr id="151" name="Google Shape;151;p11"/>
          <p:cNvSpPr txBox="1"/>
          <p:nvPr/>
        </p:nvSpPr>
        <p:spPr>
          <a:xfrm>
            <a:off x="6439783" y="4592588"/>
            <a:ext cx="2390477" cy="692467"/>
          </a:xfrm>
          <a:prstGeom prst="rect">
            <a:avLst/>
          </a:prstGeom>
          <a:noFill/>
          <a:ln>
            <a:noFill/>
          </a:ln>
        </p:spPr>
        <p:txBody>
          <a:bodyPr spcFirstLastPara="1" wrap="square" lIns="68569" tIns="34275" rIns="68569" bIns="34275" anchor="t" anchorCtr="0">
            <a:spAutoFit/>
          </a:bodyPr>
          <a:lstStyle/>
          <a:p>
            <a:pPr algn="ctr" defTabSz="685800"/>
            <a:r>
              <a:rPr lang="en-GB" sz="1350">
                <a:solidFill>
                  <a:srgbClr val="17365D"/>
                </a:solidFill>
              </a:rPr>
              <a:t>Mary Munro : North Region</a:t>
            </a:r>
            <a:endParaRPr sz="1050"/>
          </a:p>
          <a:p>
            <a:pPr algn="ctr" defTabSz="685800"/>
            <a:r>
              <a:rPr lang="en-GB" sz="1350" u="sng">
                <a:solidFill>
                  <a:srgbClr val="17365D"/>
                </a:solidFill>
                <a:hlinkClick r:id="rId8">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mary.munro5@nhs.scot</a:t>
            </a:r>
            <a:endParaRPr sz="1350" u="sng">
              <a:solidFill>
                <a:srgbClr val="17365D"/>
              </a:solidFill>
            </a:endParaRPr>
          </a:p>
          <a:p>
            <a:pPr algn="ctr" defTabSz="685800"/>
            <a:r>
              <a:rPr lang="en-GB" sz="1350">
                <a:solidFill>
                  <a:srgbClr val="17365D"/>
                </a:solidFill>
              </a:rPr>
              <a:t> 07385 406060 </a:t>
            </a:r>
            <a:r>
              <a:rPr lang="en-GB" sz="1350">
                <a:solidFill>
                  <a:srgbClr val="17365D"/>
                </a:solidFill>
                <a:latin typeface="Calibri"/>
                <a:ea typeface="Calibri"/>
                <a:cs typeface="Calibri"/>
                <a:sym typeface="Calibri"/>
              </a:rPr>
              <a:t> </a:t>
            </a:r>
            <a:endParaRPr sz="1050"/>
          </a:p>
        </p:txBody>
      </p:sp>
      <p:pic>
        <p:nvPicPr>
          <p:cNvPr id="152" name="Google Shape;152;p11"/>
          <p:cNvPicPr preferRelativeResize="0"/>
          <p:nvPr/>
        </p:nvPicPr>
        <p:blipFill rotWithShape="1">
          <a:blip r:embed="rId9">
            <a:alphaModFix/>
          </a:blip>
          <a:srcRect/>
          <a:stretch/>
        </p:blipFill>
        <p:spPr>
          <a:xfrm>
            <a:off x="3692237" y="5441921"/>
            <a:ext cx="775855" cy="406031"/>
          </a:xfrm>
          <a:prstGeom prst="rect">
            <a:avLst/>
          </a:prstGeom>
          <a:noFill/>
          <a:ln>
            <a:noFill/>
          </a:ln>
        </p:spPr>
      </p:pic>
      <p:sp>
        <p:nvSpPr>
          <p:cNvPr id="153" name="Google Shape;153;p11"/>
          <p:cNvSpPr txBox="1"/>
          <p:nvPr/>
        </p:nvSpPr>
        <p:spPr>
          <a:xfrm>
            <a:off x="4419600" y="5506437"/>
            <a:ext cx="3525982" cy="276969"/>
          </a:xfrm>
          <a:prstGeom prst="rect">
            <a:avLst/>
          </a:prstGeom>
          <a:noFill/>
          <a:ln>
            <a:noFill/>
          </a:ln>
        </p:spPr>
        <p:txBody>
          <a:bodyPr spcFirstLastPara="1" wrap="square" lIns="68569" tIns="34275" rIns="68569" bIns="34275" anchor="t" anchorCtr="0">
            <a:spAutoFit/>
          </a:bodyPr>
          <a:lstStyle/>
          <a:p>
            <a:pPr defTabSz="685800"/>
            <a:r>
              <a:rPr lang="en-GB" sz="1350">
                <a:latin typeface="Calibri"/>
                <a:ea typeface="Calibri"/>
                <a:cs typeface="Calibri"/>
                <a:sym typeface="Calibri"/>
              </a:rPr>
              <a:t>@Harmleads</a:t>
            </a:r>
            <a:endParaRPr sz="1350">
              <a:latin typeface="Calibri"/>
              <a:ea typeface="Calibri"/>
              <a:cs typeface="Calibri"/>
              <a:sym typeface="Calibri"/>
            </a:endParaRPr>
          </a:p>
        </p:txBody>
      </p:sp>
    </p:spTree>
    <p:extLst>
      <p:ext uri="{BB962C8B-B14F-4D97-AF65-F5344CB8AC3E}">
        <p14:creationId xmlns:p14="http://schemas.microsoft.com/office/powerpoint/2010/main" val="120876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
          <p:cNvSpPr txBox="1">
            <a:spLocks noGrp="1"/>
          </p:cNvSpPr>
          <p:nvPr>
            <p:ph type="title"/>
          </p:nvPr>
        </p:nvSpPr>
        <p:spPr>
          <a:xfrm>
            <a:off x="659816" y="2416993"/>
            <a:ext cx="7886700" cy="1546395"/>
          </a:xfrm>
          <a:prstGeom prst="rect">
            <a:avLst/>
          </a:prstGeom>
          <a:noFill/>
          <a:ln>
            <a:noFill/>
          </a:ln>
        </p:spPr>
        <p:txBody>
          <a:bodyPr spcFirstLastPara="1" wrap="square" lIns="68569" tIns="34275" rIns="68569" bIns="34275" anchor="ctr" anchorCtr="0">
            <a:noAutofit/>
          </a:bodyPr>
          <a:lstStyle/>
          <a:p>
            <a:pPr algn="ctr"/>
            <a:r>
              <a:rPr lang="en-GB" sz="4050" b="1"/>
              <a:t>Supporting Children and Families – the Development of a  Mental Health and Wellbeing Resource Catalogue during COVID-19</a:t>
            </a:r>
            <a:endParaRPr sz="4050" b="1" i="1"/>
          </a:p>
        </p:txBody>
      </p:sp>
      <p:sp>
        <p:nvSpPr>
          <p:cNvPr id="228" name="Google Shape;228;p1"/>
          <p:cNvSpPr txBox="1"/>
          <p:nvPr/>
        </p:nvSpPr>
        <p:spPr>
          <a:xfrm>
            <a:off x="659816" y="3963388"/>
            <a:ext cx="7886700" cy="1546395"/>
          </a:xfrm>
          <a:prstGeom prst="rect">
            <a:avLst/>
          </a:prstGeom>
          <a:noFill/>
          <a:ln>
            <a:noFill/>
          </a:ln>
        </p:spPr>
        <p:txBody>
          <a:bodyPr spcFirstLastPara="1" wrap="square" lIns="68569" tIns="34275" rIns="68569" bIns="34275" anchor="ctr" anchorCtr="0">
            <a:normAutofit/>
          </a:bodyPr>
          <a:lstStyle/>
          <a:p>
            <a:pPr algn="ctr" defTabSz="685800">
              <a:lnSpc>
                <a:spcPct val="90000"/>
              </a:lnSpc>
              <a:buClr>
                <a:srgbClr val="FFFFFF"/>
              </a:buClr>
              <a:buSzPts val="2800"/>
            </a:pPr>
            <a:endParaRPr sz="2100" b="1" i="1">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40920835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3"/>
        <p:cNvGrpSpPr/>
        <p:nvPr/>
      </p:nvGrpSpPr>
      <p:grpSpPr>
        <a:xfrm>
          <a:off x="0" y="0"/>
          <a:ext cx="0" cy="0"/>
          <a:chOff x="0" y="0"/>
          <a:chExt cx="0" cy="0"/>
        </a:xfrm>
      </p:grpSpPr>
      <p:pic>
        <p:nvPicPr>
          <p:cNvPr id="234" name="Google Shape;234;p2" descr="Logo, company name&#10;&#10;Description automatically generated"/>
          <p:cNvPicPr preferRelativeResize="0"/>
          <p:nvPr/>
        </p:nvPicPr>
        <p:blipFill rotWithShape="1">
          <a:blip r:embed="rId3">
            <a:alphaModFix/>
          </a:blip>
          <a:srcRect/>
          <a:stretch/>
        </p:blipFill>
        <p:spPr>
          <a:xfrm>
            <a:off x="8153400" y="942437"/>
            <a:ext cx="940710" cy="639237"/>
          </a:xfrm>
          <a:prstGeom prst="rect">
            <a:avLst/>
          </a:prstGeom>
          <a:noFill/>
          <a:ln>
            <a:noFill/>
          </a:ln>
        </p:spPr>
      </p:pic>
      <p:sp>
        <p:nvSpPr>
          <p:cNvPr id="235" name="Google Shape;235;p2"/>
          <p:cNvSpPr txBox="1"/>
          <p:nvPr/>
        </p:nvSpPr>
        <p:spPr>
          <a:xfrm>
            <a:off x="392728" y="1300943"/>
            <a:ext cx="7502237" cy="2285211"/>
          </a:xfrm>
          <a:prstGeom prst="rect">
            <a:avLst/>
          </a:prstGeom>
          <a:noFill/>
          <a:ln>
            <a:noFill/>
          </a:ln>
        </p:spPr>
        <p:txBody>
          <a:bodyPr spcFirstLastPara="1" wrap="square" lIns="68569" tIns="34275" rIns="68569" bIns="34275" anchor="t" anchorCtr="0">
            <a:spAutoFit/>
          </a:bodyPr>
          <a:lstStyle/>
          <a:p>
            <a:pPr defTabSz="685800"/>
            <a:endParaRPr sz="2400">
              <a:latin typeface="Trebuchet MS"/>
              <a:ea typeface="Trebuchet MS"/>
              <a:cs typeface="Trebuchet MS"/>
              <a:sym typeface="Trebuchet MS"/>
            </a:endParaRPr>
          </a:p>
          <a:p>
            <a:pPr marL="214313" indent="-214313" defTabSz="685800">
              <a:buSzPts val="3200"/>
              <a:buFont typeface="Trebuchet MS"/>
              <a:buChar char="-"/>
            </a:pPr>
            <a:r>
              <a:rPr lang="en-GB" sz="2400">
                <a:latin typeface="Trebuchet MS"/>
                <a:ea typeface="Trebuchet MS"/>
                <a:cs typeface="Trebuchet MS"/>
                <a:sym typeface="Trebuchet MS"/>
              </a:rPr>
              <a:t>Impact of lockdown on service provision</a:t>
            </a:r>
            <a:endParaRPr sz="1050"/>
          </a:p>
          <a:p>
            <a:pPr marL="214313" indent="-214313" defTabSz="685800">
              <a:buSzPts val="3200"/>
              <a:buFont typeface="Trebuchet MS"/>
              <a:buChar char="-"/>
            </a:pPr>
            <a:r>
              <a:rPr lang="en-GB" sz="2400">
                <a:latin typeface="Trebuchet MS"/>
                <a:ea typeface="Trebuchet MS"/>
                <a:cs typeface="Trebuchet MS"/>
                <a:sym typeface="Trebuchet MS"/>
              </a:rPr>
              <a:t>Rapidly changing situation for families and services</a:t>
            </a:r>
            <a:endParaRPr sz="1050"/>
          </a:p>
          <a:p>
            <a:pPr marL="214313" indent="-214313" defTabSz="685800">
              <a:buSzPts val="3200"/>
              <a:buFont typeface="Trebuchet MS"/>
              <a:buChar char="-"/>
            </a:pPr>
            <a:r>
              <a:rPr lang="en-GB" sz="2400">
                <a:latin typeface="Trebuchet MS"/>
                <a:ea typeface="Trebuchet MS"/>
                <a:cs typeface="Trebuchet MS"/>
                <a:sym typeface="Trebuchet MS"/>
              </a:rPr>
              <a:t>Identified need to collate information on available resources to support clinicians and partner agencies</a:t>
            </a:r>
            <a:endParaRPr sz="1050"/>
          </a:p>
          <a:p>
            <a:pPr defTabSz="685800"/>
            <a:endParaRPr sz="2400">
              <a:latin typeface="Trebuchet MS"/>
              <a:ea typeface="Trebuchet MS"/>
              <a:cs typeface="Trebuchet MS"/>
              <a:sym typeface="Trebuchet MS"/>
            </a:endParaRPr>
          </a:p>
        </p:txBody>
      </p:sp>
      <p:sp>
        <p:nvSpPr>
          <p:cNvPr id="236" name="Google Shape;236;p2"/>
          <p:cNvSpPr/>
          <p:nvPr/>
        </p:nvSpPr>
        <p:spPr>
          <a:xfrm>
            <a:off x="392728" y="1296015"/>
            <a:ext cx="1132763" cy="392385"/>
          </a:xfrm>
          <a:prstGeom prst="rect">
            <a:avLst/>
          </a:prstGeom>
          <a:noFill/>
          <a:ln>
            <a:noFill/>
          </a:ln>
        </p:spPr>
        <p:txBody>
          <a:bodyPr spcFirstLastPara="1" wrap="square" lIns="68569" tIns="34275" rIns="68569" bIns="34275" anchor="t" anchorCtr="0">
            <a:spAutoFit/>
          </a:bodyPr>
          <a:lstStyle/>
          <a:p>
            <a:pPr defTabSz="685800"/>
            <a:r>
              <a:rPr lang="en-GB" sz="2100" b="1">
                <a:solidFill>
                  <a:srgbClr val="0F7597"/>
                </a:solidFill>
                <a:latin typeface="Trebuchet MS"/>
                <a:ea typeface="Trebuchet MS"/>
                <a:cs typeface="Trebuchet MS"/>
                <a:sym typeface="Trebuchet MS"/>
              </a:rPr>
              <a:t>Context</a:t>
            </a:r>
            <a:endParaRPr sz="1050"/>
          </a:p>
        </p:txBody>
      </p:sp>
      <p:pic>
        <p:nvPicPr>
          <p:cNvPr id="237" name="Google Shape;237;p2" descr="A picture containing text, outdoor, graffiti&#10;&#10;Description automatically generated"/>
          <p:cNvPicPr preferRelativeResize="0"/>
          <p:nvPr/>
        </p:nvPicPr>
        <p:blipFill rotWithShape="1">
          <a:blip r:embed="rId4">
            <a:alphaModFix/>
          </a:blip>
          <a:srcRect/>
          <a:stretch/>
        </p:blipFill>
        <p:spPr>
          <a:xfrm>
            <a:off x="5236380" y="3467882"/>
            <a:ext cx="2917021" cy="1921929"/>
          </a:xfrm>
          <a:prstGeom prst="rect">
            <a:avLst/>
          </a:prstGeom>
          <a:noFill/>
          <a:ln>
            <a:noFill/>
          </a:ln>
        </p:spPr>
      </p:pic>
      <p:pic>
        <p:nvPicPr>
          <p:cNvPr id="238" name="Google Shape;238;p2" descr="Graphical user interface, text, application, email&#10;&#10;Description automatically generated"/>
          <p:cNvPicPr preferRelativeResize="0"/>
          <p:nvPr/>
        </p:nvPicPr>
        <p:blipFill rotWithShape="1">
          <a:blip r:embed="rId5">
            <a:alphaModFix/>
          </a:blip>
          <a:srcRect b="26136"/>
          <a:stretch/>
        </p:blipFill>
        <p:spPr>
          <a:xfrm>
            <a:off x="616196" y="3256501"/>
            <a:ext cx="3873652" cy="2151242"/>
          </a:xfrm>
          <a:prstGeom prst="rect">
            <a:avLst/>
          </a:prstGeom>
          <a:noFill/>
          <a:ln>
            <a:noFill/>
          </a:ln>
        </p:spPr>
      </p:pic>
      <p:sp>
        <p:nvSpPr>
          <p:cNvPr id="239" name="Google Shape;239;p2"/>
          <p:cNvSpPr txBox="1"/>
          <p:nvPr/>
        </p:nvSpPr>
        <p:spPr>
          <a:xfrm>
            <a:off x="674273" y="5358344"/>
            <a:ext cx="3481470" cy="184636"/>
          </a:xfrm>
          <a:prstGeom prst="rect">
            <a:avLst/>
          </a:prstGeom>
          <a:noFill/>
          <a:ln>
            <a:noFill/>
          </a:ln>
        </p:spPr>
        <p:txBody>
          <a:bodyPr spcFirstLastPara="1" wrap="square" lIns="68569" tIns="34275" rIns="68569" bIns="34275" anchor="t" anchorCtr="0">
            <a:spAutoFit/>
          </a:bodyPr>
          <a:lstStyle/>
          <a:p>
            <a:pPr defTabSz="685800"/>
            <a:r>
              <a:rPr lang="en-GB" sz="750">
                <a:latin typeface="Trebuchet MS"/>
                <a:ea typeface="Trebuchet MS"/>
                <a:cs typeface="Trebuchet MS"/>
                <a:sym typeface="Trebuchet MS"/>
              </a:rPr>
              <a:t>https://www.gov.scot/news/nhs-scotland-placed-on-emergency-footing/</a:t>
            </a:r>
            <a:endParaRPr sz="1050"/>
          </a:p>
        </p:txBody>
      </p:sp>
      <p:sp>
        <p:nvSpPr>
          <p:cNvPr id="240" name="Google Shape;240;p2"/>
          <p:cNvSpPr txBox="1"/>
          <p:nvPr/>
        </p:nvSpPr>
        <p:spPr>
          <a:xfrm>
            <a:off x="5236380" y="5450676"/>
            <a:ext cx="2829448" cy="184636"/>
          </a:xfrm>
          <a:prstGeom prst="rect">
            <a:avLst/>
          </a:prstGeom>
          <a:noFill/>
          <a:ln>
            <a:noFill/>
          </a:ln>
        </p:spPr>
        <p:txBody>
          <a:bodyPr spcFirstLastPara="1" wrap="square" lIns="68569" tIns="34275" rIns="68569" bIns="34275" anchor="t" anchorCtr="0">
            <a:spAutoFit/>
          </a:bodyPr>
          <a:lstStyle/>
          <a:p>
            <a:pPr defTabSz="685800"/>
            <a:r>
              <a:rPr lang="en-GB" sz="750">
                <a:latin typeface="Trebuchet MS"/>
                <a:ea typeface="Trebuchet MS"/>
                <a:cs typeface="Trebuchet MS"/>
                <a:sym typeface="Trebuchet MS"/>
              </a:rPr>
              <a:t>Credit: Gary Campbell-Hall/Wikimedia Commons/cc-by-2.0. </a:t>
            </a:r>
            <a:endParaRPr sz="750">
              <a:latin typeface="Trebuchet MS"/>
              <a:ea typeface="Trebuchet MS"/>
              <a:cs typeface="Trebuchet MS"/>
              <a:sym typeface="Trebuchet MS"/>
            </a:endParaRPr>
          </a:p>
        </p:txBody>
      </p:sp>
    </p:spTree>
    <p:extLst>
      <p:ext uri="{BB962C8B-B14F-4D97-AF65-F5344CB8AC3E}">
        <p14:creationId xmlns:p14="http://schemas.microsoft.com/office/powerpoint/2010/main" val="3554832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
          <p:cNvSpPr txBox="1"/>
          <p:nvPr/>
        </p:nvSpPr>
        <p:spPr>
          <a:xfrm>
            <a:off x="447014" y="1581675"/>
            <a:ext cx="5244563" cy="3624039"/>
          </a:xfrm>
          <a:prstGeom prst="rect">
            <a:avLst/>
          </a:prstGeom>
          <a:noFill/>
          <a:ln>
            <a:noFill/>
          </a:ln>
        </p:spPr>
        <p:txBody>
          <a:bodyPr spcFirstLastPara="1" wrap="square" lIns="68569" tIns="34275" rIns="68569" bIns="34275" anchor="t" anchorCtr="0">
            <a:spAutoFit/>
          </a:bodyPr>
          <a:lstStyle/>
          <a:p>
            <a:pPr defTabSz="685800"/>
            <a:r>
              <a:rPr lang="en-GB" sz="2100" b="1">
                <a:solidFill>
                  <a:srgbClr val="0F7597"/>
                </a:solidFill>
                <a:latin typeface="Trebuchet MS"/>
                <a:ea typeface="Trebuchet MS"/>
                <a:cs typeface="Trebuchet MS"/>
                <a:sym typeface="Trebuchet MS"/>
              </a:rPr>
              <a:t>Aims</a:t>
            </a:r>
            <a:endParaRPr sz="1050"/>
          </a:p>
          <a:p>
            <a:pPr marL="214313" indent="-214313" defTabSz="685800">
              <a:buSzPts val="2800"/>
              <a:buFont typeface="Arial"/>
              <a:buChar char="•"/>
            </a:pPr>
            <a:r>
              <a:rPr lang="en-GB" sz="2100">
                <a:latin typeface="Trebuchet MS"/>
                <a:ea typeface="Trebuchet MS"/>
                <a:cs typeface="Trebuchet MS"/>
                <a:sym typeface="Trebuchet MS"/>
              </a:rPr>
              <a:t>Improve and simplify access to quality digital coronavirus mental health and wellbeing resources </a:t>
            </a:r>
            <a:endParaRPr sz="1050"/>
          </a:p>
          <a:p>
            <a:pPr marL="214313" indent="-214313" defTabSz="685800">
              <a:buSzPts val="2800"/>
              <a:buFont typeface="Arial"/>
              <a:buChar char="•"/>
            </a:pPr>
            <a:r>
              <a:rPr lang="en-GB" sz="2100">
                <a:latin typeface="Trebuchet MS"/>
                <a:ea typeface="Trebuchet MS"/>
                <a:cs typeface="Trebuchet MS"/>
                <a:sym typeface="Trebuchet MS"/>
              </a:rPr>
              <a:t>Provide up-to-date information about voluntary sector organisations</a:t>
            </a:r>
            <a:endParaRPr sz="1050"/>
          </a:p>
          <a:p>
            <a:pPr defTabSz="685800"/>
            <a:endParaRPr sz="2100">
              <a:latin typeface="Trebuchet MS"/>
              <a:ea typeface="Trebuchet MS"/>
              <a:cs typeface="Trebuchet MS"/>
              <a:sym typeface="Trebuchet MS"/>
            </a:endParaRPr>
          </a:p>
          <a:p>
            <a:pPr defTabSz="685800"/>
            <a:r>
              <a:rPr lang="en-GB" sz="2100" b="1">
                <a:solidFill>
                  <a:srgbClr val="0F7597"/>
                </a:solidFill>
                <a:latin typeface="Trebuchet MS"/>
                <a:ea typeface="Trebuchet MS"/>
                <a:cs typeface="Trebuchet MS"/>
                <a:sym typeface="Trebuchet MS"/>
              </a:rPr>
              <a:t>Audience</a:t>
            </a:r>
            <a:endParaRPr sz="1050"/>
          </a:p>
          <a:p>
            <a:pPr marL="342900" indent="-342900" defTabSz="685800">
              <a:buSzPts val="2800"/>
              <a:buFont typeface="Arial"/>
              <a:buChar char="•"/>
            </a:pPr>
            <a:r>
              <a:rPr lang="en-GB" sz="2100">
                <a:latin typeface="Trebuchet MS"/>
                <a:ea typeface="Trebuchet MS"/>
                <a:cs typeface="Trebuchet MS"/>
                <a:sym typeface="Trebuchet MS"/>
              </a:rPr>
              <a:t>Children, young people and their families</a:t>
            </a:r>
            <a:endParaRPr sz="1050"/>
          </a:p>
          <a:p>
            <a:pPr marL="342900" indent="-342900" defTabSz="685800">
              <a:buSzPts val="2800"/>
              <a:buFont typeface="Arial"/>
              <a:buChar char="•"/>
            </a:pPr>
            <a:r>
              <a:rPr lang="en-GB" sz="2100">
                <a:latin typeface="Trebuchet MS"/>
                <a:ea typeface="Trebuchet MS"/>
                <a:cs typeface="Trebuchet MS"/>
                <a:sym typeface="Trebuchet MS"/>
              </a:rPr>
              <a:t>CAMHS clinicians</a:t>
            </a:r>
            <a:endParaRPr sz="1050"/>
          </a:p>
        </p:txBody>
      </p:sp>
      <p:pic>
        <p:nvPicPr>
          <p:cNvPr id="247" name="Google Shape;247;p3" descr="Text&#10;&#10;Description automatically generated"/>
          <p:cNvPicPr preferRelativeResize="0"/>
          <p:nvPr/>
        </p:nvPicPr>
        <p:blipFill rotWithShape="1">
          <a:blip r:embed="rId3">
            <a:alphaModFix/>
          </a:blip>
          <a:srcRect/>
          <a:stretch/>
        </p:blipFill>
        <p:spPr>
          <a:xfrm>
            <a:off x="5504028" y="1768298"/>
            <a:ext cx="2649372" cy="3762614"/>
          </a:xfrm>
          <a:prstGeom prst="rect">
            <a:avLst/>
          </a:prstGeom>
          <a:noFill/>
          <a:ln>
            <a:noFill/>
          </a:ln>
        </p:spPr>
      </p:pic>
      <p:pic>
        <p:nvPicPr>
          <p:cNvPr id="248" name="Google Shape;248;p3" descr="Logo, company name&#10;&#10;Description automatically generated"/>
          <p:cNvPicPr preferRelativeResize="0"/>
          <p:nvPr/>
        </p:nvPicPr>
        <p:blipFill rotWithShape="1">
          <a:blip r:embed="rId4">
            <a:alphaModFix/>
          </a:blip>
          <a:srcRect/>
          <a:stretch/>
        </p:blipFill>
        <p:spPr>
          <a:xfrm>
            <a:off x="8153400" y="942437"/>
            <a:ext cx="940710" cy="639237"/>
          </a:xfrm>
          <a:prstGeom prst="rect">
            <a:avLst/>
          </a:prstGeom>
          <a:noFill/>
          <a:ln>
            <a:noFill/>
          </a:ln>
        </p:spPr>
      </p:pic>
    </p:spTree>
    <p:extLst>
      <p:ext uri="{BB962C8B-B14F-4D97-AF65-F5344CB8AC3E}">
        <p14:creationId xmlns:p14="http://schemas.microsoft.com/office/powerpoint/2010/main" val="6753822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4"/>
          <p:cNvSpPr txBox="1"/>
          <p:nvPr/>
        </p:nvSpPr>
        <p:spPr>
          <a:xfrm>
            <a:off x="568926" y="1065848"/>
            <a:ext cx="4231042" cy="392385"/>
          </a:xfrm>
          <a:prstGeom prst="rect">
            <a:avLst/>
          </a:prstGeom>
          <a:noFill/>
          <a:ln>
            <a:noFill/>
          </a:ln>
        </p:spPr>
        <p:txBody>
          <a:bodyPr spcFirstLastPara="1" wrap="square" lIns="68569" tIns="34275" rIns="68569" bIns="34275" anchor="t" anchorCtr="0">
            <a:spAutoFit/>
          </a:bodyPr>
          <a:lstStyle/>
          <a:p>
            <a:pPr defTabSz="685800"/>
            <a:r>
              <a:rPr lang="en-GB" sz="2100" b="1">
                <a:solidFill>
                  <a:srgbClr val="0F7597"/>
                </a:solidFill>
                <a:latin typeface="Trebuchet MS"/>
                <a:ea typeface="Trebuchet MS"/>
                <a:cs typeface="Trebuchet MS"/>
                <a:sym typeface="Trebuchet MS"/>
              </a:rPr>
              <a:t>Content </a:t>
            </a:r>
            <a:endParaRPr sz="1050"/>
          </a:p>
        </p:txBody>
      </p:sp>
      <p:pic>
        <p:nvPicPr>
          <p:cNvPr id="255" name="Google Shape;255;p4" descr="Logo, company name&#10;&#10;Description automatically generated"/>
          <p:cNvPicPr preferRelativeResize="0"/>
          <p:nvPr/>
        </p:nvPicPr>
        <p:blipFill rotWithShape="1">
          <a:blip r:embed="rId3">
            <a:alphaModFix/>
          </a:blip>
          <a:srcRect/>
          <a:stretch/>
        </p:blipFill>
        <p:spPr>
          <a:xfrm>
            <a:off x="8153400" y="942437"/>
            <a:ext cx="940710" cy="639237"/>
          </a:xfrm>
          <a:prstGeom prst="rect">
            <a:avLst/>
          </a:prstGeom>
          <a:noFill/>
          <a:ln>
            <a:noFill/>
          </a:ln>
        </p:spPr>
      </p:pic>
      <p:pic>
        <p:nvPicPr>
          <p:cNvPr id="256" name="Google Shape;256;p4"/>
          <p:cNvPicPr preferRelativeResize="0"/>
          <p:nvPr/>
        </p:nvPicPr>
        <p:blipFill rotWithShape="1">
          <a:blip r:embed="rId4">
            <a:alphaModFix/>
          </a:blip>
          <a:srcRect/>
          <a:stretch/>
        </p:blipFill>
        <p:spPr>
          <a:xfrm>
            <a:off x="201714" y="4182597"/>
            <a:ext cx="4444033" cy="1818154"/>
          </a:xfrm>
          <a:prstGeom prst="rect">
            <a:avLst/>
          </a:prstGeom>
          <a:noFill/>
          <a:ln>
            <a:noFill/>
          </a:ln>
        </p:spPr>
      </p:pic>
      <p:pic>
        <p:nvPicPr>
          <p:cNvPr id="257" name="Google Shape;257;p4"/>
          <p:cNvPicPr preferRelativeResize="0"/>
          <p:nvPr/>
        </p:nvPicPr>
        <p:blipFill rotWithShape="1">
          <a:blip r:embed="rId5">
            <a:alphaModFix/>
          </a:blip>
          <a:srcRect/>
          <a:stretch/>
        </p:blipFill>
        <p:spPr>
          <a:xfrm>
            <a:off x="137410" y="1581675"/>
            <a:ext cx="4508336" cy="2486372"/>
          </a:xfrm>
          <a:prstGeom prst="rect">
            <a:avLst/>
          </a:prstGeom>
          <a:noFill/>
          <a:ln>
            <a:noFill/>
          </a:ln>
        </p:spPr>
      </p:pic>
      <p:sp>
        <p:nvSpPr>
          <p:cNvPr id="258" name="Google Shape;258;p4"/>
          <p:cNvSpPr/>
          <p:nvPr/>
        </p:nvSpPr>
        <p:spPr>
          <a:xfrm>
            <a:off x="4799967" y="1868184"/>
            <a:ext cx="4572000" cy="3393206"/>
          </a:xfrm>
          <a:prstGeom prst="rect">
            <a:avLst/>
          </a:prstGeom>
          <a:noFill/>
          <a:ln>
            <a:noFill/>
          </a:ln>
        </p:spPr>
        <p:txBody>
          <a:bodyPr spcFirstLastPara="1" wrap="square" lIns="68569" tIns="34275" rIns="68569" bIns="34275" anchor="t" anchorCtr="0">
            <a:spAutoFit/>
          </a:bodyPr>
          <a:lstStyle/>
          <a:p>
            <a:pPr defTabSz="685800"/>
            <a:r>
              <a:rPr lang="en-GB" sz="2400">
                <a:latin typeface="Trebuchet MS"/>
                <a:ea typeface="Trebuchet MS"/>
                <a:cs typeface="Trebuchet MS"/>
                <a:sym typeface="Trebuchet MS"/>
              </a:rPr>
              <a:t>Lay out: </a:t>
            </a:r>
            <a:endParaRPr sz="1050"/>
          </a:p>
          <a:p>
            <a:pPr defTabSz="685800"/>
            <a:endParaRPr sz="2400">
              <a:latin typeface="Trebuchet MS"/>
              <a:ea typeface="Trebuchet MS"/>
              <a:cs typeface="Trebuchet MS"/>
              <a:sym typeface="Trebuchet MS"/>
            </a:endParaRPr>
          </a:p>
          <a:p>
            <a:pPr marL="342900" indent="-342900" defTabSz="685800">
              <a:buSzPts val="3200"/>
              <a:buFont typeface="Trebuchet MS"/>
              <a:buChar char="-"/>
            </a:pPr>
            <a:r>
              <a:rPr lang="en-GB" sz="2400">
                <a:latin typeface="Trebuchet MS"/>
                <a:ea typeface="Trebuchet MS"/>
                <a:cs typeface="Trebuchet MS"/>
                <a:sym typeface="Trebuchet MS"/>
              </a:rPr>
              <a:t>Split between resources and support services</a:t>
            </a:r>
            <a:endParaRPr sz="1050"/>
          </a:p>
          <a:p>
            <a:pPr marL="342900" indent="-342900" defTabSz="685800">
              <a:buSzPts val="3200"/>
              <a:buFont typeface="Trebuchet MS"/>
              <a:buChar char="-"/>
            </a:pPr>
            <a:r>
              <a:rPr lang="en-GB" sz="2400">
                <a:latin typeface="Trebuchet MS"/>
                <a:ea typeface="Trebuchet MS"/>
                <a:cs typeface="Trebuchet MS"/>
                <a:sym typeface="Trebuchet MS"/>
              </a:rPr>
              <a:t>Age and stage</a:t>
            </a:r>
            <a:endParaRPr sz="1050"/>
          </a:p>
          <a:p>
            <a:pPr marL="342900" indent="-342900" defTabSz="685800">
              <a:buSzPts val="3200"/>
              <a:buFont typeface="Trebuchet MS"/>
              <a:buChar char="-"/>
            </a:pPr>
            <a:r>
              <a:rPr lang="en-GB" sz="2400">
                <a:latin typeface="Trebuchet MS"/>
                <a:ea typeface="Trebuchet MS"/>
                <a:cs typeface="Trebuchet MS"/>
                <a:sym typeface="Trebuchet MS"/>
              </a:rPr>
              <a:t>Specific groups with additional needs</a:t>
            </a:r>
            <a:endParaRPr sz="1050"/>
          </a:p>
          <a:p>
            <a:pPr marL="342900" indent="-342900" defTabSz="685800">
              <a:buSzPts val="3200"/>
              <a:buFont typeface="Trebuchet MS"/>
              <a:buChar char="-"/>
            </a:pPr>
            <a:r>
              <a:rPr lang="en-GB" sz="2400">
                <a:latin typeface="Trebuchet MS"/>
                <a:ea typeface="Trebuchet MS"/>
                <a:cs typeface="Trebuchet MS"/>
                <a:sym typeface="Trebuchet MS"/>
              </a:rPr>
              <a:t>Resource topics</a:t>
            </a:r>
            <a:endParaRPr sz="1050"/>
          </a:p>
          <a:p>
            <a:pPr marL="342900" indent="-342900" defTabSz="685800">
              <a:buSzPts val="3200"/>
              <a:buFont typeface="Trebuchet MS"/>
              <a:buChar char="-"/>
            </a:pPr>
            <a:r>
              <a:rPr lang="en-GB" sz="2400">
                <a:latin typeface="Trebuchet MS"/>
                <a:ea typeface="Trebuchet MS"/>
                <a:cs typeface="Trebuchet MS"/>
                <a:sym typeface="Trebuchet MS"/>
              </a:rPr>
              <a:t>Section overviews</a:t>
            </a:r>
            <a:endParaRPr sz="1050"/>
          </a:p>
        </p:txBody>
      </p:sp>
    </p:spTree>
    <p:extLst>
      <p:ext uri="{BB962C8B-B14F-4D97-AF65-F5344CB8AC3E}">
        <p14:creationId xmlns:p14="http://schemas.microsoft.com/office/powerpoint/2010/main" val="16284828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5"/>
          <p:cNvSpPr txBox="1"/>
          <p:nvPr/>
        </p:nvSpPr>
        <p:spPr>
          <a:xfrm>
            <a:off x="619250" y="877771"/>
            <a:ext cx="2920690" cy="392385"/>
          </a:xfrm>
          <a:prstGeom prst="rect">
            <a:avLst/>
          </a:prstGeom>
          <a:noFill/>
          <a:ln>
            <a:noFill/>
          </a:ln>
        </p:spPr>
        <p:txBody>
          <a:bodyPr spcFirstLastPara="1" wrap="square" lIns="68569" tIns="34275" rIns="68569" bIns="34275" anchor="t" anchorCtr="0">
            <a:spAutoFit/>
          </a:bodyPr>
          <a:lstStyle/>
          <a:p>
            <a:pPr defTabSz="685800"/>
            <a:r>
              <a:rPr lang="en-GB" sz="2100" b="1">
                <a:solidFill>
                  <a:srgbClr val="0F7597"/>
                </a:solidFill>
                <a:latin typeface="Trebuchet MS"/>
                <a:ea typeface="Trebuchet MS"/>
                <a:cs typeface="Trebuchet MS"/>
                <a:sym typeface="Trebuchet MS"/>
              </a:rPr>
              <a:t>Content - resources</a:t>
            </a:r>
            <a:endParaRPr sz="1050"/>
          </a:p>
        </p:txBody>
      </p:sp>
      <p:pic>
        <p:nvPicPr>
          <p:cNvPr id="265" name="Google Shape;265;p5" descr="Logo, company name&#10;&#10;Description automatically generated"/>
          <p:cNvPicPr preferRelativeResize="0"/>
          <p:nvPr/>
        </p:nvPicPr>
        <p:blipFill rotWithShape="1">
          <a:blip r:embed="rId3">
            <a:alphaModFix/>
          </a:blip>
          <a:srcRect/>
          <a:stretch/>
        </p:blipFill>
        <p:spPr>
          <a:xfrm>
            <a:off x="8153400" y="942437"/>
            <a:ext cx="940710" cy="639237"/>
          </a:xfrm>
          <a:prstGeom prst="rect">
            <a:avLst/>
          </a:prstGeom>
          <a:noFill/>
          <a:ln>
            <a:noFill/>
          </a:ln>
        </p:spPr>
      </p:pic>
      <p:pic>
        <p:nvPicPr>
          <p:cNvPr id="266" name="Google Shape;266;p5"/>
          <p:cNvPicPr preferRelativeResize="0"/>
          <p:nvPr/>
        </p:nvPicPr>
        <p:blipFill rotWithShape="1">
          <a:blip r:embed="rId4">
            <a:alphaModFix/>
          </a:blip>
          <a:srcRect/>
          <a:stretch/>
        </p:blipFill>
        <p:spPr>
          <a:xfrm>
            <a:off x="311025" y="1334852"/>
            <a:ext cx="4480181" cy="4526180"/>
          </a:xfrm>
          <a:prstGeom prst="rect">
            <a:avLst/>
          </a:prstGeom>
          <a:noFill/>
          <a:ln>
            <a:noFill/>
          </a:ln>
        </p:spPr>
      </p:pic>
      <p:pic>
        <p:nvPicPr>
          <p:cNvPr id="267" name="Google Shape;267;p5"/>
          <p:cNvPicPr preferRelativeResize="0"/>
          <p:nvPr/>
        </p:nvPicPr>
        <p:blipFill rotWithShape="1">
          <a:blip r:embed="rId5">
            <a:alphaModFix/>
          </a:blip>
          <a:srcRect/>
          <a:stretch/>
        </p:blipFill>
        <p:spPr>
          <a:xfrm>
            <a:off x="5280474" y="2193095"/>
            <a:ext cx="1814766" cy="2622122"/>
          </a:xfrm>
          <a:prstGeom prst="rect">
            <a:avLst/>
          </a:prstGeom>
          <a:noFill/>
          <a:ln>
            <a:noFill/>
          </a:ln>
        </p:spPr>
      </p:pic>
      <p:pic>
        <p:nvPicPr>
          <p:cNvPr id="268" name="Google Shape;268;p5"/>
          <p:cNvPicPr preferRelativeResize="0"/>
          <p:nvPr/>
        </p:nvPicPr>
        <p:blipFill rotWithShape="1">
          <a:blip r:embed="rId6">
            <a:alphaModFix/>
          </a:blip>
          <a:srcRect/>
          <a:stretch/>
        </p:blipFill>
        <p:spPr>
          <a:xfrm>
            <a:off x="7242445" y="2193094"/>
            <a:ext cx="1821911" cy="3072242"/>
          </a:xfrm>
          <a:prstGeom prst="rect">
            <a:avLst/>
          </a:prstGeom>
          <a:noFill/>
          <a:ln>
            <a:noFill/>
          </a:ln>
        </p:spPr>
      </p:pic>
      <p:sp>
        <p:nvSpPr>
          <p:cNvPr id="269" name="Google Shape;269;p5"/>
          <p:cNvSpPr txBox="1"/>
          <p:nvPr/>
        </p:nvSpPr>
        <p:spPr>
          <a:xfrm>
            <a:off x="5439428" y="5438087"/>
            <a:ext cx="3624928" cy="392385"/>
          </a:xfrm>
          <a:prstGeom prst="rect">
            <a:avLst/>
          </a:prstGeom>
          <a:noFill/>
          <a:ln>
            <a:noFill/>
          </a:ln>
        </p:spPr>
        <p:txBody>
          <a:bodyPr spcFirstLastPara="1" wrap="square" lIns="68569" tIns="34275" rIns="68569" bIns="34275" anchor="t" anchorCtr="0">
            <a:spAutoFit/>
          </a:bodyPr>
          <a:lstStyle/>
          <a:p>
            <a:pPr defTabSz="685800"/>
            <a:r>
              <a:rPr lang="en-GB" sz="1050">
                <a:latin typeface="Trebuchet MS"/>
                <a:ea typeface="Trebuchet MS"/>
                <a:cs typeface="Trebuchet MS"/>
                <a:sym typeface="Trebuchet MS"/>
              </a:rPr>
              <a:t>Materials reproduced from: https://www.childline.org.uk/toolbox/calm-zone/</a:t>
            </a:r>
            <a:endParaRPr sz="1050"/>
          </a:p>
        </p:txBody>
      </p:sp>
    </p:spTree>
    <p:extLst>
      <p:ext uri="{BB962C8B-B14F-4D97-AF65-F5344CB8AC3E}">
        <p14:creationId xmlns:p14="http://schemas.microsoft.com/office/powerpoint/2010/main" val="3055730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6"/>
          <p:cNvSpPr txBox="1"/>
          <p:nvPr/>
        </p:nvSpPr>
        <p:spPr>
          <a:xfrm>
            <a:off x="-43823" y="1430623"/>
            <a:ext cx="4480624" cy="3624039"/>
          </a:xfrm>
          <a:prstGeom prst="rect">
            <a:avLst/>
          </a:prstGeom>
          <a:noFill/>
          <a:ln>
            <a:noFill/>
          </a:ln>
        </p:spPr>
        <p:txBody>
          <a:bodyPr spcFirstLastPara="1" wrap="square" lIns="68569" tIns="34275" rIns="68569" bIns="34275" anchor="t" anchorCtr="0">
            <a:spAutoFit/>
          </a:bodyPr>
          <a:lstStyle/>
          <a:p>
            <a:pPr defTabSz="685800"/>
            <a:endParaRPr sz="2100" b="1">
              <a:solidFill>
                <a:srgbClr val="0F7597"/>
              </a:solidFill>
              <a:latin typeface="Trebuchet MS"/>
              <a:ea typeface="Trebuchet MS"/>
              <a:cs typeface="Trebuchet MS"/>
              <a:sym typeface="Trebuchet MS"/>
            </a:endParaRPr>
          </a:p>
          <a:p>
            <a:pPr marL="685800" lvl="1" indent="-342900" defTabSz="685800">
              <a:buSzPts val="2800"/>
              <a:buFont typeface="Arial"/>
              <a:buChar char="•"/>
            </a:pPr>
            <a:r>
              <a:rPr lang="en-GB" sz="2100">
                <a:latin typeface="Trebuchet MS"/>
                <a:ea typeface="Trebuchet MS"/>
                <a:cs typeface="Trebuchet MS"/>
                <a:sym typeface="Trebuchet MS"/>
              </a:rPr>
              <a:t>Wished to create a clear boundary between self-help and additional help services</a:t>
            </a:r>
            <a:endParaRPr sz="1050"/>
          </a:p>
          <a:p>
            <a:pPr marL="685800" lvl="1" indent="-342900" defTabSz="685800">
              <a:buSzPts val="2800"/>
              <a:buFont typeface="Arial"/>
              <a:buChar char="•"/>
            </a:pPr>
            <a:r>
              <a:rPr lang="en-GB" sz="2100">
                <a:latin typeface="Trebuchet MS"/>
                <a:ea typeface="Trebuchet MS"/>
                <a:cs typeface="Trebuchet MS"/>
                <a:sym typeface="Trebuchet MS"/>
              </a:rPr>
              <a:t>Highlighted if services were: National, Lanarkshire-wide or specific to North or South Lanarkshire</a:t>
            </a:r>
            <a:endParaRPr sz="2100">
              <a:latin typeface="Trebuchet MS"/>
              <a:ea typeface="Trebuchet MS"/>
              <a:cs typeface="Trebuchet MS"/>
              <a:sym typeface="Trebuchet MS"/>
            </a:endParaRPr>
          </a:p>
          <a:p>
            <a:pPr marL="685800" lvl="1" indent="-342900" defTabSz="685800">
              <a:buSzPts val="2800"/>
              <a:buFont typeface="Arial"/>
              <a:buChar char="•"/>
            </a:pPr>
            <a:r>
              <a:rPr lang="en-GB" sz="2100">
                <a:latin typeface="Trebuchet MS"/>
                <a:ea typeface="Trebuchet MS"/>
                <a:cs typeface="Trebuchet MS"/>
                <a:sym typeface="Trebuchet MS"/>
              </a:rPr>
              <a:t>Section for closed services</a:t>
            </a:r>
            <a:endParaRPr sz="1050"/>
          </a:p>
          <a:p>
            <a:pPr marL="685800" lvl="1" indent="-209550" defTabSz="685800">
              <a:buSzPts val="2800"/>
            </a:pPr>
            <a:endParaRPr sz="2100">
              <a:latin typeface="Trebuchet MS"/>
              <a:ea typeface="Trebuchet MS"/>
              <a:cs typeface="Trebuchet MS"/>
              <a:sym typeface="Trebuchet MS"/>
            </a:endParaRPr>
          </a:p>
          <a:p>
            <a:pPr defTabSz="685800"/>
            <a:endParaRPr sz="2100">
              <a:latin typeface="Trebuchet MS"/>
              <a:ea typeface="Trebuchet MS"/>
              <a:cs typeface="Trebuchet MS"/>
              <a:sym typeface="Trebuchet MS"/>
            </a:endParaRPr>
          </a:p>
        </p:txBody>
      </p:sp>
      <p:pic>
        <p:nvPicPr>
          <p:cNvPr id="276" name="Google Shape;276;p6" descr="Text, letter, email&#10;&#10;Description automatically generated"/>
          <p:cNvPicPr preferRelativeResize="0"/>
          <p:nvPr/>
        </p:nvPicPr>
        <p:blipFill rotWithShape="1">
          <a:blip r:embed="rId3">
            <a:alphaModFix/>
          </a:blip>
          <a:srcRect/>
          <a:stretch/>
        </p:blipFill>
        <p:spPr>
          <a:xfrm>
            <a:off x="4569922" y="1992886"/>
            <a:ext cx="4433552" cy="3323792"/>
          </a:xfrm>
          <a:prstGeom prst="rect">
            <a:avLst/>
          </a:prstGeom>
          <a:noFill/>
          <a:ln>
            <a:noFill/>
          </a:ln>
        </p:spPr>
      </p:pic>
      <p:pic>
        <p:nvPicPr>
          <p:cNvPr id="277" name="Google Shape;277;p6" descr="Logo, company name&#10;&#10;Description automatically generated"/>
          <p:cNvPicPr preferRelativeResize="0"/>
          <p:nvPr/>
        </p:nvPicPr>
        <p:blipFill rotWithShape="1">
          <a:blip r:embed="rId4">
            <a:alphaModFix/>
          </a:blip>
          <a:srcRect/>
          <a:stretch/>
        </p:blipFill>
        <p:spPr>
          <a:xfrm>
            <a:off x="8153400" y="942437"/>
            <a:ext cx="940710" cy="639237"/>
          </a:xfrm>
          <a:prstGeom prst="rect">
            <a:avLst/>
          </a:prstGeom>
          <a:noFill/>
          <a:ln>
            <a:noFill/>
          </a:ln>
        </p:spPr>
      </p:pic>
      <p:sp>
        <p:nvSpPr>
          <p:cNvPr id="278" name="Google Shape;278;p6"/>
          <p:cNvSpPr/>
          <p:nvPr/>
        </p:nvSpPr>
        <p:spPr>
          <a:xfrm>
            <a:off x="680325" y="1153624"/>
            <a:ext cx="3469941" cy="392385"/>
          </a:xfrm>
          <a:prstGeom prst="rect">
            <a:avLst/>
          </a:prstGeom>
          <a:noFill/>
          <a:ln>
            <a:noFill/>
          </a:ln>
        </p:spPr>
        <p:txBody>
          <a:bodyPr spcFirstLastPara="1" wrap="square" lIns="68569" tIns="34275" rIns="68569" bIns="34275" anchor="t" anchorCtr="0">
            <a:spAutoFit/>
          </a:bodyPr>
          <a:lstStyle/>
          <a:p>
            <a:pPr defTabSz="685800"/>
            <a:r>
              <a:rPr lang="en-GB" sz="2100" b="1">
                <a:solidFill>
                  <a:srgbClr val="0F7597"/>
                </a:solidFill>
                <a:latin typeface="Trebuchet MS"/>
                <a:ea typeface="Trebuchet MS"/>
                <a:cs typeface="Trebuchet MS"/>
                <a:sym typeface="Trebuchet MS"/>
              </a:rPr>
              <a:t>Content – support services</a:t>
            </a:r>
            <a:endParaRPr sz="1050"/>
          </a:p>
        </p:txBody>
      </p:sp>
    </p:spTree>
    <p:extLst>
      <p:ext uri="{BB962C8B-B14F-4D97-AF65-F5344CB8AC3E}">
        <p14:creationId xmlns:p14="http://schemas.microsoft.com/office/powerpoint/2010/main" val="23044780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7"/>
          <p:cNvSpPr txBox="1"/>
          <p:nvPr/>
        </p:nvSpPr>
        <p:spPr>
          <a:xfrm>
            <a:off x="440086" y="1671770"/>
            <a:ext cx="4254513" cy="2977708"/>
          </a:xfrm>
          <a:prstGeom prst="rect">
            <a:avLst/>
          </a:prstGeom>
          <a:noFill/>
          <a:ln>
            <a:noFill/>
          </a:ln>
        </p:spPr>
        <p:txBody>
          <a:bodyPr spcFirstLastPara="1" wrap="square" lIns="68569" tIns="34275" rIns="68569" bIns="34275" anchor="t" anchorCtr="0">
            <a:spAutoFit/>
          </a:bodyPr>
          <a:lstStyle/>
          <a:p>
            <a:pPr marL="342900" indent="-342900" defTabSz="685800">
              <a:buSzPts val="2800"/>
              <a:buFont typeface="Arial"/>
              <a:buChar char="•"/>
            </a:pPr>
            <a:r>
              <a:rPr lang="en-GB" sz="2100">
                <a:latin typeface="Trebuchet MS"/>
                <a:ea typeface="Trebuchet MS"/>
                <a:cs typeface="Trebuchet MS"/>
                <a:sym typeface="Trebuchet MS"/>
              </a:rPr>
              <a:t>All CAMHS teams</a:t>
            </a:r>
            <a:endParaRPr sz="1050"/>
          </a:p>
          <a:p>
            <a:pPr marL="342900" indent="-342900" defTabSz="685800">
              <a:buSzPts val="2800"/>
              <a:buFont typeface="Arial"/>
              <a:buChar char="•"/>
            </a:pPr>
            <a:r>
              <a:rPr lang="en-GB" sz="2100">
                <a:latin typeface="Trebuchet MS"/>
                <a:ea typeface="Trebuchet MS"/>
                <a:cs typeface="Trebuchet MS"/>
                <a:sym typeface="Trebuchet MS"/>
              </a:rPr>
              <a:t>Wider clinical teams </a:t>
            </a:r>
            <a:endParaRPr sz="1050"/>
          </a:p>
          <a:p>
            <a:pPr marL="342900" indent="-342900" defTabSz="685800">
              <a:buSzPts val="2800"/>
              <a:buFont typeface="Arial"/>
              <a:buChar char="•"/>
            </a:pPr>
            <a:r>
              <a:rPr lang="en-GB" sz="2100">
                <a:latin typeface="Trebuchet MS"/>
                <a:ea typeface="Trebuchet MS"/>
                <a:cs typeface="Trebuchet MS"/>
                <a:sym typeface="Trebuchet MS"/>
              </a:rPr>
              <a:t>NHS Lanarkshire CAMHS website </a:t>
            </a:r>
            <a:endParaRPr sz="1350">
              <a:latin typeface="Trebuchet MS"/>
              <a:ea typeface="Trebuchet MS"/>
              <a:cs typeface="Trebuchet MS"/>
              <a:sym typeface="Trebuchet MS"/>
            </a:endParaRPr>
          </a:p>
          <a:p>
            <a:pPr marL="342900" indent="-342900" defTabSz="685800">
              <a:buSzPts val="2800"/>
              <a:buFont typeface="Arial"/>
              <a:buChar char="•"/>
            </a:pPr>
            <a:r>
              <a:rPr lang="en-GB" sz="2100">
                <a:latin typeface="Trebuchet MS"/>
                <a:ea typeface="Trebuchet MS"/>
                <a:cs typeface="Trebuchet MS"/>
                <a:sym typeface="Trebuchet MS"/>
              </a:rPr>
              <a:t>External agencies including N/S Lanarkshire Social Work and Educational Psychology</a:t>
            </a:r>
            <a:endParaRPr sz="1050"/>
          </a:p>
          <a:p>
            <a:pPr marL="342900" indent="-342900" defTabSz="685800">
              <a:buSzPts val="2800"/>
              <a:buFont typeface="Arial"/>
              <a:buChar char="•"/>
            </a:pPr>
            <a:r>
              <a:rPr lang="en-GB" sz="2100">
                <a:latin typeface="Trebuchet MS"/>
                <a:ea typeface="Trebuchet MS"/>
                <a:cs typeface="Trebuchet MS"/>
                <a:sym typeface="Trebuchet MS"/>
              </a:rPr>
              <a:t>Schools</a:t>
            </a:r>
            <a:endParaRPr sz="1050"/>
          </a:p>
          <a:p>
            <a:pPr marL="342900" indent="-209550" defTabSz="685800">
              <a:buSzPts val="2800"/>
            </a:pPr>
            <a:endParaRPr sz="2100">
              <a:latin typeface="Trebuchet MS"/>
              <a:ea typeface="Trebuchet MS"/>
              <a:cs typeface="Trebuchet MS"/>
              <a:sym typeface="Trebuchet MS"/>
            </a:endParaRPr>
          </a:p>
        </p:txBody>
      </p:sp>
      <p:pic>
        <p:nvPicPr>
          <p:cNvPr id="285" name="Google Shape;285;p7" descr="Logo, company name&#10;&#10;Description automatically generated"/>
          <p:cNvPicPr preferRelativeResize="0"/>
          <p:nvPr/>
        </p:nvPicPr>
        <p:blipFill rotWithShape="1">
          <a:blip r:embed="rId3">
            <a:alphaModFix/>
          </a:blip>
          <a:srcRect/>
          <a:stretch/>
        </p:blipFill>
        <p:spPr>
          <a:xfrm>
            <a:off x="8153400" y="942437"/>
            <a:ext cx="940710" cy="639237"/>
          </a:xfrm>
          <a:prstGeom prst="rect">
            <a:avLst/>
          </a:prstGeom>
          <a:noFill/>
          <a:ln>
            <a:noFill/>
          </a:ln>
        </p:spPr>
      </p:pic>
      <p:pic>
        <p:nvPicPr>
          <p:cNvPr id="286" name="Google Shape;286;p7"/>
          <p:cNvPicPr preferRelativeResize="0"/>
          <p:nvPr/>
        </p:nvPicPr>
        <p:blipFill rotWithShape="1">
          <a:blip r:embed="rId4">
            <a:alphaModFix/>
          </a:blip>
          <a:srcRect/>
          <a:stretch/>
        </p:blipFill>
        <p:spPr>
          <a:xfrm>
            <a:off x="4774747" y="1760099"/>
            <a:ext cx="3502478" cy="4098138"/>
          </a:xfrm>
          <a:prstGeom prst="rect">
            <a:avLst/>
          </a:prstGeom>
          <a:noFill/>
          <a:ln>
            <a:noFill/>
          </a:ln>
        </p:spPr>
      </p:pic>
      <p:sp>
        <p:nvSpPr>
          <p:cNvPr id="287" name="Google Shape;287;p7"/>
          <p:cNvSpPr/>
          <p:nvPr/>
        </p:nvSpPr>
        <p:spPr>
          <a:xfrm>
            <a:off x="694829" y="1123556"/>
            <a:ext cx="1891383" cy="392385"/>
          </a:xfrm>
          <a:prstGeom prst="rect">
            <a:avLst/>
          </a:prstGeom>
          <a:noFill/>
          <a:ln>
            <a:noFill/>
          </a:ln>
        </p:spPr>
        <p:txBody>
          <a:bodyPr spcFirstLastPara="1" wrap="square" lIns="68569" tIns="34275" rIns="68569" bIns="34275" anchor="t" anchorCtr="0">
            <a:spAutoFit/>
          </a:bodyPr>
          <a:lstStyle/>
          <a:p>
            <a:pPr defTabSz="685800"/>
            <a:r>
              <a:rPr lang="en-GB" sz="2100" b="1">
                <a:solidFill>
                  <a:srgbClr val="0F7597"/>
                </a:solidFill>
                <a:latin typeface="Trebuchet MS"/>
                <a:ea typeface="Trebuchet MS"/>
                <a:cs typeface="Trebuchet MS"/>
                <a:sym typeface="Trebuchet MS"/>
              </a:rPr>
              <a:t>Dissemination</a:t>
            </a:r>
            <a:endParaRPr sz="1050"/>
          </a:p>
        </p:txBody>
      </p:sp>
    </p:spTree>
    <p:extLst>
      <p:ext uri="{BB962C8B-B14F-4D97-AF65-F5344CB8AC3E}">
        <p14:creationId xmlns:p14="http://schemas.microsoft.com/office/powerpoint/2010/main" val="1079451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8"/>
          <p:cNvSpPr txBox="1"/>
          <p:nvPr/>
        </p:nvSpPr>
        <p:spPr>
          <a:xfrm>
            <a:off x="393851" y="1564867"/>
            <a:ext cx="7871046" cy="3162374"/>
          </a:xfrm>
          <a:prstGeom prst="rect">
            <a:avLst/>
          </a:prstGeom>
          <a:noFill/>
          <a:ln>
            <a:noFill/>
          </a:ln>
        </p:spPr>
        <p:txBody>
          <a:bodyPr spcFirstLastPara="1" wrap="square" lIns="68569" tIns="34275" rIns="68569" bIns="34275" anchor="t" anchorCtr="0">
            <a:spAutoFit/>
          </a:bodyPr>
          <a:lstStyle/>
          <a:p>
            <a:pPr defTabSz="685800"/>
            <a:endParaRPr sz="2100" b="1">
              <a:solidFill>
                <a:srgbClr val="164161"/>
              </a:solidFill>
              <a:latin typeface="Trebuchet MS"/>
              <a:ea typeface="Trebuchet MS"/>
              <a:cs typeface="Trebuchet MS"/>
              <a:sym typeface="Trebuchet MS"/>
            </a:endParaRPr>
          </a:p>
          <a:p>
            <a:pPr marL="257175" indent="-257175" algn="just" defTabSz="685800">
              <a:buSzPts val="2000"/>
              <a:buFont typeface="Arial"/>
              <a:buChar char="•"/>
            </a:pPr>
            <a:r>
              <a:rPr lang="en-GB" sz="1500">
                <a:latin typeface="Trebuchet MS"/>
                <a:ea typeface="Trebuchet MS"/>
                <a:cs typeface="Trebuchet MS"/>
                <a:sym typeface="Trebuchet MS"/>
              </a:rPr>
              <a:t>"your thoughtful and systematic approach really shines through. The catalogue seems to cover the gaps in my Covid-19 resource awareness, and I can see this being a very useful tool for our wider service"</a:t>
            </a:r>
            <a:endParaRPr sz="1050"/>
          </a:p>
          <a:p>
            <a:pPr defTabSz="685800"/>
            <a:r>
              <a:rPr lang="en-GB" sz="1500">
                <a:latin typeface="Trebuchet MS"/>
                <a:ea typeface="Trebuchet MS"/>
                <a:cs typeface="Trebuchet MS"/>
                <a:sym typeface="Trebuchet MS"/>
              </a:rPr>
              <a:t>    (Clinical Psychologist) </a:t>
            </a:r>
            <a:endParaRPr sz="1050"/>
          </a:p>
          <a:p>
            <a:pPr defTabSz="685800"/>
            <a:endParaRPr sz="1500">
              <a:latin typeface="Trebuchet MS"/>
              <a:ea typeface="Trebuchet MS"/>
              <a:cs typeface="Trebuchet MS"/>
              <a:sym typeface="Trebuchet MS"/>
            </a:endParaRPr>
          </a:p>
          <a:p>
            <a:pPr marL="257175" indent="-257175" defTabSz="685800">
              <a:buSzPts val="2000"/>
              <a:buFont typeface="Arial"/>
              <a:buChar char="•"/>
            </a:pPr>
            <a:r>
              <a:rPr lang="en-GB" sz="1500">
                <a:latin typeface="Trebuchet MS"/>
                <a:ea typeface="Trebuchet MS"/>
                <a:cs typeface="Trebuchet MS"/>
                <a:sym typeface="Trebuchet MS"/>
              </a:rPr>
              <a:t>"so much more streamlined to be able to go to one place (for resources)"</a:t>
            </a:r>
            <a:endParaRPr sz="1050"/>
          </a:p>
          <a:p>
            <a:pPr defTabSz="685800"/>
            <a:r>
              <a:rPr lang="en-GB" sz="1500">
                <a:latin typeface="Trebuchet MS"/>
                <a:ea typeface="Trebuchet MS"/>
                <a:cs typeface="Trebuchet MS"/>
                <a:sym typeface="Trebuchet MS"/>
              </a:rPr>
              <a:t>     (CAMHS clinician)</a:t>
            </a:r>
            <a:endParaRPr sz="1050"/>
          </a:p>
          <a:p>
            <a:pPr defTabSz="685800"/>
            <a:endParaRPr sz="1500">
              <a:latin typeface="Trebuchet MS"/>
              <a:ea typeface="Trebuchet MS"/>
              <a:cs typeface="Trebuchet MS"/>
              <a:sym typeface="Trebuchet MS"/>
            </a:endParaRPr>
          </a:p>
          <a:p>
            <a:pPr marL="257175" indent="-257175" defTabSz="685800">
              <a:buSzPts val="2000"/>
              <a:buFont typeface="Arial"/>
              <a:buChar char="•"/>
            </a:pPr>
            <a:r>
              <a:rPr lang="en-GB" sz="1500">
                <a:latin typeface="Trebuchet MS"/>
                <a:ea typeface="Trebuchet MS"/>
                <a:cs typeface="Trebuchet MS"/>
                <a:sym typeface="Trebuchet MS"/>
              </a:rPr>
              <a:t>"a really excellent resource...I have had many conversations with families over the last few weeks about accessing resources and I wish I’d had this!"</a:t>
            </a:r>
            <a:endParaRPr sz="1050"/>
          </a:p>
          <a:p>
            <a:pPr defTabSz="685800"/>
            <a:r>
              <a:rPr lang="en-GB" sz="1500">
                <a:latin typeface="Trebuchet MS"/>
                <a:ea typeface="Trebuchet MS"/>
                <a:cs typeface="Trebuchet MS"/>
                <a:sym typeface="Trebuchet MS"/>
              </a:rPr>
              <a:t>     (Consultant Psychiatrist)</a:t>
            </a:r>
            <a:endParaRPr sz="1050"/>
          </a:p>
          <a:p>
            <a:pPr marL="257175" indent="-161925" defTabSz="685800">
              <a:buSzPts val="2000"/>
            </a:pPr>
            <a:endParaRPr sz="1500">
              <a:latin typeface="Trebuchet MS"/>
              <a:ea typeface="Trebuchet MS"/>
              <a:cs typeface="Trebuchet MS"/>
              <a:sym typeface="Trebuchet MS"/>
            </a:endParaRPr>
          </a:p>
        </p:txBody>
      </p:sp>
      <p:pic>
        <p:nvPicPr>
          <p:cNvPr id="294" name="Google Shape;294;p8" descr="Logo, company name&#10;&#10;Description automatically generated"/>
          <p:cNvPicPr preferRelativeResize="0"/>
          <p:nvPr/>
        </p:nvPicPr>
        <p:blipFill rotWithShape="1">
          <a:blip r:embed="rId3">
            <a:alphaModFix/>
          </a:blip>
          <a:srcRect/>
          <a:stretch/>
        </p:blipFill>
        <p:spPr>
          <a:xfrm>
            <a:off x="8153400" y="942437"/>
            <a:ext cx="940710" cy="639237"/>
          </a:xfrm>
          <a:prstGeom prst="rect">
            <a:avLst/>
          </a:prstGeom>
          <a:noFill/>
          <a:ln>
            <a:noFill/>
          </a:ln>
        </p:spPr>
      </p:pic>
      <p:pic>
        <p:nvPicPr>
          <p:cNvPr id="295" name="Google Shape;295;p8" descr="Graphical user interface, text, application, email&#10;&#10;Description automatically generated"/>
          <p:cNvPicPr preferRelativeResize="0"/>
          <p:nvPr/>
        </p:nvPicPr>
        <p:blipFill rotWithShape="1">
          <a:blip r:embed="rId4">
            <a:alphaModFix/>
          </a:blip>
          <a:srcRect/>
          <a:stretch/>
        </p:blipFill>
        <p:spPr>
          <a:xfrm>
            <a:off x="1577986" y="4506647"/>
            <a:ext cx="6082685" cy="1378014"/>
          </a:xfrm>
          <a:prstGeom prst="rect">
            <a:avLst/>
          </a:prstGeom>
          <a:noFill/>
          <a:ln>
            <a:noFill/>
          </a:ln>
        </p:spPr>
      </p:pic>
      <p:sp>
        <p:nvSpPr>
          <p:cNvPr id="296" name="Google Shape;296;p8"/>
          <p:cNvSpPr txBox="1"/>
          <p:nvPr/>
        </p:nvSpPr>
        <p:spPr>
          <a:xfrm>
            <a:off x="685800" y="1166532"/>
            <a:ext cx="2057400" cy="392385"/>
          </a:xfrm>
          <a:prstGeom prst="rect">
            <a:avLst/>
          </a:prstGeom>
          <a:noFill/>
          <a:ln>
            <a:noFill/>
          </a:ln>
        </p:spPr>
        <p:txBody>
          <a:bodyPr spcFirstLastPara="1" wrap="square" lIns="68569" tIns="34275" rIns="68569" bIns="34275" anchor="t" anchorCtr="0">
            <a:spAutoFit/>
          </a:bodyPr>
          <a:lstStyle/>
          <a:p>
            <a:pPr defTabSz="685800"/>
            <a:r>
              <a:rPr lang="en-GB" sz="2100" b="1">
                <a:solidFill>
                  <a:srgbClr val="0F7597"/>
                </a:solidFill>
                <a:latin typeface="Trebuchet MS"/>
                <a:ea typeface="Trebuchet MS"/>
                <a:cs typeface="Trebuchet MS"/>
                <a:sym typeface="Trebuchet MS"/>
              </a:rPr>
              <a:t>Reception</a:t>
            </a:r>
            <a:endParaRPr sz="2100">
              <a:solidFill>
                <a:srgbClr val="0F7597"/>
              </a:solidFill>
              <a:latin typeface="Trebuchet MS"/>
              <a:ea typeface="Trebuchet MS"/>
              <a:cs typeface="Trebuchet MS"/>
              <a:sym typeface="Trebuchet MS"/>
            </a:endParaRPr>
          </a:p>
        </p:txBody>
      </p:sp>
    </p:spTree>
    <p:extLst>
      <p:ext uri="{BB962C8B-B14F-4D97-AF65-F5344CB8AC3E}">
        <p14:creationId xmlns:p14="http://schemas.microsoft.com/office/powerpoint/2010/main" val="15249032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9"/>
          <p:cNvSpPr txBox="1"/>
          <p:nvPr/>
        </p:nvSpPr>
        <p:spPr>
          <a:xfrm>
            <a:off x="405064" y="1581675"/>
            <a:ext cx="7748336" cy="3947204"/>
          </a:xfrm>
          <a:prstGeom prst="rect">
            <a:avLst/>
          </a:prstGeom>
          <a:noFill/>
          <a:ln>
            <a:noFill/>
          </a:ln>
        </p:spPr>
        <p:txBody>
          <a:bodyPr spcFirstLastPara="1" wrap="square" lIns="68569" tIns="34275" rIns="68569" bIns="34275" anchor="t" anchorCtr="0">
            <a:spAutoFit/>
          </a:bodyPr>
          <a:lstStyle/>
          <a:p>
            <a:pPr defTabSz="685800"/>
            <a:endParaRPr sz="2100" b="1">
              <a:solidFill>
                <a:srgbClr val="164161"/>
              </a:solidFill>
              <a:latin typeface="Trebuchet MS"/>
              <a:ea typeface="Trebuchet MS"/>
              <a:cs typeface="Trebuchet MS"/>
              <a:sym typeface="Trebuchet MS"/>
            </a:endParaRPr>
          </a:p>
          <a:p>
            <a:pPr marL="342900" indent="-342900" defTabSz="685800">
              <a:buSzPts val="2800"/>
              <a:buFont typeface="Trebuchet MS"/>
              <a:buChar char="-"/>
            </a:pPr>
            <a:r>
              <a:rPr lang="en-GB" sz="2100">
                <a:latin typeface="Trebuchet MS"/>
                <a:ea typeface="Trebuchet MS"/>
                <a:cs typeface="Trebuchet MS"/>
                <a:sym typeface="Trebuchet MS"/>
              </a:rPr>
              <a:t>Importance of digitising list of resources </a:t>
            </a:r>
            <a:endParaRPr sz="1050"/>
          </a:p>
          <a:p>
            <a:pPr marL="342900" indent="-342900" defTabSz="685800">
              <a:buSzPts val="2800"/>
              <a:buFont typeface="Trebuchet MS"/>
              <a:buChar char="-"/>
            </a:pPr>
            <a:r>
              <a:rPr lang="en-GB" sz="2100">
                <a:latin typeface="Trebuchet MS"/>
                <a:ea typeface="Trebuchet MS"/>
                <a:cs typeface="Trebuchet MS"/>
                <a:sym typeface="Trebuchet MS"/>
              </a:rPr>
              <a:t>Can use and screen share resources via video appointments with families and partner agencies</a:t>
            </a:r>
            <a:endParaRPr sz="1050"/>
          </a:p>
          <a:p>
            <a:pPr marL="342900" indent="-342900" defTabSz="685800">
              <a:buSzPts val="2800"/>
              <a:buFont typeface="Trebuchet MS"/>
              <a:buChar char="-"/>
            </a:pPr>
            <a:r>
              <a:rPr lang="en-GB" sz="2100">
                <a:latin typeface="Trebuchet MS"/>
                <a:ea typeface="Trebuchet MS"/>
                <a:cs typeface="Trebuchet MS"/>
                <a:sym typeface="Trebuchet MS"/>
              </a:rPr>
              <a:t>Demand for more online access for families will continue</a:t>
            </a:r>
            <a:endParaRPr sz="1050"/>
          </a:p>
          <a:p>
            <a:pPr marL="342900" indent="-342900" defTabSz="685800">
              <a:buSzPts val="2800"/>
              <a:buFont typeface="Trebuchet MS"/>
              <a:buChar char="-"/>
            </a:pPr>
            <a:r>
              <a:rPr lang="en-GB" sz="2100">
                <a:latin typeface="Trebuchet MS"/>
                <a:ea typeface="Trebuchet MS"/>
                <a:cs typeface="Trebuchet MS"/>
                <a:sym typeface="Trebuchet MS"/>
              </a:rPr>
              <a:t>Linking families with the voluntary sector and organising information in an accessible format</a:t>
            </a:r>
            <a:endParaRPr sz="1050"/>
          </a:p>
          <a:p>
            <a:pPr marL="342900" indent="-342900" defTabSz="685800">
              <a:buSzPts val="2800"/>
              <a:buFont typeface="Trebuchet MS"/>
              <a:buChar char="-"/>
            </a:pPr>
            <a:r>
              <a:rPr lang="en-GB" sz="2100">
                <a:latin typeface="Trebuchet MS"/>
                <a:ea typeface="Trebuchet MS"/>
                <a:cs typeface="Trebuchet MS"/>
                <a:sym typeface="Trebuchet MS"/>
              </a:rPr>
              <a:t>Equality of access: all mental health hubs and all patients will have access to the same resources </a:t>
            </a:r>
            <a:endParaRPr sz="1050"/>
          </a:p>
          <a:p>
            <a:pPr marL="342900" indent="-342900" defTabSz="685800">
              <a:buSzPts val="2800"/>
              <a:buFont typeface="Trebuchet MS"/>
              <a:buChar char="-"/>
            </a:pPr>
            <a:r>
              <a:rPr lang="en-GB" sz="2100">
                <a:latin typeface="Trebuchet MS"/>
                <a:ea typeface="Trebuchet MS"/>
                <a:cs typeface="Trebuchet MS"/>
                <a:sym typeface="Trebuchet MS"/>
              </a:rPr>
              <a:t>Requires ring-fenced time for regular review and update</a:t>
            </a:r>
            <a:endParaRPr sz="1050"/>
          </a:p>
          <a:p>
            <a:pPr marL="342900" indent="-209550" defTabSz="685800">
              <a:buSzPts val="2800"/>
            </a:pPr>
            <a:endParaRPr sz="2100">
              <a:latin typeface="Trebuchet MS"/>
              <a:ea typeface="Trebuchet MS"/>
              <a:cs typeface="Trebuchet MS"/>
              <a:sym typeface="Trebuchet MS"/>
            </a:endParaRPr>
          </a:p>
          <a:p>
            <a:pPr marL="342900" indent="-209550" defTabSz="685800">
              <a:buSzPts val="2800"/>
            </a:pPr>
            <a:endParaRPr sz="2100">
              <a:latin typeface="Trebuchet MS"/>
              <a:ea typeface="Trebuchet MS"/>
              <a:cs typeface="Trebuchet MS"/>
              <a:sym typeface="Trebuchet MS"/>
            </a:endParaRPr>
          </a:p>
        </p:txBody>
      </p:sp>
      <p:pic>
        <p:nvPicPr>
          <p:cNvPr id="303" name="Google Shape;303;p9" descr="Logo, company name&#10;&#10;Description automatically generated"/>
          <p:cNvPicPr preferRelativeResize="0"/>
          <p:nvPr/>
        </p:nvPicPr>
        <p:blipFill rotWithShape="1">
          <a:blip r:embed="rId3">
            <a:alphaModFix/>
          </a:blip>
          <a:srcRect/>
          <a:stretch/>
        </p:blipFill>
        <p:spPr>
          <a:xfrm>
            <a:off x="8153400" y="942437"/>
            <a:ext cx="940710" cy="639237"/>
          </a:xfrm>
          <a:prstGeom prst="rect">
            <a:avLst/>
          </a:prstGeom>
          <a:noFill/>
          <a:ln>
            <a:noFill/>
          </a:ln>
        </p:spPr>
      </p:pic>
      <p:sp>
        <p:nvSpPr>
          <p:cNvPr id="304" name="Google Shape;304;p9"/>
          <p:cNvSpPr/>
          <p:nvPr/>
        </p:nvSpPr>
        <p:spPr>
          <a:xfrm>
            <a:off x="721741" y="1123556"/>
            <a:ext cx="2335592" cy="392385"/>
          </a:xfrm>
          <a:prstGeom prst="rect">
            <a:avLst/>
          </a:prstGeom>
          <a:noFill/>
          <a:ln>
            <a:noFill/>
          </a:ln>
        </p:spPr>
        <p:txBody>
          <a:bodyPr spcFirstLastPara="1" wrap="square" lIns="68569" tIns="34275" rIns="68569" bIns="34275" anchor="t" anchorCtr="0">
            <a:spAutoFit/>
          </a:bodyPr>
          <a:lstStyle/>
          <a:p>
            <a:pPr defTabSz="685800"/>
            <a:r>
              <a:rPr lang="en-GB" sz="2100" b="1">
                <a:solidFill>
                  <a:srgbClr val="0F7597"/>
                </a:solidFill>
                <a:latin typeface="Trebuchet MS"/>
                <a:ea typeface="Trebuchet MS"/>
                <a:cs typeface="Trebuchet MS"/>
                <a:sym typeface="Trebuchet MS"/>
              </a:rPr>
              <a:t>Future Directions</a:t>
            </a:r>
            <a:endParaRPr sz="1050"/>
          </a:p>
        </p:txBody>
      </p:sp>
    </p:spTree>
    <p:extLst>
      <p:ext uri="{BB962C8B-B14F-4D97-AF65-F5344CB8AC3E}">
        <p14:creationId xmlns:p14="http://schemas.microsoft.com/office/powerpoint/2010/main" val="33257244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10"/>
          <p:cNvSpPr txBox="1">
            <a:spLocks noGrp="1"/>
          </p:cNvSpPr>
          <p:nvPr>
            <p:ph type="title"/>
          </p:nvPr>
        </p:nvSpPr>
        <p:spPr>
          <a:xfrm>
            <a:off x="508001" y="1314450"/>
            <a:ext cx="6447501" cy="990600"/>
          </a:xfrm>
          <a:prstGeom prst="rect">
            <a:avLst/>
          </a:prstGeom>
          <a:noFill/>
          <a:ln>
            <a:noFill/>
          </a:ln>
        </p:spPr>
        <p:txBody>
          <a:bodyPr spcFirstLastPara="1" wrap="square" lIns="68569" tIns="34275" rIns="68569" bIns="34275" anchor="t" anchorCtr="0">
            <a:normAutofit/>
          </a:bodyPr>
          <a:lstStyle/>
          <a:p>
            <a:pPr>
              <a:buClr>
                <a:srgbClr val="0F7597"/>
              </a:buClr>
              <a:buSzPts val="2800"/>
            </a:pPr>
            <a:r>
              <a:rPr lang="en-GB" sz="2100" b="1">
                <a:solidFill>
                  <a:srgbClr val="0F7597"/>
                </a:solidFill>
              </a:rPr>
              <a:t>National Drivers</a:t>
            </a:r>
            <a:endParaRPr/>
          </a:p>
        </p:txBody>
      </p:sp>
      <p:sp>
        <p:nvSpPr>
          <p:cNvPr id="311" name="Google Shape;311;p10"/>
          <p:cNvSpPr txBox="1"/>
          <p:nvPr/>
        </p:nvSpPr>
        <p:spPr>
          <a:xfrm>
            <a:off x="508000" y="1730351"/>
            <a:ext cx="7854665" cy="3300873"/>
          </a:xfrm>
          <a:prstGeom prst="rect">
            <a:avLst/>
          </a:prstGeom>
          <a:noFill/>
          <a:ln>
            <a:noFill/>
          </a:ln>
        </p:spPr>
        <p:txBody>
          <a:bodyPr spcFirstLastPara="1" wrap="square" lIns="68569" tIns="34275" rIns="68569" bIns="34275" anchor="t" anchorCtr="0">
            <a:spAutoFit/>
          </a:bodyPr>
          <a:lstStyle/>
          <a:p>
            <a:pPr marL="342900" indent="-342900" defTabSz="685800">
              <a:buSzPts val="2800"/>
              <a:buFont typeface="Arial"/>
              <a:buChar char="•"/>
            </a:pPr>
            <a:r>
              <a:rPr lang="en-GB" sz="2100">
                <a:latin typeface="Trebuchet MS"/>
                <a:ea typeface="Trebuchet MS"/>
                <a:cs typeface="Trebuchet MS"/>
                <a:sym typeface="Trebuchet MS"/>
              </a:rPr>
              <a:t>Remobilise, Recover, Re-design framework requires changes to service delivery including embracing digital developments</a:t>
            </a:r>
            <a:endParaRPr sz="2100">
              <a:latin typeface="Trebuchet MS"/>
              <a:ea typeface="Trebuchet MS"/>
              <a:cs typeface="Trebuchet MS"/>
              <a:sym typeface="Trebuchet MS"/>
            </a:endParaRPr>
          </a:p>
          <a:p>
            <a:pPr marL="342900" indent="-342900" defTabSz="685800">
              <a:buSzPts val="2800"/>
              <a:buFont typeface="Arial"/>
              <a:buChar char="•"/>
            </a:pPr>
            <a:r>
              <a:rPr lang="en-GB" sz="2100">
                <a:latin typeface="Trebuchet MS"/>
                <a:ea typeface="Trebuchet MS"/>
                <a:cs typeface="Trebuchet MS"/>
                <a:sym typeface="Trebuchet MS"/>
              </a:rPr>
              <a:t>Children and Young People’s Mental Health and Wellbeing Programme Board </a:t>
            </a:r>
            <a:endParaRPr sz="1050"/>
          </a:p>
          <a:p>
            <a:pPr marL="675084" indent="-342900" defTabSz="685800">
              <a:buSzPts val="2800"/>
              <a:buFont typeface="Noto Sans Symbols"/>
              <a:buChar char="⮚"/>
            </a:pPr>
            <a:r>
              <a:rPr lang="en-GB" sz="2100">
                <a:latin typeface="Trebuchet MS"/>
                <a:ea typeface="Trebuchet MS"/>
                <a:cs typeface="Trebuchet MS"/>
                <a:sym typeface="Trebuchet MS"/>
              </a:rPr>
              <a:t>	Promotes focus on prevention and early support</a:t>
            </a:r>
            <a:endParaRPr sz="1050"/>
          </a:p>
          <a:p>
            <a:pPr marL="675084" indent="-342900" defTabSz="685800">
              <a:buSzPts val="2800"/>
              <a:buFont typeface="Noto Sans Symbols"/>
              <a:buChar char="⮚"/>
            </a:pPr>
            <a:r>
              <a:rPr lang="en-GB" sz="2100">
                <a:latin typeface="Trebuchet MS"/>
                <a:ea typeface="Trebuchet MS"/>
                <a:cs typeface="Trebuchet MS"/>
                <a:sym typeface="Trebuchet MS"/>
              </a:rPr>
              <a:t>	Existing community based supports are being 	    	  	enhanced and innovative new approaches for 	  	emotional wellbeing are being developed</a:t>
            </a:r>
            <a:endParaRPr sz="1050"/>
          </a:p>
          <a:p>
            <a:pPr marL="342900" indent="-342900" defTabSz="685800">
              <a:buSzPts val="2800"/>
              <a:buFont typeface="Arial"/>
              <a:buChar char="•"/>
            </a:pPr>
            <a:r>
              <a:rPr lang="en-GB" sz="2100">
                <a:latin typeface="Trebuchet MS"/>
                <a:ea typeface="Trebuchet MS"/>
                <a:cs typeface="Trebuchet MS"/>
                <a:sym typeface="Trebuchet MS"/>
              </a:rPr>
              <a:t>Catalogue provides a means of collating and signposting to other services within the wider support network</a:t>
            </a:r>
            <a:endParaRPr sz="2100">
              <a:latin typeface="Trebuchet MS"/>
              <a:ea typeface="Trebuchet MS"/>
              <a:cs typeface="Trebuchet MS"/>
              <a:sym typeface="Trebuchet MS"/>
            </a:endParaRPr>
          </a:p>
        </p:txBody>
      </p:sp>
    </p:spTree>
    <p:extLst>
      <p:ext uri="{BB962C8B-B14F-4D97-AF65-F5344CB8AC3E}">
        <p14:creationId xmlns:p14="http://schemas.microsoft.com/office/powerpoint/2010/main" val="8955708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11"/>
          <p:cNvSpPr txBox="1">
            <a:spLocks noGrp="1"/>
          </p:cNvSpPr>
          <p:nvPr>
            <p:ph type="title"/>
          </p:nvPr>
        </p:nvSpPr>
        <p:spPr>
          <a:xfrm>
            <a:off x="3142916" y="2782302"/>
            <a:ext cx="6447501" cy="990600"/>
          </a:xfrm>
          <a:prstGeom prst="rect">
            <a:avLst/>
          </a:prstGeom>
          <a:noFill/>
          <a:ln>
            <a:noFill/>
          </a:ln>
        </p:spPr>
        <p:txBody>
          <a:bodyPr spcFirstLastPara="1" wrap="square" lIns="68569" tIns="34275" rIns="68569" bIns="34275" anchor="t" anchorCtr="0">
            <a:normAutofit/>
          </a:bodyPr>
          <a:lstStyle/>
          <a:p>
            <a:pPr>
              <a:buClr>
                <a:srgbClr val="0F7597"/>
              </a:buClr>
              <a:buSzPts val="4000"/>
            </a:pPr>
            <a:r>
              <a:rPr lang="en-GB" sz="3000" b="1">
                <a:solidFill>
                  <a:srgbClr val="0F7597"/>
                </a:solidFill>
              </a:rPr>
              <a:t>Thank you </a:t>
            </a:r>
            <a:endParaRPr/>
          </a:p>
        </p:txBody>
      </p:sp>
    </p:spTree>
    <p:extLst>
      <p:ext uri="{BB962C8B-B14F-4D97-AF65-F5344CB8AC3E}">
        <p14:creationId xmlns:p14="http://schemas.microsoft.com/office/powerpoint/2010/main" val="713080332"/>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owerpoint_templat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Facet">
  <a:themeElements>
    <a:clrScheme name="Facet">
      <a:dk1>
        <a:srgbClr val="000000"/>
      </a:dk1>
      <a:lt1>
        <a:srgbClr val="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1104</Words>
  <Application>Microsoft Office PowerPoint</Application>
  <PresentationFormat>On-screen Show (4:3)</PresentationFormat>
  <Paragraphs>188</Paragraphs>
  <Slides>34</Slides>
  <Notes>34</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34</vt:i4>
      </vt:variant>
    </vt:vector>
  </HeadingPairs>
  <TitlesOfParts>
    <vt:vector size="42" baseType="lpstr">
      <vt:lpstr>Arial</vt:lpstr>
      <vt:lpstr>Calibri</vt:lpstr>
      <vt:lpstr>Noto Sans Symbols</vt:lpstr>
      <vt:lpstr>Trebuchet MS</vt:lpstr>
      <vt:lpstr>Office Theme</vt:lpstr>
      <vt:lpstr>Powerpoint_template</vt:lpstr>
      <vt:lpstr>1_Office Theme</vt:lpstr>
      <vt:lpstr>Facet</vt:lpstr>
      <vt:lpstr>Dementia – Post-Diagnostic Support App</vt:lpstr>
      <vt:lpstr>Policy &amp; Drivers </vt:lpstr>
      <vt:lpstr>Standard Operational Procedure &amp; Pathway </vt:lpstr>
      <vt:lpstr>PDS App Development Group </vt:lpstr>
      <vt:lpstr>Aim </vt:lpstr>
      <vt:lpstr>Layout </vt:lpstr>
      <vt:lpstr>Navigating the App </vt:lpstr>
      <vt:lpstr>Sign up and Usage </vt:lpstr>
      <vt:lpstr>Feedback comments…</vt:lpstr>
      <vt:lpstr>Benefits </vt:lpstr>
      <vt:lpstr>Barriers  </vt:lpstr>
      <vt:lpstr>Future Plans </vt:lpstr>
      <vt:lpstr> </vt:lpstr>
      <vt:lpstr>Drug Related Deaths in Scotland </vt:lpstr>
      <vt:lpstr>Impact of drug use on SAS</vt:lpstr>
      <vt:lpstr>Scottish Drugs Death Taskforce  Areas for Focus &amp; Improvement</vt:lpstr>
      <vt:lpstr>PowerPoint Presentation</vt:lpstr>
      <vt:lpstr>Working in Partnership</vt:lpstr>
      <vt:lpstr>Data Sharing</vt:lpstr>
      <vt:lpstr>      Linkage to Care</vt:lpstr>
      <vt:lpstr>Impact of Stigma</vt:lpstr>
      <vt:lpstr>PowerPoint Presentation</vt:lpstr>
      <vt:lpstr>Contact Details </vt:lpstr>
      <vt:lpstr>Supporting Children and Families – the Development of a  Mental Health and Wellbeing Resource Catalogue during COVID-19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National Drivers</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Dementia – Post-Diagnostic Support App</dc:title>
  <dc:creator>ad5128</dc:creator>
  <cp:lastModifiedBy>Tait R (Rebecca)</cp:lastModifiedBy>
  <cp:revision>1</cp:revision>
  <dcterms:created xsi:type="dcterms:W3CDTF">2013-08-22T08:18:43Z</dcterms:created>
  <dcterms:modified xsi:type="dcterms:W3CDTF">2021-05-18T09:53:36Z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0x01010009EA82F3B925F24E813283983C1B0CC3</vt:lpwstr>
  </property>
</Properties>
</file>