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5" r:id="rId6"/>
    <p:sldMasterId id="2147483685" r:id="rId7"/>
    <p:sldMasterId id="2147483705"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Lst>
  <p:sldSz cy="5143500" cx="9144000"/>
  <p:notesSz cx="6858000" cy="9144000"/>
  <p:embeddedFontLst>
    <p:embeddedFont>
      <p:font typeface="Roboto"/>
      <p:regular r:id="rId56"/>
      <p:bold r:id="rId57"/>
      <p:italic r:id="rId58"/>
      <p:boldItalic r:id="rId59"/>
    </p:embeddedFont>
    <p:embeddedFont>
      <p:font typeface="Nunito"/>
      <p:regular r:id="rId60"/>
      <p:bold r:id="rId61"/>
      <p:italic r:id="rId62"/>
      <p:boldItalic r:id="rId63"/>
    </p:embeddedFont>
    <p:embeddedFont>
      <p:font typeface="Arial Narrow"/>
      <p:regular r:id="rId64"/>
      <p:bold r:id="rId65"/>
      <p:italic r:id="rId66"/>
      <p:boldItalic r:id="rId67"/>
    </p:embeddedFont>
    <p:embeddedFont>
      <p:font typeface="Quattrocento Sans"/>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72" roundtripDataSignature="AMtx7miDqrCJyBbfexG2SPNbWenS0W2p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8DA15E0-8450-4871-AFEB-A730F8B60065}">
  <a:tblStyle styleId="{B8DA15E0-8450-4871-AFEB-A730F8B6006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B6940BB-348E-4740-A4E1-58842763692C}"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FF9"/>
          </a:solidFill>
        </a:fill>
      </a:tcStyle>
    </a:wholeTbl>
    <a:band1H>
      <a:tcTxStyle/>
      <a:tcStyle>
        <a:fill>
          <a:solidFill>
            <a:srgbClr val="CADFF3"/>
          </a:solidFill>
        </a:fill>
      </a:tcStyle>
    </a:band1H>
    <a:band2H>
      <a:tcTxStyle/>
    </a:band2H>
    <a:band1V>
      <a:tcTxStyle/>
      <a:tcStyle>
        <a:fill>
          <a:solidFill>
            <a:srgbClr val="CADFF3"/>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2" Type="http://customschemas.google.com/relationships/presentationmetadata" Target="metadata"/><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71" Type="http://schemas.openxmlformats.org/officeDocument/2006/relationships/font" Target="fonts/QuattrocentoSans-boldItalic.fntdata"/><Relationship Id="rId70" Type="http://schemas.openxmlformats.org/officeDocument/2006/relationships/font" Target="fonts/QuattrocentoSans-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Nunito-italic.fntdata"/><Relationship Id="rId61" Type="http://schemas.openxmlformats.org/officeDocument/2006/relationships/font" Target="fonts/Nunito-bold.fntdata"/><Relationship Id="rId20" Type="http://schemas.openxmlformats.org/officeDocument/2006/relationships/slide" Target="slides/slide11.xml"/><Relationship Id="rId64" Type="http://schemas.openxmlformats.org/officeDocument/2006/relationships/font" Target="fonts/ArialNarrow-regular.fntdata"/><Relationship Id="rId63" Type="http://schemas.openxmlformats.org/officeDocument/2006/relationships/font" Target="fonts/Nunito-boldItalic.fntdata"/><Relationship Id="rId22" Type="http://schemas.openxmlformats.org/officeDocument/2006/relationships/slide" Target="slides/slide13.xml"/><Relationship Id="rId66" Type="http://schemas.openxmlformats.org/officeDocument/2006/relationships/font" Target="fonts/ArialNarrow-italic.fntdata"/><Relationship Id="rId21" Type="http://schemas.openxmlformats.org/officeDocument/2006/relationships/slide" Target="slides/slide12.xml"/><Relationship Id="rId65" Type="http://schemas.openxmlformats.org/officeDocument/2006/relationships/font" Target="fonts/ArialNarrow-bold.fntdata"/><Relationship Id="rId24" Type="http://schemas.openxmlformats.org/officeDocument/2006/relationships/slide" Target="slides/slide15.xml"/><Relationship Id="rId68" Type="http://schemas.openxmlformats.org/officeDocument/2006/relationships/font" Target="fonts/QuattrocentoSans-regular.fntdata"/><Relationship Id="rId23" Type="http://schemas.openxmlformats.org/officeDocument/2006/relationships/slide" Target="slides/slide14.xml"/><Relationship Id="rId67" Type="http://schemas.openxmlformats.org/officeDocument/2006/relationships/font" Target="fonts/ArialNarrow-boldItalic.fntdata"/><Relationship Id="rId60" Type="http://schemas.openxmlformats.org/officeDocument/2006/relationships/font" Target="fonts/Nunito-regular.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QuattrocentoSans-bold.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font" Target="fonts/Roboto-bold.fntdata"/><Relationship Id="rId12" Type="http://schemas.openxmlformats.org/officeDocument/2006/relationships/slide" Target="slides/slide3.xml"/><Relationship Id="rId56" Type="http://schemas.openxmlformats.org/officeDocument/2006/relationships/font" Target="fonts/Roboto-regular.fntdata"/><Relationship Id="rId15" Type="http://schemas.openxmlformats.org/officeDocument/2006/relationships/slide" Target="slides/slide6.xml"/><Relationship Id="rId59" Type="http://schemas.openxmlformats.org/officeDocument/2006/relationships/font" Target="fonts/Roboto-boldItalic.fntdata"/><Relationship Id="rId14" Type="http://schemas.openxmlformats.org/officeDocument/2006/relationships/slide" Target="slides/slide5.xml"/><Relationship Id="rId58" Type="http://schemas.openxmlformats.org/officeDocument/2006/relationships/font" Target="fonts/Roboto-italic.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2" name="Google Shape;43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0" name="Google Shape;45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0" name="Google Shape;48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7" name="Google Shape;48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200"/>
          </a:p>
          <a:p>
            <a:pPr indent="-127000" lvl="0" marL="0" rtl="0" algn="l">
              <a:lnSpc>
                <a:spcPct val="115000"/>
              </a:lnSpc>
              <a:spcBef>
                <a:spcPts val="0"/>
              </a:spcBef>
              <a:spcAft>
                <a:spcPts val="0"/>
              </a:spcAft>
              <a:buClr>
                <a:srgbClr val="000046"/>
              </a:buClr>
              <a:buSzPts val="2000"/>
              <a:buFont typeface="Nunito"/>
              <a:buChar char="●"/>
            </a:pPr>
            <a:r>
              <a:rPr lang="en-GB">
                <a:solidFill>
                  <a:srgbClr val="222222"/>
                </a:solidFill>
              </a:rPr>
              <a:t> The project was funded by the Lottery in early in 2020 and its aim is to increase the number of opportunities for people with Parkinson’s to be active.</a:t>
            </a:r>
            <a:endParaRPr>
              <a:solidFill>
                <a:srgbClr val="222222"/>
              </a:solidFill>
            </a:endParaRPr>
          </a:p>
          <a:p>
            <a:pPr indent="-139700" lvl="0" marL="0" rtl="0" algn="l">
              <a:lnSpc>
                <a:spcPct val="115000"/>
              </a:lnSpc>
              <a:spcBef>
                <a:spcPts val="0"/>
              </a:spcBef>
              <a:spcAft>
                <a:spcPts val="0"/>
              </a:spcAft>
              <a:buClr>
                <a:srgbClr val="222222"/>
              </a:buClr>
              <a:buSzPts val="2200"/>
              <a:buFont typeface="Nunito"/>
              <a:buChar char="●"/>
            </a:pPr>
            <a:r>
              <a:rPr lang="en-GB">
                <a:solidFill>
                  <a:srgbClr val="222222"/>
                </a:solidFill>
              </a:rPr>
              <a:t>Our insights tell us that people with Parkinson’s feel it was important </a:t>
            </a:r>
            <a:endParaRPr>
              <a:solidFill>
                <a:srgbClr val="222222"/>
              </a:solidFill>
            </a:endParaRPr>
          </a:p>
          <a:p>
            <a:pPr indent="-139700" lvl="0" marL="0" rtl="0" algn="l">
              <a:lnSpc>
                <a:spcPct val="115000"/>
              </a:lnSpc>
              <a:spcBef>
                <a:spcPts val="0"/>
              </a:spcBef>
              <a:spcAft>
                <a:spcPts val="0"/>
              </a:spcAft>
              <a:buClr>
                <a:srgbClr val="222222"/>
              </a:buClr>
              <a:buSzPts val="2200"/>
              <a:buFont typeface="Nunito"/>
              <a:buChar char="●"/>
            </a:pPr>
            <a:r>
              <a:rPr lang="en-GB">
                <a:solidFill>
                  <a:srgbClr val="222222"/>
                </a:solidFill>
              </a:rPr>
              <a:t>To be able exercise with their peers</a:t>
            </a:r>
            <a:endParaRPr>
              <a:solidFill>
                <a:srgbClr val="222222"/>
              </a:solidFill>
            </a:endParaRPr>
          </a:p>
          <a:p>
            <a:pPr indent="-139700" lvl="0" marL="0" rtl="0" algn="l">
              <a:lnSpc>
                <a:spcPct val="115000"/>
              </a:lnSpc>
              <a:spcBef>
                <a:spcPts val="0"/>
              </a:spcBef>
              <a:spcAft>
                <a:spcPts val="0"/>
              </a:spcAft>
              <a:buClr>
                <a:srgbClr val="222222"/>
              </a:buClr>
              <a:buSzPts val="2200"/>
              <a:buFont typeface="Nunito"/>
              <a:buChar char="●"/>
            </a:pPr>
            <a:r>
              <a:rPr lang="en-GB">
                <a:solidFill>
                  <a:srgbClr val="222222"/>
                </a:solidFill>
              </a:rPr>
              <a:t> That having instructors with some knowledge of Parkinson’s is important.  </a:t>
            </a:r>
            <a:endParaRPr>
              <a:solidFill>
                <a:srgbClr val="222222"/>
              </a:solidFill>
            </a:endParaRPr>
          </a:p>
          <a:p>
            <a:pPr indent="-69850" lvl="0" marL="0" rtl="0" algn="l">
              <a:lnSpc>
                <a:spcPct val="145454"/>
              </a:lnSpc>
              <a:spcBef>
                <a:spcPts val="0"/>
              </a:spcBef>
              <a:spcAft>
                <a:spcPts val="0"/>
              </a:spcAft>
              <a:buClr>
                <a:schemeClr val="dk1"/>
              </a:buClr>
              <a:buSzPts val="1100"/>
              <a:buFont typeface="Nunito"/>
              <a:buChar char="●"/>
            </a:pPr>
            <a:r>
              <a:rPr lang="en-GB">
                <a:solidFill>
                  <a:schemeClr val="dk1"/>
                </a:solidFill>
              </a:rPr>
              <a:t>We know that many people with Parkinson’s have experienced an increase in physical and mental health symptoms as a result of COVID 19..  The recent Lancaster Survey of 2000 people with Parkinson’s reported an increase in symptoms such as</a:t>
            </a:r>
            <a:r>
              <a:rPr lang="en-GB" sz="1050">
                <a:solidFill>
                  <a:schemeClr val="dk1"/>
                </a:solidFill>
                <a:highlight>
                  <a:srgbClr val="FFFFFF"/>
                </a:highlight>
                <a:latin typeface="Roboto"/>
                <a:ea typeface="Roboto"/>
                <a:cs typeface="Roboto"/>
                <a:sym typeface="Roboto"/>
              </a:rPr>
              <a:t> </a:t>
            </a:r>
            <a:r>
              <a:rPr lang="en-GB">
                <a:solidFill>
                  <a:schemeClr val="dk1"/>
                </a:solidFill>
              </a:rPr>
              <a:t>slowness, stiffness, fatigue, anxiety, tremor, depression, problems with thinking and hallucinations during lockdown as a result of isolation and reduced access to health and exercise services.</a:t>
            </a:r>
            <a:endParaRPr>
              <a:solidFill>
                <a:schemeClr val="dk1"/>
              </a:solidFill>
            </a:endParaRPr>
          </a:p>
          <a:p>
            <a:pPr indent="0" lvl="0" marL="0" rtl="0" algn="l">
              <a:lnSpc>
                <a:spcPct val="145454"/>
              </a:lnSpc>
              <a:spcBef>
                <a:spcPts val="0"/>
              </a:spcBef>
              <a:spcAft>
                <a:spcPts val="0"/>
              </a:spcAft>
              <a:buSzPts val="1100"/>
              <a:buNone/>
            </a:pPr>
            <a:r>
              <a:t/>
            </a:r>
            <a:endParaRPr>
              <a:solidFill>
                <a:schemeClr val="dk1"/>
              </a:solidFill>
            </a:endParaRPr>
          </a:p>
          <a:p>
            <a:pPr indent="-69850" lvl="0" marL="0" rtl="0" algn="l">
              <a:lnSpc>
                <a:spcPct val="145454"/>
              </a:lnSpc>
              <a:spcBef>
                <a:spcPts val="0"/>
              </a:spcBef>
              <a:spcAft>
                <a:spcPts val="0"/>
              </a:spcAft>
              <a:buClr>
                <a:schemeClr val="dk1"/>
              </a:buClr>
              <a:buSzPts val="1100"/>
              <a:buFont typeface="Nunito"/>
              <a:buChar char="●"/>
            </a:pPr>
            <a:r>
              <a:rPr lang="en-GB">
                <a:solidFill>
                  <a:schemeClr val="dk1"/>
                </a:solidFill>
                <a:latin typeface="Nunito"/>
                <a:ea typeface="Nunito"/>
                <a:cs typeface="Nunito"/>
                <a:sym typeface="Nunito"/>
              </a:rPr>
              <a:t>So we know exercise is more important than ever and exercise opportunities have had to adapt to COVID</a:t>
            </a:r>
            <a:endParaRPr sz="200">
              <a:solidFill>
                <a:schemeClr val="dk1"/>
              </a:solidFill>
            </a:endParaRPr>
          </a:p>
          <a:p>
            <a:pPr indent="0" lvl="0" marL="0" rtl="0" algn="l">
              <a:lnSpc>
                <a:spcPct val="115000"/>
              </a:lnSpc>
              <a:spcBef>
                <a:spcPts val="0"/>
              </a:spcBef>
              <a:spcAft>
                <a:spcPts val="0"/>
              </a:spcAft>
              <a:buSzPts val="1100"/>
              <a:buNone/>
            </a:pPr>
            <a:r>
              <a:t/>
            </a:r>
            <a:endParaRPr>
              <a:solidFill>
                <a:srgbClr val="222222"/>
              </a:solidFill>
            </a:endParaRPr>
          </a:p>
          <a:p>
            <a:pPr indent="-127000" lvl="0" marL="0" rtl="0" algn="l">
              <a:lnSpc>
                <a:spcPct val="115000"/>
              </a:lnSpc>
              <a:spcBef>
                <a:spcPts val="0"/>
              </a:spcBef>
              <a:spcAft>
                <a:spcPts val="0"/>
              </a:spcAft>
              <a:buClr>
                <a:srgbClr val="000046"/>
              </a:buClr>
              <a:buSzPts val="2000"/>
              <a:buFont typeface="Nunito"/>
              <a:buChar char="●"/>
            </a:pPr>
            <a:r>
              <a:rPr lang="en-GB">
                <a:solidFill>
                  <a:srgbClr val="222222"/>
                </a:solidFill>
              </a:rPr>
              <a:t>Involving the wider Parkinson's community has been key to the project and Physiotherapists and Parkinson’s nurses have been central to developing the project through pilot work but also now delivering the project by</a:t>
            </a:r>
            <a:endParaRPr>
              <a:solidFill>
                <a:srgbClr val="222222"/>
              </a:solidFill>
            </a:endParaRPr>
          </a:p>
          <a:p>
            <a:pPr indent="0" lvl="0" marL="685800" rtl="0" algn="l">
              <a:lnSpc>
                <a:spcPct val="115000"/>
              </a:lnSpc>
              <a:spcBef>
                <a:spcPts val="0"/>
              </a:spcBef>
              <a:spcAft>
                <a:spcPts val="0"/>
              </a:spcAft>
              <a:buSzPts val="1100"/>
              <a:buNone/>
            </a:pPr>
            <a:r>
              <a:t/>
            </a:r>
            <a:endParaRPr>
              <a:solidFill>
                <a:srgbClr val="222222"/>
              </a:solidFill>
            </a:endParaRPr>
          </a:p>
          <a:p>
            <a:pPr indent="-241300" lvl="1" marL="685800" rtl="0" algn="l">
              <a:lnSpc>
                <a:spcPct val="115000"/>
              </a:lnSpc>
              <a:spcBef>
                <a:spcPts val="0"/>
              </a:spcBef>
              <a:spcAft>
                <a:spcPts val="0"/>
              </a:spcAft>
              <a:buClr>
                <a:srgbClr val="000046"/>
              </a:buClr>
              <a:buSzPts val="2000"/>
              <a:buFont typeface="Nunito"/>
              <a:buChar char="○"/>
            </a:pPr>
            <a:r>
              <a:rPr lang="en-GB">
                <a:solidFill>
                  <a:srgbClr val="222222"/>
                </a:solidFill>
              </a:rPr>
              <a:t>Providing training and ongoing support to exercise instructors and</a:t>
            </a:r>
            <a:endParaRPr>
              <a:solidFill>
                <a:srgbClr val="222222"/>
              </a:solidFill>
            </a:endParaRPr>
          </a:p>
          <a:p>
            <a:pPr indent="-241300" lvl="1" marL="685800" rtl="0" algn="l">
              <a:lnSpc>
                <a:spcPct val="115000"/>
              </a:lnSpc>
              <a:spcBef>
                <a:spcPts val="0"/>
              </a:spcBef>
              <a:spcAft>
                <a:spcPts val="0"/>
              </a:spcAft>
              <a:buClr>
                <a:srgbClr val="000046"/>
              </a:buClr>
              <a:buSzPts val="2000"/>
              <a:buFont typeface="Nunito"/>
              <a:buChar char="○"/>
            </a:pPr>
            <a:r>
              <a:rPr lang="en-GB">
                <a:solidFill>
                  <a:srgbClr val="222222"/>
                </a:solidFill>
              </a:rPr>
              <a:t>Referring or signposting people with Parkinson’s to ex’programmes, </a:t>
            </a:r>
            <a:endParaRPr>
              <a:solidFill>
                <a:srgbClr val="222222"/>
              </a:solidFill>
            </a:endParaRPr>
          </a:p>
          <a:p>
            <a:pPr indent="0" lvl="0" marL="685800" rtl="0" algn="l">
              <a:lnSpc>
                <a:spcPct val="115000"/>
              </a:lnSpc>
              <a:spcBef>
                <a:spcPts val="0"/>
              </a:spcBef>
              <a:spcAft>
                <a:spcPts val="0"/>
              </a:spcAft>
              <a:buSzPts val="1100"/>
              <a:buNone/>
            </a:pPr>
            <a:r>
              <a:rPr lang="en-GB">
                <a:solidFill>
                  <a:srgbClr val="222222"/>
                </a:solidFill>
              </a:rPr>
              <a:t>ensuring that those who can benefit most are aware of the opportunity and more importantly are given the confidence to join in. </a:t>
            </a:r>
            <a:endParaRPr>
              <a:solidFill>
                <a:srgbClr val="222222"/>
              </a:solidFill>
            </a:endParaRPr>
          </a:p>
          <a:p>
            <a:pPr indent="0" lvl="0" marL="0" rtl="0" algn="l">
              <a:lnSpc>
                <a:spcPct val="115000"/>
              </a:lnSpc>
              <a:spcBef>
                <a:spcPts val="0"/>
              </a:spcBef>
              <a:spcAft>
                <a:spcPts val="0"/>
              </a:spcAft>
              <a:buSzPts val="1100"/>
              <a:buNone/>
            </a:pPr>
            <a:r>
              <a:t/>
            </a:r>
            <a:endParaRPr>
              <a:solidFill>
                <a:srgbClr val="222222"/>
              </a:solidFill>
            </a:endParaRPr>
          </a:p>
          <a:p>
            <a:pPr indent="-355600" lvl="0" marL="457200" rtl="0" algn="l">
              <a:lnSpc>
                <a:spcPct val="145454"/>
              </a:lnSpc>
              <a:spcBef>
                <a:spcPts val="0"/>
              </a:spcBef>
              <a:spcAft>
                <a:spcPts val="0"/>
              </a:spcAft>
              <a:buClr>
                <a:srgbClr val="000046"/>
              </a:buClr>
              <a:buSzPts val="2000"/>
              <a:buFont typeface="Nunito"/>
              <a:buChar char="●"/>
            </a:pPr>
            <a:r>
              <a:rPr lang="en-GB"/>
              <a:t>The project is driven by a Steering Group made up a a multidisciplinary team including, Parkinson’s Nurse, Physio,</a:t>
            </a:r>
            <a:r>
              <a:rPr lang="en-GB">
                <a:solidFill>
                  <a:schemeClr val="dk1"/>
                </a:solidFill>
              </a:rPr>
              <a:t> People with Parkinson’s</a:t>
            </a:r>
            <a:r>
              <a:rPr lang="en-GB"/>
              <a:t>, NHS Health Scotland and Leisure providers.  This enables the project to meet the needs of all stakeholders </a:t>
            </a:r>
            <a:endParaRPr/>
          </a:p>
          <a:p>
            <a:pPr indent="0" lvl="0" marL="0" rtl="0" algn="l">
              <a:lnSpc>
                <a:spcPct val="145454"/>
              </a:lnSpc>
              <a:spcBef>
                <a:spcPts val="0"/>
              </a:spcBef>
              <a:spcAft>
                <a:spcPts val="0"/>
              </a:spcAft>
              <a:buSzPts val="1100"/>
              <a:buNone/>
            </a:pPr>
            <a:r>
              <a:t/>
            </a:r>
            <a:endParaRPr/>
          </a:p>
          <a:p>
            <a:pPr indent="0" lvl="0" marL="685800" rtl="0" algn="l">
              <a:lnSpc>
                <a:spcPct val="145454"/>
              </a:lnSpc>
              <a:spcBef>
                <a:spcPts val="0"/>
              </a:spcBef>
              <a:spcAft>
                <a:spcPts val="0"/>
              </a:spcAft>
              <a:buSzPts val="1100"/>
              <a:buNone/>
            </a:pPr>
            <a:r>
              <a:t/>
            </a:r>
            <a:endParaRPr/>
          </a:p>
        </p:txBody>
      </p:sp>
      <p:sp>
        <p:nvSpPr>
          <p:cNvPr id="495" name="Google Shape;495;p9: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1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We are targeting 10 new local authority areas in Scotland over the 3yr project.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Due to COVID, the delivery areas have focused on leisure providers who have been able to deliver online exercise classes and so far this includes:</a:t>
            </a:r>
            <a:endParaRPr/>
          </a:p>
          <a:p>
            <a:pPr indent="0" lvl="0" marL="0" rtl="0" algn="l">
              <a:lnSpc>
                <a:spcPct val="100000"/>
              </a:lnSpc>
              <a:spcBef>
                <a:spcPts val="0"/>
              </a:spcBef>
              <a:spcAft>
                <a:spcPts val="0"/>
              </a:spcAft>
              <a:buSzPts val="1100"/>
              <a:buNone/>
            </a:pPr>
            <a:r>
              <a:t/>
            </a:r>
            <a:endParaRPr/>
          </a:p>
          <a:p>
            <a:pPr indent="-228600" lvl="1" marL="685800" rtl="0" algn="l">
              <a:lnSpc>
                <a:spcPct val="100000"/>
              </a:lnSpc>
              <a:spcBef>
                <a:spcPts val="0"/>
              </a:spcBef>
              <a:spcAft>
                <a:spcPts val="0"/>
              </a:spcAft>
              <a:buClr>
                <a:srgbClr val="000046"/>
              </a:buClr>
              <a:buSzPts val="1800"/>
              <a:buFont typeface="Nunito"/>
              <a:buChar char="○"/>
            </a:pPr>
            <a:r>
              <a:rPr lang="en-GB"/>
              <a:t>Aberdeen city</a:t>
            </a:r>
            <a:endParaRPr/>
          </a:p>
          <a:p>
            <a:pPr indent="-228600" lvl="1" marL="685800" rtl="0" algn="l">
              <a:lnSpc>
                <a:spcPct val="100000"/>
              </a:lnSpc>
              <a:spcBef>
                <a:spcPts val="0"/>
              </a:spcBef>
              <a:spcAft>
                <a:spcPts val="0"/>
              </a:spcAft>
              <a:buClr>
                <a:srgbClr val="000046"/>
              </a:buClr>
              <a:buSzPts val="1800"/>
              <a:buFont typeface="Nunito"/>
              <a:buChar char="○"/>
            </a:pPr>
            <a:r>
              <a:rPr lang="en-GB"/>
              <a:t>Aberdeenshire</a:t>
            </a:r>
            <a:endParaRPr/>
          </a:p>
          <a:p>
            <a:pPr indent="-228600" lvl="1" marL="685800" rtl="0" algn="l">
              <a:lnSpc>
                <a:spcPct val="100000"/>
              </a:lnSpc>
              <a:spcBef>
                <a:spcPts val="0"/>
              </a:spcBef>
              <a:spcAft>
                <a:spcPts val="0"/>
              </a:spcAft>
              <a:buClr>
                <a:srgbClr val="000046"/>
              </a:buClr>
              <a:buSzPts val="1800"/>
              <a:buFont typeface="Nunito"/>
              <a:buChar char="○"/>
            </a:pPr>
            <a:r>
              <a:rPr lang="en-GB"/>
              <a:t>Perth &amp; Kinross</a:t>
            </a:r>
            <a:endParaRPr/>
          </a:p>
          <a:p>
            <a:pPr indent="-228600" lvl="1" marL="685800" rtl="0" algn="l">
              <a:lnSpc>
                <a:spcPct val="100000"/>
              </a:lnSpc>
              <a:spcBef>
                <a:spcPts val="0"/>
              </a:spcBef>
              <a:spcAft>
                <a:spcPts val="0"/>
              </a:spcAft>
              <a:buClr>
                <a:srgbClr val="000046"/>
              </a:buClr>
              <a:buSzPts val="1800"/>
              <a:buFont typeface="Nunito"/>
              <a:buChar char="○"/>
            </a:pPr>
            <a:r>
              <a:rPr lang="en-GB"/>
              <a:t>North Ayrshire </a:t>
            </a:r>
            <a:endParaRPr/>
          </a:p>
          <a:p>
            <a:pPr indent="-228600" lvl="1" marL="685800" rtl="0" algn="l">
              <a:lnSpc>
                <a:spcPct val="100000"/>
              </a:lnSpc>
              <a:spcBef>
                <a:spcPts val="0"/>
              </a:spcBef>
              <a:spcAft>
                <a:spcPts val="0"/>
              </a:spcAft>
              <a:buClr>
                <a:srgbClr val="000046"/>
              </a:buClr>
              <a:buSzPts val="1800"/>
              <a:buFont typeface="Nunito"/>
              <a:buChar char="○"/>
            </a:pPr>
            <a:r>
              <a:rPr lang="en-GB"/>
              <a:t>Highland which was a pre project pilot area - we have supported them to deliver 4 online classes and they are about to re-launching their face to face program 5 classes per week (delivered pre COVID)</a:t>
            </a:r>
            <a:endParaRPr/>
          </a:p>
          <a:p>
            <a:pPr indent="0" lvl="0" marL="0" rtl="0" algn="l">
              <a:lnSpc>
                <a:spcPct val="90000"/>
              </a:lnSpc>
              <a:spcBef>
                <a:spcPts val="500"/>
              </a:spcBef>
              <a:spcAft>
                <a:spcPts val="0"/>
              </a:spcAft>
              <a:buSzPts val="1100"/>
              <a:buNone/>
            </a:pPr>
            <a:r>
              <a:t/>
            </a:r>
            <a:endParaRPr/>
          </a:p>
          <a:p>
            <a:pPr indent="0" lvl="0" marL="685800" rtl="0" algn="l">
              <a:lnSpc>
                <a:spcPct val="90000"/>
              </a:lnSpc>
              <a:spcBef>
                <a:spcPts val="500"/>
              </a:spcBef>
              <a:spcAft>
                <a:spcPts val="0"/>
              </a:spcAft>
              <a:buSzPts val="1100"/>
              <a:buNone/>
            </a:pPr>
            <a:r>
              <a:t/>
            </a:r>
            <a:endParaRPr/>
          </a:p>
          <a:p>
            <a:pPr indent="0" lvl="0" marL="0" rtl="0" algn="l">
              <a:lnSpc>
                <a:spcPct val="100000"/>
              </a:lnSpc>
              <a:spcBef>
                <a:spcPts val="0"/>
              </a:spcBef>
              <a:spcAft>
                <a:spcPts val="0"/>
              </a:spcAft>
              <a:buSzPts val="1100"/>
              <a:buNone/>
            </a:pPr>
            <a:r>
              <a:rPr lang="en-GB"/>
              <a:t>With the support of Physios Julie Jones &amp; Aimi McGeough we developed and delivered a training module to 13 exercise referral instructors from the area's mentioned.  The training was well received and has allowed us to pilot 2 online exercise classes per week in each area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GB"/>
              <a:t> We hope to be able to support local physio teams to deliver this training more locally in the future.</a:t>
            </a:r>
            <a:endParaRPr/>
          </a:p>
          <a:p>
            <a:pPr indent="0" lvl="0" marL="0" rtl="0" algn="l">
              <a:lnSpc>
                <a:spcPct val="115000"/>
              </a:lnSpc>
              <a:spcBef>
                <a:spcPts val="0"/>
              </a:spcBef>
              <a:spcAft>
                <a:spcPts val="0"/>
              </a:spcAft>
              <a:buSzPts val="1100"/>
              <a:buNone/>
            </a:pPr>
            <a:r>
              <a:t/>
            </a:r>
            <a:endParaRPr/>
          </a:p>
        </p:txBody>
      </p:sp>
      <p:sp>
        <p:nvSpPr>
          <p:cNvPr id="504" name="Google Shape;504;p1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7" name="Google Shape;517;p1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200"/>
          </a:p>
          <a:p>
            <a:pPr indent="0" lvl="0" marL="0" rtl="0" algn="l">
              <a:lnSpc>
                <a:spcPct val="100000"/>
              </a:lnSpc>
              <a:spcBef>
                <a:spcPts val="0"/>
              </a:spcBef>
              <a:spcAft>
                <a:spcPts val="0"/>
              </a:spcAft>
              <a:buSzPts val="1100"/>
              <a:buNone/>
            </a:pPr>
            <a:r>
              <a:rPr lang="en-GB"/>
              <a:t> </a:t>
            </a:r>
            <a:r>
              <a:rPr b="1" lang="en-GB"/>
              <a:t>Initial findings tell us</a:t>
            </a:r>
            <a:endParaRPr b="1"/>
          </a:p>
          <a:p>
            <a:pPr indent="0" lvl="0" marL="0" rtl="0" algn="l">
              <a:lnSpc>
                <a:spcPct val="100000"/>
              </a:lnSpc>
              <a:spcBef>
                <a:spcPts val="0"/>
              </a:spcBef>
              <a:spcAft>
                <a:spcPts val="0"/>
              </a:spcAft>
              <a:buSzPts val="1100"/>
              <a:buNone/>
            </a:pPr>
            <a:r>
              <a:t/>
            </a:r>
            <a:endParaRPr b="1"/>
          </a:p>
          <a:p>
            <a:pPr indent="-279400" lvl="0" marL="457200" rtl="0" algn="l">
              <a:lnSpc>
                <a:spcPct val="145454"/>
              </a:lnSpc>
              <a:spcBef>
                <a:spcPts val="0"/>
              </a:spcBef>
              <a:spcAft>
                <a:spcPts val="0"/>
              </a:spcAft>
              <a:buClr>
                <a:schemeClr val="dk1"/>
              </a:buClr>
              <a:buSzPts val="800"/>
              <a:buFont typeface="Nunito"/>
              <a:buChar char="●"/>
            </a:pPr>
            <a:r>
              <a:rPr lang="en-GB" sz="800">
                <a:solidFill>
                  <a:schemeClr val="dk1"/>
                </a:solidFill>
                <a:latin typeface="Nunito"/>
                <a:ea typeface="Nunito"/>
                <a:cs typeface="Nunito"/>
                <a:sym typeface="Nunito"/>
              </a:rPr>
              <a:t>Online classes have been well received</a:t>
            </a:r>
            <a:endParaRPr sz="800">
              <a:solidFill>
                <a:schemeClr val="dk1"/>
              </a:solidFill>
              <a:latin typeface="Nunito"/>
              <a:ea typeface="Nunito"/>
              <a:cs typeface="Nunito"/>
              <a:sym typeface="Nunito"/>
            </a:endParaRPr>
          </a:p>
          <a:p>
            <a:pPr indent="-279400" lvl="0" marL="457200" rtl="0" algn="l">
              <a:lnSpc>
                <a:spcPct val="145454"/>
              </a:lnSpc>
              <a:spcBef>
                <a:spcPts val="0"/>
              </a:spcBef>
              <a:spcAft>
                <a:spcPts val="0"/>
              </a:spcAft>
              <a:buClr>
                <a:schemeClr val="dk1"/>
              </a:buClr>
              <a:buSzPts val="800"/>
              <a:buFont typeface="Nunito"/>
              <a:buChar char="●"/>
            </a:pPr>
            <a:r>
              <a:rPr lang="en-GB" sz="800">
                <a:solidFill>
                  <a:schemeClr val="dk1"/>
                </a:solidFill>
                <a:latin typeface="Nunito"/>
                <a:ea typeface="Nunito"/>
                <a:cs typeface="Nunito"/>
                <a:sym typeface="Nunito"/>
              </a:rPr>
              <a:t>Physical and social  benefits </a:t>
            </a:r>
            <a:endParaRPr sz="800">
              <a:solidFill>
                <a:schemeClr val="dk1"/>
              </a:solidFill>
              <a:latin typeface="Nunito"/>
              <a:ea typeface="Nunito"/>
              <a:cs typeface="Nunito"/>
              <a:sym typeface="Nunito"/>
            </a:endParaRPr>
          </a:p>
          <a:p>
            <a:pPr indent="0" lvl="0" marL="0" rtl="0" algn="l">
              <a:lnSpc>
                <a:spcPct val="145454"/>
              </a:lnSpc>
              <a:spcBef>
                <a:spcPts val="0"/>
              </a:spcBef>
              <a:spcAft>
                <a:spcPts val="0"/>
              </a:spcAft>
              <a:buSzPts val="1100"/>
              <a:buNone/>
            </a:pPr>
            <a:r>
              <a:t/>
            </a:r>
            <a:endParaRPr sz="800">
              <a:solidFill>
                <a:schemeClr val="dk1"/>
              </a:solidFill>
              <a:latin typeface="Nunito"/>
              <a:ea typeface="Nunito"/>
              <a:cs typeface="Nunito"/>
              <a:sym typeface="Nunito"/>
            </a:endParaRPr>
          </a:p>
          <a:p>
            <a:pPr indent="-279400" lvl="0" marL="457200" rtl="0" algn="l">
              <a:lnSpc>
                <a:spcPct val="145454"/>
              </a:lnSpc>
              <a:spcBef>
                <a:spcPts val="0"/>
              </a:spcBef>
              <a:spcAft>
                <a:spcPts val="0"/>
              </a:spcAft>
              <a:buClr>
                <a:schemeClr val="dk1"/>
              </a:buClr>
              <a:buSzPts val="800"/>
              <a:buFont typeface="Nunito"/>
              <a:buChar char="●"/>
            </a:pPr>
            <a:r>
              <a:rPr lang="en-GB" sz="800">
                <a:solidFill>
                  <a:schemeClr val="dk1"/>
                </a:solidFill>
                <a:latin typeface="Nunito"/>
                <a:ea typeface="Nunito"/>
                <a:cs typeface="Nunito"/>
                <a:sym typeface="Nunito"/>
              </a:rPr>
              <a:t>Provided motivation for other activties</a:t>
            </a:r>
            <a:endParaRPr sz="800">
              <a:solidFill>
                <a:schemeClr val="dk1"/>
              </a:solidFill>
              <a:latin typeface="Nunito"/>
              <a:ea typeface="Nunito"/>
              <a:cs typeface="Nunito"/>
              <a:sym typeface="Nunito"/>
            </a:endParaRPr>
          </a:p>
          <a:p>
            <a:pPr indent="0" lvl="0" marL="0" rtl="0" algn="l">
              <a:lnSpc>
                <a:spcPct val="145454"/>
              </a:lnSpc>
              <a:spcBef>
                <a:spcPts val="0"/>
              </a:spcBef>
              <a:spcAft>
                <a:spcPts val="0"/>
              </a:spcAft>
              <a:buSzPts val="1100"/>
              <a:buNone/>
            </a:pPr>
            <a:r>
              <a:t/>
            </a:r>
            <a:endParaRPr sz="100">
              <a:solidFill>
                <a:schemeClr val="dk1"/>
              </a:solidFill>
            </a:endParaRPr>
          </a:p>
        </p:txBody>
      </p:sp>
      <p:sp>
        <p:nvSpPr>
          <p:cNvPr id="518" name="Google Shape;518;p11: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p12: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latin typeface="Nunito"/>
                <a:ea typeface="Nunito"/>
                <a:cs typeface="Nunito"/>
                <a:sym typeface="Nunito"/>
              </a:rPr>
              <a:t>Raising awareness off the benefits of exercise for Parkinson’s is key in this project</a:t>
            </a:r>
            <a:endParaRPr>
              <a:latin typeface="Nunito"/>
              <a:ea typeface="Nunito"/>
              <a:cs typeface="Nunito"/>
              <a:sym typeface="Nunito"/>
            </a:endParaRPr>
          </a:p>
          <a:p>
            <a:pPr indent="0" lvl="0" marL="0" rtl="0" algn="l">
              <a:lnSpc>
                <a:spcPct val="100000"/>
              </a:lnSpc>
              <a:spcBef>
                <a:spcPts val="0"/>
              </a:spcBef>
              <a:spcAft>
                <a:spcPts val="0"/>
              </a:spcAft>
              <a:buClr>
                <a:schemeClr val="dk1"/>
              </a:buClr>
              <a:buSzPts val="1100"/>
              <a:buFont typeface="Arial"/>
              <a:buNone/>
            </a:pPr>
            <a:r>
              <a:rPr lang="en-GB">
                <a:latin typeface="Nunito"/>
                <a:ea typeface="Nunito"/>
                <a:cs typeface="Nunito"/>
                <a:sym typeface="Nunito"/>
              </a:rPr>
              <a:t>Not only amongst leisure providers, NHS colleagues and other professionals who support people with Parkinson’s how we hope to share good practice with but also amongst people with Parkinson’s.</a:t>
            </a:r>
            <a:endParaRPr>
              <a:latin typeface="Nunito"/>
              <a:ea typeface="Nunito"/>
              <a:cs typeface="Nunito"/>
              <a:sym typeface="Nunito"/>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Nunito"/>
              <a:ea typeface="Nunito"/>
              <a:cs typeface="Nunito"/>
              <a:sym typeface="Nunito"/>
            </a:endParaRPr>
          </a:p>
          <a:p>
            <a:pPr indent="0" lvl="0" marL="0" rtl="0" algn="l">
              <a:lnSpc>
                <a:spcPct val="100000"/>
              </a:lnSpc>
              <a:spcBef>
                <a:spcPts val="0"/>
              </a:spcBef>
              <a:spcAft>
                <a:spcPts val="0"/>
              </a:spcAft>
              <a:buClr>
                <a:schemeClr val="dk1"/>
              </a:buClr>
              <a:buSzPts val="1100"/>
              <a:buFont typeface="Arial"/>
              <a:buNone/>
            </a:pPr>
            <a:r>
              <a:rPr lang="en-GB">
                <a:solidFill>
                  <a:schemeClr val="dk1"/>
                </a:solidFill>
                <a:latin typeface="Nunito"/>
                <a:ea typeface="Nunito"/>
                <a:cs typeface="Nunito"/>
                <a:sym typeface="Nunito"/>
              </a:rPr>
              <a:t>Our Volunteer Ambassadors are people living with Parkinson’s who value the importance of exercise in managing their condition and tell their story of how exercise benefits them to empower others to get or stay active</a:t>
            </a:r>
            <a:endParaRPr>
              <a:latin typeface="Nunito"/>
              <a:ea typeface="Nunito"/>
              <a:cs typeface="Nunito"/>
              <a:sym typeface="Nunito"/>
            </a:endParaRPr>
          </a:p>
          <a:p>
            <a:pPr indent="0" lvl="0" marL="0" rtl="0" algn="l">
              <a:lnSpc>
                <a:spcPct val="100000"/>
              </a:lnSpc>
              <a:spcBef>
                <a:spcPts val="0"/>
              </a:spcBef>
              <a:spcAft>
                <a:spcPts val="0"/>
              </a:spcAft>
              <a:buClr>
                <a:schemeClr val="dk1"/>
              </a:buClr>
              <a:buSzPts val="1100"/>
              <a:buFont typeface="Arial"/>
              <a:buNone/>
            </a:pPr>
            <a:r>
              <a:rPr lang="en-GB">
                <a:latin typeface="Nunito"/>
                <a:ea typeface="Nunito"/>
                <a:cs typeface="Nunito"/>
                <a:sym typeface="Nunito"/>
              </a:rPr>
              <a:t>.</a:t>
            </a:r>
            <a:endParaRPr/>
          </a:p>
          <a:p>
            <a:pPr indent="0" lvl="0" marL="0" rtl="0" algn="l">
              <a:lnSpc>
                <a:spcPct val="100000"/>
              </a:lnSpc>
              <a:spcBef>
                <a:spcPts val="0"/>
              </a:spcBef>
              <a:spcAft>
                <a:spcPts val="0"/>
              </a:spcAft>
              <a:buSzPts val="1100"/>
              <a:buNone/>
            </a:pPr>
            <a:r>
              <a:t/>
            </a:r>
            <a:endParaRPr sz="200"/>
          </a:p>
          <a:p>
            <a:pPr indent="0" lvl="0" marL="0" rtl="0" algn="l">
              <a:lnSpc>
                <a:spcPct val="100000"/>
              </a:lnSpc>
              <a:spcBef>
                <a:spcPts val="0"/>
              </a:spcBef>
              <a:spcAft>
                <a:spcPts val="0"/>
              </a:spcAft>
              <a:buSzPts val="1100"/>
              <a:buNone/>
            </a:pPr>
            <a:r>
              <a:t/>
            </a:r>
            <a:endParaRPr/>
          </a:p>
        </p:txBody>
      </p:sp>
      <p:sp>
        <p:nvSpPr>
          <p:cNvPr id="526" name="Google Shape;526;p1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5" name="Google Shape;535;p1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200"/>
          </a:p>
          <a:p>
            <a:pPr indent="0" lvl="0" marL="0" rtl="0" algn="l">
              <a:lnSpc>
                <a:spcPct val="100000"/>
              </a:lnSpc>
              <a:spcBef>
                <a:spcPts val="0"/>
              </a:spcBef>
              <a:spcAft>
                <a:spcPts val="0"/>
              </a:spcAft>
              <a:buSzPts val="1100"/>
              <a:buNone/>
            </a:pPr>
            <a:r>
              <a:rPr lang="en-GB"/>
              <a:t>Here are some people to tell you more about the exercise programme offered in Perth &amp; Kinross.</a:t>
            </a:r>
            <a:endParaRPr/>
          </a:p>
        </p:txBody>
      </p:sp>
      <p:sp>
        <p:nvSpPr>
          <p:cNvPr id="536" name="Google Shape;536;p13: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7" name="Google Shape;55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Can you mention Access to physio as part of MDT working.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9" name="Google Shape;56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Note that EXERCISE info is part of the offer (top right hand side of slide)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5" name="Google Shape;58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GB"/>
              <a:t>Refer people to references and resource slides (to follow)</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8" name="Google Shape;59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e396f630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ge396f630d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e396f630d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ge396f630d8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e396f630d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ge396f630d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e396f630d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ge396f630d8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e396f630d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ge396f630d8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e396f630d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ge396f630d8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e396f630d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ge396f630d8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e396f630d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ge396f630d8_0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e396f630d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ge396f630d8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e396f630d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ge396f630d8_0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e396f630d8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ge396f630d8_0_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e396f630d8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ge396f630d8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e396f630d8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ge396f630d8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e396f630d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ge396f630d8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19" name="Google Shape;719;p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25" name="Google Shape;725;p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2" name="Google Shape;732;p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43" name="Google Shape;743;p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1" name="Google Shape;751;p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8" name="Google Shape;758;p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5" name="Google Shape;765;p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2" name="Google Shape;772;p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9" name="Google Shape;779;p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0" name="Google Shape;790;p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 Id="rId3" Type="http://schemas.openxmlformats.org/officeDocument/2006/relationships/image" Target="../media/image22.png"/><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2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2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 Id="rId3" Type="http://schemas.openxmlformats.org/officeDocument/2006/relationships/image" Target="../media/image2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2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2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3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2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2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 Id="rId3" Type="http://schemas.openxmlformats.org/officeDocument/2006/relationships/image" Target="../media/image2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jpg"/><Relationship Id="rId3" Type="http://schemas.openxmlformats.org/officeDocument/2006/relationships/image" Target="../media/image22.png"/><Relationship Id="rId4" Type="http://schemas.openxmlformats.org/officeDocument/2006/relationships/image" Target="../media/image2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jpg"/><Relationship Id="rId3" Type="http://schemas.openxmlformats.org/officeDocument/2006/relationships/image" Target="../media/image3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1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0" name="Shape 10"/>
        <p:cNvGrpSpPr/>
        <p:nvPr/>
      </p:nvGrpSpPr>
      <p:grpSpPr>
        <a:xfrm>
          <a:off x="0" y="0"/>
          <a:ext cx="0" cy="0"/>
          <a:chOff x="0" y="0"/>
          <a:chExt cx="0" cy="0"/>
        </a:xfrm>
      </p:grpSpPr>
      <p:pic>
        <p:nvPicPr>
          <p:cNvPr descr="nhs_ppt_normal_v2.jpg" id="11" name="Google Shape;11;p24"/>
          <p:cNvPicPr preferRelativeResize="0"/>
          <p:nvPr/>
        </p:nvPicPr>
        <p:blipFill rotWithShape="1">
          <a:blip r:embed="rId2">
            <a:alphaModFix/>
          </a:blip>
          <a:srcRect b="0" l="0" r="0" t="0"/>
          <a:stretch/>
        </p:blipFill>
        <p:spPr>
          <a:xfrm>
            <a:off x="0" y="0"/>
            <a:ext cx="9138370" cy="5143500"/>
          </a:xfrm>
          <a:prstGeom prst="rect">
            <a:avLst/>
          </a:prstGeom>
          <a:noFill/>
          <a:ln>
            <a:noFill/>
          </a:ln>
        </p:spPr>
      </p:pic>
      <p:sp>
        <p:nvSpPr>
          <p:cNvPr id="12" name="Google Shape;12;p24"/>
          <p:cNvSpPr txBox="1"/>
          <p:nvPr>
            <p:ph type="title"/>
          </p:nvPr>
        </p:nvSpPr>
        <p:spPr>
          <a:xfrm>
            <a:off x="552308" y="1771992"/>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normal_v2.jpg" id="13" name="Google Shape;13;p24"/>
          <p:cNvPicPr preferRelativeResize="0"/>
          <p:nvPr/>
        </p:nvPicPr>
        <p:blipFill rotWithShape="1">
          <a:blip r:embed="rId2">
            <a:alphaModFix/>
          </a:blip>
          <a:srcRect b="20693" l="57727" r="0" t="58611"/>
          <a:stretch/>
        </p:blipFill>
        <p:spPr>
          <a:xfrm>
            <a:off x="5111261" y="3957638"/>
            <a:ext cx="3862991" cy="1064419"/>
          </a:xfrm>
          <a:prstGeom prst="rect">
            <a:avLst/>
          </a:prstGeom>
          <a:noFill/>
          <a:ln>
            <a:noFill/>
          </a:ln>
        </p:spPr>
      </p:pic>
      <p:pic>
        <p:nvPicPr>
          <p:cNvPr id="14" name="Google Shape;14;p24"/>
          <p:cNvPicPr preferRelativeResize="0"/>
          <p:nvPr/>
        </p:nvPicPr>
        <p:blipFill rotWithShape="1">
          <a:blip r:embed="rId3">
            <a:alphaModFix/>
          </a:blip>
          <a:srcRect b="0" l="0" r="0" t="0"/>
          <a:stretch/>
        </p:blipFill>
        <p:spPr>
          <a:xfrm>
            <a:off x="7162800" y="4342424"/>
            <a:ext cx="1606064" cy="492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1">
  <p:cSld name="Cover slide 1">
    <p:spTree>
      <p:nvGrpSpPr>
        <p:cNvPr id="15" name="Shape 15"/>
        <p:cNvGrpSpPr/>
        <p:nvPr/>
      </p:nvGrpSpPr>
      <p:grpSpPr>
        <a:xfrm>
          <a:off x="0" y="0"/>
          <a:ext cx="0" cy="0"/>
          <a:chOff x="0" y="0"/>
          <a:chExt cx="0" cy="0"/>
        </a:xfrm>
      </p:grpSpPr>
      <p:pic>
        <p:nvPicPr>
          <p:cNvPr id="16" name="Google Shape;16;p32"/>
          <p:cNvPicPr preferRelativeResize="0"/>
          <p:nvPr/>
        </p:nvPicPr>
        <p:blipFill rotWithShape="1">
          <a:blip r:embed="rId2">
            <a:alphaModFix/>
          </a:blip>
          <a:srcRect b="0" l="0" r="0" t="0"/>
          <a:stretch/>
        </p:blipFill>
        <p:spPr>
          <a:xfrm>
            <a:off x="0" y="857251"/>
            <a:ext cx="6560348" cy="4287601"/>
          </a:xfrm>
          <a:prstGeom prst="rect">
            <a:avLst/>
          </a:prstGeom>
          <a:noFill/>
          <a:ln>
            <a:noFill/>
          </a:ln>
        </p:spPr>
      </p:pic>
      <p:sp>
        <p:nvSpPr>
          <p:cNvPr id="17" name="Google Shape;17;p32"/>
          <p:cNvSpPr txBox="1"/>
          <p:nvPr>
            <p:ph type="title"/>
          </p:nvPr>
        </p:nvSpPr>
        <p:spPr>
          <a:xfrm>
            <a:off x="361917" y="2112307"/>
            <a:ext cx="7886700" cy="994200"/>
          </a:xfrm>
          <a:prstGeom prst="rect">
            <a:avLst/>
          </a:prstGeom>
          <a:noFill/>
          <a:ln>
            <a:noFill/>
          </a:ln>
        </p:spPr>
        <p:txBody>
          <a:bodyPr anchorCtr="0" anchor="t" bIns="0" lIns="0" spcFirstLastPara="1" rIns="0" wrap="square" tIns="0">
            <a:noAutofit/>
          </a:bodyPr>
          <a:lstStyle>
            <a:lvl1pPr lvl="0" algn="l">
              <a:lnSpc>
                <a:spcPct val="103703"/>
              </a:lnSpc>
              <a:spcBef>
                <a:spcPts val="0"/>
              </a:spcBef>
              <a:spcAft>
                <a:spcPts val="0"/>
              </a:spcAft>
              <a:buClr>
                <a:schemeClr val="dk1"/>
              </a:buClr>
              <a:buSzPts val="5400"/>
              <a:buFont typeface="Arial"/>
              <a:buNone/>
              <a:defRPr sz="5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2"/>
          <p:cNvSpPr txBox="1"/>
          <p:nvPr>
            <p:ph idx="1" type="body"/>
          </p:nvPr>
        </p:nvSpPr>
        <p:spPr>
          <a:xfrm>
            <a:off x="361917" y="3685940"/>
            <a:ext cx="6903900" cy="350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32"/>
          <p:cNvSpPr txBox="1"/>
          <p:nvPr>
            <p:ph idx="2" type="body"/>
          </p:nvPr>
        </p:nvSpPr>
        <p:spPr>
          <a:xfrm>
            <a:off x="361950" y="4086225"/>
            <a:ext cx="2922600" cy="3714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0" name="Google Shape;20;p32"/>
          <p:cNvPicPr preferRelativeResize="0"/>
          <p:nvPr/>
        </p:nvPicPr>
        <p:blipFill rotWithShape="1">
          <a:blip r:embed="rId3">
            <a:alphaModFix/>
          </a:blip>
          <a:srcRect b="0" l="0" r="0" t="0"/>
          <a:stretch/>
        </p:blipFill>
        <p:spPr>
          <a:xfrm>
            <a:off x="128545" y="121127"/>
            <a:ext cx="1833330" cy="112934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Text slide">
    <p:spTree>
      <p:nvGrpSpPr>
        <p:cNvPr id="21" name="Shape 21"/>
        <p:cNvGrpSpPr/>
        <p:nvPr/>
      </p:nvGrpSpPr>
      <p:grpSpPr>
        <a:xfrm>
          <a:off x="0" y="0"/>
          <a:ext cx="0" cy="0"/>
          <a:chOff x="0" y="0"/>
          <a:chExt cx="0" cy="0"/>
        </a:xfrm>
      </p:grpSpPr>
      <p:sp>
        <p:nvSpPr>
          <p:cNvPr id="22" name="Google Shape;22;p33"/>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lvl1pPr lvl="0" algn="l">
              <a:lnSpc>
                <a:spcPct val="211111"/>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3" name="Google Shape;23;p33"/>
          <p:cNvPicPr preferRelativeResize="0"/>
          <p:nvPr/>
        </p:nvPicPr>
        <p:blipFill rotWithShape="1">
          <a:blip r:embed="rId2">
            <a:alphaModFix/>
          </a:blip>
          <a:srcRect b="0" l="0" r="0" t="0"/>
          <a:stretch/>
        </p:blipFill>
        <p:spPr>
          <a:xfrm>
            <a:off x="89169" y="4466184"/>
            <a:ext cx="1833008" cy="614151"/>
          </a:xfrm>
          <a:prstGeom prst="rect">
            <a:avLst/>
          </a:prstGeom>
          <a:noFill/>
          <a:ln>
            <a:noFill/>
          </a:ln>
        </p:spPr>
      </p:pic>
      <p:sp>
        <p:nvSpPr>
          <p:cNvPr id="24" name="Google Shape;24;p33"/>
          <p:cNvSpPr txBox="1"/>
          <p:nvPr>
            <p:ph idx="1" type="body"/>
          </p:nvPr>
        </p:nvSpPr>
        <p:spPr>
          <a:xfrm>
            <a:off x="354097" y="1369219"/>
            <a:ext cx="7212900" cy="3096900"/>
          </a:xfrm>
          <a:prstGeom prst="rect">
            <a:avLst/>
          </a:prstGeom>
          <a:noFill/>
          <a:ln>
            <a:noFill/>
          </a:ln>
        </p:spPr>
        <p:txBody>
          <a:bodyPr anchorCtr="0" anchor="t" bIns="0" lIns="0" spcFirstLastPara="1" rIns="0" wrap="square" tIns="0">
            <a:noAutofit/>
          </a:bodyPr>
          <a:lstStyle>
            <a:lvl1pPr indent="-228600" lvl="0" marL="457200" algn="l">
              <a:lnSpc>
                <a:spcPct val="145454"/>
              </a:lnSpc>
              <a:spcBef>
                <a:spcPts val="0"/>
              </a:spcBef>
              <a:spcAft>
                <a:spcPts val="0"/>
              </a:spcAft>
              <a:buClr>
                <a:schemeClr val="dk1"/>
              </a:buClr>
              <a:buSzPts val="2200"/>
              <a:buNone/>
              <a:defRPr sz="2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3"/>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Yellow">
  <p:cSld name="Divider slide: Yellow">
    <p:spTree>
      <p:nvGrpSpPr>
        <p:cNvPr id="26" name="Shape 26"/>
        <p:cNvGrpSpPr/>
        <p:nvPr/>
      </p:nvGrpSpPr>
      <p:grpSpPr>
        <a:xfrm>
          <a:off x="0" y="0"/>
          <a:ext cx="0" cy="0"/>
          <a:chOff x="0" y="0"/>
          <a:chExt cx="0" cy="0"/>
        </a:xfrm>
      </p:grpSpPr>
      <p:pic>
        <p:nvPicPr>
          <p:cNvPr id="27" name="Google Shape;27;p34"/>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28" name="Google Shape;28;p34"/>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29" name="Google Shape;29;p34"/>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4"/>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34"/>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Cyan">
  <p:cSld name="Divider slide: Cyan">
    <p:spTree>
      <p:nvGrpSpPr>
        <p:cNvPr id="32"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34" name="Google Shape;34;p35"/>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35" name="Google Shape;35;p35"/>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5"/>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5"/>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Orange">
  <p:cSld name="Section number: Orange">
    <p:spTree>
      <p:nvGrpSpPr>
        <p:cNvPr id="38" name="Shape 38"/>
        <p:cNvGrpSpPr/>
        <p:nvPr/>
      </p:nvGrpSpPr>
      <p:grpSpPr>
        <a:xfrm>
          <a:off x="0" y="0"/>
          <a:ext cx="0" cy="0"/>
          <a:chOff x="0" y="0"/>
          <a:chExt cx="0" cy="0"/>
        </a:xfrm>
      </p:grpSpPr>
      <p:pic>
        <p:nvPicPr>
          <p:cNvPr id="39" name="Google Shape;39;p36"/>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40" name="Google Shape;40;p36"/>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41" name="Google Shape;41;p36"/>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6"/>
          <p:cNvSpPr txBox="1"/>
          <p:nvPr>
            <p:ph idx="1" type="body"/>
          </p:nvPr>
        </p:nvSpPr>
        <p:spPr>
          <a:xfrm>
            <a:off x="383227" y="1784574"/>
            <a:ext cx="55044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36"/>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6"/>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Cyan">
  <p:cSld name="Section number: Cyan">
    <p:spTree>
      <p:nvGrpSpPr>
        <p:cNvPr id="45" name="Shape 45"/>
        <p:cNvGrpSpPr/>
        <p:nvPr/>
      </p:nvGrpSpPr>
      <p:grpSpPr>
        <a:xfrm>
          <a:off x="0" y="0"/>
          <a:ext cx="0" cy="0"/>
          <a:chOff x="0" y="0"/>
          <a:chExt cx="0" cy="0"/>
        </a:xfrm>
      </p:grpSpPr>
      <p:pic>
        <p:nvPicPr>
          <p:cNvPr id="46" name="Google Shape;46;p37"/>
          <p:cNvPicPr preferRelativeResize="0"/>
          <p:nvPr/>
        </p:nvPicPr>
        <p:blipFill rotWithShape="1">
          <a:blip r:embed="rId2">
            <a:alphaModFix/>
          </a:blip>
          <a:srcRect b="0" l="0" r="0" t="0"/>
          <a:stretch/>
        </p:blipFill>
        <p:spPr>
          <a:xfrm>
            <a:off x="89169" y="4466184"/>
            <a:ext cx="1833008" cy="614151"/>
          </a:xfrm>
          <a:prstGeom prst="rect">
            <a:avLst/>
          </a:prstGeom>
          <a:noFill/>
          <a:ln>
            <a:noFill/>
          </a:ln>
        </p:spPr>
      </p:pic>
      <p:pic>
        <p:nvPicPr>
          <p:cNvPr id="47" name="Google Shape;47;p37"/>
          <p:cNvPicPr preferRelativeResize="0"/>
          <p:nvPr/>
        </p:nvPicPr>
        <p:blipFill rotWithShape="1">
          <a:blip r:embed="rId3">
            <a:alphaModFix/>
          </a:blip>
          <a:srcRect b="0" l="0" r="0" t="0"/>
          <a:stretch/>
        </p:blipFill>
        <p:spPr>
          <a:xfrm>
            <a:off x="6045200" y="200855"/>
            <a:ext cx="2324700" cy="2324700"/>
          </a:xfrm>
          <a:prstGeom prst="rect">
            <a:avLst/>
          </a:prstGeom>
          <a:noFill/>
          <a:ln>
            <a:noFill/>
          </a:ln>
        </p:spPr>
      </p:pic>
      <p:sp>
        <p:nvSpPr>
          <p:cNvPr id="48" name="Google Shape;48;p37"/>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37"/>
          <p:cNvSpPr txBox="1"/>
          <p:nvPr>
            <p:ph idx="1" type="body"/>
          </p:nvPr>
        </p:nvSpPr>
        <p:spPr>
          <a:xfrm>
            <a:off x="383226" y="1784574"/>
            <a:ext cx="53085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7"/>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lt1"/>
              </a:buClr>
              <a:buSzPts val="12000"/>
              <a:buNone/>
              <a:defRPr b="1" sz="12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7"/>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Image">
  <p:cSld name="Divider slide: Image">
    <p:spTree>
      <p:nvGrpSpPr>
        <p:cNvPr id="52" name="Shape 52"/>
        <p:cNvGrpSpPr/>
        <p:nvPr/>
      </p:nvGrpSpPr>
      <p:grpSpPr>
        <a:xfrm>
          <a:off x="0" y="0"/>
          <a:ext cx="0" cy="0"/>
          <a:chOff x="0" y="0"/>
          <a:chExt cx="0" cy="0"/>
        </a:xfrm>
      </p:grpSpPr>
      <p:sp>
        <p:nvSpPr>
          <p:cNvPr id="53" name="Google Shape;53;p38"/>
          <p:cNvSpPr/>
          <p:nvPr>
            <p:ph idx="2" type="pic"/>
          </p:nvPr>
        </p:nvSpPr>
        <p:spPr>
          <a:xfrm>
            <a:off x="0" y="0"/>
            <a:ext cx="9144000" cy="5143500"/>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54" name="Google Shape;54;p38"/>
          <p:cNvPicPr preferRelativeResize="0"/>
          <p:nvPr/>
        </p:nvPicPr>
        <p:blipFill rotWithShape="1">
          <a:blip r:embed="rId2">
            <a:alphaModFix/>
          </a:blip>
          <a:srcRect b="0" l="0" r="0" t="0"/>
          <a:stretch/>
        </p:blipFill>
        <p:spPr>
          <a:xfrm>
            <a:off x="0" y="2165146"/>
            <a:ext cx="3533775" cy="2978352"/>
          </a:xfrm>
          <a:prstGeom prst="rect">
            <a:avLst/>
          </a:prstGeom>
          <a:noFill/>
          <a:ln>
            <a:noFill/>
          </a:ln>
        </p:spPr>
      </p:pic>
      <p:pic>
        <p:nvPicPr>
          <p:cNvPr id="55" name="Google Shape;55;p38"/>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56" name="Google Shape;56;p38"/>
          <p:cNvSpPr txBox="1"/>
          <p:nvPr>
            <p:ph idx="1" type="body"/>
          </p:nvPr>
        </p:nvSpPr>
        <p:spPr>
          <a:xfrm>
            <a:off x="373609" y="3077213"/>
            <a:ext cx="3648000" cy="13890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dk1"/>
              </a:buClr>
              <a:buSzPts val="3200"/>
              <a:buNone/>
              <a:defRPr b="1" sz="32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38"/>
          <p:cNvSpPr txBox="1"/>
          <p:nvPr>
            <p:ph idx="3" type="body"/>
          </p:nvPr>
        </p:nvSpPr>
        <p:spPr>
          <a:xfrm>
            <a:off x="373609" y="2763439"/>
            <a:ext cx="3648000" cy="259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lt1"/>
              </a:buClr>
              <a:buSzPts val="2200"/>
              <a:buNone/>
              <a:defRPr b="1" sz="2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8"/>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hank you slide">
    <p:spTree>
      <p:nvGrpSpPr>
        <p:cNvPr id="59" name="Shape 59"/>
        <p:cNvGrpSpPr/>
        <p:nvPr/>
      </p:nvGrpSpPr>
      <p:grpSpPr>
        <a:xfrm>
          <a:off x="0" y="0"/>
          <a:ext cx="0" cy="0"/>
          <a:chOff x="0" y="0"/>
          <a:chExt cx="0" cy="0"/>
        </a:xfrm>
      </p:grpSpPr>
      <p:pic>
        <p:nvPicPr>
          <p:cNvPr id="60" name="Google Shape;60;p39"/>
          <p:cNvPicPr preferRelativeResize="0"/>
          <p:nvPr/>
        </p:nvPicPr>
        <p:blipFill rotWithShape="1">
          <a:blip r:embed="rId2">
            <a:alphaModFix/>
          </a:blip>
          <a:srcRect b="0" l="0" r="0" t="0"/>
          <a:stretch/>
        </p:blipFill>
        <p:spPr>
          <a:xfrm>
            <a:off x="2082800" y="-379589"/>
            <a:ext cx="5959300" cy="4533901"/>
          </a:xfrm>
          <a:prstGeom prst="rect">
            <a:avLst/>
          </a:prstGeom>
          <a:noFill/>
          <a:ln>
            <a:noFill/>
          </a:ln>
        </p:spPr>
      </p:pic>
      <p:sp>
        <p:nvSpPr>
          <p:cNvPr id="61" name="Google Shape;61;p39"/>
          <p:cNvSpPr txBox="1"/>
          <p:nvPr/>
        </p:nvSpPr>
        <p:spPr>
          <a:xfrm>
            <a:off x="3255282" y="1273209"/>
            <a:ext cx="4098300" cy="6144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chemeClr val="lt1"/>
              </a:buClr>
              <a:buSzPts val="5000"/>
              <a:buFont typeface="Arial"/>
              <a:buNone/>
            </a:pPr>
            <a:r>
              <a:rPr b="1" i="0" lang="en-GB" sz="5000" u="none" cap="none" strike="noStrike">
                <a:solidFill>
                  <a:schemeClr val="lt1"/>
                </a:solidFill>
                <a:latin typeface="Arial"/>
                <a:ea typeface="Arial"/>
                <a:cs typeface="Arial"/>
                <a:sym typeface="Arial"/>
              </a:rPr>
              <a:t>THANK YOU</a:t>
            </a:r>
            <a:endParaRPr b="0" i="0" sz="1400" u="none" cap="none" strike="noStrike">
              <a:solidFill>
                <a:srgbClr val="000000"/>
              </a:solidFill>
              <a:latin typeface="Arial"/>
              <a:ea typeface="Arial"/>
              <a:cs typeface="Arial"/>
              <a:sym typeface="Arial"/>
            </a:endParaRPr>
          </a:p>
        </p:txBody>
      </p:sp>
      <p:sp>
        <p:nvSpPr>
          <p:cNvPr id="62" name="Google Shape;62;p39"/>
          <p:cNvSpPr txBox="1"/>
          <p:nvPr>
            <p:ph type="ctrTitle"/>
          </p:nvPr>
        </p:nvSpPr>
        <p:spPr>
          <a:xfrm>
            <a:off x="3255281" y="1975108"/>
            <a:ext cx="5692800" cy="1281000"/>
          </a:xfrm>
          <a:prstGeom prst="rect">
            <a:avLst/>
          </a:prstGeom>
          <a:noFill/>
          <a:ln>
            <a:noFill/>
          </a:ln>
        </p:spPr>
        <p:txBody>
          <a:bodyPr anchorCtr="0" anchor="t" bIns="0" lIns="0" spcFirstLastPara="1" rIns="0" wrap="square" tIns="0">
            <a:noAutofit/>
          </a:bodyPr>
          <a:lstStyle>
            <a:lvl1pPr lvl="0" algn="l">
              <a:lnSpc>
                <a:spcPct val="135714"/>
              </a:lnSpc>
              <a:spcBef>
                <a:spcPts val="0"/>
              </a:spcBef>
              <a:spcAft>
                <a:spcPts val="0"/>
              </a:spcAft>
              <a:buClr>
                <a:schemeClr val="dk1"/>
              </a:buClr>
              <a:buSzPts val="2800"/>
              <a:buFont typeface="Arial"/>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3" name="Google Shape;63;p39"/>
          <p:cNvPicPr preferRelativeResize="0"/>
          <p:nvPr/>
        </p:nvPicPr>
        <p:blipFill rotWithShape="1">
          <a:blip r:embed="rId3">
            <a:alphaModFix/>
          </a:blip>
          <a:srcRect b="0" l="0" r="0" t="0"/>
          <a:stretch/>
        </p:blipFill>
        <p:spPr>
          <a:xfrm>
            <a:off x="130690" y="3950991"/>
            <a:ext cx="1831721" cy="112934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Orange">
  <p:cSld name="Divider slide: Orange">
    <p:spTree>
      <p:nvGrpSpPr>
        <p:cNvPr id="64" name="Shape 64"/>
        <p:cNvGrpSpPr/>
        <p:nvPr/>
      </p:nvGrpSpPr>
      <p:grpSpPr>
        <a:xfrm>
          <a:off x="0" y="0"/>
          <a:ext cx="0" cy="0"/>
          <a:chOff x="0" y="0"/>
          <a:chExt cx="0" cy="0"/>
        </a:xfrm>
      </p:grpSpPr>
      <p:pic>
        <p:nvPicPr>
          <p:cNvPr id="65" name="Google Shape;65;p40"/>
          <p:cNvPicPr preferRelativeResize="0"/>
          <p:nvPr/>
        </p:nvPicPr>
        <p:blipFill rotWithShape="1">
          <a:blip r:embed="rId2">
            <a:alphaModFix/>
          </a:blip>
          <a:srcRect b="0" l="0" r="0" t="0"/>
          <a:stretch/>
        </p:blipFill>
        <p:spPr>
          <a:xfrm>
            <a:off x="0" y="0"/>
            <a:ext cx="6437696" cy="4168801"/>
          </a:xfrm>
          <a:prstGeom prst="rect">
            <a:avLst/>
          </a:prstGeom>
          <a:noFill/>
          <a:ln>
            <a:noFill/>
          </a:ln>
        </p:spPr>
      </p:pic>
      <p:pic>
        <p:nvPicPr>
          <p:cNvPr id="66" name="Google Shape;66;p40"/>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67" name="Google Shape;67;p40"/>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40"/>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40"/>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Magenta">
  <p:cSld name="Divider slide: Magenta">
    <p:spTree>
      <p:nvGrpSpPr>
        <p:cNvPr id="70" name="Shape 70"/>
        <p:cNvGrpSpPr/>
        <p:nvPr/>
      </p:nvGrpSpPr>
      <p:grpSpPr>
        <a:xfrm>
          <a:off x="0" y="0"/>
          <a:ext cx="0" cy="0"/>
          <a:chOff x="0" y="0"/>
          <a:chExt cx="0" cy="0"/>
        </a:xfrm>
      </p:grpSpPr>
      <p:pic>
        <p:nvPicPr>
          <p:cNvPr id="71" name="Google Shape;71;p41"/>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72" name="Google Shape;72;p41"/>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73" name="Google Shape;73;p41"/>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41"/>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1"/>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Green">
  <p:cSld name="Divider slide: Green">
    <p:spTree>
      <p:nvGrpSpPr>
        <p:cNvPr id="76" name="Shape 76"/>
        <p:cNvGrpSpPr/>
        <p:nvPr/>
      </p:nvGrpSpPr>
      <p:grpSpPr>
        <a:xfrm>
          <a:off x="0" y="0"/>
          <a:ext cx="0" cy="0"/>
          <a:chOff x="0" y="0"/>
          <a:chExt cx="0" cy="0"/>
        </a:xfrm>
      </p:grpSpPr>
      <p:pic>
        <p:nvPicPr>
          <p:cNvPr id="77" name="Google Shape;77;p42"/>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78" name="Google Shape;78;p42"/>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79" name="Google Shape;79;p42"/>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42"/>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2"/>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Magenta">
  <p:cSld name="Section number: Magenta">
    <p:spTree>
      <p:nvGrpSpPr>
        <p:cNvPr id="82" name="Shape 82"/>
        <p:cNvGrpSpPr/>
        <p:nvPr/>
      </p:nvGrpSpPr>
      <p:grpSpPr>
        <a:xfrm>
          <a:off x="0" y="0"/>
          <a:ext cx="0" cy="0"/>
          <a:chOff x="0" y="0"/>
          <a:chExt cx="0" cy="0"/>
        </a:xfrm>
      </p:grpSpPr>
      <p:pic>
        <p:nvPicPr>
          <p:cNvPr id="83" name="Google Shape;83;p43"/>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84" name="Google Shape;84;p43"/>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85" name="Google Shape;85;p43"/>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43"/>
          <p:cNvSpPr txBox="1"/>
          <p:nvPr>
            <p:ph idx="1" type="body"/>
          </p:nvPr>
        </p:nvSpPr>
        <p:spPr>
          <a:xfrm>
            <a:off x="383227" y="1784574"/>
            <a:ext cx="55044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43"/>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lt1"/>
              </a:buClr>
              <a:buSzPts val="12000"/>
              <a:buNone/>
              <a:defRPr b="1" sz="12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43"/>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Green">
  <p:cSld name="Section number: Green">
    <p:spTree>
      <p:nvGrpSpPr>
        <p:cNvPr id="89" name="Shape 89"/>
        <p:cNvGrpSpPr/>
        <p:nvPr/>
      </p:nvGrpSpPr>
      <p:grpSpPr>
        <a:xfrm>
          <a:off x="0" y="0"/>
          <a:ext cx="0" cy="0"/>
          <a:chOff x="0" y="0"/>
          <a:chExt cx="0" cy="0"/>
        </a:xfrm>
      </p:grpSpPr>
      <p:pic>
        <p:nvPicPr>
          <p:cNvPr id="90" name="Google Shape;90;p44"/>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91" name="Google Shape;91;p44"/>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92" name="Google Shape;92;p44"/>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4"/>
          <p:cNvSpPr txBox="1"/>
          <p:nvPr>
            <p:ph idx="1" type="body"/>
          </p:nvPr>
        </p:nvSpPr>
        <p:spPr>
          <a:xfrm>
            <a:off x="383227" y="1784574"/>
            <a:ext cx="55044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44"/>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44"/>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Yellow">
  <p:cSld name="Section number: Yellow">
    <p:spTree>
      <p:nvGrpSpPr>
        <p:cNvPr id="96" name="Shape 96"/>
        <p:cNvGrpSpPr/>
        <p:nvPr/>
      </p:nvGrpSpPr>
      <p:grpSpPr>
        <a:xfrm>
          <a:off x="0" y="0"/>
          <a:ext cx="0" cy="0"/>
          <a:chOff x="0" y="0"/>
          <a:chExt cx="0" cy="0"/>
        </a:xfrm>
      </p:grpSpPr>
      <p:pic>
        <p:nvPicPr>
          <p:cNvPr id="97" name="Google Shape;97;p45"/>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98" name="Google Shape;98;p45"/>
          <p:cNvPicPr preferRelativeResize="0"/>
          <p:nvPr/>
        </p:nvPicPr>
        <p:blipFill rotWithShape="1">
          <a:blip r:embed="rId3">
            <a:alphaModFix/>
          </a:blip>
          <a:srcRect b="0" l="0" r="0" t="0"/>
          <a:stretch/>
        </p:blipFill>
        <p:spPr>
          <a:xfrm>
            <a:off x="89169" y="4466184"/>
            <a:ext cx="1833008" cy="614151"/>
          </a:xfrm>
          <a:prstGeom prst="rect">
            <a:avLst/>
          </a:prstGeom>
          <a:noFill/>
          <a:ln>
            <a:noFill/>
          </a:ln>
        </p:spPr>
      </p:pic>
      <p:sp>
        <p:nvSpPr>
          <p:cNvPr id="99" name="Google Shape;99;p45"/>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45"/>
          <p:cNvSpPr txBox="1"/>
          <p:nvPr>
            <p:ph idx="1" type="body"/>
          </p:nvPr>
        </p:nvSpPr>
        <p:spPr>
          <a:xfrm>
            <a:off x="383227" y="1784574"/>
            <a:ext cx="5504400" cy="18546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45"/>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45"/>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103" name="Shape 103"/>
        <p:cNvGrpSpPr/>
        <p:nvPr/>
      </p:nvGrpSpPr>
      <p:grpSpPr>
        <a:xfrm>
          <a:off x="0" y="0"/>
          <a:ext cx="0" cy="0"/>
          <a:chOff x="0" y="0"/>
          <a:chExt cx="0" cy="0"/>
        </a:xfrm>
      </p:grpSpPr>
      <p:pic>
        <p:nvPicPr>
          <p:cNvPr id="104" name="Google Shape;104;p46"/>
          <p:cNvPicPr preferRelativeResize="0"/>
          <p:nvPr/>
        </p:nvPicPr>
        <p:blipFill rotWithShape="1">
          <a:blip r:embed="rId2">
            <a:alphaModFix/>
          </a:blip>
          <a:srcRect b="4635" l="0" r="0" t="4644"/>
          <a:stretch/>
        </p:blipFill>
        <p:spPr>
          <a:xfrm>
            <a:off x="-1097250" y="-516544"/>
            <a:ext cx="12856574" cy="5831494"/>
          </a:xfrm>
          <a:prstGeom prst="rect">
            <a:avLst/>
          </a:prstGeom>
          <a:noFill/>
          <a:ln>
            <a:noFill/>
          </a:ln>
        </p:spPr>
      </p:pic>
      <p:pic>
        <p:nvPicPr>
          <p:cNvPr id="105" name="Google Shape;105;p46"/>
          <p:cNvPicPr preferRelativeResize="0"/>
          <p:nvPr/>
        </p:nvPicPr>
        <p:blipFill rotWithShape="1">
          <a:blip r:embed="rId3">
            <a:alphaModFix/>
          </a:blip>
          <a:srcRect b="0" l="0" r="0" t="0"/>
          <a:stretch/>
        </p:blipFill>
        <p:spPr>
          <a:xfrm>
            <a:off x="-76200" y="2222287"/>
            <a:ext cx="3532125" cy="2974670"/>
          </a:xfrm>
          <a:prstGeom prst="rect">
            <a:avLst/>
          </a:prstGeom>
          <a:noFill/>
          <a:ln>
            <a:noFill/>
          </a:ln>
        </p:spPr>
      </p:pic>
      <p:sp>
        <p:nvSpPr>
          <p:cNvPr id="106" name="Google Shape;106;p46"/>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107" name="Google Shape;107;p46"/>
          <p:cNvSpPr txBox="1"/>
          <p:nvPr/>
        </p:nvSpPr>
        <p:spPr>
          <a:xfrm>
            <a:off x="88275" y="2714831"/>
            <a:ext cx="3990900" cy="3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rgbClr val="FFFFFF"/>
                </a:solidFill>
                <a:latin typeface="Nunito"/>
                <a:ea typeface="Nunito"/>
                <a:cs typeface="Nunito"/>
                <a:sym typeface="Nunito"/>
              </a:rPr>
              <a:t>Optional sub text</a:t>
            </a:r>
            <a:endParaRPr b="1" i="0" sz="2600" u="none" cap="none" strike="noStrike">
              <a:solidFill>
                <a:srgbClr val="FFFFFF"/>
              </a:solidFill>
              <a:latin typeface="Nunito"/>
              <a:ea typeface="Nunito"/>
              <a:cs typeface="Nunito"/>
              <a:sym typeface="Nunito"/>
            </a:endParaRPr>
          </a:p>
        </p:txBody>
      </p:sp>
      <p:sp>
        <p:nvSpPr>
          <p:cNvPr id="108" name="Google Shape;108;p46"/>
          <p:cNvSpPr txBox="1"/>
          <p:nvPr/>
        </p:nvSpPr>
        <p:spPr>
          <a:xfrm>
            <a:off x="88275" y="3134841"/>
            <a:ext cx="3716700" cy="81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rgbClr val="000046"/>
                </a:solidFill>
                <a:latin typeface="Nunito"/>
                <a:ea typeface="Nunito"/>
                <a:cs typeface="Nunito"/>
                <a:sym typeface="Nunito"/>
              </a:rPr>
              <a:t>IMAGE DIVIDER TITLE HERE CAPS ONLY</a:t>
            </a:r>
            <a:endParaRPr b="1" i="0" sz="3200" u="none" cap="none" strike="noStrike">
              <a:solidFill>
                <a:srgbClr val="000046"/>
              </a:solidFill>
              <a:latin typeface="Nunito"/>
              <a:ea typeface="Nunito"/>
              <a:cs typeface="Nunito"/>
              <a:sym typeface="Nunito"/>
            </a:endParaRPr>
          </a:p>
        </p:txBody>
      </p:sp>
      <p:pic>
        <p:nvPicPr>
          <p:cNvPr id="109" name="Google Shape;109;p46"/>
          <p:cNvPicPr preferRelativeResize="0"/>
          <p:nvPr/>
        </p:nvPicPr>
        <p:blipFill rotWithShape="1">
          <a:blip r:embed="rId4">
            <a:alphaModFix/>
          </a:blip>
          <a:srcRect b="0" l="0" r="0" t="0"/>
          <a:stretch/>
        </p:blipFill>
        <p:spPr>
          <a:xfrm>
            <a:off x="12969" y="4466184"/>
            <a:ext cx="1833008" cy="61415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cSld name="Text slide">
    <p:spTree>
      <p:nvGrpSpPr>
        <p:cNvPr id="115" name="Shape 115"/>
        <p:cNvGrpSpPr/>
        <p:nvPr/>
      </p:nvGrpSpPr>
      <p:grpSpPr>
        <a:xfrm>
          <a:off x="0" y="0"/>
          <a:ext cx="0" cy="0"/>
          <a:chOff x="0" y="0"/>
          <a:chExt cx="0" cy="0"/>
        </a:xfrm>
      </p:grpSpPr>
      <p:sp>
        <p:nvSpPr>
          <p:cNvPr id="116" name="Google Shape;116;p26"/>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lvl1pPr lvl="0" algn="l">
              <a:lnSpc>
                <a:spcPct val="211111"/>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7" name="Google Shape;117;p26"/>
          <p:cNvPicPr preferRelativeResize="0"/>
          <p:nvPr/>
        </p:nvPicPr>
        <p:blipFill rotWithShape="1">
          <a:blip r:embed="rId2">
            <a:alphaModFix/>
          </a:blip>
          <a:srcRect b="19001" l="0" r="0" t="19001"/>
          <a:stretch/>
        </p:blipFill>
        <p:spPr>
          <a:xfrm>
            <a:off x="89169" y="4313784"/>
            <a:ext cx="2444006" cy="614153"/>
          </a:xfrm>
          <a:prstGeom prst="rect">
            <a:avLst/>
          </a:prstGeom>
          <a:noFill/>
          <a:ln>
            <a:noFill/>
          </a:ln>
        </p:spPr>
      </p:pic>
      <p:sp>
        <p:nvSpPr>
          <p:cNvPr id="118" name="Google Shape;118;p26"/>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lvl1pPr indent="-228600" lvl="0" marL="457200" algn="l">
              <a:lnSpc>
                <a:spcPct val="145454"/>
              </a:lnSpc>
              <a:spcBef>
                <a:spcPts val="0"/>
              </a:spcBef>
              <a:spcAft>
                <a:spcPts val="0"/>
              </a:spcAft>
              <a:buClr>
                <a:schemeClr val="dk1"/>
              </a:buClr>
              <a:buSzPts val="2200"/>
              <a:buNone/>
              <a:defRPr sz="2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26"/>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AUTOLAYOUT_3">
    <p:bg>
      <p:bgPr>
        <a:solidFill>
          <a:srgbClr val="FFFFFF"/>
        </a:solidFill>
      </p:bgPr>
    </p:bg>
    <p:spTree>
      <p:nvGrpSpPr>
        <p:cNvPr id="120" name="Shape 120"/>
        <p:cNvGrpSpPr/>
        <p:nvPr/>
      </p:nvGrpSpPr>
      <p:grpSpPr>
        <a:xfrm>
          <a:off x="0" y="0"/>
          <a:ext cx="0" cy="0"/>
          <a:chOff x="0" y="0"/>
          <a:chExt cx="0" cy="0"/>
        </a:xfrm>
      </p:grpSpPr>
      <p:sp>
        <p:nvSpPr>
          <p:cNvPr id="121" name="Google Shape;121;p27"/>
          <p:cNvSpPr/>
          <p:nvPr/>
        </p:nvSpPr>
        <p:spPr>
          <a:xfrm>
            <a:off x="0" y="0"/>
            <a:ext cx="91440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27"/>
          <p:cNvSpPr/>
          <p:nvPr/>
        </p:nvSpPr>
        <p:spPr>
          <a:xfrm>
            <a:off x="3047650" y="0"/>
            <a:ext cx="60963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7"/>
          <p:cNvSpPr/>
          <p:nvPr/>
        </p:nvSpPr>
        <p:spPr>
          <a:xfrm>
            <a:off x="205218" y="201292"/>
            <a:ext cx="408900" cy="381900"/>
          </a:xfrm>
          <a:prstGeom prst="flowChartDelay">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7"/>
          <p:cNvSpPr/>
          <p:nvPr/>
        </p:nvSpPr>
        <p:spPr>
          <a:xfrm>
            <a:off x="205218" y="201292"/>
            <a:ext cx="408900" cy="381900"/>
          </a:xfrm>
          <a:prstGeom prst="flowChartDelay">
            <a:avLst/>
          </a:prstGeom>
          <a:solidFill>
            <a:srgbClr val="FFFFFF">
              <a:alpha val="1176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7"/>
          <p:cNvSpPr/>
          <p:nvPr/>
        </p:nvSpPr>
        <p:spPr>
          <a:xfrm>
            <a:off x="100882" y="201292"/>
            <a:ext cx="408900" cy="381900"/>
          </a:xfrm>
          <a:prstGeom prst="flowChartDelay">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7"/>
          <p:cNvSpPr/>
          <p:nvPr/>
        </p:nvSpPr>
        <p:spPr>
          <a:xfrm>
            <a:off x="100882" y="201292"/>
            <a:ext cx="408900" cy="381900"/>
          </a:xfrm>
          <a:prstGeom prst="flowChartDelay">
            <a:avLst/>
          </a:prstGeom>
          <a:solidFill>
            <a:srgbClr val="FFFFFF">
              <a:alpha val="18039"/>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7"/>
          <p:cNvSpPr/>
          <p:nvPr/>
        </p:nvSpPr>
        <p:spPr>
          <a:xfrm>
            <a:off x="319" y="201292"/>
            <a:ext cx="408900" cy="381900"/>
          </a:xfrm>
          <a:prstGeom prst="flowChartDelay">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7"/>
          <p:cNvSpPr/>
          <p:nvPr/>
        </p:nvSpPr>
        <p:spPr>
          <a:xfrm>
            <a:off x="319" y="201292"/>
            <a:ext cx="408900" cy="381900"/>
          </a:xfrm>
          <a:prstGeom prst="flowChartDelay">
            <a:avLst/>
          </a:prstGeom>
          <a:solidFill>
            <a:srgbClr val="FFFFFF">
              <a:alpha val="24705"/>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7"/>
          <p:cNvSpPr txBox="1"/>
          <p:nvPr>
            <p:ph type="title"/>
          </p:nvPr>
        </p:nvSpPr>
        <p:spPr>
          <a:xfrm>
            <a:off x="233600" y="829550"/>
            <a:ext cx="2566200" cy="8925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SzPts val="3200"/>
              <a:buNone/>
              <a:defRPr b="1" sz="2100">
                <a:solidFill>
                  <a:schemeClr val="lt1"/>
                </a:solidFill>
              </a:defRPr>
            </a:lvl1pPr>
            <a:lvl2pPr lvl="1" algn="l">
              <a:lnSpc>
                <a:spcPct val="100000"/>
              </a:lnSpc>
              <a:spcBef>
                <a:spcPts val="0"/>
              </a:spcBef>
              <a:spcAft>
                <a:spcPts val="0"/>
              </a:spcAft>
              <a:buSzPts val="1400"/>
              <a:buNone/>
              <a:defRPr b="1" sz="2100">
                <a:solidFill>
                  <a:schemeClr val="lt1"/>
                </a:solidFill>
              </a:defRPr>
            </a:lvl2pPr>
            <a:lvl3pPr lvl="2" algn="l">
              <a:lnSpc>
                <a:spcPct val="100000"/>
              </a:lnSpc>
              <a:spcBef>
                <a:spcPts val="0"/>
              </a:spcBef>
              <a:spcAft>
                <a:spcPts val="0"/>
              </a:spcAft>
              <a:buSzPts val="1400"/>
              <a:buNone/>
              <a:defRPr b="1" sz="2100">
                <a:solidFill>
                  <a:schemeClr val="lt1"/>
                </a:solidFill>
              </a:defRPr>
            </a:lvl3pPr>
            <a:lvl4pPr lvl="3" algn="l">
              <a:lnSpc>
                <a:spcPct val="100000"/>
              </a:lnSpc>
              <a:spcBef>
                <a:spcPts val="0"/>
              </a:spcBef>
              <a:spcAft>
                <a:spcPts val="0"/>
              </a:spcAft>
              <a:buSzPts val="1400"/>
              <a:buNone/>
              <a:defRPr b="1" sz="2100">
                <a:solidFill>
                  <a:schemeClr val="lt1"/>
                </a:solidFill>
              </a:defRPr>
            </a:lvl4pPr>
            <a:lvl5pPr lvl="4" algn="l">
              <a:lnSpc>
                <a:spcPct val="100000"/>
              </a:lnSpc>
              <a:spcBef>
                <a:spcPts val="0"/>
              </a:spcBef>
              <a:spcAft>
                <a:spcPts val="0"/>
              </a:spcAft>
              <a:buSzPts val="1400"/>
              <a:buNone/>
              <a:defRPr b="1" sz="2100">
                <a:solidFill>
                  <a:schemeClr val="lt1"/>
                </a:solidFill>
              </a:defRPr>
            </a:lvl5pPr>
            <a:lvl6pPr lvl="5" algn="l">
              <a:lnSpc>
                <a:spcPct val="100000"/>
              </a:lnSpc>
              <a:spcBef>
                <a:spcPts val="0"/>
              </a:spcBef>
              <a:spcAft>
                <a:spcPts val="0"/>
              </a:spcAft>
              <a:buSzPts val="1400"/>
              <a:buNone/>
              <a:defRPr b="1" sz="2100">
                <a:solidFill>
                  <a:schemeClr val="lt1"/>
                </a:solidFill>
              </a:defRPr>
            </a:lvl6pPr>
            <a:lvl7pPr lvl="6" algn="l">
              <a:lnSpc>
                <a:spcPct val="100000"/>
              </a:lnSpc>
              <a:spcBef>
                <a:spcPts val="0"/>
              </a:spcBef>
              <a:spcAft>
                <a:spcPts val="0"/>
              </a:spcAft>
              <a:buSzPts val="1400"/>
              <a:buNone/>
              <a:defRPr b="1" sz="2100">
                <a:solidFill>
                  <a:schemeClr val="lt1"/>
                </a:solidFill>
              </a:defRPr>
            </a:lvl7pPr>
            <a:lvl8pPr lvl="7" algn="l">
              <a:lnSpc>
                <a:spcPct val="100000"/>
              </a:lnSpc>
              <a:spcBef>
                <a:spcPts val="0"/>
              </a:spcBef>
              <a:spcAft>
                <a:spcPts val="0"/>
              </a:spcAft>
              <a:buSzPts val="1400"/>
              <a:buNone/>
              <a:defRPr b="1" sz="2100">
                <a:solidFill>
                  <a:schemeClr val="lt1"/>
                </a:solidFill>
              </a:defRPr>
            </a:lvl8pPr>
            <a:lvl9pPr lvl="8" algn="l">
              <a:lnSpc>
                <a:spcPct val="100000"/>
              </a:lnSpc>
              <a:spcBef>
                <a:spcPts val="0"/>
              </a:spcBef>
              <a:spcAft>
                <a:spcPts val="0"/>
              </a:spcAft>
              <a:buSzPts val="1400"/>
              <a:buNone/>
              <a:defRPr b="1" sz="2100">
                <a:solidFill>
                  <a:schemeClr val="lt1"/>
                </a:solidFill>
              </a:defRPr>
            </a:lvl9pPr>
          </a:lstStyle>
          <a:p/>
        </p:txBody>
      </p:sp>
      <p:sp>
        <p:nvSpPr>
          <p:cNvPr id="130" name="Google Shape;130;p27"/>
          <p:cNvSpPr txBox="1"/>
          <p:nvPr>
            <p:ph idx="1" type="body"/>
          </p:nvPr>
        </p:nvSpPr>
        <p:spPr>
          <a:xfrm>
            <a:off x="233600" y="1798300"/>
            <a:ext cx="2566200" cy="2977200"/>
          </a:xfrm>
          <a:prstGeom prst="rect">
            <a:avLst/>
          </a:prstGeom>
          <a:noFill/>
          <a:ln>
            <a:noFill/>
          </a:ln>
        </p:spPr>
        <p:txBody>
          <a:bodyPr anchorCtr="0" anchor="t" bIns="0" lIns="0" spcFirstLastPara="1" rIns="0" wrap="square" tIns="0">
            <a:noAutofit/>
          </a:bodyPr>
          <a:lstStyle>
            <a:lvl1pPr indent="-228600" lvl="0" marL="457200" algn="l">
              <a:lnSpc>
                <a:spcPct val="115000"/>
              </a:lnSpc>
              <a:spcBef>
                <a:spcPts val="1000"/>
              </a:spcBef>
              <a:spcAft>
                <a:spcPts val="0"/>
              </a:spcAft>
              <a:buClr>
                <a:schemeClr val="lt1"/>
              </a:buClr>
              <a:buSzPts val="1400"/>
              <a:buNone/>
              <a:defRPr sz="1400">
                <a:solidFill>
                  <a:schemeClr val="lt1"/>
                </a:solidFill>
              </a:defRPr>
            </a:lvl1pPr>
            <a:lvl2pPr indent="-304800" lvl="1" marL="914400" algn="l">
              <a:lnSpc>
                <a:spcPct val="115000"/>
              </a:lnSpc>
              <a:spcBef>
                <a:spcPts val="1600"/>
              </a:spcBef>
              <a:spcAft>
                <a:spcPts val="0"/>
              </a:spcAft>
              <a:buClr>
                <a:schemeClr val="lt1"/>
              </a:buClr>
              <a:buSzPts val="1200"/>
              <a:buChar char="•"/>
              <a:defRPr sz="1200">
                <a:solidFill>
                  <a:schemeClr val="lt1"/>
                </a:solidFill>
              </a:defRPr>
            </a:lvl2pPr>
            <a:lvl3pPr indent="-304800" lvl="2" marL="1371600" algn="l">
              <a:lnSpc>
                <a:spcPct val="115000"/>
              </a:lnSpc>
              <a:spcBef>
                <a:spcPts val="1600"/>
              </a:spcBef>
              <a:spcAft>
                <a:spcPts val="0"/>
              </a:spcAft>
              <a:buClr>
                <a:schemeClr val="lt1"/>
              </a:buClr>
              <a:buSzPts val="1200"/>
              <a:buChar char="•"/>
              <a:defRPr sz="1200">
                <a:solidFill>
                  <a:schemeClr val="lt1"/>
                </a:solidFill>
              </a:defRPr>
            </a:lvl3pPr>
            <a:lvl4pPr indent="-304800" lvl="3" marL="1828800" algn="l">
              <a:lnSpc>
                <a:spcPct val="115000"/>
              </a:lnSpc>
              <a:spcBef>
                <a:spcPts val="1600"/>
              </a:spcBef>
              <a:spcAft>
                <a:spcPts val="0"/>
              </a:spcAft>
              <a:buClr>
                <a:schemeClr val="lt1"/>
              </a:buClr>
              <a:buSzPts val="1200"/>
              <a:buChar char="•"/>
              <a:defRPr sz="1200">
                <a:solidFill>
                  <a:schemeClr val="lt1"/>
                </a:solidFill>
              </a:defRPr>
            </a:lvl4pPr>
            <a:lvl5pPr indent="-304800" lvl="4" marL="2286000" algn="l">
              <a:lnSpc>
                <a:spcPct val="115000"/>
              </a:lnSpc>
              <a:spcBef>
                <a:spcPts val="1600"/>
              </a:spcBef>
              <a:spcAft>
                <a:spcPts val="0"/>
              </a:spcAft>
              <a:buClr>
                <a:schemeClr val="lt1"/>
              </a:buClr>
              <a:buSzPts val="1200"/>
              <a:buChar char="•"/>
              <a:defRPr sz="1200">
                <a:solidFill>
                  <a:schemeClr val="lt1"/>
                </a:solidFill>
              </a:defRPr>
            </a:lvl5pPr>
            <a:lvl6pPr indent="-304800" lvl="5" marL="2743200" algn="l">
              <a:lnSpc>
                <a:spcPct val="115000"/>
              </a:lnSpc>
              <a:spcBef>
                <a:spcPts val="1600"/>
              </a:spcBef>
              <a:spcAft>
                <a:spcPts val="0"/>
              </a:spcAft>
              <a:buClr>
                <a:schemeClr val="lt1"/>
              </a:buClr>
              <a:buSzPts val="1200"/>
              <a:buChar char="•"/>
              <a:defRPr sz="1200">
                <a:solidFill>
                  <a:schemeClr val="lt1"/>
                </a:solidFill>
              </a:defRPr>
            </a:lvl6pPr>
            <a:lvl7pPr indent="-304800" lvl="6" marL="3200400" algn="l">
              <a:lnSpc>
                <a:spcPct val="115000"/>
              </a:lnSpc>
              <a:spcBef>
                <a:spcPts val="1600"/>
              </a:spcBef>
              <a:spcAft>
                <a:spcPts val="0"/>
              </a:spcAft>
              <a:buClr>
                <a:schemeClr val="lt1"/>
              </a:buClr>
              <a:buSzPts val="1200"/>
              <a:buChar char="•"/>
              <a:defRPr sz="1200">
                <a:solidFill>
                  <a:schemeClr val="lt1"/>
                </a:solidFill>
              </a:defRPr>
            </a:lvl7pPr>
            <a:lvl8pPr indent="-304800" lvl="7" marL="3657600" algn="l">
              <a:lnSpc>
                <a:spcPct val="115000"/>
              </a:lnSpc>
              <a:spcBef>
                <a:spcPts val="1600"/>
              </a:spcBef>
              <a:spcAft>
                <a:spcPts val="0"/>
              </a:spcAft>
              <a:buClr>
                <a:schemeClr val="lt1"/>
              </a:buClr>
              <a:buSzPts val="1200"/>
              <a:buChar char="•"/>
              <a:defRPr sz="1200">
                <a:solidFill>
                  <a:schemeClr val="lt1"/>
                </a:solidFill>
              </a:defRPr>
            </a:lvl8pPr>
            <a:lvl9pPr indent="-304800" lvl="8" marL="4114800" algn="l">
              <a:lnSpc>
                <a:spcPct val="115000"/>
              </a:lnSpc>
              <a:spcBef>
                <a:spcPts val="1600"/>
              </a:spcBef>
              <a:spcAft>
                <a:spcPts val="1600"/>
              </a:spcAft>
              <a:buClr>
                <a:schemeClr val="lt1"/>
              </a:buClr>
              <a:buSzPts val="1200"/>
              <a:buChar char="•"/>
              <a:defRPr sz="1200">
                <a:solidFill>
                  <a:schemeClr val="lt1"/>
                </a:solidFill>
              </a:defRPr>
            </a:lvl9pPr>
          </a:lstStyle>
          <a:p/>
        </p:txBody>
      </p:sp>
      <p:sp>
        <p:nvSpPr>
          <p:cNvPr id="131" name="Google Shape;131;p27"/>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AUTOLAYOUT">
    <p:bg>
      <p:bgPr>
        <a:solidFill>
          <a:srgbClr val="FFFFFF"/>
        </a:solidFill>
      </p:bgPr>
    </p:bg>
    <p:spTree>
      <p:nvGrpSpPr>
        <p:cNvPr id="132" name="Shape 132"/>
        <p:cNvGrpSpPr/>
        <p:nvPr/>
      </p:nvGrpSpPr>
      <p:grpSpPr>
        <a:xfrm>
          <a:off x="0" y="0"/>
          <a:ext cx="0" cy="0"/>
          <a:chOff x="0" y="0"/>
          <a:chExt cx="0" cy="0"/>
        </a:xfrm>
      </p:grpSpPr>
      <p:sp>
        <p:nvSpPr>
          <p:cNvPr id="133" name="Google Shape;133;p2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8"/>
          <p:cNvSpPr/>
          <p:nvPr/>
        </p:nvSpPr>
        <p:spPr>
          <a:xfrm>
            <a:off x="4574400" y="0"/>
            <a:ext cx="4569600" cy="51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28"/>
          <p:cNvSpPr/>
          <p:nvPr/>
        </p:nvSpPr>
        <p:spPr>
          <a:xfrm>
            <a:off x="4844700" y="1040701"/>
            <a:ext cx="4031700" cy="3062100"/>
          </a:xfrm>
          <a:prstGeom prst="rect">
            <a:avLst/>
          </a:prstGeom>
          <a:solidFill>
            <a:schemeClr val="dk1"/>
          </a:solidFill>
          <a:ln cap="flat" cmpd="sng" w="9525">
            <a:solidFill>
              <a:srgbClr val="BDBDBD"/>
            </a:solidFill>
            <a:prstDash val="solid"/>
            <a:miter lim="8000"/>
            <a:headEnd len="sm" w="sm" type="none"/>
            <a:tailEnd len="sm" w="sm" type="none"/>
          </a:ln>
          <a:effectLst>
            <a:outerShdw blurRad="50800" rotWithShape="0" algn="t" dir="5400000" dist="38100">
              <a:srgbClr val="000000">
                <a:alpha val="29019"/>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28"/>
          <p:cNvSpPr txBox="1"/>
          <p:nvPr>
            <p:ph type="title"/>
          </p:nvPr>
        </p:nvSpPr>
        <p:spPr>
          <a:xfrm>
            <a:off x="291875" y="406900"/>
            <a:ext cx="3978000" cy="13887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dk1"/>
              </a:buClr>
              <a:buSzPts val="3000"/>
              <a:buNone/>
              <a:defRPr b="1" sz="3000">
                <a:solidFill>
                  <a:schemeClr val="dk1"/>
                </a:solidFill>
              </a:defRPr>
            </a:lvl1pPr>
            <a:lvl2pPr lvl="1" algn="l">
              <a:lnSpc>
                <a:spcPct val="100000"/>
              </a:lnSpc>
              <a:spcBef>
                <a:spcPts val="0"/>
              </a:spcBef>
              <a:spcAft>
                <a:spcPts val="0"/>
              </a:spcAft>
              <a:buClr>
                <a:schemeClr val="dk1"/>
              </a:buClr>
              <a:buSzPts val="3000"/>
              <a:buNone/>
              <a:defRPr b="1" sz="3000">
                <a:solidFill>
                  <a:schemeClr val="dk1"/>
                </a:solidFill>
              </a:defRPr>
            </a:lvl2pPr>
            <a:lvl3pPr lvl="2" algn="l">
              <a:lnSpc>
                <a:spcPct val="100000"/>
              </a:lnSpc>
              <a:spcBef>
                <a:spcPts val="0"/>
              </a:spcBef>
              <a:spcAft>
                <a:spcPts val="0"/>
              </a:spcAft>
              <a:buClr>
                <a:schemeClr val="dk1"/>
              </a:buClr>
              <a:buSzPts val="3000"/>
              <a:buNone/>
              <a:defRPr b="1" sz="3000">
                <a:solidFill>
                  <a:schemeClr val="dk1"/>
                </a:solidFill>
              </a:defRPr>
            </a:lvl3pPr>
            <a:lvl4pPr lvl="3" algn="l">
              <a:lnSpc>
                <a:spcPct val="100000"/>
              </a:lnSpc>
              <a:spcBef>
                <a:spcPts val="0"/>
              </a:spcBef>
              <a:spcAft>
                <a:spcPts val="0"/>
              </a:spcAft>
              <a:buClr>
                <a:schemeClr val="dk1"/>
              </a:buClr>
              <a:buSzPts val="3000"/>
              <a:buNone/>
              <a:defRPr b="1" sz="3000">
                <a:solidFill>
                  <a:schemeClr val="dk1"/>
                </a:solidFill>
              </a:defRPr>
            </a:lvl4pPr>
            <a:lvl5pPr lvl="4" algn="l">
              <a:lnSpc>
                <a:spcPct val="100000"/>
              </a:lnSpc>
              <a:spcBef>
                <a:spcPts val="0"/>
              </a:spcBef>
              <a:spcAft>
                <a:spcPts val="0"/>
              </a:spcAft>
              <a:buClr>
                <a:schemeClr val="dk1"/>
              </a:buClr>
              <a:buSzPts val="3000"/>
              <a:buNone/>
              <a:defRPr b="1" sz="3000">
                <a:solidFill>
                  <a:schemeClr val="dk1"/>
                </a:solidFill>
              </a:defRPr>
            </a:lvl5pPr>
            <a:lvl6pPr lvl="5" algn="l">
              <a:lnSpc>
                <a:spcPct val="100000"/>
              </a:lnSpc>
              <a:spcBef>
                <a:spcPts val="0"/>
              </a:spcBef>
              <a:spcAft>
                <a:spcPts val="0"/>
              </a:spcAft>
              <a:buClr>
                <a:schemeClr val="dk1"/>
              </a:buClr>
              <a:buSzPts val="3000"/>
              <a:buNone/>
              <a:defRPr b="1" sz="3000">
                <a:solidFill>
                  <a:schemeClr val="dk1"/>
                </a:solidFill>
              </a:defRPr>
            </a:lvl6pPr>
            <a:lvl7pPr lvl="6" algn="l">
              <a:lnSpc>
                <a:spcPct val="100000"/>
              </a:lnSpc>
              <a:spcBef>
                <a:spcPts val="0"/>
              </a:spcBef>
              <a:spcAft>
                <a:spcPts val="0"/>
              </a:spcAft>
              <a:buClr>
                <a:schemeClr val="dk1"/>
              </a:buClr>
              <a:buSzPts val="3000"/>
              <a:buNone/>
              <a:defRPr b="1" sz="3000">
                <a:solidFill>
                  <a:schemeClr val="dk1"/>
                </a:solidFill>
              </a:defRPr>
            </a:lvl7pPr>
            <a:lvl8pPr lvl="7" algn="l">
              <a:lnSpc>
                <a:spcPct val="100000"/>
              </a:lnSpc>
              <a:spcBef>
                <a:spcPts val="0"/>
              </a:spcBef>
              <a:spcAft>
                <a:spcPts val="0"/>
              </a:spcAft>
              <a:buClr>
                <a:schemeClr val="dk1"/>
              </a:buClr>
              <a:buSzPts val="3000"/>
              <a:buNone/>
              <a:defRPr b="1" sz="3000">
                <a:solidFill>
                  <a:schemeClr val="dk1"/>
                </a:solidFill>
              </a:defRPr>
            </a:lvl8pPr>
            <a:lvl9pPr lvl="8" algn="l">
              <a:lnSpc>
                <a:spcPct val="100000"/>
              </a:lnSpc>
              <a:spcBef>
                <a:spcPts val="0"/>
              </a:spcBef>
              <a:spcAft>
                <a:spcPts val="0"/>
              </a:spcAft>
              <a:buClr>
                <a:schemeClr val="dk1"/>
              </a:buClr>
              <a:buSzPts val="3000"/>
              <a:buNone/>
              <a:defRPr b="1" sz="3000">
                <a:solidFill>
                  <a:schemeClr val="dk1"/>
                </a:solidFill>
              </a:defRPr>
            </a:lvl9pPr>
          </a:lstStyle>
          <a:p/>
        </p:txBody>
      </p:sp>
      <p:sp>
        <p:nvSpPr>
          <p:cNvPr id="137" name="Google Shape;137;p28"/>
          <p:cNvSpPr txBox="1"/>
          <p:nvPr>
            <p:ph idx="1" type="body"/>
          </p:nvPr>
        </p:nvSpPr>
        <p:spPr>
          <a:xfrm>
            <a:off x="291950" y="1854951"/>
            <a:ext cx="3978000" cy="2577000"/>
          </a:xfrm>
          <a:prstGeom prst="rect">
            <a:avLst/>
          </a:prstGeom>
          <a:noFill/>
          <a:ln>
            <a:noFill/>
          </a:ln>
        </p:spPr>
        <p:txBody>
          <a:bodyPr anchorCtr="0" anchor="t" bIns="0" lIns="0" spcFirstLastPara="1" rIns="0" wrap="square" tIns="0">
            <a:noAutofit/>
          </a:bodyPr>
          <a:lstStyle>
            <a:lvl1pPr indent="-228600" lvl="0" marL="457200" algn="l">
              <a:lnSpc>
                <a:spcPct val="115000"/>
              </a:lnSpc>
              <a:spcBef>
                <a:spcPts val="1000"/>
              </a:spcBef>
              <a:spcAft>
                <a:spcPts val="0"/>
              </a:spcAft>
              <a:buClr>
                <a:schemeClr val="dk2"/>
              </a:buClr>
              <a:buSzPts val="1600"/>
              <a:buNone/>
              <a:defRPr sz="1600">
                <a:solidFill>
                  <a:schemeClr val="dk2"/>
                </a:solidFill>
              </a:defRPr>
            </a:lvl1pPr>
            <a:lvl2pPr indent="-381000" lvl="1" marL="914400" algn="l">
              <a:lnSpc>
                <a:spcPct val="115000"/>
              </a:lnSpc>
              <a:spcBef>
                <a:spcPts val="1600"/>
              </a:spcBef>
              <a:spcAft>
                <a:spcPts val="0"/>
              </a:spcAft>
              <a:buClr>
                <a:schemeClr val="dk2"/>
              </a:buClr>
              <a:buSzPts val="2400"/>
              <a:buChar char="•"/>
              <a:defRPr sz="1400">
                <a:solidFill>
                  <a:schemeClr val="dk2"/>
                </a:solidFill>
              </a:defRPr>
            </a:lvl2pPr>
            <a:lvl3pPr indent="-355600" lvl="2" marL="1371600" algn="l">
              <a:lnSpc>
                <a:spcPct val="115000"/>
              </a:lnSpc>
              <a:spcBef>
                <a:spcPts val="1600"/>
              </a:spcBef>
              <a:spcAft>
                <a:spcPts val="0"/>
              </a:spcAft>
              <a:buClr>
                <a:schemeClr val="dk2"/>
              </a:buClr>
              <a:buSzPts val="2000"/>
              <a:buChar char="•"/>
              <a:defRPr sz="1400">
                <a:solidFill>
                  <a:schemeClr val="dk2"/>
                </a:solidFill>
              </a:defRPr>
            </a:lvl3pPr>
            <a:lvl4pPr indent="-342900" lvl="3" marL="1828800" algn="l">
              <a:lnSpc>
                <a:spcPct val="115000"/>
              </a:lnSpc>
              <a:spcBef>
                <a:spcPts val="1600"/>
              </a:spcBef>
              <a:spcAft>
                <a:spcPts val="0"/>
              </a:spcAft>
              <a:buClr>
                <a:schemeClr val="dk2"/>
              </a:buClr>
              <a:buSzPts val="1800"/>
              <a:buChar char="•"/>
              <a:defRPr sz="1400">
                <a:solidFill>
                  <a:schemeClr val="dk2"/>
                </a:solidFill>
              </a:defRPr>
            </a:lvl4pPr>
            <a:lvl5pPr indent="-342900" lvl="4" marL="2286000" algn="l">
              <a:lnSpc>
                <a:spcPct val="115000"/>
              </a:lnSpc>
              <a:spcBef>
                <a:spcPts val="1600"/>
              </a:spcBef>
              <a:spcAft>
                <a:spcPts val="0"/>
              </a:spcAft>
              <a:buClr>
                <a:schemeClr val="dk2"/>
              </a:buClr>
              <a:buSzPts val="1800"/>
              <a:buChar char="•"/>
              <a:defRPr sz="1400">
                <a:solidFill>
                  <a:schemeClr val="dk2"/>
                </a:solidFill>
              </a:defRPr>
            </a:lvl5pPr>
            <a:lvl6pPr indent="-342900" lvl="5" marL="2743200" algn="l">
              <a:lnSpc>
                <a:spcPct val="115000"/>
              </a:lnSpc>
              <a:spcBef>
                <a:spcPts val="1600"/>
              </a:spcBef>
              <a:spcAft>
                <a:spcPts val="0"/>
              </a:spcAft>
              <a:buClr>
                <a:schemeClr val="dk2"/>
              </a:buClr>
              <a:buSzPts val="1800"/>
              <a:buChar char="•"/>
              <a:defRPr sz="1400">
                <a:solidFill>
                  <a:schemeClr val="dk2"/>
                </a:solidFill>
              </a:defRPr>
            </a:lvl6pPr>
            <a:lvl7pPr indent="-342900" lvl="6" marL="3200400" algn="l">
              <a:lnSpc>
                <a:spcPct val="115000"/>
              </a:lnSpc>
              <a:spcBef>
                <a:spcPts val="1600"/>
              </a:spcBef>
              <a:spcAft>
                <a:spcPts val="0"/>
              </a:spcAft>
              <a:buClr>
                <a:schemeClr val="dk2"/>
              </a:buClr>
              <a:buSzPts val="1800"/>
              <a:buChar char="•"/>
              <a:defRPr sz="1400">
                <a:solidFill>
                  <a:schemeClr val="dk2"/>
                </a:solidFill>
              </a:defRPr>
            </a:lvl7pPr>
            <a:lvl8pPr indent="-342900" lvl="7" marL="3657600" algn="l">
              <a:lnSpc>
                <a:spcPct val="115000"/>
              </a:lnSpc>
              <a:spcBef>
                <a:spcPts val="1600"/>
              </a:spcBef>
              <a:spcAft>
                <a:spcPts val="0"/>
              </a:spcAft>
              <a:buClr>
                <a:schemeClr val="dk2"/>
              </a:buClr>
              <a:buSzPts val="1800"/>
              <a:buChar char="•"/>
              <a:defRPr sz="1400">
                <a:solidFill>
                  <a:schemeClr val="dk2"/>
                </a:solidFill>
              </a:defRPr>
            </a:lvl8pPr>
            <a:lvl9pPr indent="-342900" lvl="8" marL="4114800" algn="l">
              <a:lnSpc>
                <a:spcPct val="115000"/>
              </a:lnSpc>
              <a:spcBef>
                <a:spcPts val="1600"/>
              </a:spcBef>
              <a:spcAft>
                <a:spcPts val="1600"/>
              </a:spcAft>
              <a:buClr>
                <a:schemeClr val="dk2"/>
              </a:buClr>
              <a:buSzPts val="1800"/>
              <a:buChar char="•"/>
              <a:defRPr sz="1400">
                <a:solidFill>
                  <a:schemeClr val="dk2"/>
                </a:solidFill>
              </a:defRPr>
            </a:lvl9pPr>
          </a:lstStyle>
          <a:p/>
        </p:txBody>
      </p:sp>
      <p:sp>
        <p:nvSpPr>
          <p:cNvPr id="138" name="Google Shape;138;p28"/>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p:cSld name="Cover slide 1">
    <p:bg>
      <p:bgPr>
        <a:solidFill>
          <a:schemeClr val="lt2"/>
        </a:solidFill>
      </p:bgPr>
    </p:bg>
    <p:spTree>
      <p:nvGrpSpPr>
        <p:cNvPr id="139" name="Shape 139"/>
        <p:cNvGrpSpPr/>
        <p:nvPr/>
      </p:nvGrpSpPr>
      <p:grpSpPr>
        <a:xfrm>
          <a:off x="0" y="0"/>
          <a:ext cx="0" cy="0"/>
          <a:chOff x="0" y="0"/>
          <a:chExt cx="0" cy="0"/>
        </a:xfrm>
      </p:grpSpPr>
      <p:pic>
        <p:nvPicPr>
          <p:cNvPr id="140" name="Google Shape;140;p47"/>
          <p:cNvPicPr preferRelativeResize="0"/>
          <p:nvPr/>
        </p:nvPicPr>
        <p:blipFill rotWithShape="1">
          <a:blip r:embed="rId2">
            <a:alphaModFix/>
          </a:blip>
          <a:srcRect b="0" l="0" r="0" t="0"/>
          <a:stretch/>
        </p:blipFill>
        <p:spPr>
          <a:xfrm>
            <a:off x="-9525" y="693375"/>
            <a:ext cx="8420099" cy="5503075"/>
          </a:xfrm>
          <a:prstGeom prst="rect">
            <a:avLst/>
          </a:prstGeom>
          <a:noFill/>
          <a:ln>
            <a:noFill/>
          </a:ln>
        </p:spPr>
      </p:pic>
      <p:sp>
        <p:nvSpPr>
          <p:cNvPr id="141" name="Google Shape;141;p47"/>
          <p:cNvSpPr txBox="1"/>
          <p:nvPr>
            <p:ph type="title"/>
          </p:nvPr>
        </p:nvSpPr>
        <p:spPr>
          <a:xfrm>
            <a:off x="361917" y="2112307"/>
            <a:ext cx="7886700" cy="994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5400"/>
              <a:buFont typeface="Arial"/>
              <a:buNone/>
              <a:defRPr sz="5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47"/>
          <p:cNvSpPr txBox="1"/>
          <p:nvPr>
            <p:ph idx="1" type="body"/>
          </p:nvPr>
        </p:nvSpPr>
        <p:spPr>
          <a:xfrm>
            <a:off x="361917" y="3685940"/>
            <a:ext cx="6903900" cy="350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47"/>
          <p:cNvSpPr txBox="1"/>
          <p:nvPr>
            <p:ph idx="2" type="body"/>
          </p:nvPr>
        </p:nvSpPr>
        <p:spPr>
          <a:xfrm>
            <a:off x="2910888" y="4216097"/>
            <a:ext cx="2922600" cy="3714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44" name="Google Shape;144;p47"/>
          <p:cNvPicPr preferRelativeResize="0"/>
          <p:nvPr/>
        </p:nvPicPr>
        <p:blipFill rotWithShape="1">
          <a:blip r:embed="rId3">
            <a:alphaModFix/>
          </a:blip>
          <a:srcRect b="9236" l="0" r="0" t="9236"/>
          <a:stretch/>
        </p:blipFill>
        <p:spPr>
          <a:xfrm>
            <a:off x="181775" y="160225"/>
            <a:ext cx="2146550" cy="1078024"/>
          </a:xfrm>
          <a:prstGeom prst="rect">
            <a:avLst/>
          </a:prstGeom>
          <a:noFill/>
          <a:ln>
            <a:noFill/>
          </a:ln>
        </p:spPr>
      </p:pic>
    </p:spTree>
  </p:cSld>
  <p:clrMapOvr>
    <a:masterClrMapping/>
  </p:clrMapOvr>
  <p:extLst>
    <p:ext uri="{DCECCB84-F9BA-43D5-87BE-67443E8EF086}">
      <p15:sldGuideLst>
        <p15:guide id="1" pos="252">
          <p15:clr>
            <a:srgbClr val="FA7B17"/>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p:cSld name="Divider slide: Yellow">
    <p:bg>
      <p:bgPr>
        <a:solidFill>
          <a:schemeClr val="accent6"/>
        </a:solidFill>
      </p:bgPr>
    </p:bg>
    <p:spTree>
      <p:nvGrpSpPr>
        <p:cNvPr id="145" name="Shape 145"/>
        <p:cNvGrpSpPr/>
        <p:nvPr/>
      </p:nvGrpSpPr>
      <p:grpSpPr>
        <a:xfrm>
          <a:off x="0" y="0"/>
          <a:ext cx="0" cy="0"/>
          <a:chOff x="0" y="0"/>
          <a:chExt cx="0" cy="0"/>
        </a:xfrm>
      </p:grpSpPr>
      <p:pic>
        <p:nvPicPr>
          <p:cNvPr id="146" name="Google Shape;146;p48"/>
          <p:cNvPicPr preferRelativeResize="0"/>
          <p:nvPr/>
        </p:nvPicPr>
        <p:blipFill rotWithShape="1">
          <a:blip r:embed="rId2">
            <a:alphaModFix/>
          </a:blip>
          <a:srcRect b="0" l="0" r="0" t="0"/>
          <a:stretch/>
        </p:blipFill>
        <p:spPr>
          <a:xfrm>
            <a:off x="0" y="0"/>
            <a:ext cx="6741425" cy="4305300"/>
          </a:xfrm>
          <a:prstGeom prst="rect">
            <a:avLst/>
          </a:prstGeom>
          <a:noFill/>
          <a:ln>
            <a:noFill/>
          </a:ln>
        </p:spPr>
      </p:pic>
      <p:pic>
        <p:nvPicPr>
          <p:cNvPr id="147" name="Google Shape;147;p48"/>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148" name="Google Shape;148;p48"/>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2"/>
              </a:buClr>
              <a:buSzPts val="5000"/>
              <a:buNone/>
              <a:defRPr b="1" sz="5000">
                <a:solidFill>
                  <a:schemeClr val="lt2"/>
                </a:solidFill>
              </a:defRPr>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49" name="Google Shape;149;p48"/>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b="1">
                <a:solidFill>
                  <a:schemeClr val="dk1"/>
                </a:solidFill>
              </a:defRPr>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50" name="Google Shape;150;p48"/>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cSld name="Divider slide: Cyan">
    <p:bg>
      <p:bgPr>
        <a:solidFill>
          <a:schemeClr val="accent6"/>
        </a:solidFill>
      </p:bgPr>
    </p:bg>
    <p:spTree>
      <p:nvGrpSpPr>
        <p:cNvPr id="151" name="Shape 151"/>
        <p:cNvGrpSpPr/>
        <p:nvPr/>
      </p:nvGrpSpPr>
      <p:grpSpPr>
        <a:xfrm>
          <a:off x="0" y="0"/>
          <a:ext cx="0" cy="0"/>
          <a:chOff x="0" y="0"/>
          <a:chExt cx="0" cy="0"/>
        </a:xfrm>
      </p:grpSpPr>
      <p:pic>
        <p:nvPicPr>
          <p:cNvPr id="152" name="Google Shape;152;p49"/>
          <p:cNvPicPr preferRelativeResize="0"/>
          <p:nvPr/>
        </p:nvPicPr>
        <p:blipFill rotWithShape="1">
          <a:blip r:embed="rId2">
            <a:alphaModFix/>
          </a:blip>
          <a:srcRect b="0" l="0" r="0" t="0"/>
          <a:stretch/>
        </p:blipFill>
        <p:spPr>
          <a:xfrm>
            <a:off x="0" y="0"/>
            <a:ext cx="6739129" cy="4306824"/>
          </a:xfrm>
          <a:prstGeom prst="rect">
            <a:avLst/>
          </a:prstGeom>
          <a:noFill/>
          <a:ln>
            <a:noFill/>
          </a:ln>
        </p:spPr>
      </p:pic>
      <p:pic>
        <p:nvPicPr>
          <p:cNvPr id="153" name="Google Shape;153;p49"/>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154" name="Google Shape;154;p49"/>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55" name="Google Shape;155;p49"/>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200"/>
              <a:buNone/>
              <a:defRPr b="1">
                <a:solidFill>
                  <a:schemeClr val="lt1"/>
                </a:solidFill>
              </a:defRPr>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56" name="Google Shape;156;p49"/>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p:cSld name="Section number: Orange">
    <p:bg>
      <p:bgPr>
        <a:solidFill>
          <a:schemeClr val="accent6"/>
        </a:solidFill>
      </p:bgPr>
    </p:bg>
    <p:spTree>
      <p:nvGrpSpPr>
        <p:cNvPr id="157" name="Shape 157"/>
        <p:cNvGrpSpPr/>
        <p:nvPr/>
      </p:nvGrpSpPr>
      <p:grpSpPr>
        <a:xfrm>
          <a:off x="0" y="0"/>
          <a:ext cx="0" cy="0"/>
          <a:chOff x="0" y="0"/>
          <a:chExt cx="0" cy="0"/>
        </a:xfrm>
      </p:grpSpPr>
      <p:pic>
        <p:nvPicPr>
          <p:cNvPr id="158" name="Google Shape;158;p50"/>
          <p:cNvPicPr preferRelativeResize="0"/>
          <p:nvPr/>
        </p:nvPicPr>
        <p:blipFill rotWithShape="1">
          <a:blip r:embed="rId2">
            <a:alphaModFix/>
          </a:blip>
          <a:srcRect b="0" l="0" r="0" t="0"/>
          <a:stretch/>
        </p:blipFill>
        <p:spPr>
          <a:xfrm>
            <a:off x="5897874" y="248165"/>
            <a:ext cx="3246120" cy="3246120"/>
          </a:xfrm>
          <a:prstGeom prst="rect">
            <a:avLst/>
          </a:prstGeom>
          <a:noFill/>
          <a:ln>
            <a:noFill/>
          </a:ln>
        </p:spPr>
      </p:pic>
      <p:pic>
        <p:nvPicPr>
          <p:cNvPr id="159" name="Google Shape;159;p50"/>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160" name="Google Shape;160;p50"/>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9000"/>
              </a:lnSpc>
              <a:spcBef>
                <a:spcPts val="0"/>
              </a:spcBef>
              <a:spcAft>
                <a:spcPts val="0"/>
              </a:spcAft>
              <a:buClr>
                <a:schemeClr val="dk1"/>
              </a:buClr>
              <a:buSzPts val="3200"/>
              <a:buFont typeface="Arial"/>
              <a:buNone/>
              <a:defRPr>
                <a:solidFill>
                  <a:schemeClr val="dk1"/>
                </a:solidFill>
              </a:defRPr>
            </a:lvl1pPr>
            <a:lvl2pPr lvl="1" algn="l">
              <a:lnSpc>
                <a:spcPct val="119000"/>
              </a:lnSpc>
              <a:spcBef>
                <a:spcPts val="0"/>
              </a:spcBef>
              <a:spcAft>
                <a:spcPts val="0"/>
              </a:spcAft>
              <a:buSzPts val="1400"/>
              <a:buNone/>
              <a:defRPr/>
            </a:lvl2pPr>
            <a:lvl3pPr lvl="2" algn="l">
              <a:lnSpc>
                <a:spcPct val="119000"/>
              </a:lnSpc>
              <a:spcBef>
                <a:spcPts val="0"/>
              </a:spcBef>
              <a:spcAft>
                <a:spcPts val="0"/>
              </a:spcAft>
              <a:buSzPts val="1400"/>
              <a:buNone/>
              <a:defRPr/>
            </a:lvl3pPr>
            <a:lvl4pPr lvl="3" algn="l">
              <a:lnSpc>
                <a:spcPct val="119000"/>
              </a:lnSpc>
              <a:spcBef>
                <a:spcPts val="0"/>
              </a:spcBef>
              <a:spcAft>
                <a:spcPts val="0"/>
              </a:spcAft>
              <a:buSzPts val="1400"/>
              <a:buNone/>
              <a:defRPr/>
            </a:lvl4pPr>
            <a:lvl5pPr lvl="4" algn="l">
              <a:lnSpc>
                <a:spcPct val="119000"/>
              </a:lnSpc>
              <a:spcBef>
                <a:spcPts val="0"/>
              </a:spcBef>
              <a:spcAft>
                <a:spcPts val="0"/>
              </a:spcAft>
              <a:buSzPts val="1400"/>
              <a:buNone/>
              <a:defRPr/>
            </a:lvl5pPr>
            <a:lvl6pPr lvl="5" algn="l">
              <a:lnSpc>
                <a:spcPct val="119000"/>
              </a:lnSpc>
              <a:spcBef>
                <a:spcPts val="0"/>
              </a:spcBef>
              <a:spcAft>
                <a:spcPts val="0"/>
              </a:spcAft>
              <a:buSzPts val="1400"/>
              <a:buNone/>
              <a:defRPr/>
            </a:lvl6pPr>
            <a:lvl7pPr lvl="6" algn="l">
              <a:lnSpc>
                <a:spcPct val="119000"/>
              </a:lnSpc>
              <a:spcBef>
                <a:spcPts val="0"/>
              </a:spcBef>
              <a:spcAft>
                <a:spcPts val="0"/>
              </a:spcAft>
              <a:buSzPts val="1400"/>
              <a:buNone/>
              <a:defRPr/>
            </a:lvl7pPr>
            <a:lvl8pPr lvl="7" algn="l">
              <a:lnSpc>
                <a:spcPct val="119000"/>
              </a:lnSpc>
              <a:spcBef>
                <a:spcPts val="0"/>
              </a:spcBef>
              <a:spcAft>
                <a:spcPts val="0"/>
              </a:spcAft>
              <a:buSzPts val="1400"/>
              <a:buNone/>
              <a:defRPr/>
            </a:lvl8pPr>
            <a:lvl9pPr lvl="8" algn="l">
              <a:lnSpc>
                <a:spcPct val="119000"/>
              </a:lnSpc>
              <a:spcBef>
                <a:spcPts val="0"/>
              </a:spcBef>
              <a:spcAft>
                <a:spcPts val="0"/>
              </a:spcAft>
              <a:buSzPts val="1400"/>
              <a:buNone/>
              <a:defRPr/>
            </a:lvl9pPr>
          </a:lstStyle>
          <a:p/>
        </p:txBody>
      </p:sp>
      <p:sp>
        <p:nvSpPr>
          <p:cNvPr id="161" name="Google Shape;161;p50"/>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50"/>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50"/>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p:cSld name="Section number: Cyan">
    <p:bg>
      <p:bgPr>
        <a:solidFill>
          <a:schemeClr val="accent6"/>
        </a:solidFill>
      </p:bgPr>
    </p:bg>
    <p:spTree>
      <p:nvGrpSpPr>
        <p:cNvPr id="164" name="Shape 164"/>
        <p:cNvGrpSpPr/>
        <p:nvPr/>
      </p:nvGrpSpPr>
      <p:grpSpPr>
        <a:xfrm>
          <a:off x="0" y="0"/>
          <a:ext cx="0" cy="0"/>
          <a:chOff x="0" y="0"/>
          <a:chExt cx="0" cy="0"/>
        </a:xfrm>
      </p:grpSpPr>
      <p:pic>
        <p:nvPicPr>
          <p:cNvPr id="165" name="Google Shape;165;p51"/>
          <p:cNvPicPr preferRelativeResize="0"/>
          <p:nvPr/>
        </p:nvPicPr>
        <p:blipFill rotWithShape="1">
          <a:blip r:embed="rId2">
            <a:alphaModFix/>
          </a:blip>
          <a:srcRect b="0" l="0" r="0" t="0"/>
          <a:stretch/>
        </p:blipFill>
        <p:spPr>
          <a:xfrm>
            <a:off x="5897872" y="229903"/>
            <a:ext cx="3246120" cy="3246120"/>
          </a:xfrm>
          <a:prstGeom prst="rect">
            <a:avLst/>
          </a:prstGeom>
          <a:noFill/>
          <a:ln>
            <a:noFill/>
          </a:ln>
        </p:spPr>
      </p:pic>
      <p:pic>
        <p:nvPicPr>
          <p:cNvPr id="166" name="Google Shape;166;p51"/>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167" name="Google Shape;167;p51"/>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51"/>
          <p:cNvSpPr txBox="1"/>
          <p:nvPr>
            <p:ph idx="1" type="body"/>
          </p:nvPr>
        </p:nvSpPr>
        <p:spPr>
          <a:xfrm>
            <a:off x="383226" y="1784574"/>
            <a:ext cx="53085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100000"/>
              </a:lnSpc>
              <a:spcBef>
                <a:spcPts val="500"/>
              </a:spcBef>
              <a:spcAft>
                <a:spcPts val="0"/>
              </a:spcAft>
              <a:buClr>
                <a:schemeClr val="dk1"/>
              </a:buClr>
              <a:buSzPts val="1800"/>
              <a:buChar char="•"/>
              <a:defRPr/>
            </a:lvl6pPr>
            <a:lvl7pPr indent="-342900" lvl="6" marL="3200400" algn="l">
              <a:lnSpc>
                <a:spcPct val="100000"/>
              </a:lnSpc>
              <a:spcBef>
                <a:spcPts val="500"/>
              </a:spcBef>
              <a:spcAft>
                <a:spcPts val="0"/>
              </a:spcAft>
              <a:buClr>
                <a:schemeClr val="dk1"/>
              </a:buClr>
              <a:buSzPts val="1800"/>
              <a:buChar char="•"/>
              <a:defRPr/>
            </a:lvl7pPr>
            <a:lvl8pPr indent="-342900" lvl="7" marL="3657600" algn="l">
              <a:lnSpc>
                <a:spcPct val="100000"/>
              </a:lnSpc>
              <a:spcBef>
                <a:spcPts val="500"/>
              </a:spcBef>
              <a:spcAft>
                <a:spcPts val="0"/>
              </a:spcAft>
              <a:buClr>
                <a:schemeClr val="dk1"/>
              </a:buClr>
              <a:buSzPts val="1800"/>
              <a:buChar char="•"/>
              <a:defRPr/>
            </a:lvl8pPr>
            <a:lvl9pPr indent="-342900" lvl="8" marL="4114800" algn="l">
              <a:lnSpc>
                <a:spcPct val="100000"/>
              </a:lnSpc>
              <a:spcBef>
                <a:spcPts val="500"/>
              </a:spcBef>
              <a:spcAft>
                <a:spcPts val="0"/>
              </a:spcAft>
              <a:buClr>
                <a:schemeClr val="dk1"/>
              </a:buClr>
              <a:buSzPts val="1800"/>
              <a:buChar char="•"/>
              <a:defRPr/>
            </a:lvl9pPr>
          </a:lstStyle>
          <a:p/>
        </p:txBody>
      </p:sp>
      <p:sp>
        <p:nvSpPr>
          <p:cNvPr id="169" name="Google Shape;169;p51"/>
          <p:cNvSpPr txBox="1"/>
          <p:nvPr>
            <p:ph idx="2" type="body"/>
          </p:nvPr>
        </p:nvSpPr>
        <p:spPr>
          <a:xfrm>
            <a:off x="6848477" y="865772"/>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lt1"/>
              </a:buClr>
              <a:buSzPts val="12000"/>
              <a:buNone/>
              <a:defRPr b="1" sz="12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51"/>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p:cSld name="Divider slide: Image">
    <p:bg>
      <p:bgPr>
        <a:solidFill>
          <a:schemeClr val="accent6"/>
        </a:solidFill>
      </p:bgPr>
    </p:bg>
    <p:spTree>
      <p:nvGrpSpPr>
        <p:cNvPr id="171" name="Shape 171"/>
        <p:cNvGrpSpPr/>
        <p:nvPr/>
      </p:nvGrpSpPr>
      <p:grpSpPr>
        <a:xfrm>
          <a:off x="0" y="0"/>
          <a:ext cx="0" cy="0"/>
          <a:chOff x="0" y="0"/>
          <a:chExt cx="0" cy="0"/>
        </a:xfrm>
      </p:grpSpPr>
      <p:sp>
        <p:nvSpPr>
          <p:cNvPr id="172" name="Google Shape;172;p52"/>
          <p:cNvSpPr/>
          <p:nvPr>
            <p:ph idx="2" type="pic"/>
          </p:nvPr>
        </p:nvSpPr>
        <p:spPr>
          <a:xfrm>
            <a:off x="2269550" y="-797625"/>
            <a:ext cx="9144000" cy="5143500"/>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73" name="Google Shape;173;p52"/>
          <p:cNvPicPr preferRelativeResize="0"/>
          <p:nvPr/>
        </p:nvPicPr>
        <p:blipFill rotWithShape="1">
          <a:blip r:embed="rId2">
            <a:alphaModFix/>
          </a:blip>
          <a:srcRect b="19001" l="0" r="0" t="19001"/>
          <a:stretch/>
        </p:blipFill>
        <p:spPr>
          <a:xfrm>
            <a:off x="89169" y="4315968"/>
            <a:ext cx="2444006" cy="614153"/>
          </a:xfrm>
          <a:prstGeom prst="rect">
            <a:avLst/>
          </a:prstGeom>
          <a:noFill/>
          <a:ln>
            <a:noFill/>
          </a:ln>
        </p:spPr>
      </p:pic>
      <p:sp>
        <p:nvSpPr>
          <p:cNvPr id="174" name="Google Shape;174;p52"/>
          <p:cNvSpPr txBox="1"/>
          <p:nvPr>
            <p:ph idx="1" type="body"/>
          </p:nvPr>
        </p:nvSpPr>
        <p:spPr>
          <a:xfrm>
            <a:off x="373609" y="3077213"/>
            <a:ext cx="3648000" cy="13890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dk1"/>
              </a:buClr>
              <a:buSzPts val="3200"/>
              <a:buNone/>
              <a:defRPr b="1" sz="32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p52"/>
          <p:cNvSpPr txBox="1"/>
          <p:nvPr>
            <p:ph idx="3" type="body"/>
          </p:nvPr>
        </p:nvSpPr>
        <p:spPr>
          <a:xfrm>
            <a:off x="373609" y="2763439"/>
            <a:ext cx="3648000" cy="259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lt1"/>
              </a:buClr>
              <a:buSzPts val="2200"/>
              <a:buNone/>
              <a:defRPr b="1" sz="2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52"/>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p:cSld name="Thank you slide">
    <p:bg>
      <p:bgPr>
        <a:solidFill>
          <a:schemeClr val="accent6"/>
        </a:solidFill>
      </p:bgPr>
    </p:bg>
    <p:spTree>
      <p:nvGrpSpPr>
        <p:cNvPr id="177" name="Shape 177"/>
        <p:cNvGrpSpPr/>
        <p:nvPr/>
      </p:nvGrpSpPr>
      <p:grpSpPr>
        <a:xfrm>
          <a:off x="0" y="0"/>
          <a:ext cx="0" cy="0"/>
          <a:chOff x="0" y="0"/>
          <a:chExt cx="0" cy="0"/>
        </a:xfrm>
      </p:grpSpPr>
      <p:pic>
        <p:nvPicPr>
          <p:cNvPr id="178" name="Google Shape;178;p53"/>
          <p:cNvPicPr preferRelativeResize="0"/>
          <p:nvPr/>
        </p:nvPicPr>
        <p:blipFill rotWithShape="1">
          <a:blip r:embed="rId2">
            <a:alphaModFix/>
          </a:blip>
          <a:srcRect b="0" l="0" r="0" t="0"/>
          <a:stretch/>
        </p:blipFill>
        <p:spPr>
          <a:xfrm>
            <a:off x="3455325" y="-4925"/>
            <a:ext cx="5692800" cy="4334021"/>
          </a:xfrm>
          <a:prstGeom prst="rect">
            <a:avLst/>
          </a:prstGeom>
          <a:noFill/>
          <a:ln>
            <a:noFill/>
          </a:ln>
        </p:spPr>
      </p:pic>
      <p:sp>
        <p:nvSpPr>
          <p:cNvPr id="179" name="Google Shape;179;p53"/>
          <p:cNvSpPr txBox="1"/>
          <p:nvPr/>
        </p:nvSpPr>
        <p:spPr>
          <a:xfrm>
            <a:off x="4207782" y="1730409"/>
            <a:ext cx="4098300" cy="6141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chemeClr val="lt1"/>
              </a:buClr>
              <a:buSzPts val="5000"/>
              <a:buFont typeface="Arial"/>
              <a:buNone/>
            </a:pPr>
            <a:r>
              <a:rPr b="1" i="0" lang="en-GB" sz="5000" u="none" cap="none" strike="noStrike">
                <a:solidFill>
                  <a:schemeClr val="lt1"/>
                </a:solidFill>
                <a:latin typeface="Nunito"/>
                <a:ea typeface="Nunito"/>
                <a:cs typeface="Nunito"/>
                <a:sym typeface="Nunito"/>
              </a:rPr>
              <a:t>THANK YOU</a:t>
            </a:r>
            <a:endParaRPr b="0" i="0" sz="1400" u="none" cap="none" strike="noStrike">
              <a:solidFill>
                <a:srgbClr val="000000"/>
              </a:solidFill>
              <a:latin typeface="Nunito"/>
              <a:ea typeface="Nunito"/>
              <a:cs typeface="Nunito"/>
              <a:sym typeface="Nunito"/>
            </a:endParaRPr>
          </a:p>
        </p:txBody>
      </p:sp>
      <p:pic>
        <p:nvPicPr>
          <p:cNvPr id="180" name="Google Shape;180;p53"/>
          <p:cNvPicPr preferRelativeResize="0"/>
          <p:nvPr/>
        </p:nvPicPr>
        <p:blipFill rotWithShape="1">
          <a:blip r:embed="rId3">
            <a:alphaModFix/>
          </a:blip>
          <a:srcRect b="16025" l="0" r="0" t="16027"/>
          <a:stretch/>
        </p:blipFill>
        <p:spPr>
          <a:xfrm>
            <a:off x="77000" y="3706368"/>
            <a:ext cx="2763012" cy="1157479"/>
          </a:xfrm>
          <a:prstGeom prst="rect">
            <a:avLst/>
          </a:prstGeom>
          <a:noFill/>
          <a:ln>
            <a:noFill/>
          </a:ln>
        </p:spPr>
      </p:pic>
      <p:sp>
        <p:nvSpPr>
          <p:cNvPr id="181" name="Google Shape;181;p53"/>
          <p:cNvSpPr txBox="1"/>
          <p:nvPr>
            <p:ph type="ctrTitle"/>
          </p:nvPr>
        </p:nvSpPr>
        <p:spPr>
          <a:xfrm>
            <a:off x="4207781" y="2388433"/>
            <a:ext cx="5692800" cy="12810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Font typeface="Arial"/>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p:cSld name="Divider slide: Orange">
    <p:bg>
      <p:bgPr>
        <a:solidFill>
          <a:schemeClr val="accent6"/>
        </a:solidFill>
      </p:bgPr>
    </p:bg>
    <p:spTree>
      <p:nvGrpSpPr>
        <p:cNvPr id="182" name="Shape 182"/>
        <p:cNvGrpSpPr/>
        <p:nvPr/>
      </p:nvGrpSpPr>
      <p:grpSpPr>
        <a:xfrm>
          <a:off x="0" y="0"/>
          <a:ext cx="0" cy="0"/>
          <a:chOff x="0" y="0"/>
          <a:chExt cx="0" cy="0"/>
        </a:xfrm>
      </p:grpSpPr>
      <p:pic>
        <p:nvPicPr>
          <p:cNvPr id="183" name="Google Shape;183;p54"/>
          <p:cNvPicPr preferRelativeResize="0"/>
          <p:nvPr/>
        </p:nvPicPr>
        <p:blipFill rotWithShape="1">
          <a:blip r:embed="rId2">
            <a:alphaModFix/>
          </a:blip>
          <a:srcRect b="0" l="0" r="0" t="0"/>
          <a:stretch/>
        </p:blipFill>
        <p:spPr>
          <a:xfrm>
            <a:off x="-14" y="16"/>
            <a:ext cx="6739127" cy="4306824"/>
          </a:xfrm>
          <a:prstGeom prst="rect">
            <a:avLst/>
          </a:prstGeom>
          <a:noFill/>
          <a:ln>
            <a:noFill/>
          </a:ln>
        </p:spPr>
      </p:pic>
      <p:pic>
        <p:nvPicPr>
          <p:cNvPr id="184" name="Google Shape;184;p54"/>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185" name="Google Shape;185;p54"/>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100000"/>
              </a:lnSpc>
              <a:spcBef>
                <a:spcPts val="500"/>
              </a:spcBef>
              <a:spcAft>
                <a:spcPts val="0"/>
              </a:spcAft>
              <a:buClr>
                <a:schemeClr val="dk1"/>
              </a:buClr>
              <a:buSzPts val="1800"/>
              <a:buChar char="•"/>
              <a:defRPr/>
            </a:lvl6pPr>
            <a:lvl7pPr indent="-342900" lvl="6" marL="3200400" algn="l">
              <a:lnSpc>
                <a:spcPct val="100000"/>
              </a:lnSpc>
              <a:spcBef>
                <a:spcPts val="500"/>
              </a:spcBef>
              <a:spcAft>
                <a:spcPts val="0"/>
              </a:spcAft>
              <a:buClr>
                <a:schemeClr val="dk1"/>
              </a:buClr>
              <a:buSzPts val="1800"/>
              <a:buChar char="•"/>
              <a:defRPr/>
            </a:lvl7pPr>
            <a:lvl8pPr indent="-342900" lvl="7" marL="3657600" algn="l">
              <a:lnSpc>
                <a:spcPct val="100000"/>
              </a:lnSpc>
              <a:spcBef>
                <a:spcPts val="500"/>
              </a:spcBef>
              <a:spcAft>
                <a:spcPts val="0"/>
              </a:spcAft>
              <a:buClr>
                <a:schemeClr val="dk1"/>
              </a:buClr>
              <a:buSzPts val="1800"/>
              <a:buChar char="•"/>
              <a:defRPr/>
            </a:lvl8pPr>
            <a:lvl9pPr indent="-342900" lvl="8" marL="4114800" algn="l">
              <a:lnSpc>
                <a:spcPct val="100000"/>
              </a:lnSpc>
              <a:spcBef>
                <a:spcPts val="500"/>
              </a:spcBef>
              <a:spcAft>
                <a:spcPts val="0"/>
              </a:spcAft>
              <a:buClr>
                <a:schemeClr val="dk1"/>
              </a:buClr>
              <a:buSzPts val="1800"/>
              <a:buChar char="•"/>
              <a:defRPr/>
            </a:lvl9pPr>
          </a:lstStyle>
          <a:p/>
        </p:txBody>
      </p:sp>
      <p:sp>
        <p:nvSpPr>
          <p:cNvPr id="186" name="Google Shape;186;p54"/>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200"/>
              <a:buNone/>
              <a:defRPr b="1">
                <a:solidFill>
                  <a:schemeClr val="lt1"/>
                </a:solidFill>
              </a:defRPr>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87" name="Google Shape;187;p54"/>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p:cSld name="Divider slide: Magenta">
    <p:bg>
      <p:bgPr>
        <a:solidFill>
          <a:schemeClr val="accent6"/>
        </a:solidFill>
      </p:bgPr>
    </p:bg>
    <p:spTree>
      <p:nvGrpSpPr>
        <p:cNvPr id="188" name="Shape 188"/>
        <p:cNvGrpSpPr/>
        <p:nvPr/>
      </p:nvGrpSpPr>
      <p:grpSpPr>
        <a:xfrm>
          <a:off x="0" y="0"/>
          <a:ext cx="0" cy="0"/>
          <a:chOff x="0" y="0"/>
          <a:chExt cx="0" cy="0"/>
        </a:xfrm>
      </p:grpSpPr>
      <p:pic>
        <p:nvPicPr>
          <p:cNvPr id="189" name="Google Shape;189;p55"/>
          <p:cNvPicPr preferRelativeResize="0"/>
          <p:nvPr/>
        </p:nvPicPr>
        <p:blipFill rotWithShape="1">
          <a:blip r:embed="rId2">
            <a:alphaModFix/>
          </a:blip>
          <a:srcRect b="0" l="0" r="0" t="0"/>
          <a:stretch/>
        </p:blipFill>
        <p:spPr>
          <a:xfrm>
            <a:off x="-25" y="0"/>
            <a:ext cx="6739129" cy="4306824"/>
          </a:xfrm>
          <a:prstGeom prst="rect">
            <a:avLst/>
          </a:prstGeom>
          <a:noFill/>
          <a:ln>
            <a:noFill/>
          </a:ln>
        </p:spPr>
      </p:pic>
      <p:pic>
        <p:nvPicPr>
          <p:cNvPr id="190" name="Google Shape;190;p55"/>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191" name="Google Shape;191;p55"/>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100000"/>
              </a:lnSpc>
              <a:spcBef>
                <a:spcPts val="500"/>
              </a:spcBef>
              <a:spcAft>
                <a:spcPts val="0"/>
              </a:spcAft>
              <a:buClr>
                <a:schemeClr val="dk1"/>
              </a:buClr>
              <a:buSzPts val="1800"/>
              <a:buChar char="•"/>
              <a:defRPr/>
            </a:lvl6pPr>
            <a:lvl7pPr indent="-342900" lvl="6" marL="3200400" algn="l">
              <a:lnSpc>
                <a:spcPct val="100000"/>
              </a:lnSpc>
              <a:spcBef>
                <a:spcPts val="500"/>
              </a:spcBef>
              <a:spcAft>
                <a:spcPts val="0"/>
              </a:spcAft>
              <a:buClr>
                <a:schemeClr val="dk1"/>
              </a:buClr>
              <a:buSzPts val="1800"/>
              <a:buChar char="•"/>
              <a:defRPr/>
            </a:lvl7pPr>
            <a:lvl8pPr indent="-342900" lvl="7" marL="3657600" algn="l">
              <a:lnSpc>
                <a:spcPct val="100000"/>
              </a:lnSpc>
              <a:spcBef>
                <a:spcPts val="500"/>
              </a:spcBef>
              <a:spcAft>
                <a:spcPts val="0"/>
              </a:spcAft>
              <a:buClr>
                <a:schemeClr val="dk1"/>
              </a:buClr>
              <a:buSzPts val="1800"/>
              <a:buChar char="•"/>
              <a:defRPr/>
            </a:lvl8pPr>
            <a:lvl9pPr indent="-342900" lvl="8" marL="4114800" algn="l">
              <a:lnSpc>
                <a:spcPct val="100000"/>
              </a:lnSpc>
              <a:spcBef>
                <a:spcPts val="500"/>
              </a:spcBef>
              <a:spcAft>
                <a:spcPts val="0"/>
              </a:spcAft>
              <a:buClr>
                <a:schemeClr val="dk1"/>
              </a:buClr>
              <a:buSzPts val="1800"/>
              <a:buChar char="•"/>
              <a:defRPr/>
            </a:lvl9pPr>
          </a:lstStyle>
          <a:p/>
        </p:txBody>
      </p:sp>
      <p:sp>
        <p:nvSpPr>
          <p:cNvPr id="192" name="Google Shape;192;p55"/>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200"/>
              <a:buNone/>
              <a:defRPr b="1">
                <a:solidFill>
                  <a:schemeClr val="lt1"/>
                </a:solidFill>
              </a:defRPr>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93" name="Google Shape;193;p55"/>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p:cSld name="Divider slide: Green">
    <p:bg>
      <p:bgPr>
        <a:solidFill>
          <a:schemeClr val="accent6"/>
        </a:solidFill>
      </p:bgPr>
    </p:bg>
    <p:spTree>
      <p:nvGrpSpPr>
        <p:cNvPr id="194" name="Shape 194"/>
        <p:cNvGrpSpPr/>
        <p:nvPr/>
      </p:nvGrpSpPr>
      <p:grpSpPr>
        <a:xfrm>
          <a:off x="0" y="0"/>
          <a:ext cx="0" cy="0"/>
          <a:chOff x="0" y="0"/>
          <a:chExt cx="0" cy="0"/>
        </a:xfrm>
      </p:grpSpPr>
      <p:pic>
        <p:nvPicPr>
          <p:cNvPr id="195" name="Google Shape;195;p56"/>
          <p:cNvPicPr preferRelativeResize="0"/>
          <p:nvPr/>
        </p:nvPicPr>
        <p:blipFill rotWithShape="1">
          <a:blip r:embed="rId2">
            <a:alphaModFix/>
          </a:blip>
          <a:srcRect b="0" l="0" r="0" t="0"/>
          <a:stretch/>
        </p:blipFill>
        <p:spPr>
          <a:xfrm>
            <a:off x="0" y="0"/>
            <a:ext cx="6739129" cy="4306824"/>
          </a:xfrm>
          <a:prstGeom prst="rect">
            <a:avLst/>
          </a:prstGeom>
          <a:noFill/>
          <a:ln>
            <a:noFill/>
          </a:ln>
        </p:spPr>
      </p:pic>
      <p:pic>
        <p:nvPicPr>
          <p:cNvPr id="196" name="Google Shape;196;p56"/>
          <p:cNvPicPr preferRelativeResize="0"/>
          <p:nvPr/>
        </p:nvPicPr>
        <p:blipFill rotWithShape="1">
          <a:blip r:embed="rId3">
            <a:alphaModFix/>
          </a:blip>
          <a:srcRect b="18980" l="0" r="0" t="18982"/>
          <a:stretch/>
        </p:blipFill>
        <p:spPr>
          <a:xfrm>
            <a:off x="89169" y="4315968"/>
            <a:ext cx="2444007" cy="614153"/>
          </a:xfrm>
          <a:prstGeom prst="rect">
            <a:avLst/>
          </a:prstGeom>
          <a:noFill/>
          <a:ln>
            <a:noFill/>
          </a:ln>
        </p:spPr>
      </p:pic>
      <p:sp>
        <p:nvSpPr>
          <p:cNvPr id="197" name="Google Shape;197;p56"/>
          <p:cNvSpPr txBox="1"/>
          <p:nvPr>
            <p:ph idx="1" type="body"/>
          </p:nvPr>
        </p:nvSpPr>
        <p:spPr>
          <a:xfrm>
            <a:off x="383226" y="1784574"/>
            <a:ext cx="6195000" cy="1854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100000"/>
              </a:lnSpc>
              <a:spcBef>
                <a:spcPts val="500"/>
              </a:spcBef>
              <a:spcAft>
                <a:spcPts val="0"/>
              </a:spcAft>
              <a:buClr>
                <a:schemeClr val="dk1"/>
              </a:buClr>
              <a:buSzPts val="1800"/>
              <a:buChar char="•"/>
              <a:defRPr/>
            </a:lvl6pPr>
            <a:lvl7pPr indent="-342900" lvl="6" marL="3200400" algn="l">
              <a:lnSpc>
                <a:spcPct val="100000"/>
              </a:lnSpc>
              <a:spcBef>
                <a:spcPts val="500"/>
              </a:spcBef>
              <a:spcAft>
                <a:spcPts val="0"/>
              </a:spcAft>
              <a:buClr>
                <a:schemeClr val="dk1"/>
              </a:buClr>
              <a:buSzPts val="1800"/>
              <a:buChar char="•"/>
              <a:defRPr/>
            </a:lvl7pPr>
            <a:lvl8pPr indent="-342900" lvl="7" marL="3657600" algn="l">
              <a:lnSpc>
                <a:spcPct val="100000"/>
              </a:lnSpc>
              <a:spcBef>
                <a:spcPts val="500"/>
              </a:spcBef>
              <a:spcAft>
                <a:spcPts val="0"/>
              </a:spcAft>
              <a:buClr>
                <a:schemeClr val="dk1"/>
              </a:buClr>
              <a:buSzPts val="1800"/>
              <a:buChar char="•"/>
              <a:defRPr/>
            </a:lvl8pPr>
            <a:lvl9pPr indent="-342900" lvl="8" marL="4114800" algn="l">
              <a:lnSpc>
                <a:spcPct val="100000"/>
              </a:lnSpc>
              <a:spcBef>
                <a:spcPts val="500"/>
              </a:spcBef>
              <a:spcAft>
                <a:spcPts val="0"/>
              </a:spcAft>
              <a:buClr>
                <a:schemeClr val="dk1"/>
              </a:buClr>
              <a:buSzPts val="1800"/>
              <a:buChar char="•"/>
              <a:defRPr/>
            </a:lvl9pPr>
          </a:lstStyle>
          <a:p/>
        </p:txBody>
      </p:sp>
      <p:sp>
        <p:nvSpPr>
          <p:cNvPr id="198" name="Google Shape;198;p56"/>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3200"/>
              <a:buNone/>
              <a:defRPr b="1">
                <a:solidFill>
                  <a:schemeClr val="lt1"/>
                </a:solidFill>
              </a:defRPr>
            </a:lvl1pPr>
            <a:lvl2pPr indent="-342900" lvl="1" marL="914400" algn="l">
              <a:lnSpc>
                <a:spcPct val="100000"/>
              </a:lnSpc>
              <a:spcBef>
                <a:spcPts val="0"/>
              </a:spcBef>
              <a:spcAft>
                <a:spcPts val="0"/>
              </a:spcAft>
              <a:buClr>
                <a:schemeClr val="dk1"/>
              </a:buClr>
              <a:buSzPts val="1800"/>
              <a:buChar char="•"/>
              <a:defRPr/>
            </a:lvl2pPr>
            <a:lvl3pPr indent="-342900" lvl="2" marL="1371600" algn="l">
              <a:lnSpc>
                <a:spcPct val="100000"/>
              </a:lnSpc>
              <a:spcBef>
                <a:spcPts val="0"/>
              </a:spcBef>
              <a:spcAft>
                <a:spcPts val="0"/>
              </a:spcAft>
              <a:buClr>
                <a:schemeClr val="dk1"/>
              </a:buClr>
              <a:buSzPts val="1800"/>
              <a:buChar char="•"/>
              <a:defRPr/>
            </a:lvl3pPr>
            <a:lvl4pPr indent="-342900" lvl="3" marL="1828800" algn="l">
              <a:lnSpc>
                <a:spcPct val="100000"/>
              </a:lnSpc>
              <a:spcBef>
                <a:spcPts val="0"/>
              </a:spcBef>
              <a:spcAft>
                <a:spcPts val="0"/>
              </a:spcAft>
              <a:buClr>
                <a:schemeClr val="dk1"/>
              </a:buClr>
              <a:buSzPts val="1800"/>
              <a:buChar char="•"/>
              <a:defRPr/>
            </a:lvl4pPr>
            <a:lvl5pPr indent="-342900" lvl="4" marL="2286000" algn="l">
              <a:lnSpc>
                <a:spcPct val="100000"/>
              </a:lnSpc>
              <a:spcBef>
                <a:spcPts val="0"/>
              </a:spcBef>
              <a:spcAft>
                <a:spcPts val="0"/>
              </a:spcAft>
              <a:buClr>
                <a:schemeClr val="dk1"/>
              </a:buClr>
              <a:buSzPts val="1800"/>
              <a:buChar char="•"/>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99" name="Google Shape;199;p56"/>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p:cSld name="Section number: Magenta">
    <p:bg>
      <p:bgPr>
        <a:solidFill>
          <a:schemeClr val="accent6"/>
        </a:solidFill>
      </p:bgPr>
    </p:bg>
    <p:spTree>
      <p:nvGrpSpPr>
        <p:cNvPr id="200" name="Shape 200"/>
        <p:cNvGrpSpPr/>
        <p:nvPr/>
      </p:nvGrpSpPr>
      <p:grpSpPr>
        <a:xfrm>
          <a:off x="0" y="0"/>
          <a:ext cx="0" cy="0"/>
          <a:chOff x="0" y="0"/>
          <a:chExt cx="0" cy="0"/>
        </a:xfrm>
      </p:grpSpPr>
      <p:pic>
        <p:nvPicPr>
          <p:cNvPr id="201" name="Google Shape;201;p57"/>
          <p:cNvPicPr preferRelativeResize="0"/>
          <p:nvPr/>
        </p:nvPicPr>
        <p:blipFill rotWithShape="1">
          <a:blip r:embed="rId2">
            <a:alphaModFix/>
          </a:blip>
          <a:srcRect b="0" l="0" r="0" t="0"/>
          <a:stretch/>
        </p:blipFill>
        <p:spPr>
          <a:xfrm>
            <a:off x="5887626" y="233550"/>
            <a:ext cx="3246120" cy="3246120"/>
          </a:xfrm>
          <a:prstGeom prst="rect">
            <a:avLst/>
          </a:prstGeom>
          <a:noFill/>
          <a:ln>
            <a:noFill/>
          </a:ln>
        </p:spPr>
      </p:pic>
      <p:pic>
        <p:nvPicPr>
          <p:cNvPr id="202" name="Google Shape;202;p57"/>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203" name="Google Shape;203;p57"/>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57"/>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57"/>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lt1"/>
              </a:buClr>
              <a:buSzPts val="12000"/>
              <a:buNone/>
              <a:defRPr b="1" sz="12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6" name="Google Shape;206;p57"/>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cSld name="Section number: Green">
    <p:bg>
      <p:bgPr>
        <a:solidFill>
          <a:schemeClr val="accent6"/>
        </a:solidFill>
      </p:bgPr>
    </p:bg>
    <p:spTree>
      <p:nvGrpSpPr>
        <p:cNvPr id="207" name="Shape 207"/>
        <p:cNvGrpSpPr/>
        <p:nvPr/>
      </p:nvGrpSpPr>
      <p:grpSpPr>
        <a:xfrm>
          <a:off x="0" y="0"/>
          <a:ext cx="0" cy="0"/>
          <a:chOff x="0" y="0"/>
          <a:chExt cx="0" cy="0"/>
        </a:xfrm>
      </p:grpSpPr>
      <p:pic>
        <p:nvPicPr>
          <p:cNvPr id="208" name="Google Shape;208;p58"/>
          <p:cNvPicPr preferRelativeResize="0"/>
          <p:nvPr/>
        </p:nvPicPr>
        <p:blipFill rotWithShape="1">
          <a:blip r:embed="rId2">
            <a:alphaModFix/>
          </a:blip>
          <a:srcRect b="0" l="0" r="0" t="0"/>
          <a:stretch/>
        </p:blipFill>
        <p:spPr>
          <a:xfrm>
            <a:off x="5897875" y="249019"/>
            <a:ext cx="3246120" cy="3246120"/>
          </a:xfrm>
          <a:prstGeom prst="rect">
            <a:avLst/>
          </a:prstGeom>
          <a:noFill/>
          <a:ln>
            <a:noFill/>
          </a:ln>
        </p:spPr>
      </p:pic>
      <p:pic>
        <p:nvPicPr>
          <p:cNvPr id="209" name="Google Shape;209;p58"/>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210" name="Google Shape;210;p58"/>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58"/>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100000"/>
              </a:lnSpc>
              <a:spcBef>
                <a:spcPts val="500"/>
              </a:spcBef>
              <a:spcAft>
                <a:spcPts val="0"/>
              </a:spcAft>
              <a:buClr>
                <a:schemeClr val="dk1"/>
              </a:buClr>
              <a:buSzPts val="1800"/>
              <a:buChar char="•"/>
              <a:defRPr/>
            </a:lvl6pPr>
            <a:lvl7pPr indent="-342900" lvl="6" marL="3200400" algn="l">
              <a:lnSpc>
                <a:spcPct val="100000"/>
              </a:lnSpc>
              <a:spcBef>
                <a:spcPts val="500"/>
              </a:spcBef>
              <a:spcAft>
                <a:spcPts val="0"/>
              </a:spcAft>
              <a:buClr>
                <a:schemeClr val="dk1"/>
              </a:buClr>
              <a:buSzPts val="1800"/>
              <a:buChar char="•"/>
              <a:defRPr/>
            </a:lvl7pPr>
            <a:lvl8pPr indent="-342900" lvl="7" marL="3657600" algn="l">
              <a:lnSpc>
                <a:spcPct val="100000"/>
              </a:lnSpc>
              <a:spcBef>
                <a:spcPts val="500"/>
              </a:spcBef>
              <a:spcAft>
                <a:spcPts val="0"/>
              </a:spcAft>
              <a:buClr>
                <a:schemeClr val="dk1"/>
              </a:buClr>
              <a:buSzPts val="1800"/>
              <a:buChar char="•"/>
              <a:defRPr/>
            </a:lvl8pPr>
            <a:lvl9pPr indent="-342900" lvl="8" marL="4114800" algn="l">
              <a:lnSpc>
                <a:spcPct val="100000"/>
              </a:lnSpc>
              <a:spcBef>
                <a:spcPts val="500"/>
              </a:spcBef>
              <a:spcAft>
                <a:spcPts val="0"/>
              </a:spcAft>
              <a:buClr>
                <a:schemeClr val="dk1"/>
              </a:buClr>
              <a:buSzPts val="1800"/>
              <a:buChar char="•"/>
              <a:defRPr/>
            </a:lvl9pPr>
          </a:lstStyle>
          <a:p/>
        </p:txBody>
      </p:sp>
      <p:sp>
        <p:nvSpPr>
          <p:cNvPr id="212" name="Google Shape;212;p58"/>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58"/>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cSld name="Section number: Yellow">
    <p:bg>
      <p:bgPr>
        <a:solidFill>
          <a:schemeClr val="accent6"/>
        </a:solidFill>
      </p:bgPr>
    </p:bg>
    <p:spTree>
      <p:nvGrpSpPr>
        <p:cNvPr id="214" name="Shape 214"/>
        <p:cNvGrpSpPr/>
        <p:nvPr/>
      </p:nvGrpSpPr>
      <p:grpSpPr>
        <a:xfrm>
          <a:off x="0" y="0"/>
          <a:ext cx="0" cy="0"/>
          <a:chOff x="0" y="0"/>
          <a:chExt cx="0" cy="0"/>
        </a:xfrm>
      </p:grpSpPr>
      <p:pic>
        <p:nvPicPr>
          <p:cNvPr id="215" name="Google Shape;215;p59"/>
          <p:cNvPicPr preferRelativeResize="0"/>
          <p:nvPr/>
        </p:nvPicPr>
        <p:blipFill rotWithShape="1">
          <a:blip r:embed="rId2">
            <a:alphaModFix/>
          </a:blip>
          <a:srcRect b="0" l="0" r="0" t="0"/>
          <a:stretch/>
        </p:blipFill>
        <p:spPr>
          <a:xfrm>
            <a:off x="5897875" y="249188"/>
            <a:ext cx="3246120" cy="3246120"/>
          </a:xfrm>
          <a:prstGeom prst="rect">
            <a:avLst/>
          </a:prstGeom>
          <a:noFill/>
          <a:ln>
            <a:noFill/>
          </a:ln>
        </p:spPr>
      </p:pic>
      <p:pic>
        <p:nvPicPr>
          <p:cNvPr id="216" name="Google Shape;216;p59"/>
          <p:cNvPicPr preferRelativeResize="0"/>
          <p:nvPr/>
        </p:nvPicPr>
        <p:blipFill rotWithShape="1">
          <a:blip r:embed="rId3">
            <a:alphaModFix/>
          </a:blip>
          <a:srcRect b="19001" l="0" r="0" t="19001"/>
          <a:stretch/>
        </p:blipFill>
        <p:spPr>
          <a:xfrm>
            <a:off x="89169" y="4315968"/>
            <a:ext cx="2444006" cy="614153"/>
          </a:xfrm>
          <a:prstGeom prst="rect">
            <a:avLst/>
          </a:prstGeom>
          <a:noFill/>
          <a:ln>
            <a:noFill/>
          </a:ln>
        </p:spPr>
      </p:pic>
      <p:sp>
        <p:nvSpPr>
          <p:cNvPr id="217" name="Google Shape;217;p59"/>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59"/>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5000"/>
              <a:buNone/>
              <a:defRPr b="1" sz="5000"/>
            </a:lvl1pPr>
            <a:lvl2pPr indent="-342900" lvl="1" marL="914400" algn="l">
              <a:lnSpc>
                <a:spcPct val="100000"/>
              </a:lnSpc>
              <a:spcBef>
                <a:spcPts val="500"/>
              </a:spcBef>
              <a:spcAft>
                <a:spcPts val="0"/>
              </a:spcAft>
              <a:buClr>
                <a:schemeClr val="dk1"/>
              </a:buClr>
              <a:buSzPts val="1800"/>
              <a:buChar char="•"/>
              <a:defRPr/>
            </a:lvl2pPr>
            <a:lvl3pPr indent="-342900" lvl="2" marL="1371600" algn="l">
              <a:lnSpc>
                <a:spcPct val="100000"/>
              </a:lnSpc>
              <a:spcBef>
                <a:spcPts val="500"/>
              </a:spcBef>
              <a:spcAft>
                <a:spcPts val="0"/>
              </a:spcAft>
              <a:buClr>
                <a:schemeClr val="dk1"/>
              </a:buClr>
              <a:buSzPts val="1800"/>
              <a:buChar char="•"/>
              <a:defRPr/>
            </a:lvl3pPr>
            <a:lvl4pPr indent="-342900" lvl="3" marL="1828800" algn="l">
              <a:lnSpc>
                <a:spcPct val="100000"/>
              </a:lnSpc>
              <a:spcBef>
                <a:spcPts val="500"/>
              </a:spcBef>
              <a:spcAft>
                <a:spcPts val="0"/>
              </a:spcAft>
              <a:buClr>
                <a:schemeClr val="dk1"/>
              </a:buClr>
              <a:buSzPts val="1800"/>
              <a:buChar char="•"/>
              <a:defRPr/>
            </a:lvl4pPr>
            <a:lvl5pPr indent="-342900" lvl="4" marL="2286000" algn="l">
              <a:lnSpc>
                <a:spcPct val="100000"/>
              </a:lnSpc>
              <a:spcBef>
                <a:spcPts val="500"/>
              </a:spcBef>
              <a:spcAft>
                <a:spcPts val="0"/>
              </a:spcAft>
              <a:buClr>
                <a:schemeClr val="dk1"/>
              </a:buClr>
              <a:buSzPts val="1800"/>
              <a:buChar char="•"/>
              <a:defRPr/>
            </a:lvl5pPr>
            <a:lvl6pPr indent="-342900" lvl="5" marL="2743200" algn="l">
              <a:lnSpc>
                <a:spcPct val="100000"/>
              </a:lnSpc>
              <a:spcBef>
                <a:spcPts val="500"/>
              </a:spcBef>
              <a:spcAft>
                <a:spcPts val="0"/>
              </a:spcAft>
              <a:buClr>
                <a:schemeClr val="dk1"/>
              </a:buClr>
              <a:buSzPts val="1800"/>
              <a:buChar char="•"/>
              <a:defRPr/>
            </a:lvl6pPr>
            <a:lvl7pPr indent="-342900" lvl="6" marL="3200400" algn="l">
              <a:lnSpc>
                <a:spcPct val="100000"/>
              </a:lnSpc>
              <a:spcBef>
                <a:spcPts val="500"/>
              </a:spcBef>
              <a:spcAft>
                <a:spcPts val="0"/>
              </a:spcAft>
              <a:buClr>
                <a:schemeClr val="dk1"/>
              </a:buClr>
              <a:buSzPts val="1800"/>
              <a:buChar char="•"/>
              <a:defRPr/>
            </a:lvl7pPr>
            <a:lvl8pPr indent="-342900" lvl="7" marL="3657600" algn="l">
              <a:lnSpc>
                <a:spcPct val="100000"/>
              </a:lnSpc>
              <a:spcBef>
                <a:spcPts val="500"/>
              </a:spcBef>
              <a:spcAft>
                <a:spcPts val="0"/>
              </a:spcAft>
              <a:buClr>
                <a:schemeClr val="dk1"/>
              </a:buClr>
              <a:buSzPts val="1800"/>
              <a:buChar char="•"/>
              <a:defRPr/>
            </a:lvl8pPr>
            <a:lvl9pPr indent="-342900" lvl="8" marL="4114800" algn="l">
              <a:lnSpc>
                <a:spcPct val="100000"/>
              </a:lnSpc>
              <a:spcBef>
                <a:spcPts val="500"/>
              </a:spcBef>
              <a:spcAft>
                <a:spcPts val="0"/>
              </a:spcAft>
              <a:buClr>
                <a:schemeClr val="dk1"/>
              </a:buClr>
              <a:buSzPts val="1800"/>
              <a:buChar char="•"/>
              <a:defRPr/>
            </a:lvl9pPr>
          </a:lstStyle>
          <a:p/>
        </p:txBody>
      </p:sp>
      <p:sp>
        <p:nvSpPr>
          <p:cNvPr id="219" name="Google Shape;219;p59"/>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59"/>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221" name="Shape 221"/>
        <p:cNvGrpSpPr/>
        <p:nvPr/>
      </p:nvGrpSpPr>
      <p:grpSpPr>
        <a:xfrm>
          <a:off x="0" y="0"/>
          <a:ext cx="0" cy="0"/>
          <a:chOff x="0" y="0"/>
          <a:chExt cx="0" cy="0"/>
        </a:xfrm>
      </p:grpSpPr>
      <p:pic>
        <p:nvPicPr>
          <p:cNvPr id="222" name="Google Shape;222;p60"/>
          <p:cNvPicPr preferRelativeResize="0"/>
          <p:nvPr/>
        </p:nvPicPr>
        <p:blipFill rotWithShape="1">
          <a:blip r:embed="rId2">
            <a:alphaModFix/>
          </a:blip>
          <a:srcRect b="0" l="0" r="0" t="0"/>
          <a:stretch/>
        </p:blipFill>
        <p:spPr>
          <a:xfrm>
            <a:off x="-80100" y="-152400"/>
            <a:ext cx="9401176" cy="6267451"/>
          </a:xfrm>
          <a:prstGeom prst="rect">
            <a:avLst/>
          </a:prstGeom>
          <a:noFill/>
          <a:ln>
            <a:noFill/>
          </a:ln>
        </p:spPr>
      </p:pic>
      <p:pic>
        <p:nvPicPr>
          <p:cNvPr id="223" name="Google Shape;223;p60"/>
          <p:cNvPicPr preferRelativeResize="0"/>
          <p:nvPr/>
        </p:nvPicPr>
        <p:blipFill rotWithShape="1">
          <a:blip r:embed="rId3">
            <a:alphaModFix/>
          </a:blip>
          <a:srcRect b="0" l="0" r="0" t="0"/>
          <a:stretch/>
        </p:blipFill>
        <p:spPr>
          <a:xfrm>
            <a:off x="-76200" y="2561425"/>
            <a:ext cx="4219575" cy="3553625"/>
          </a:xfrm>
          <a:prstGeom prst="rect">
            <a:avLst/>
          </a:prstGeom>
          <a:noFill/>
          <a:ln>
            <a:noFill/>
          </a:ln>
        </p:spPr>
      </p:pic>
      <p:sp>
        <p:nvSpPr>
          <p:cNvPr id="224" name="Google Shape;224;p60"/>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225" name="Google Shape;225;p60"/>
          <p:cNvSpPr txBox="1"/>
          <p:nvPr/>
        </p:nvSpPr>
        <p:spPr>
          <a:xfrm>
            <a:off x="88275" y="3175731"/>
            <a:ext cx="3990900" cy="3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rgbClr val="FFFFFF"/>
                </a:solidFill>
                <a:latin typeface="Nunito"/>
                <a:ea typeface="Nunito"/>
                <a:cs typeface="Nunito"/>
                <a:sym typeface="Nunito"/>
              </a:rPr>
              <a:t>Optional sub text</a:t>
            </a:r>
            <a:endParaRPr b="1" i="0" sz="2600" u="none" cap="none" strike="noStrike">
              <a:solidFill>
                <a:srgbClr val="FFFFFF"/>
              </a:solidFill>
              <a:latin typeface="Nunito"/>
              <a:ea typeface="Nunito"/>
              <a:cs typeface="Nunito"/>
              <a:sym typeface="Nunito"/>
            </a:endParaRPr>
          </a:p>
        </p:txBody>
      </p:sp>
      <p:sp>
        <p:nvSpPr>
          <p:cNvPr id="226" name="Google Shape;226;p60"/>
          <p:cNvSpPr txBox="1"/>
          <p:nvPr/>
        </p:nvSpPr>
        <p:spPr>
          <a:xfrm>
            <a:off x="88275" y="3595741"/>
            <a:ext cx="3716700" cy="81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1" i="0" lang="en-GB" sz="3200" u="none" cap="none" strike="noStrike">
                <a:solidFill>
                  <a:srgbClr val="000046"/>
                </a:solidFill>
                <a:latin typeface="Nunito"/>
                <a:ea typeface="Nunito"/>
                <a:cs typeface="Nunito"/>
                <a:sym typeface="Nunito"/>
              </a:rPr>
              <a:t>IMAGE DIVIDER TITLE HERE CAPS ONLY</a:t>
            </a:r>
            <a:endParaRPr b="1" i="0" sz="3200" u="none" cap="none" strike="noStrike">
              <a:solidFill>
                <a:srgbClr val="000046"/>
              </a:solidFill>
              <a:latin typeface="Nunito"/>
              <a:ea typeface="Nunito"/>
              <a:cs typeface="Nunito"/>
              <a:sym typeface="Nunito"/>
            </a:endParaRPr>
          </a:p>
        </p:txBody>
      </p:sp>
      <p:pic>
        <p:nvPicPr>
          <p:cNvPr id="227" name="Google Shape;227;p60"/>
          <p:cNvPicPr preferRelativeResize="0"/>
          <p:nvPr/>
        </p:nvPicPr>
        <p:blipFill rotWithShape="1">
          <a:blip r:embed="rId4">
            <a:alphaModFix/>
          </a:blip>
          <a:srcRect b="19001" l="0" r="0" t="19001"/>
          <a:stretch/>
        </p:blipFill>
        <p:spPr>
          <a:xfrm>
            <a:off x="-101331" y="5384284"/>
            <a:ext cx="2444010" cy="61415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8" name="Shape 228"/>
        <p:cNvGrpSpPr/>
        <p:nvPr/>
      </p:nvGrpSpPr>
      <p:grpSpPr>
        <a:xfrm>
          <a:off x="0" y="0"/>
          <a:ext cx="0" cy="0"/>
          <a:chOff x="0" y="0"/>
          <a:chExt cx="0" cy="0"/>
        </a:xfrm>
      </p:grpSpPr>
      <p:pic>
        <p:nvPicPr>
          <p:cNvPr descr="nhs_ppt_normal_v2.jpg" id="229" name="Google Shape;229;ge396f630d8_0_269"/>
          <p:cNvPicPr preferRelativeResize="0"/>
          <p:nvPr/>
        </p:nvPicPr>
        <p:blipFill rotWithShape="1">
          <a:blip r:embed="rId2">
            <a:alphaModFix/>
          </a:blip>
          <a:srcRect b="0" l="0" r="0" t="0"/>
          <a:stretch/>
        </p:blipFill>
        <p:spPr>
          <a:xfrm>
            <a:off x="0" y="0"/>
            <a:ext cx="9138370" cy="5143500"/>
          </a:xfrm>
          <a:prstGeom prst="rect">
            <a:avLst/>
          </a:prstGeom>
          <a:noFill/>
          <a:ln>
            <a:noFill/>
          </a:ln>
        </p:spPr>
      </p:pic>
      <p:sp>
        <p:nvSpPr>
          <p:cNvPr id="230" name="Google Shape;230;ge396f630d8_0_269"/>
          <p:cNvSpPr txBox="1"/>
          <p:nvPr>
            <p:ph type="title"/>
          </p:nvPr>
        </p:nvSpPr>
        <p:spPr>
          <a:xfrm>
            <a:off x="552308" y="1771992"/>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lt1"/>
              </a:buClr>
              <a:buSzPts val="3300"/>
              <a:buFont typeface="Calibri"/>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descr="nhs_ppt_normal_v2.jpg" id="231" name="Google Shape;231;ge396f630d8_0_269"/>
          <p:cNvPicPr preferRelativeResize="0"/>
          <p:nvPr/>
        </p:nvPicPr>
        <p:blipFill rotWithShape="1">
          <a:blip r:embed="rId2">
            <a:alphaModFix/>
          </a:blip>
          <a:srcRect b="20694" l="57727" r="0" t="58611"/>
          <a:stretch/>
        </p:blipFill>
        <p:spPr>
          <a:xfrm>
            <a:off x="5111261" y="3957638"/>
            <a:ext cx="3862991" cy="1064419"/>
          </a:xfrm>
          <a:prstGeom prst="rect">
            <a:avLst/>
          </a:prstGeom>
          <a:noFill/>
          <a:ln>
            <a:noFill/>
          </a:ln>
        </p:spPr>
      </p:pic>
      <p:pic>
        <p:nvPicPr>
          <p:cNvPr id="232" name="Google Shape;232;ge396f630d8_0_269"/>
          <p:cNvPicPr preferRelativeResize="0"/>
          <p:nvPr/>
        </p:nvPicPr>
        <p:blipFill rotWithShape="1">
          <a:blip r:embed="rId3">
            <a:alphaModFix/>
          </a:blip>
          <a:srcRect b="0" l="0" r="0" t="0"/>
          <a:stretch/>
        </p:blipFill>
        <p:spPr>
          <a:xfrm>
            <a:off x="7162800" y="4342424"/>
            <a:ext cx="1606064" cy="49261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3" name="Shape 233"/>
        <p:cNvGrpSpPr/>
        <p:nvPr/>
      </p:nvGrpSpPr>
      <p:grpSpPr>
        <a:xfrm>
          <a:off x="0" y="0"/>
          <a:ext cx="0" cy="0"/>
          <a:chOff x="0" y="0"/>
          <a:chExt cx="0" cy="0"/>
        </a:xfrm>
      </p:grpSpPr>
      <p:sp>
        <p:nvSpPr>
          <p:cNvPr id="234" name="Google Shape;234;ge396f630d8_0_274"/>
          <p:cNvSpPr txBox="1"/>
          <p:nvPr>
            <p:ph idx="10" type="dt"/>
          </p:nvPr>
        </p:nvSpPr>
        <p:spPr>
          <a:xfrm>
            <a:off x="324116" y="4553147"/>
            <a:ext cx="566700" cy="2514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pic>
        <p:nvPicPr>
          <p:cNvPr id="235" name="Google Shape;235;ge396f630d8_0_274"/>
          <p:cNvPicPr preferRelativeResize="0"/>
          <p:nvPr/>
        </p:nvPicPr>
        <p:blipFill rotWithShape="1">
          <a:blip r:embed="rId2">
            <a:alphaModFix/>
          </a:blip>
          <a:srcRect b="0" l="0" r="0" t="0"/>
          <a:stretch/>
        </p:blipFill>
        <p:spPr>
          <a:xfrm>
            <a:off x="7795955" y="3513841"/>
            <a:ext cx="1023930" cy="138579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1" name="Shape 241"/>
        <p:cNvGrpSpPr/>
        <p:nvPr/>
      </p:nvGrpSpPr>
      <p:grpSpPr>
        <a:xfrm>
          <a:off x="0" y="0"/>
          <a:ext cx="0" cy="0"/>
          <a:chOff x="0" y="0"/>
          <a:chExt cx="0" cy="0"/>
        </a:xfrm>
      </p:grpSpPr>
      <p:sp>
        <p:nvSpPr>
          <p:cNvPr id="242" name="Google Shape;242;p30"/>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11875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30"/>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360"/>
              </a:spcBef>
              <a:spcAft>
                <a:spcPts val="0"/>
              </a:spcAft>
              <a:buClr>
                <a:schemeClr val="dk1"/>
              </a:buClr>
              <a:buSzPts val="1800"/>
              <a:buNone/>
              <a:defRPr/>
            </a:lvl1pPr>
            <a:lvl2pPr indent="-342900" lvl="1" marL="914400" algn="l">
              <a:lnSpc>
                <a:spcPct val="90000"/>
              </a:lnSpc>
              <a:spcBef>
                <a:spcPts val="360"/>
              </a:spcBef>
              <a:spcAft>
                <a:spcPts val="0"/>
              </a:spcAft>
              <a:buClr>
                <a:schemeClr val="dk1"/>
              </a:buClr>
              <a:buSzPts val="1800"/>
              <a:buChar char="•"/>
              <a:defRPr/>
            </a:lvl2pPr>
            <a:lvl3pPr indent="-342900" lvl="2" marL="1371600" algn="l">
              <a:lnSpc>
                <a:spcPct val="90000"/>
              </a:lnSpc>
              <a:spcBef>
                <a:spcPts val="360"/>
              </a:spcBef>
              <a:spcAft>
                <a:spcPts val="0"/>
              </a:spcAft>
              <a:buClr>
                <a:schemeClr val="dk1"/>
              </a:buClr>
              <a:buSzPts val="1800"/>
              <a:buChar char="•"/>
              <a:defRPr/>
            </a:lvl3pPr>
            <a:lvl4pPr indent="-342900" lvl="3" marL="1828800" algn="l">
              <a:lnSpc>
                <a:spcPct val="90000"/>
              </a:lnSpc>
              <a:spcBef>
                <a:spcPts val="360"/>
              </a:spcBef>
              <a:spcAft>
                <a:spcPts val="0"/>
              </a:spcAft>
              <a:buClr>
                <a:schemeClr val="dk1"/>
              </a:buClr>
              <a:buSzPts val="1800"/>
              <a:buChar char="•"/>
              <a:defRPr/>
            </a:lvl4pPr>
            <a:lvl5pPr indent="-342900" lvl="4" marL="2286000" algn="l">
              <a:lnSpc>
                <a:spcPct val="90000"/>
              </a:lnSpc>
              <a:spcBef>
                <a:spcPts val="360"/>
              </a:spcBef>
              <a:spcAft>
                <a:spcPts val="0"/>
              </a:spcAft>
              <a:buClr>
                <a:schemeClr val="dk1"/>
              </a:buClr>
              <a:buSzPts val="1800"/>
              <a:buChar char="•"/>
              <a:defRPr/>
            </a:lvl5pPr>
            <a:lvl6pPr indent="-342900" lvl="5" marL="2743200" algn="l">
              <a:lnSpc>
                <a:spcPct val="90000"/>
              </a:lnSpc>
              <a:spcBef>
                <a:spcPts val="360"/>
              </a:spcBef>
              <a:spcAft>
                <a:spcPts val="0"/>
              </a:spcAft>
              <a:buClr>
                <a:schemeClr val="dk1"/>
              </a:buClr>
              <a:buSzPts val="1800"/>
              <a:buChar char="•"/>
              <a:defRPr/>
            </a:lvl6pPr>
            <a:lvl7pPr indent="-342900" lvl="6" marL="3200400" algn="l">
              <a:lnSpc>
                <a:spcPct val="90000"/>
              </a:lnSpc>
              <a:spcBef>
                <a:spcPts val="360"/>
              </a:spcBef>
              <a:spcAft>
                <a:spcPts val="0"/>
              </a:spcAft>
              <a:buClr>
                <a:schemeClr val="dk1"/>
              </a:buClr>
              <a:buSzPts val="1800"/>
              <a:buChar char="•"/>
              <a:defRPr/>
            </a:lvl7pPr>
            <a:lvl8pPr indent="-342900" lvl="7" marL="3657600" algn="l">
              <a:lnSpc>
                <a:spcPct val="90000"/>
              </a:lnSpc>
              <a:spcBef>
                <a:spcPts val="360"/>
              </a:spcBef>
              <a:spcAft>
                <a:spcPts val="0"/>
              </a:spcAft>
              <a:buClr>
                <a:schemeClr val="dk1"/>
              </a:buClr>
              <a:buSzPts val="1800"/>
              <a:buChar char="•"/>
              <a:defRPr/>
            </a:lvl8pPr>
            <a:lvl9pPr indent="-342900" lvl="8" marL="4114800" algn="l">
              <a:lnSpc>
                <a:spcPct val="90000"/>
              </a:lnSpc>
              <a:spcBef>
                <a:spcPts val="360"/>
              </a:spcBef>
              <a:spcAft>
                <a:spcPts val="0"/>
              </a:spcAft>
              <a:buClr>
                <a:schemeClr val="dk1"/>
              </a:buClr>
              <a:buSzPts val="1800"/>
              <a:buChar char="•"/>
              <a:defRPr/>
            </a:lvl9pPr>
          </a:lstStyle>
          <a:p/>
        </p:txBody>
      </p:sp>
      <p:sp>
        <p:nvSpPr>
          <p:cNvPr id="244" name="Google Shape;244;p3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5" name="Google Shape;245;p3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6" name="Google Shape;246;p3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7" name="Shape 247"/>
        <p:cNvGrpSpPr/>
        <p:nvPr/>
      </p:nvGrpSpPr>
      <p:grpSpPr>
        <a:xfrm>
          <a:off x="0" y="0"/>
          <a:ext cx="0" cy="0"/>
          <a:chOff x="0" y="0"/>
          <a:chExt cx="0" cy="0"/>
        </a:xfrm>
      </p:grpSpPr>
      <p:sp>
        <p:nvSpPr>
          <p:cNvPr id="248" name="Google Shape;248;p31"/>
          <p:cNvSpPr txBox="1"/>
          <p:nvPr>
            <p:ph type="title"/>
          </p:nvPr>
        </p:nvSpPr>
        <p:spPr>
          <a:xfrm>
            <a:off x="628650" y="273847"/>
            <a:ext cx="7886700" cy="994200"/>
          </a:xfrm>
          <a:prstGeom prst="rect">
            <a:avLst/>
          </a:prstGeom>
          <a:noFill/>
          <a:ln>
            <a:noFill/>
          </a:ln>
        </p:spPr>
        <p:txBody>
          <a:bodyPr anchorCtr="0" anchor="t" bIns="34275" lIns="68575" spcFirstLastPara="1" rIns="68575" wrap="square" tIns="34275">
            <a:noAutofit/>
          </a:bodyPr>
          <a:lstStyle>
            <a:lvl1pPr lvl="0" marR="0" algn="l">
              <a:lnSpc>
                <a:spcPct val="118750"/>
              </a:lnSpc>
              <a:spcBef>
                <a:spcPts val="0"/>
              </a:spcBef>
              <a:spcAft>
                <a:spcPts val="0"/>
              </a:spcAft>
              <a:buSzPts val="1100"/>
              <a:buNone/>
              <a:defRPr b="1" i="0" sz="2800" u="none" cap="none" strike="noStrike">
                <a:solidFill>
                  <a:srgbClr val="00AEEF"/>
                </a:solidFill>
                <a:latin typeface="Arial"/>
                <a:ea typeface="Arial"/>
                <a:cs typeface="Arial"/>
                <a:sym typeface="Arial"/>
              </a:defRPr>
            </a:lvl1pPr>
            <a:lvl2pPr lvl="1"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2pPr>
            <a:lvl3pPr lvl="2"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3pPr>
            <a:lvl4pPr lvl="3"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4pPr>
            <a:lvl5pPr lvl="4"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5pPr>
            <a:lvl6pPr lvl="5"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6pPr>
            <a:lvl7pPr lvl="6"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7pPr>
            <a:lvl8pPr lvl="7"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8pPr>
            <a:lvl9pPr lvl="8" marR="0" algn="l">
              <a:lnSpc>
                <a:spcPct val="100000"/>
              </a:lnSpc>
              <a:spcBef>
                <a:spcPts val="0"/>
              </a:spcBef>
              <a:spcAft>
                <a:spcPts val="0"/>
              </a:spcAft>
              <a:buSzPts val="1100"/>
              <a:buNone/>
              <a:defRPr b="1" i="0" sz="2800" u="none" cap="none" strike="noStrike">
                <a:solidFill>
                  <a:srgbClr val="00AEEF"/>
                </a:solidFill>
                <a:latin typeface="Arial"/>
                <a:ea typeface="Arial"/>
                <a:cs typeface="Arial"/>
                <a:sym typeface="Arial"/>
              </a:defRPr>
            </a:lvl9pPr>
          </a:lstStyle>
          <a:p/>
        </p:txBody>
      </p:sp>
      <p:sp>
        <p:nvSpPr>
          <p:cNvPr id="249" name="Google Shape;249;p31"/>
          <p:cNvSpPr txBox="1"/>
          <p:nvPr>
            <p:ph idx="10" type="dt"/>
          </p:nvPr>
        </p:nvSpPr>
        <p:spPr>
          <a:xfrm>
            <a:off x="628650" y="4767267"/>
            <a:ext cx="20574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250" name="Google Shape;250;p31"/>
          <p:cNvSpPr txBox="1"/>
          <p:nvPr>
            <p:ph idx="11" type="ftr"/>
          </p:nvPr>
        </p:nvSpPr>
        <p:spPr>
          <a:xfrm>
            <a:off x="3028950" y="4767267"/>
            <a:ext cx="3086100" cy="273900"/>
          </a:xfrm>
          <a:prstGeom prst="rect">
            <a:avLst/>
          </a:prstGeom>
          <a:noFill/>
          <a:ln>
            <a:noFill/>
          </a:ln>
        </p:spPr>
        <p:txBody>
          <a:bodyPr anchorCtr="0" anchor="t" bIns="34275" lIns="68575" spcFirstLastPara="1" rIns="68575" wrap="square" tIns="34275">
            <a:noAutofit/>
          </a:bodyPr>
          <a:lstStyle>
            <a:lvl1pPr lvl="0"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251" name="Google Shape;251;p31"/>
          <p:cNvSpPr txBox="1"/>
          <p:nvPr>
            <p:ph idx="12" type="sldNum"/>
          </p:nvPr>
        </p:nvSpPr>
        <p:spPr>
          <a:xfrm>
            <a:off x="6457950" y="4767267"/>
            <a:ext cx="2057400" cy="273900"/>
          </a:xfrm>
          <a:prstGeom prst="rect">
            <a:avLst/>
          </a:prstGeom>
          <a:noFill/>
          <a:ln>
            <a:noFill/>
          </a:ln>
        </p:spPr>
        <p:txBody>
          <a:bodyPr anchorCtr="0" anchor="t" bIns="34275" lIns="68575" spcFirstLastPara="1" rIns="68575" wrap="square" tIns="34275">
            <a:noAutofit/>
          </a:bodyPr>
          <a:lstStyle>
            <a:lvl1pPr indent="0" lvl="0"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2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b="1"/>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1">
  <p:cSld name="Cover slide 1">
    <p:bg>
      <p:bgPr>
        <a:solidFill>
          <a:schemeClr val="lt2"/>
        </a:solidFill>
      </p:bgPr>
    </p:bg>
    <p:spTree>
      <p:nvGrpSpPr>
        <p:cNvPr id="252" name="Shape 252"/>
        <p:cNvGrpSpPr/>
        <p:nvPr/>
      </p:nvGrpSpPr>
      <p:grpSpPr>
        <a:xfrm>
          <a:off x="0" y="0"/>
          <a:ext cx="0" cy="0"/>
          <a:chOff x="0" y="0"/>
          <a:chExt cx="0" cy="0"/>
        </a:xfrm>
      </p:grpSpPr>
      <p:pic>
        <p:nvPicPr>
          <p:cNvPr id="253" name="Google Shape;253;p61"/>
          <p:cNvPicPr preferRelativeResize="0"/>
          <p:nvPr/>
        </p:nvPicPr>
        <p:blipFill rotWithShape="1">
          <a:blip r:embed="rId2">
            <a:alphaModFix/>
          </a:blip>
          <a:srcRect b="0" l="0" r="0" t="0"/>
          <a:stretch/>
        </p:blipFill>
        <p:spPr>
          <a:xfrm>
            <a:off x="0" y="857251"/>
            <a:ext cx="6560351" cy="4287599"/>
          </a:xfrm>
          <a:prstGeom prst="rect">
            <a:avLst/>
          </a:prstGeom>
          <a:noFill/>
          <a:ln>
            <a:noFill/>
          </a:ln>
        </p:spPr>
      </p:pic>
      <p:sp>
        <p:nvSpPr>
          <p:cNvPr id="254" name="Google Shape;254;p61"/>
          <p:cNvSpPr txBox="1"/>
          <p:nvPr>
            <p:ph type="title"/>
          </p:nvPr>
        </p:nvSpPr>
        <p:spPr>
          <a:xfrm>
            <a:off x="361917" y="2112307"/>
            <a:ext cx="7886700" cy="994200"/>
          </a:xfrm>
          <a:prstGeom prst="rect">
            <a:avLst/>
          </a:prstGeom>
          <a:noFill/>
          <a:ln>
            <a:noFill/>
          </a:ln>
        </p:spPr>
        <p:txBody>
          <a:bodyPr anchorCtr="0" anchor="t" bIns="0" lIns="0" spcFirstLastPara="1" rIns="0" wrap="square" tIns="0">
            <a:noAutofit/>
          </a:bodyPr>
          <a:lstStyle>
            <a:lvl1pPr lvl="0" algn="l">
              <a:lnSpc>
                <a:spcPct val="103703"/>
              </a:lnSpc>
              <a:spcBef>
                <a:spcPts val="0"/>
              </a:spcBef>
              <a:spcAft>
                <a:spcPts val="0"/>
              </a:spcAft>
              <a:buClr>
                <a:schemeClr val="dk1"/>
              </a:buClr>
              <a:buSzPts val="5400"/>
              <a:buFont typeface="Arial"/>
              <a:buNone/>
              <a:defRPr sz="5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5" name="Google Shape;255;p61"/>
          <p:cNvSpPr txBox="1"/>
          <p:nvPr>
            <p:ph idx="1" type="body"/>
          </p:nvPr>
        </p:nvSpPr>
        <p:spPr>
          <a:xfrm>
            <a:off x="361917" y="3685940"/>
            <a:ext cx="6903900" cy="350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6" name="Google Shape;256;p61"/>
          <p:cNvSpPr txBox="1"/>
          <p:nvPr>
            <p:ph idx="2" type="body"/>
          </p:nvPr>
        </p:nvSpPr>
        <p:spPr>
          <a:xfrm>
            <a:off x="361950" y="4086225"/>
            <a:ext cx="2922600" cy="3714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57" name="Google Shape;257;p61"/>
          <p:cNvPicPr preferRelativeResize="0"/>
          <p:nvPr/>
        </p:nvPicPr>
        <p:blipFill rotWithShape="1">
          <a:blip r:embed="rId3">
            <a:alphaModFix/>
          </a:blip>
          <a:srcRect b="0" l="0" r="0" t="0"/>
          <a:stretch/>
        </p:blipFill>
        <p:spPr>
          <a:xfrm>
            <a:off x="128545" y="121127"/>
            <a:ext cx="1833325" cy="1129344"/>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p:cSld name="Text slide">
    <p:spTree>
      <p:nvGrpSpPr>
        <p:cNvPr id="258" name="Shape 258"/>
        <p:cNvGrpSpPr/>
        <p:nvPr/>
      </p:nvGrpSpPr>
      <p:grpSpPr>
        <a:xfrm>
          <a:off x="0" y="0"/>
          <a:ext cx="0" cy="0"/>
          <a:chOff x="0" y="0"/>
          <a:chExt cx="0" cy="0"/>
        </a:xfrm>
      </p:grpSpPr>
      <p:sp>
        <p:nvSpPr>
          <p:cNvPr id="259" name="Google Shape;259;p62"/>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lvl1pPr lvl="0" algn="l">
              <a:lnSpc>
                <a:spcPct val="211111"/>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60" name="Google Shape;260;p62"/>
          <p:cNvPicPr preferRelativeResize="0"/>
          <p:nvPr/>
        </p:nvPicPr>
        <p:blipFill rotWithShape="1">
          <a:blip r:embed="rId2">
            <a:alphaModFix/>
          </a:blip>
          <a:srcRect b="0" l="0" r="0" t="0"/>
          <a:stretch/>
        </p:blipFill>
        <p:spPr>
          <a:xfrm>
            <a:off x="89169" y="4466184"/>
            <a:ext cx="1833008" cy="614152"/>
          </a:xfrm>
          <a:prstGeom prst="rect">
            <a:avLst/>
          </a:prstGeom>
          <a:noFill/>
          <a:ln>
            <a:noFill/>
          </a:ln>
        </p:spPr>
      </p:pic>
      <p:sp>
        <p:nvSpPr>
          <p:cNvPr id="261" name="Google Shape;261;p62"/>
          <p:cNvSpPr txBox="1"/>
          <p:nvPr>
            <p:ph idx="1" type="body"/>
          </p:nvPr>
        </p:nvSpPr>
        <p:spPr>
          <a:xfrm>
            <a:off x="354097" y="1369219"/>
            <a:ext cx="7212900" cy="3096900"/>
          </a:xfrm>
          <a:prstGeom prst="rect">
            <a:avLst/>
          </a:prstGeom>
          <a:noFill/>
          <a:ln>
            <a:noFill/>
          </a:ln>
        </p:spPr>
        <p:txBody>
          <a:bodyPr anchorCtr="0" anchor="t" bIns="0" lIns="0" spcFirstLastPara="1" rIns="0" wrap="square" tIns="0">
            <a:noAutofit/>
          </a:bodyPr>
          <a:lstStyle>
            <a:lvl1pPr indent="-228600" lvl="0" marL="457200" algn="l">
              <a:lnSpc>
                <a:spcPct val="145454"/>
              </a:lnSpc>
              <a:spcBef>
                <a:spcPts val="0"/>
              </a:spcBef>
              <a:spcAft>
                <a:spcPts val="0"/>
              </a:spcAft>
              <a:buClr>
                <a:schemeClr val="dk1"/>
              </a:buClr>
              <a:buSzPts val="2200"/>
              <a:buNone/>
              <a:defRPr sz="22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2" name="Google Shape;262;p62"/>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Yellow">
  <p:cSld name="Divider slide: Yellow">
    <p:bg>
      <p:bgPr>
        <a:solidFill>
          <a:schemeClr val="accent6"/>
        </a:solidFill>
      </p:bgPr>
    </p:bg>
    <p:spTree>
      <p:nvGrpSpPr>
        <p:cNvPr id="263" name="Shape 263"/>
        <p:cNvGrpSpPr/>
        <p:nvPr/>
      </p:nvGrpSpPr>
      <p:grpSpPr>
        <a:xfrm>
          <a:off x="0" y="0"/>
          <a:ext cx="0" cy="0"/>
          <a:chOff x="0" y="0"/>
          <a:chExt cx="0" cy="0"/>
        </a:xfrm>
      </p:grpSpPr>
      <p:pic>
        <p:nvPicPr>
          <p:cNvPr id="264" name="Google Shape;264;p63"/>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265" name="Google Shape;265;p63"/>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266" name="Google Shape;266;p63"/>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3"/>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dk1"/>
              </a:buClr>
              <a:buSzPts val="3200"/>
              <a:buNone/>
              <a:defRPr b="1">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63"/>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Cyan">
  <p:cSld name="Divider slide: Cyan">
    <p:bg>
      <p:bgPr>
        <a:solidFill>
          <a:schemeClr val="accent6"/>
        </a:solidFill>
      </p:bgPr>
    </p:bg>
    <p:spTree>
      <p:nvGrpSpPr>
        <p:cNvPr id="269" name="Shape 269"/>
        <p:cNvGrpSpPr/>
        <p:nvPr/>
      </p:nvGrpSpPr>
      <p:grpSpPr>
        <a:xfrm>
          <a:off x="0" y="0"/>
          <a:ext cx="0" cy="0"/>
          <a:chOff x="0" y="0"/>
          <a:chExt cx="0" cy="0"/>
        </a:xfrm>
      </p:grpSpPr>
      <p:pic>
        <p:nvPicPr>
          <p:cNvPr id="270" name="Google Shape;270;p64"/>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271" name="Google Shape;271;p64"/>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272" name="Google Shape;272;p64"/>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64"/>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 name="Google Shape;274;p64"/>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Orange">
  <p:cSld name="Section number: Orange">
    <p:bg>
      <p:bgPr>
        <a:solidFill>
          <a:schemeClr val="accent6"/>
        </a:solidFill>
      </p:bgPr>
    </p:bg>
    <p:spTree>
      <p:nvGrpSpPr>
        <p:cNvPr id="275" name="Shape 275"/>
        <p:cNvGrpSpPr/>
        <p:nvPr/>
      </p:nvGrpSpPr>
      <p:grpSpPr>
        <a:xfrm>
          <a:off x="0" y="0"/>
          <a:ext cx="0" cy="0"/>
          <a:chOff x="0" y="0"/>
          <a:chExt cx="0" cy="0"/>
        </a:xfrm>
      </p:grpSpPr>
      <p:pic>
        <p:nvPicPr>
          <p:cNvPr id="276" name="Google Shape;276;p65"/>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277" name="Google Shape;277;p65"/>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278" name="Google Shape;278;p65"/>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65"/>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65"/>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65"/>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Cyan">
  <p:cSld name="Section number: Cyan">
    <p:bg>
      <p:bgPr>
        <a:solidFill>
          <a:schemeClr val="accent6"/>
        </a:solidFill>
      </p:bgPr>
    </p:bg>
    <p:spTree>
      <p:nvGrpSpPr>
        <p:cNvPr id="282" name="Shape 282"/>
        <p:cNvGrpSpPr/>
        <p:nvPr/>
      </p:nvGrpSpPr>
      <p:grpSpPr>
        <a:xfrm>
          <a:off x="0" y="0"/>
          <a:ext cx="0" cy="0"/>
          <a:chOff x="0" y="0"/>
          <a:chExt cx="0" cy="0"/>
        </a:xfrm>
      </p:grpSpPr>
      <p:pic>
        <p:nvPicPr>
          <p:cNvPr id="283" name="Google Shape;283;p66"/>
          <p:cNvPicPr preferRelativeResize="0"/>
          <p:nvPr/>
        </p:nvPicPr>
        <p:blipFill rotWithShape="1">
          <a:blip r:embed="rId2">
            <a:alphaModFix/>
          </a:blip>
          <a:srcRect b="0" l="0" r="0" t="0"/>
          <a:stretch/>
        </p:blipFill>
        <p:spPr>
          <a:xfrm>
            <a:off x="89169" y="4466184"/>
            <a:ext cx="1833008" cy="614152"/>
          </a:xfrm>
          <a:prstGeom prst="rect">
            <a:avLst/>
          </a:prstGeom>
          <a:noFill/>
          <a:ln>
            <a:noFill/>
          </a:ln>
        </p:spPr>
      </p:pic>
      <p:pic>
        <p:nvPicPr>
          <p:cNvPr id="284" name="Google Shape;284;p66"/>
          <p:cNvPicPr preferRelativeResize="0"/>
          <p:nvPr/>
        </p:nvPicPr>
        <p:blipFill rotWithShape="1">
          <a:blip r:embed="rId3">
            <a:alphaModFix/>
          </a:blip>
          <a:srcRect b="0" l="0" r="0" t="0"/>
          <a:stretch/>
        </p:blipFill>
        <p:spPr>
          <a:xfrm>
            <a:off x="6045200" y="200855"/>
            <a:ext cx="2324700" cy="2324700"/>
          </a:xfrm>
          <a:prstGeom prst="rect">
            <a:avLst/>
          </a:prstGeom>
          <a:noFill/>
          <a:ln>
            <a:noFill/>
          </a:ln>
        </p:spPr>
      </p:pic>
      <p:sp>
        <p:nvSpPr>
          <p:cNvPr id="285" name="Google Shape;285;p66"/>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66"/>
          <p:cNvSpPr txBox="1"/>
          <p:nvPr>
            <p:ph idx="1" type="body"/>
          </p:nvPr>
        </p:nvSpPr>
        <p:spPr>
          <a:xfrm>
            <a:off x="383226" y="1784574"/>
            <a:ext cx="53085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66"/>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lt1"/>
              </a:buClr>
              <a:buSzPts val="12000"/>
              <a:buNone/>
              <a:defRPr b="1" sz="12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8" name="Google Shape;288;p66"/>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Image">
  <p:cSld name="Divider slide: Image">
    <p:bg>
      <p:bgPr>
        <a:solidFill>
          <a:schemeClr val="accent6"/>
        </a:solidFill>
      </p:bgPr>
    </p:bg>
    <p:spTree>
      <p:nvGrpSpPr>
        <p:cNvPr id="289" name="Shape 289"/>
        <p:cNvGrpSpPr/>
        <p:nvPr/>
      </p:nvGrpSpPr>
      <p:grpSpPr>
        <a:xfrm>
          <a:off x="0" y="0"/>
          <a:ext cx="0" cy="0"/>
          <a:chOff x="0" y="0"/>
          <a:chExt cx="0" cy="0"/>
        </a:xfrm>
      </p:grpSpPr>
      <p:sp>
        <p:nvSpPr>
          <p:cNvPr id="290" name="Google Shape;290;p67"/>
          <p:cNvSpPr/>
          <p:nvPr>
            <p:ph idx="2" type="pic"/>
          </p:nvPr>
        </p:nvSpPr>
        <p:spPr>
          <a:xfrm>
            <a:off x="0" y="0"/>
            <a:ext cx="9144000" cy="5143500"/>
          </a:xfrm>
          <a:prstGeom prst="rect">
            <a:avLst/>
          </a:prstGeom>
          <a:noFill/>
          <a:ln>
            <a:noFill/>
          </a:ln>
        </p:spPr>
        <p:txBody>
          <a:bodyPr anchorCtr="0" anchor="t" bIns="0" lIns="0" spcFirstLastPara="1" rIns="0" wrap="square" tIns="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291" name="Google Shape;291;p67"/>
          <p:cNvPicPr preferRelativeResize="0"/>
          <p:nvPr/>
        </p:nvPicPr>
        <p:blipFill rotWithShape="1">
          <a:blip r:embed="rId2">
            <a:alphaModFix/>
          </a:blip>
          <a:srcRect b="0" l="0" r="0" t="0"/>
          <a:stretch/>
        </p:blipFill>
        <p:spPr>
          <a:xfrm>
            <a:off x="0" y="2165146"/>
            <a:ext cx="3533775" cy="2978352"/>
          </a:xfrm>
          <a:prstGeom prst="rect">
            <a:avLst/>
          </a:prstGeom>
          <a:noFill/>
          <a:ln>
            <a:noFill/>
          </a:ln>
        </p:spPr>
      </p:pic>
      <p:pic>
        <p:nvPicPr>
          <p:cNvPr id="292" name="Google Shape;292;p67"/>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293" name="Google Shape;293;p67"/>
          <p:cNvSpPr txBox="1"/>
          <p:nvPr>
            <p:ph idx="1" type="body"/>
          </p:nvPr>
        </p:nvSpPr>
        <p:spPr>
          <a:xfrm>
            <a:off x="373609" y="3077213"/>
            <a:ext cx="3648000" cy="13890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dk1"/>
              </a:buClr>
              <a:buSzPts val="3200"/>
              <a:buNone/>
              <a:defRPr b="1" sz="32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4" name="Google Shape;294;p67"/>
          <p:cNvSpPr txBox="1"/>
          <p:nvPr>
            <p:ph idx="3" type="body"/>
          </p:nvPr>
        </p:nvSpPr>
        <p:spPr>
          <a:xfrm>
            <a:off x="373609" y="2763439"/>
            <a:ext cx="3648000" cy="259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Clr>
                <a:schemeClr val="lt1"/>
              </a:buClr>
              <a:buSzPts val="2200"/>
              <a:buNone/>
              <a:defRPr b="1" sz="22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5" name="Google Shape;295;p67"/>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p:cSld name="Thank you slide">
    <p:bg>
      <p:bgPr>
        <a:solidFill>
          <a:schemeClr val="accent6"/>
        </a:solidFill>
      </p:bgPr>
    </p:bg>
    <p:spTree>
      <p:nvGrpSpPr>
        <p:cNvPr id="296" name="Shape 296"/>
        <p:cNvGrpSpPr/>
        <p:nvPr/>
      </p:nvGrpSpPr>
      <p:grpSpPr>
        <a:xfrm>
          <a:off x="0" y="0"/>
          <a:ext cx="0" cy="0"/>
          <a:chOff x="0" y="0"/>
          <a:chExt cx="0" cy="0"/>
        </a:xfrm>
      </p:grpSpPr>
      <p:pic>
        <p:nvPicPr>
          <p:cNvPr id="297" name="Google Shape;297;p68"/>
          <p:cNvPicPr preferRelativeResize="0"/>
          <p:nvPr/>
        </p:nvPicPr>
        <p:blipFill rotWithShape="1">
          <a:blip r:embed="rId2">
            <a:alphaModFix/>
          </a:blip>
          <a:srcRect b="0" l="0" r="0" t="0"/>
          <a:stretch/>
        </p:blipFill>
        <p:spPr>
          <a:xfrm>
            <a:off x="2082800" y="-379589"/>
            <a:ext cx="5959300" cy="4533901"/>
          </a:xfrm>
          <a:prstGeom prst="rect">
            <a:avLst/>
          </a:prstGeom>
          <a:noFill/>
          <a:ln>
            <a:noFill/>
          </a:ln>
        </p:spPr>
      </p:pic>
      <p:sp>
        <p:nvSpPr>
          <p:cNvPr id="298" name="Google Shape;298;p68"/>
          <p:cNvSpPr txBox="1"/>
          <p:nvPr/>
        </p:nvSpPr>
        <p:spPr>
          <a:xfrm>
            <a:off x="3255282" y="1273209"/>
            <a:ext cx="4098300" cy="6141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chemeClr val="lt1"/>
              </a:buClr>
              <a:buSzPts val="5000"/>
              <a:buFont typeface="Arial"/>
              <a:buNone/>
            </a:pPr>
            <a:r>
              <a:rPr b="1" i="0" lang="en-GB" sz="5000" u="none" cap="none" strike="noStrike">
                <a:solidFill>
                  <a:schemeClr val="lt1"/>
                </a:solidFill>
                <a:latin typeface="Arial"/>
                <a:ea typeface="Arial"/>
                <a:cs typeface="Arial"/>
                <a:sym typeface="Arial"/>
              </a:rPr>
              <a:t>THANK YOU</a:t>
            </a:r>
            <a:endParaRPr b="0" i="0" sz="1400" u="none" cap="none" strike="noStrike">
              <a:solidFill>
                <a:srgbClr val="000000"/>
              </a:solidFill>
              <a:latin typeface="Arial"/>
              <a:ea typeface="Arial"/>
              <a:cs typeface="Arial"/>
              <a:sym typeface="Arial"/>
            </a:endParaRPr>
          </a:p>
        </p:txBody>
      </p:sp>
      <p:sp>
        <p:nvSpPr>
          <p:cNvPr id="299" name="Google Shape;299;p68"/>
          <p:cNvSpPr txBox="1"/>
          <p:nvPr>
            <p:ph type="ctrTitle"/>
          </p:nvPr>
        </p:nvSpPr>
        <p:spPr>
          <a:xfrm>
            <a:off x="3255281" y="1975108"/>
            <a:ext cx="5692800" cy="1281000"/>
          </a:xfrm>
          <a:prstGeom prst="rect">
            <a:avLst/>
          </a:prstGeom>
          <a:noFill/>
          <a:ln>
            <a:noFill/>
          </a:ln>
        </p:spPr>
        <p:txBody>
          <a:bodyPr anchorCtr="0" anchor="t" bIns="0" lIns="0" spcFirstLastPara="1" rIns="0" wrap="square" tIns="0">
            <a:noAutofit/>
          </a:bodyPr>
          <a:lstStyle>
            <a:lvl1pPr lvl="0" algn="l">
              <a:lnSpc>
                <a:spcPct val="135714"/>
              </a:lnSpc>
              <a:spcBef>
                <a:spcPts val="0"/>
              </a:spcBef>
              <a:spcAft>
                <a:spcPts val="0"/>
              </a:spcAft>
              <a:buClr>
                <a:schemeClr val="dk1"/>
              </a:buClr>
              <a:buSzPts val="2800"/>
              <a:buFont typeface="Arial"/>
              <a:buNone/>
              <a:defRPr sz="2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0" name="Google Shape;300;p68"/>
          <p:cNvPicPr preferRelativeResize="0"/>
          <p:nvPr/>
        </p:nvPicPr>
        <p:blipFill rotWithShape="1">
          <a:blip r:embed="rId3">
            <a:alphaModFix/>
          </a:blip>
          <a:srcRect b="0" l="0" r="0" t="0"/>
          <a:stretch/>
        </p:blipFill>
        <p:spPr>
          <a:xfrm>
            <a:off x="130690" y="3950991"/>
            <a:ext cx="1831716" cy="1129344"/>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Orange">
  <p:cSld name="Divider slide: Orange">
    <p:bg>
      <p:bgPr>
        <a:solidFill>
          <a:schemeClr val="accent6"/>
        </a:solidFill>
      </p:bgPr>
    </p:bg>
    <p:spTree>
      <p:nvGrpSpPr>
        <p:cNvPr id="301" name="Shape 301"/>
        <p:cNvGrpSpPr/>
        <p:nvPr/>
      </p:nvGrpSpPr>
      <p:grpSpPr>
        <a:xfrm>
          <a:off x="0" y="0"/>
          <a:ext cx="0" cy="0"/>
          <a:chOff x="0" y="0"/>
          <a:chExt cx="0" cy="0"/>
        </a:xfrm>
      </p:grpSpPr>
      <p:pic>
        <p:nvPicPr>
          <p:cNvPr id="302" name="Google Shape;302;p69"/>
          <p:cNvPicPr preferRelativeResize="0"/>
          <p:nvPr/>
        </p:nvPicPr>
        <p:blipFill rotWithShape="1">
          <a:blip r:embed="rId2">
            <a:alphaModFix/>
          </a:blip>
          <a:srcRect b="0" l="0" r="0" t="0"/>
          <a:stretch/>
        </p:blipFill>
        <p:spPr>
          <a:xfrm>
            <a:off x="0" y="0"/>
            <a:ext cx="6437693" cy="4168799"/>
          </a:xfrm>
          <a:prstGeom prst="rect">
            <a:avLst/>
          </a:prstGeom>
          <a:noFill/>
          <a:ln>
            <a:noFill/>
          </a:ln>
        </p:spPr>
      </p:pic>
      <p:pic>
        <p:nvPicPr>
          <p:cNvPr id="303" name="Google Shape;303;p69"/>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304" name="Google Shape;304;p69"/>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69"/>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9"/>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Magenta">
  <p:cSld name="Divider slide: Magenta">
    <p:bg>
      <p:bgPr>
        <a:solidFill>
          <a:schemeClr val="accent6"/>
        </a:solidFill>
      </p:bgPr>
    </p:bg>
    <p:spTree>
      <p:nvGrpSpPr>
        <p:cNvPr id="307" name="Shape 307"/>
        <p:cNvGrpSpPr/>
        <p:nvPr/>
      </p:nvGrpSpPr>
      <p:grpSpPr>
        <a:xfrm>
          <a:off x="0" y="0"/>
          <a:ext cx="0" cy="0"/>
          <a:chOff x="0" y="0"/>
          <a:chExt cx="0" cy="0"/>
        </a:xfrm>
      </p:grpSpPr>
      <p:pic>
        <p:nvPicPr>
          <p:cNvPr id="308" name="Google Shape;308;p70"/>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309" name="Google Shape;309;p70"/>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310" name="Google Shape;310;p70"/>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p70"/>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 name="Google Shape;312;p70"/>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Green">
  <p:cSld name="Divider slide: Green">
    <p:bg>
      <p:bgPr>
        <a:solidFill>
          <a:schemeClr val="accent6"/>
        </a:solidFill>
      </p:bgPr>
    </p:bg>
    <p:spTree>
      <p:nvGrpSpPr>
        <p:cNvPr id="313" name="Shape 313"/>
        <p:cNvGrpSpPr/>
        <p:nvPr/>
      </p:nvGrpSpPr>
      <p:grpSpPr>
        <a:xfrm>
          <a:off x="0" y="0"/>
          <a:ext cx="0" cy="0"/>
          <a:chOff x="0" y="0"/>
          <a:chExt cx="0" cy="0"/>
        </a:xfrm>
      </p:grpSpPr>
      <p:pic>
        <p:nvPicPr>
          <p:cNvPr id="314" name="Google Shape;314;p71"/>
          <p:cNvPicPr preferRelativeResize="0"/>
          <p:nvPr/>
        </p:nvPicPr>
        <p:blipFill rotWithShape="1">
          <a:blip r:embed="rId2">
            <a:alphaModFix/>
          </a:blip>
          <a:srcRect b="0" l="0" r="0" t="0"/>
          <a:stretch/>
        </p:blipFill>
        <p:spPr>
          <a:xfrm>
            <a:off x="0" y="0"/>
            <a:ext cx="6439981" cy="4170280"/>
          </a:xfrm>
          <a:prstGeom prst="rect">
            <a:avLst/>
          </a:prstGeom>
          <a:noFill/>
          <a:ln>
            <a:noFill/>
          </a:ln>
        </p:spPr>
      </p:pic>
      <p:pic>
        <p:nvPicPr>
          <p:cNvPr id="315" name="Google Shape;315;p71"/>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316" name="Google Shape;316;p71"/>
          <p:cNvSpPr txBox="1"/>
          <p:nvPr>
            <p:ph idx="1" type="body"/>
          </p:nvPr>
        </p:nvSpPr>
        <p:spPr>
          <a:xfrm>
            <a:off x="383226" y="1784574"/>
            <a:ext cx="61950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dk1"/>
              </a:buClr>
              <a:buSzPts val="5000"/>
              <a:buNone/>
              <a:defRPr b="1" sz="5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7" name="Google Shape;317;p71"/>
          <p:cNvSpPr txBox="1"/>
          <p:nvPr>
            <p:ph idx="2" type="body"/>
          </p:nvPr>
        </p:nvSpPr>
        <p:spPr>
          <a:xfrm>
            <a:off x="383226" y="1272779"/>
            <a:ext cx="4617900" cy="423900"/>
          </a:xfrm>
          <a:prstGeom prst="rect">
            <a:avLst/>
          </a:prstGeom>
          <a:noFill/>
          <a:ln>
            <a:noFill/>
          </a:ln>
        </p:spPr>
        <p:txBody>
          <a:bodyPr anchorCtr="0" anchor="t" bIns="0" lIns="0" spcFirstLastPara="1" rIns="0" wrap="square" tIns="0">
            <a:noAutofit/>
          </a:bodyPr>
          <a:lstStyle>
            <a:lvl1pPr indent="-228600" lvl="0" marL="457200" algn="l">
              <a:lnSpc>
                <a:spcPct val="112500"/>
              </a:lnSpc>
              <a:spcBef>
                <a:spcPts val="0"/>
              </a:spcBef>
              <a:spcAft>
                <a:spcPts val="0"/>
              </a:spcAft>
              <a:buClr>
                <a:schemeClr val="lt1"/>
              </a:buClr>
              <a:buSzPts val="3200"/>
              <a:buNone/>
              <a:defRPr b="1">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71"/>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Magenta">
  <p:cSld name="Section number: Magenta">
    <p:bg>
      <p:bgPr>
        <a:solidFill>
          <a:schemeClr val="accent6"/>
        </a:solidFill>
      </p:bgPr>
    </p:bg>
    <p:spTree>
      <p:nvGrpSpPr>
        <p:cNvPr id="319" name="Shape 319"/>
        <p:cNvGrpSpPr/>
        <p:nvPr/>
      </p:nvGrpSpPr>
      <p:grpSpPr>
        <a:xfrm>
          <a:off x="0" y="0"/>
          <a:ext cx="0" cy="0"/>
          <a:chOff x="0" y="0"/>
          <a:chExt cx="0" cy="0"/>
        </a:xfrm>
      </p:grpSpPr>
      <p:pic>
        <p:nvPicPr>
          <p:cNvPr id="320" name="Google Shape;320;p72"/>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321" name="Google Shape;321;p72"/>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322" name="Google Shape;322;p72"/>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72"/>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 name="Google Shape;324;p72"/>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lt1"/>
              </a:buClr>
              <a:buSzPts val="12000"/>
              <a:buNone/>
              <a:defRPr b="1" sz="12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72"/>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Green">
  <p:cSld name="Section number: Green">
    <p:bg>
      <p:bgPr>
        <a:solidFill>
          <a:schemeClr val="accent6"/>
        </a:solidFill>
      </p:bgPr>
    </p:bg>
    <p:spTree>
      <p:nvGrpSpPr>
        <p:cNvPr id="326" name="Shape 326"/>
        <p:cNvGrpSpPr/>
        <p:nvPr/>
      </p:nvGrpSpPr>
      <p:grpSpPr>
        <a:xfrm>
          <a:off x="0" y="0"/>
          <a:ext cx="0" cy="0"/>
          <a:chOff x="0" y="0"/>
          <a:chExt cx="0" cy="0"/>
        </a:xfrm>
      </p:grpSpPr>
      <p:pic>
        <p:nvPicPr>
          <p:cNvPr id="327" name="Google Shape;327;p73"/>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328" name="Google Shape;328;p73"/>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329" name="Google Shape;329;p73"/>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0" name="Google Shape;330;p73"/>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1" name="Google Shape;331;p73"/>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2" name="Google Shape;332;p73"/>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number: Yellow">
  <p:cSld name="Section number: Yellow">
    <p:bg>
      <p:bgPr>
        <a:solidFill>
          <a:schemeClr val="accent6"/>
        </a:solidFill>
      </p:bgPr>
    </p:bg>
    <p:spTree>
      <p:nvGrpSpPr>
        <p:cNvPr id="333" name="Shape 333"/>
        <p:cNvGrpSpPr/>
        <p:nvPr/>
      </p:nvGrpSpPr>
      <p:grpSpPr>
        <a:xfrm>
          <a:off x="0" y="0"/>
          <a:ext cx="0" cy="0"/>
          <a:chOff x="0" y="0"/>
          <a:chExt cx="0" cy="0"/>
        </a:xfrm>
      </p:grpSpPr>
      <p:pic>
        <p:nvPicPr>
          <p:cNvPr id="334" name="Google Shape;334;p74"/>
          <p:cNvPicPr preferRelativeResize="0"/>
          <p:nvPr/>
        </p:nvPicPr>
        <p:blipFill rotWithShape="1">
          <a:blip r:embed="rId2">
            <a:alphaModFix/>
          </a:blip>
          <a:srcRect b="0" l="0" r="0" t="0"/>
          <a:stretch/>
        </p:blipFill>
        <p:spPr>
          <a:xfrm>
            <a:off x="6044400" y="200855"/>
            <a:ext cx="2324700" cy="2324700"/>
          </a:xfrm>
          <a:prstGeom prst="rect">
            <a:avLst/>
          </a:prstGeom>
          <a:noFill/>
          <a:ln>
            <a:noFill/>
          </a:ln>
        </p:spPr>
      </p:pic>
      <p:pic>
        <p:nvPicPr>
          <p:cNvPr id="335" name="Google Shape;335;p74"/>
          <p:cNvPicPr preferRelativeResize="0"/>
          <p:nvPr/>
        </p:nvPicPr>
        <p:blipFill rotWithShape="1">
          <a:blip r:embed="rId3">
            <a:alphaModFix/>
          </a:blip>
          <a:srcRect b="0" l="0" r="0" t="0"/>
          <a:stretch/>
        </p:blipFill>
        <p:spPr>
          <a:xfrm>
            <a:off x="89169" y="4466184"/>
            <a:ext cx="1833008" cy="614152"/>
          </a:xfrm>
          <a:prstGeom prst="rect">
            <a:avLst/>
          </a:prstGeom>
          <a:noFill/>
          <a:ln>
            <a:noFill/>
          </a:ln>
        </p:spPr>
      </p:pic>
      <p:sp>
        <p:nvSpPr>
          <p:cNvPr id="336" name="Google Shape;336;p74"/>
          <p:cNvSpPr txBox="1"/>
          <p:nvPr>
            <p:ph type="ctrTitle"/>
          </p:nvPr>
        </p:nvSpPr>
        <p:spPr>
          <a:xfrm>
            <a:off x="383227" y="1273209"/>
            <a:ext cx="4117200" cy="4236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Clr>
                <a:schemeClr val="dk1"/>
              </a:buClr>
              <a:buSzPts val="3200"/>
              <a:buFont typeface="Arial"/>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7" name="Google Shape;337;p74"/>
          <p:cNvSpPr txBox="1"/>
          <p:nvPr>
            <p:ph idx="1" type="body"/>
          </p:nvPr>
        </p:nvSpPr>
        <p:spPr>
          <a:xfrm>
            <a:off x="383227" y="1784574"/>
            <a:ext cx="5504400" cy="1854300"/>
          </a:xfrm>
          <a:prstGeom prst="rect">
            <a:avLst/>
          </a:prstGeom>
          <a:noFill/>
          <a:ln>
            <a:noFill/>
          </a:ln>
        </p:spPr>
        <p:txBody>
          <a:bodyPr anchorCtr="0" anchor="t" bIns="0" lIns="0" spcFirstLastPara="1" rIns="0" wrap="square" tIns="0">
            <a:noAutofit/>
          </a:bodyPr>
          <a:lstStyle>
            <a:lvl1pPr indent="-228600" lvl="0" marL="457200" algn="l">
              <a:lnSpc>
                <a:spcPct val="108000"/>
              </a:lnSpc>
              <a:spcBef>
                <a:spcPts val="0"/>
              </a:spcBef>
              <a:spcAft>
                <a:spcPts val="0"/>
              </a:spcAft>
              <a:buClr>
                <a:schemeClr val="lt2"/>
              </a:buClr>
              <a:buSzPts val="5000"/>
              <a:buNone/>
              <a:defRPr b="1" sz="5000">
                <a:solidFill>
                  <a:schemeClr val="lt2"/>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8" name="Google Shape;338;p74"/>
          <p:cNvSpPr txBox="1"/>
          <p:nvPr>
            <p:ph idx="2" type="body"/>
          </p:nvPr>
        </p:nvSpPr>
        <p:spPr>
          <a:xfrm>
            <a:off x="6858777" y="837778"/>
            <a:ext cx="1604100" cy="1238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1000"/>
              </a:spcBef>
              <a:spcAft>
                <a:spcPts val="0"/>
              </a:spcAft>
              <a:buClr>
                <a:schemeClr val="dk1"/>
              </a:buClr>
              <a:buSzPts val="12000"/>
              <a:buNone/>
              <a:defRPr b="1" sz="12000">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9" name="Google Shape;339;p74"/>
          <p:cNvSpPr txBox="1"/>
          <p:nvPr>
            <p:ph idx="12" type="sldNum"/>
          </p:nvPr>
        </p:nvSpPr>
        <p:spPr>
          <a:xfrm>
            <a:off x="8324060" y="4667650"/>
            <a:ext cx="455400" cy="2739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0" name="Shape 340"/>
        <p:cNvGrpSpPr/>
        <p:nvPr/>
      </p:nvGrpSpPr>
      <p:grpSpPr>
        <a:xfrm>
          <a:off x="0" y="0"/>
          <a:ext cx="0" cy="0"/>
          <a:chOff x="0" y="0"/>
          <a:chExt cx="0" cy="0"/>
        </a:xfrm>
      </p:grpSpPr>
      <p:sp>
        <p:nvSpPr>
          <p:cNvPr id="341" name="Google Shape;341;p75"/>
          <p:cNvSpPr txBox="1"/>
          <p:nvPr>
            <p:ph type="ctrTitle"/>
          </p:nvPr>
        </p:nvSpPr>
        <p:spPr>
          <a:xfrm>
            <a:off x="311708" y="744575"/>
            <a:ext cx="8520600" cy="2052600"/>
          </a:xfrm>
          <a:prstGeom prst="rect">
            <a:avLst/>
          </a:prstGeom>
          <a:noFill/>
          <a:ln>
            <a:noFill/>
          </a:ln>
        </p:spPr>
        <p:txBody>
          <a:bodyPr anchorCtr="0" anchor="b" bIns="0" lIns="0" spcFirstLastPara="1" rIns="0" wrap="square" tIns="0">
            <a:noAutofit/>
          </a:bodyPr>
          <a:lstStyle>
            <a:lvl1pPr lvl="0" algn="ctr">
              <a:lnSpc>
                <a:spcPct val="11875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42" name="Google Shape;342;p75"/>
          <p:cNvSpPr txBox="1"/>
          <p:nvPr>
            <p:ph idx="1" type="subTitle"/>
          </p:nvPr>
        </p:nvSpPr>
        <p:spPr>
          <a:xfrm>
            <a:off x="311700" y="2834125"/>
            <a:ext cx="8520600" cy="792600"/>
          </a:xfrm>
          <a:prstGeom prst="rect">
            <a:avLst/>
          </a:prstGeom>
          <a:noFill/>
          <a:ln>
            <a:noFill/>
          </a:ln>
        </p:spPr>
        <p:txBody>
          <a:bodyPr anchorCtr="0" anchor="t" bIns="0" lIns="0" spcFirstLastPara="1" rIns="0" wrap="square" tIns="0">
            <a:noAutofit/>
          </a:bodyPr>
          <a:lstStyle>
            <a:lvl1pPr lvl="0" algn="ctr">
              <a:lnSpc>
                <a:spcPct val="100000"/>
              </a:lnSpc>
              <a:spcBef>
                <a:spcPts val="1000"/>
              </a:spcBef>
              <a:spcAft>
                <a:spcPts val="0"/>
              </a:spcAft>
              <a:buSzPts val="2800"/>
              <a:buNone/>
              <a:defRPr sz="2800"/>
            </a:lvl1pPr>
            <a:lvl2pPr lvl="1" algn="ctr">
              <a:lnSpc>
                <a:spcPct val="100000"/>
              </a:lnSpc>
              <a:spcBef>
                <a:spcPts val="500"/>
              </a:spcBef>
              <a:spcAft>
                <a:spcPts val="0"/>
              </a:spcAft>
              <a:buSzPts val="2800"/>
              <a:buNone/>
              <a:defRPr sz="2800"/>
            </a:lvl2pPr>
            <a:lvl3pPr lvl="2" algn="ctr">
              <a:lnSpc>
                <a:spcPct val="100000"/>
              </a:lnSpc>
              <a:spcBef>
                <a:spcPts val="500"/>
              </a:spcBef>
              <a:spcAft>
                <a:spcPts val="0"/>
              </a:spcAft>
              <a:buSzPts val="2800"/>
              <a:buNone/>
              <a:defRPr sz="2800"/>
            </a:lvl3pPr>
            <a:lvl4pPr lvl="3" algn="ctr">
              <a:lnSpc>
                <a:spcPct val="100000"/>
              </a:lnSpc>
              <a:spcBef>
                <a:spcPts val="500"/>
              </a:spcBef>
              <a:spcAft>
                <a:spcPts val="0"/>
              </a:spcAft>
              <a:buSzPts val="2800"/>
              <a:buNone/>
              <a:defRPr sz="2800"/>
            </a:lvl4pPr>
            <a:lvl5pPr lvl="4" algn="ctr">
              <a:lnSpc>
                <a:spcPct val="100000"/>
              </a:lnSpc>
              <a:spcBef>
                <a:spcPts val="500"/>
              </a:spcBef>
              <a:spcAft>
                <a:spcPts val="0"/>
              </a:spcAft>
              <a:buSzPts val="2800"/>
              <a:buNone/>
              <a:defRPr sz="2800"/>
            </a:lvl5pPr>
            <a:lvl6pPr lvl="5" algn="ctr">
              <a:lnSpc>
                <a:spcPct val="100000"/>
              </a:lnSpc>
              <a:spcBef>
                <a:spcPts val="500"/>
              </a:spcBef>
              <a:spcAft>
                <a:spcPts val="0"/>
              </a:spcAft>
              <a:buSzPts val="2800"/>
              <a:buNone/>
              <a:defRPr sz="2800"/>
            </a:lvl6pPr>
            <a:lvl7pPr lvl="6" algn="ctr">
              <a:lnSpc>
                <a:spcPct val="100000"/>
              </a:lnSpc>
              <a:spcBef>
                <a:spcPts val="500"/>
              </a:spcBef>
              <a:spcAft>
                <a:spcPts val="0"/>
              </a:spcAft>
              <a:buSzPts val="2800"/>
              <a:buNone/>
              <a:defRPr sz="2800"/>
            </a:lvl7pPr>
            <a:lvl8pPr lvl="7" algn="ctr">
              <a:lnSpc>
                <a:spcPct val="100000"/>
              </a:lnSpc>
              <a:spcBef>
                <a:spcPts val="500"/>
              </a:spcBef>
              <a:spcAft>
                <a:spcPts val="0"/>
              </a:spcAft>
              <a:buSzPts val="2800"/>
              <a:buNone/>
              <a:defRPr sz="2800"/>
            </a:lvl8pPr>
            <a:lvl9pPr lvl="8" algn="ctr">
              <a:lnSpc>
                <a:spcPct val="100000"/>
              </a:lnSpc>
              <a:spcBef>
                <a:spcPts val="500"/>
              </a:spcBef>
              <a:spcAft>
                <a:spcPts val="0"/>
              </a:spcAft>
              <a:buSzPts val="2800"/>
              <a:buNone/>
              <a:defRPr sz="2800"/>
            </a:lvl9pPr>
          </a:lstStyle>
          <a:p/>
        </p:txBody>
      </p:sp>
      <p:sp>
        <p:nvSpPr>
          <p:cNvPr id="343" name="Google Shape;343;p75"/>
          <p:cNvSpPr txBox="1"/>
          <p:nvPr>
            <p:ph idx="12" type="sldNum"/>
          </p:nvPr>
        </p:nvSpPr>
        <p:spPr>
          <a:xfrm>
            <a:off x="8472458" y="4663217"/>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44" name="Shape 344"/>
        <p:cNvGrpSpPr/>
        <p:nvPr/>
      </p:nvGrpSpPr>
      <p:grpSpPr>
        <a:xfrm>
          <a:off x="0" y="0"/>
          <a:ext cx="0" cy="0"/>
          <a:chOff x="0" y="0"/>
          <a:chExt cx="0" cy="0"/>
        </a:xfrm>
      </p:grpSpPr>
      <p:sp>
        <p:nvSpPr>
          <p:cNvPr id="345" name="Google Shape;345;p76"/>
          <p:cNvSpPr txBox="1"/>
          <p:nvPr>
            <p:ph type="title"/>
          </p:nvPr>
        </p:nvSpPr>
        <p:spPr>
          <a:xfrm>
            <a:off x="311700" y="445025"/>
            <a:ext cx="8520600" cy="572700"/>
          </a:xfrm>
          <a:prstGeom prst="rect">
            <a:avLst/>
          </a:prstGeom>
          <a:noFill/>
          <a:ln>
            <a:noFill/>
          </a:ln>
        </p:spPr>
        <p:txBody>
          <a:bodyPr anchorCtr="0" anchor="t" bIns="0" lIns="0" spcFirstLastPara="1" rIns="0" wrap="square" tIns="0">
            <a:noAutofit/>
          </a:bodyPr>
          <a:lstStyle>
            <a:lvl1pPr lvl="0" algn="l">
              <a:lnSpc>
                <a:spcPct val="11875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76"/>
          <p:cNvSpPr txBox="1"/>
          <p:nvPr>
            <p:ph idx="1" type="body"/>
          </p:nvPr>
        </p:nvSpPr>
        <p:spPr>
          <a:xfrm>
            <a:off x="311700" y="1152475"/>
            <a:ext cx="3999900" cy="34164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SzPts val="1400"/>
              <a:buNone/>
              <a:defRPr sz="1400"/>
            </a:lvl1pPr>
            <a:lvl2pPr indent="-304800" lvl="1" marL="914400" algn="l">
              <a:lnSpc>
                <a:spcPct val="90000"/>
              </a:lnSpc>
              <a:spcBef>
                <a:spcPts val="500"/>
              </a:spcBef>
              <a:spcAft>
                <a:spcPts val="0"/>
              </a:spcAft>
              <a:buSzPts val="1200"/>
              <a:buChar char="•"/>
              <a:defRPr sz="1200"/>
            </a:lvl2pPr>
            <a:lvl3pPr indent="-304800" lvl="2" marL="1371600" algn="l">
              <a:lnSpc>
                <a:spcPct val="90000"/>
              </a:lnSpc>
              <a:spcBef>
                <a:spcPts val="500"/>
              </a:spcBef>
              <a:spcAft>
                <a:spcPts val="0"/>
              </a:spcAft>
              <a:buSzPts val="1200"/>
              <a:buChar char="•"/>
              <a:defRPr sz="1200"/>
            </a:lvl3pPr>
            <a:lvl4pPr indent="-304800" lvl="3" marL="1828800" algn="l">
              <a:lnSpc>
                <a:spcPct val="90000"/>
              </a:lnSpc>
              <a:spcBef>
                <a:spcPts val="500"/>
              </a:spcBef>
              <a:spcAft>
                <a:spcPts val="0"/>
              </a:spcAft>
              <a:buSzPts val="1200"/>
              <a:buChar char="•"/>
              <a:defRPr sz="1200"/>
            </a:lvl4pPr>
            <a:lvl5pPr indent="-304800" lvl="4" marL="2286000" algn="l">
              <a:lnSpc>
                <a:spcPct val="90000"/>
              </a:lnSpc>
              <a:spcBef>
                <a:spcPts val="500"/>
              </a:spcBef>
              <a:spcAft>
                <a:spcPts val="0"/>
              </a:spcAft>
              <a:buSzPts val="1200"/>
              <a:buChar char="•"/>
              <a:defRPr sz="1200"/>
            </a:lvl5pPr>
            <a:lvl6pPr indent="-304800" lvl="5" marL="2743200" algn="l">
              <a:lnSpc>
                <a:spcPct val="90000"/>
              </a:lnSpc>
              <a:spcBef>
                <a:spcPts val="500"/>
              </a:spcBef>
              <a:spcAft>
                <a:spcPts val="0"/>
              </a:spcAft>
              <a:buSzPts val="1200"/>
              <a:buChar char="•"/>
              <a:defRPr sz="1200"/>
            </a:lvl6pPr>
            <a:lvl7pPr indent="-304800" lvl="6" marL="3200400" algn="l">
              <a:lnSpc>
                <a:spcPct val="90000"/>
              </a:lnSpc>
              <a:spcBef>
                <a:spcPts val="500"/>
              </a:spcBef>
              <a:spcAft>
                <a:spcPts val="0"/>
              </a:spcAft>
              <a:buSzPts val="1200"/>
              <a:buChar char="•"/>
              <a:defRPr sz="1200"/>
            </a:lvl7pPr>
            <a:lvl8pPr indent="-304800" lvl="7" marL="3657600" algn="l">
              <a:lnSpc>
                <a:spcPct val="90000"/>
              </a:lnSpc>
              <a:spcBef>
                <a:spcPts val="500"/>
              </a:spcBef>
              <a:spcAft>
                <a:spcPts val="0"/>
              </a:spcAft>
              <a:buSzPts val="1200"/>
              <a:buChar char="•"/>
              <a:defRPr sz="1200"/>
            </a:lvl8pPr>
            <a:lvl9pPr indent="-304800" lvl="8" marL="4114800" algn="l">
              <a:lnSpc>
                <a:spcPct val="90000"/>
              </a:lnSpc>
              <a:spcBef>
                <a:spcPts val="500"/>
              </a:spcBef>
              <a:spcAft>
                <a:spcPts val="0"/>
              </a:spcAft>
              <a:buSzPts val="1200"/>
              <a:buChar char="•"/>
              <a:defRPr sz="1200"/>
            </a:lvl9pPr>
          </a:lstStyle>
          <a:p/>
        </p:txBody>
      </p:sp>
      <p:sp>
        <p:nvSpPr>
          <p:cNvPr id="347" name="Google Shape;347;p76"/>
          <p:cNvSpPr txBox="1"/>
          <p:nvPr>
            <p:ph idx="2" type="body"/>
          </p:nvPr>
        </p:nvSpPr>
        <p:spPr>
          <a:xfrm>
            <a:off x="4832400" y="1152475"/>
            <a:ext cx="3999900" cy="34164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1000"/>
              </a:spcBef>
              <a:spcAft>
                <a:spcPts val="0"/>
              </a:spcAft>
              <a:buSzPts val="1400"/>
              <a:buNone/>
              <a:defRPr sz="1400"/>
            </a:lvl1pPr>
            <a:lvl2pPr indent="-304800" lvl="1" marL="914400" algn="l">
              <a:lnSpc>
                <a:spcPct val="90000"/>
              </a:lnSpc>
              <a:spcBef>
                <a:spcPts val="500"/>
              </a:spcBef>
              <a:spcAft>
                <a:spcPts val="0"/>
              </a:spcAft>
              <a:buSzPts val="1200"/>
              <a:buChar char="•"/>
              <a:defRPr sz="1200"/>
            </a:lvl2pPr>
            <a:lvl3pPr indent="-304800" lvl="2" marL="1371600" algn="l">
              <a:lnSpc>
                <a:spcPct val="90000"/>
              </a:lnSpc>
              <a:spcBef>
                <a:spcPts val="500"/>
              </a:spcBef>
              <a:spcAft>
                <a:spcPts val="0"/>
              </a:spcAft>
              <a:buSzPts val="1200"/>
              <a:buChar char="•"/>
              <a:defRPr sz="1200"/>
            </a:lvl3pPr>
            <a:lvl4pPr indent="-304800" lvl="3" marL="1828800" algn="l">
              <a:lnSpc>
                <a:spcPct val="90000"/>
              </a:lnSpc>
              <a:spcBef>
                <a:spcPts val="500"/>
              </a:spcBef>
              <a:spcAft>
                <a:spcPts val="0"/>
              </a:spcAft>
              <a:buSzPts val="1200"/>
              <a:buChar char="•"/>
              <a:defRPr sz="1200"/>
            </a:lvl4pPr>
            <a:lvl5pPr indent="-304800" lvl="4" marL="2286000" algn="l">
              <a:lnSpc>
                <a:spcPct val="90000"/>
              </a:lnSpc>
              <a:spcBef>
                <a:spcPts val="500"/>
              </a:spcBef>
              <a:spcAft>
                <a:spcPts val="0"/>
              </a:spcAft>
              <a:buSzPts val="1200"/>
              <a:buChar char="•"/>
              <a:defRPr sz="1200"/>
            </a:lvl5pPr>
            <a:lvl6pPr indent="-304800" lvl="5" marL="2743200" algn="l">
              <a:lnSpc>
                <a:spcPct val="90000"/>
              </a:lnSpc>
              <a:spcBef>
                <a:spcPts val="500"/>
              </a:spcBef>
              <a:spcAft>
                <a:spcPts val="0"/>
              </a:spcAft>
              <a:buSzPts val="1200"/>
              <a:buChar char="•"/>
              <a:defRPr sz="1200"/>
            </a:lvl6pPr>
            <a:lvl7pPr indent="-304800" lvl="6" marL="3200400" algn="l">
              <a:lnSpc>
                <a:spcPct val="90000"/>
              </a:lnSpc>
              <a:spcBef>
                <a:spcPts val="500"/>
              </a:spcBef>
              <a:spcAft>
                <a:spcPts val="0"/>
              </a:spcAft>
              <a:buSzPts val="1200"/>
              <a:buChar char="•"/>
              <a:defRPr sz="1200"/>
            </a:lvl7pPr>
            <a:lvl8pPr indent="-304800" lvl="7" marL="3657600" algn="l">
              <a:lnSpc>
                <a:spcPct val="90000"/>
              </a:lnSpc>
              <a:spcBef>
                <a:spcPts val="500"/>
              </a:spcBef>
              <a:spcAft>
                <a:spcPts val="0"/>
              </a:spcAft>
              <a:buSzPts val="1200"/>
              <a:buChar char="•"/>
              <a:defRPr sz="1200"/>
            </a:lvl8pPr>
            <a:lvl9pPr indent="-304800" lvl="8" marL="4114800" algn="l">
              <a:lnSpc>
                <a:spcPct val="90000"/>
              </a:lnSpc>
              <a:spcBef>
                <a:spcPts val="500"/>
              </a:spcBef>
              <a:spcAft>
                <a:spcPts val="0"/>
              </a:spcAft>
              <a:buSzPts val="1200"/>
              <a:buChar char="•"/>
              <a:defRPr sz="1200"/>
            </a:lvl9pPr>
          </a:lstStyle>
          <a:p/>
        </p:txBody>
      </p:sp>
      <p:sp>
        <p:nvSpPr>
          <p:cNvPr id="348" name="Google Shape;348;p76"/>
          <p:cNvSpPr txBox="1"/>
          <p:nvPr>
            <p:ph idx="12" type="sldNum"/>
          </p:nvPr>
        </p:nvSpPr>
        <p:spPr>
          <a:xfrm>
            <a:off x="8472458" y="4663217"/>
            <a:ext cx="548700" cy="393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spTree>
      <p:nvGrpSpPr>
        <p:cNvPr id="349" name="Shape 349"/>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56" name="Shape 356"/>
        <p:cNvGrpSpPr/>
        <p:nvPr/>
      </p:nvGrpSpPr>
      <p:grpSpPr>
        <a:xfrm>
          <a:off x="0" y="0"/>
          <a:ext cx="0" cy="0"/>
          <a:chOff x="0" y="0"/>
          <a:chExt cx="0" cy="0"/>
        </a:xfrm>
      </p:grpSpPr>
      <p:pic>
        <p:nvPicPr>
          <p:cNvPr descr="nhs_ppt_normal_v2.jpg" id="357" name="Google Shape;357;p101"/>
          <p:cNvPicPr preferRelativeResize="0"/>
          <p:nvPr/>
        </p:nvPicPr>
        <p:blipFill rotWithShape="1">
          <a:blip r:embed="rId2">
            <a:alphaModFix/>
          </a:blip>
          <a:srcRect b="0" l="0" r="0" t="0"/>
          <a:stretch/>
        </p:blipFill>
        <p:spPr>
          <a:xfrm>
            <a:off x="0" y="0"/>
            <a:ext cx="9138373" cy="5143500"/>
          </a:xfrm>
          <a:prstGeom prst="rect">
            <a:avLst/>
          </a:prstGeom>
          <a:noFill/>
          <a:ln>
            <a:noFill/>
          </a:ln>
        </p:spPr>
      </p:pic>
      <p:sp>
        <p:nvSpPr>
          <p:cNvPr id="358" name="Google Shape;358;p101"/>
          <p:cNvSpPr txBox="1"/>
          <p:nvPr>
            <p:ph type="title"/>
          </p:nvPr>
        </p:nvSpPr>
        <p:spPr>
          <a:xfrm>
            <a:off x="552308" y="1771993"/>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normal_v2.jpg" id="359" name="Google Shape;359;p101"/>
          <p:cNvPicPr preferRelativeResize="0"/>
          <p:nvPr/>
        </p:nvPicPr>
        <p:blipFill rotWithShape="1">
          <a:blip r:embed="rId2">
            <a:alphaModFix/>
          </a:blip>
          <a:srcRect b="20695" l="57727" r="0" t="58611"/>
          <a:stretch/>
        </p:blipFill>
        <p:spPr>
          <a:xfrm>
            <a:off x="5111262" y="3957639"/>
            <a:ext cx="3862988" cy="1064419"/>
          </a:xfrm>
          <a:prstGeom prst="rect">
            <a:avLst/>
          </a:prstGeom>
          <a:noFill/>
          <a:ln>
            <a:noFill/>
          </a:ln>
        </p:spPr>
      </p:pic>
      <p:pic>
        <p:nvPicPr>
          <p:cNvPr id="360" name="Google Shape;360;p101"/>
          <p:cNvPicPr preferRelativeResize="0"/>
          <p:nvPr/>
        </p:nvPicPr>
        <p:blipFill rotWithShape="1">
          <a:blip r:embed="rId3">
            <a:alphaModFix/>
          </a:blip>
          <a:srcRect b="0" l="0" r="0" t="0"/>
          <a:stretch/>
        </p:blipFill>
        <p:spPr>
          <a:xfrm>
            <a:off x="7162800" y="4342424"/>
            <a:ext cx="1606064" cy="492610"/>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1" name="Shape 361"/>
        <p:cNvGrpSpPr/>
        <p:nvPr/>
      </p:nvGrpSpPr>
      <p:grpSpPr>
        <a:xfrm>
          <a:off x="0" y="0"/>
          <a:ext cx="0" cy="0"/>
          <a:chOff x="0" y="0"/>
          <a:chExt cx="0" cy="0"/>
        </a:xfrm>
      </p:grpSpPr>
      <p:sp>
        <p:nvSpPr>
          <p:cNvPr id="362" name="Google Shape;362;p10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3" name="Google Shape;363;p10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4" name="Google Shape;364;p10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5" name="Shape 365"/>
        <p:cNvGrpSpPr/>
        <p:nvPr/>
      </p:nvGrpSpPr>
      <p:grpSpPr>
        <a:xfrm>
          <a:off x="0" y="0"/>
          <a:ext cx="0" cy="0"/>
          <a:chOff x="0" y="0"/>
          <a:chExt cx="0" cy="0"/>
        </a:xfrm>
      </p:grpSpPr>
      <p:sp>
        <p:nvSpPr>
          <p:cNvPr id="366" name="Google Shape;366;p103"/>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10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8" name="Google Shape;368;p10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9" name="Google Shape;369;p10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0" name="Google Shape;370;p10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71" name="Shape 371"/>
        <p:cNvGrpSpPr/>
        <p:nvPr/>
      </p:nvGrpSpPr>
      <p:grpSpPr>
        <a:xfrm>
          <a:off x="0" y="0"/>
          <a:ext cx="0" cy="0"/>
          <a:chOff x="0" y="0"/>
          <a:chExt cx="0" cy="0"/>
        </a:xfrm>
      </p:grpSpPr>
      <p:sp>
        <p:nvSpPr>
          <p:cNvPr id="372" name="Google Shape;372;p104"/>
          <p:cNvSpPr txBox="1"/>
          <p:nvPr>
            <p:ph type="ctrTitle"/>
          </p:nvPr>
        </p:nvSpPr>
        <p:spPr>
          <a:xfrm>
            <a:off x="1143000" y="841772"/>
            <a:ext cx="68580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3" name="Google Shape;373;p104"/>
          <p:cNvSpPr txBox="1"/>
          <p:nvPr>
            <p:ph idx="1" type="subTitle"/>
          </p:nvPr>
        </p:nvSpPr>
        <p:spPr>
          <a:xfrm>
            <a:off x="1143000" y="2701528"/>
            <a:ext cx="6858000" cy="124182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p:txBody>
      </p:sp>
      <p:sp>
        <p:nvSpPr>
          <p:cNvPr id="374" name="Google Shape;374;p10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10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10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7" name="Shape 377"/>
        <p:cNvGrpSpPr/>
        <p:nvPr/>
      </p:nvGrpSpPr>
      <p:grpSpPr>
        <a:xfrm>
          <a:off x="0" y="0"/>
          <a:ext cx="0" cy="0"/>
          <a:chOff x="0" y="0"/>
          <a:chExt cx="0" cy="0"/>
        </a:xfrm>
      </p:grpSpPr>
      <p:sp>
        <p:nvSpPr>
          <p:cNvPr id="378" name="Google Shape;378;p105"/>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9" name="Google Shape;379;p105"/>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2400"/>
              <a:buNone/>
              <a:defRPr sz="1800">
                <a:solidFill>
                  <a:srgbClr val="888888"/>
                </a:solidFill>
              </a:defRPr>
            </a:lvl1pPr>
            <a:lvl2pPr indent="-228600" lvl="1" marL="914400" algn="l">
              <a:lnSpc>
                <a:spcPct val="90000"/>
              </a:lnSpc>
              <a:spcBef>
                <a:spcPts val="375"/>
              </a:spcBef>
              <a:spcAft>
                <a:spcPts val="0"/>
              </a:spcAft>
              <a:buClr>
                <a:srgbClr val="888888"/>
              </a:buClr>
              <a:buSzPts val="2000"/>
              <a:buNone/>
              <a:defRPr sz="1500">
                <a:solidFill>
                  <a:srgbClr val="888888"/>
                </a:solidFill>
              </a:defRPr>
            </a:lvl2pPr>
            <a:lvl3pPr indent="-228600" lvl="2" marL="1371600" algn="l">
              <a:lnSpc>
                <a:spcPct val="90000"/>
              </a:lnSpc>
              <a:spcBef>
                <a:spcPts val="375"/>
              </a:spcBef>
              <a:spcAft>
                <a:spcPts val="0"/>
              </a:spcAft>
              <a:buClr>
                <a:srgbClr val="888888"/>
              </a:buClr>
              <a:buSzPts val="1800"/>
              <a:buNone/>
              <a:defRPr sz="1350">
                <a:solidFill>
                  <a:srgbClr val="888888"/>
                </a:solidFill>
              </a:defRPr>
            </a:lvl3pPr>
            <a:lvl4pPr indent="-228600" lvl="3" marL="1828800" algn="l">
              <a:lnSpc>
                <a:spcPct val="90000"/>
              </a:lnSpc>
              <a:spcBef>
                <a:spcPts val="375"/>
              </a:spcBef>
              <a:spcAft>
                <a:spcPts val="0"/>
              </a:spcAft>
              <a:buClr>
                <a:srgbClr val="888888"/>
              </a:buClr>
              <a:buSzPts val="1600"/>
              <a:buNone/>
              <a:defRPr sz="1200">
                <a:solidFill>
                  <a:srgbClr val="888888"/>
                </a:solidFill>
              </a:defRPr>
            </a:lvl4pPr>
            <a:lvl5pPr indent="-228600" lvl="4" marL="2286000" algn="l">
              <a:lnSpc>
                <a:spcPct val="90000"/>
              </a:lnSpc>
              <a:spcBef>
                <a:spcPts val="375"/>
              </a:spcBef>
              <a:spcAft>
                <a:spcPts val="0"/>
              </a:spcAft>
              <a:buClr>
                <a:srgbClr val="888888"/>
              </a:buClr>
              <a:buSzPts val="1600"/>
              <a:buNone/>
              <a:defRPr sz="1200">
                <a:solidFill>
                  <a:srgbClr val="888888"/>
                </a:solidFill>
              </a:defRPr>
            </a:lvl5pPr>
            <a:lvl6pPr indent="-228600" lvl="5" marL="2743200" algn="l">
              <a:lnSpc>
                <a:spcPct val="90000"/>
              </a:lnSpc>
              <a:spcBef>
                <a:spcPts val="375"/>
              </a:spcBef>
              <a:spcAft>
                <a:spcPts val="0"/>
              </a:spcAft>
              <a:buClr>
                <a:srgbClr val="888888"/>
              </a:buClr>
              <a:buSzPts val="1600"/>
              <a:buNone/>
              <a:defRPr sz="1200">
                <a:solidFill>
                  <a:srgbClr val="888888"/>
                </a:solidFill>
              </a:defRPr>
            </a:lvl6pPr>
            <a:lvl7pPr indent="-228600" lvl="6" marL="3200400" algn="l">
              <a:lnSpc>
                <a:spcPct val="90000"/>
              </a:lnSpc>
              <a:spcBef>
                <a:spcPts val="375"/>
              </a:spcBef>
              <a:spcAft>
                <a:spcPts val="0"/>
              </a:spcAft>
              <a:buClr>
                <a:srgbClr val="888888"/>
              </a:buClr>
              <a:buSzPts val="1600"/>
              <a:buNone/>
              <a:defRPr sz="1200">
                <a:solidFill>
                  <a:srgbClr val="888888"/>
                </a:solidFill>
              </a:defRPr>
            </a:lvl7pPr>
            <a:lvl8pPr indent="-228600" lvl="7" marL="3657600" algn="l">
              <a:lnSpc>
                <a:spcPct val="90000"/>
              </a:lnSpc>
              <a:spcBef>
                <a:spcPts val="375"/>
              </a:spcBef>
              <a:spcAft>
                <a:spcPts val="0"/>
              </a:spcAft>
              <a:buClr>
                <a:srgbClr val="888888"/>
              </a:buClr>
              <a:buSzPts val="1600"/>
              <a:buNone/>
              <a:defRPr sz="1200">
                <a:solidFill>
                  <a:srgbClr val="888888"/>
                </a:solidFill>
              </a:defRPr>
            </a:lvl8pPr>
            <a:lvl9pPr indent="-228600" lvl="8" marL="4114800" algn="l">
              <a:lnSpc>
                <a:spcPct val="90000"/>
              </a:lnSpc>
              <a:spcBef>
                <a:spcPts val="375"/>
              </a:spcBef>
              <a:spcAft>
                <a:spcPts val="0"/>
              </a:spcAft>
              <a:buClr>
                <a:srgbClr val="888888"/>
              </a:buClr>
              <a:buSzPts val="1600"/>
              <a:buNone/>
              <a:defRPr sz="1200">
                <a:solidFill>
                  <a:srgbClr val="888888"/>
                </a:solidFill>
              </a:defRPr>
            </a:lvl9pPr>
          </a:lstStyle>
          <a:p/>
        </p:txBody>
      </p:sp>
      <p:sp>
        <p:nvSpPr>
          <p:cNvPr id="380" name="Google Shape;380;p10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1" name="Google Shape;381;p10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2" name="Google Shape;382;p10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3" name="Shape 383"/>
        <p:cNvGrpSpPr/>
        <p:nvPr/>
      </p:nvGrpSpPr>
      <p:grpSpPr>
        <a:xfrm>
          <a:off x="0" y="0"/>
          <a:ext cx="0" cy="0"/>
          <a:chOff x="0" y="0"/>
          <a:chExt cx="0" cy="0"/>
        </a:xfrm>
      </p:grpSpPr>
      <p:sp>
        <p:nvSpPr>
          <p:cNvPr id="384" name="Google Shape;384;p106"/>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5" name="Google Shape;385;p106"/>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6" name="Google Shape;386;p106"/>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7" name="Google Shape;387;p10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8" name="Google Shape;388;p10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9" name="Google Shape;389;p10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0" name="Shape 390"/>
        <p:cNvGrpSpPr/>
        <p:nvPr/>
      </p:nvGrpSpPr>
      <p:grpSpPr>
        <a:xfrm>
          <a:off x="0" y="0"/>
          <a:ext cx="0" cy="0"/>
          <a:chOff x="0" y="0"/>
          <a:chExt cx="0" cy="0"/>
        </a:xfrm>
      </p:grpSpPr>
      <p:sp>
        <p:nvSpPr>
          <p:cNvPr id="391" name="Google Shape;391;p107"/>
          <p:cNvSpPr txBox="1"/>
          <p:nvPr>
            <p:ph type="title"/>
          </p:nvPr>
        </p:nvSpPr>
        <p:spPr>
          <a:xfrm>
            <a:off x="629841"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2" name="Google Shape;392;p107"/>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1800"/>
            </a:lvl1pPr>
            <a:lvl2pPr indent="-228600" lvl="1" marL="914400" algn="l">
              <a:lnSpc>
                <a:spcPct val="90000"/>
              </a:lnSpc>
              <a:spcBef>
                <a:spcPts val="375"/>
              </a:spcBef>
              <a:spcAft>
                <a:spcPts val="0"/>
              </a:spcAft>
              <a:buClr>
                <a:schemeClr val="dk1"/>
              </a:buClr>
              <a:buSzPts val="2000"/>
              <a:buNone/>
              <a:defRPr b="1" sz="1500"/>
            </a:lvl2pPr>
            <a:lvl3pPr indent="-228600" lvl="2" marL="1371600" algn="l">
              <a:lnSpc>
                <a:spcPct val="90000"/>
              </a:lnSpc>
              <a:spcBef>
                <a:spcPts val="375"/>
              </a:spcBef>
              <a:spcAft>
                <a:spcPts val="0"/>
              </a:spcAft>
              <a:buClr>
                <a:schemeClr val="dk1"/>
              </a:buClr>
              <a:buSzPts val="1800"/>
              <a:buNone/>
              <a:defRPr b="1" sz="1350"/>
            </a:lvl3pPr>
            <a:lvl4pPr indent="-228600" lvl="3" marL="1828800" algn="l">
              <a:lnSpc>
                <a:spcPct val="90000"/>
              </a:lnSpc>
              <a:spcBef>
                <a:spcPts val="375"/>
              </a:spcBef>
              <a:spcAft>
                <a:spcPts val="0"/>
              </a:spcAft>
              <a:buClr>
                <a:schemeClr val="dk1"/>
              </a:buClr>
              <a:buSzPts val="1600"/>
              <a:buNone/>
              <a:defRPr b="1" sz="1200"/>
            </a:lvl4pPr>
            <a:lvl5pPr indent="-228600" lvl="4" marL="2286000" algn="l">
              <a:lnSpc>
                <a:spcPct val="90000"/>
              </a:lnSpc>
              <a:spcBef>
                <a:spcPts val="375"/>
              </a:spcBef>
              <a:spcAft>
                <a:spcPts val="0"/>
              </a:spcAft>
              <a:buClr>
                <a:schemeClr val="dk1"/>
              </a:buClr>
              <a:buSzPts val="1600"/>
              <a:buNone/>
              <a:defRPr b="1" sz="1200"/>
            </a:lvl5pPr>
            <a:lvl6pPr indent="-228600" lvl="5" marL="2743200" algn="l">
              <a:lnSpc>
                <a:spcPct val="90000"/>
              </a:lnSpc>
              <a:spcBef>
                <a:spcPts val="375"/>
              </a:spcBef>
              <a:spcAft>
                <a:spcPts val="0"/>
              </a:spcAft>
              <a:buClr>
                <a:schemeClr val="dk1"/>
              </a:buClr>
              <a:buSzPts val="1600"/>
              <a:buNone/>
              <a:defRPr b="1" sz="1200"/>
            </a:lvl6pPr>
            <a:lvl7pPr indent="-228600" lvl="6" marL="3200400" algn="l">
              <a:lnSpc>
                <a:spcPct val="90000"/>
              </a:lnSpc>
              <a:spcBef>
                <a:spcPts val="375"/>
              </a:spcBef>
              <a:spcAft>
                <a:spcPts val="0"/>
              </a:spcAft>
              <a:buClr>
                <a:schemeClr val="dk1"/>
              </a:buClr>
              <a:buSzPts val="1600"/>
              <a:buNone/>
              <a:defRPr b="1" sz="1200"/>
            </a:lvl7pPr>
            <a:lvl8pPr indent="-228600" lvl="7" marL="3657600" algn="l">
              <a:lnSpc>
                <a:spcPct val="90000"/>
              </a:lnSpc>
              <a:spcBef>
                <a:spcPts val="375"/>
              </a:spcBef>
              <a:spcAft>
                <a:spcPts val="0"/>
              </a:spcAft>
              <a:buClr>
                <a:schemeClr val="dk1"/>
              </a:buClr>
              <a:buSzPts val="1600"/>
              <a:buNone/>
              <a:defRPr b="1" sz="1200"/>
            </a:lvl8pPr>
            <a:lvl9pPr indent="-228600" lvl="8" marL="4114800" algn="l">
              <a:lnSpc>
                <a:spcPct val="90000"/>
              </a:lnSpc>
              <a:spcBef>
                <a:spcPts val="375"/>
              </a:spcBef>
              <a:spcAft>
                <a:spcPts val="0"/>
              </a:spcAft>
              <a:buClr>
                <a:schemeClr val="dk1"/>
              </a:buClr>
              <a:buSzPts val="1600"/>
              <a:buNone/>
              <a:defRPr b="1" sz="1200"/>
            </a:lvl9pPr>
          </a:lstStyle>
          <a:p/>
        </p:txBody>
      </p:sp>
      <p:sp>
        <p:nvSpPr>
          <p:cNvPr id="393" name="Google Shape;393;p107"/>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4" name="Google Shape;394;p107"/>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1800"/>
            </a:lvl1pPr>
            <a:lvl2pPr indent="-228600" lvl="1" marL="914400" algn="l">
              <a:lnSpc>
                <a:spcPct val="90000"/>
              </a:lnSpc>
              <a:spcBef>
                <a:spcPts val="375"/>
              </a:spcBef>
              <a:spcAft>
                <a:spcPts val="0"/>
              </a:spcAft>
              <a:buClr>
                <a:schemeClr val="dk1"/>
              </a:buClr>
              <a:buSzPts val="2000"/>
              <a:buNone/>
              <a:defRPr b="1" sz="1500"/>
            </a:lvl2pPr>
            <a:lvl3pPr indent="-228600" lvl="2" marL="1371600" algn="l">
              <a:lnSpc>
                <a:spcPct val="90000"/>
              </a:lnSpc>
              <a:spcBef>
                <a:spcPts val="375"/>
              </a:spcBef>
              <a:spcAft>
                <a:spcPts val="0"/>
              </a:spcAft>
              <a:buClr>
                <a:schemeClr val="dk1"/>
              </a:buClr>
              <a:buSzPts val="1800"/>
              <a:buNone/>
              <a:defRPr b="1" sz="1350"/>
            </a:lvl3pPr>
            <a:lvl4pPr indent="-228600" lvl="3" marL="1828800" algn="l">
              <a:lnSpc>
                <a:spcPct val="90000"/>
              </a:lnSpc>
              <a:spcBef>
                <a:spcPts val="375"/>
              </a:spcBef>
              <a:spcAft>
                <a:spcPts val="0"/>
              </a:spcAft>
              <a:buClr>
                <a:schemeClr val="dk1"/>
              </a:buClr>
              <a:buSzPts val="1600"/>
              <a:buNone/>
              <a:defRPr b="1" sz="1200"/>
            </a:lvl4pPr>
            <a:lvl5pPr indent="-228600" lvl="4" marL="2286000" algn="l">
              <a:lnSpc>
                <a:spcPct val="90000"/>
              </a:lnSpc>
              <a:spcBef>
                <a:spcPts val="375"/>
              </a:spcBef>
              <a:spcAft>
                <a:spcPts val="0"/>
              </a:spcAft>
              <a:buClr>
                <a:schemeClr val="dk1"/>
              </a:buClr>
              <a:buSzPts val="1600"/>
              <a:buNone/>
              <a:defRPr b="1" sz="1200"/>
            </a:lvl5pPr>
            <a:lvl6pPr indent="-228600" lvl="5" marL="2743200" algn="l">
              <a:lnSpc>
                <a:spcPct val="90000"/>
              </a:lnSpc>
              <a:spcBef>
                <a:spcPts val="375"/>
              </a:spcBef>
              <a:spcAft>
                <a:spcPts val="0"/>
              </a:spcAft>
              <a:buClr>
                <a:schemeClr val="dk1"/>
              </a:buClr>
              <a:buSzPts val="1600"/>
              <a:buNone/>
              <a:defRPr b="1" sz="1200"/>
            </a:lvl6pPr>
            <a:lvl7pPr indent="-228600" lvl="6" marL="3200400" algn="l">
              <a:lnSpc>
                <a:spcPct val="90000"/>
              </a:lnSpc>
              <a:spcBef>
                <a:spcPts val="375"/>
              </a:spcBef>
              <a:spcAft>
                <a:spcPts val="0"/>
              </a:spcAft>
              <a:buClr>
                <a:schemeClr val="dk1"/>
              </a:buClr>
              <a:buSzPts val="1600"/>
              <a:buNone/>
              <a:defRPr b="1" sz="1200"/>
            </a:lvl7pPr>
            <a:lvl8pPr indent="-228600" lvl="7" marL="3657600" algn="l">
              <a:lnSpc>
                <a:spcPct val="90000"/>
              </a:lnSpc>
              <a:spcBef>
                <a:spcPts val="375"/>
              </a:spcBef>
              <a:spcAft>
                <a:spcPts val="0"/>
              </a:spcAft>
              <a:buClr>
                <a:schemeClr val="dk1"/>
              </a:buClr>
              <a:buSzPts val="1600"/>
              <a:buNone/>
              <a:defRPr b="1" sz="1200"/>
            </a:lvl8pPr>
            <a:lvl9pPr indent="-228600" lvl="8" marL="4114800" algn="l">
              <a:lnSpc>
                <a:spcPct val="90000"/>
              </a:lnSpc>
              <a:spcBef>
                <a:spcPts val="375"/>
              </a:spcBef>
              <a:spcAft>
                <a:spcPts val="0"/>
              </a:spcAft>
              <a:buClr>
                <a:schemeClr val="dk1"/>
              </a:buClr>
              <a:buSzPts val="1600"/>
              <a:buNone/>
              <a:defRPr b="1" sz="1200"/>
            </a:lvl9pPr>
          </a:lstStyle>
          <a:p/>
        </p:txBody>
      </p:sp>
      <p:sp>
        <p:nvSpPr>
          <p:cNvPr id="395" name="Google Shape;395;p107"/>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6" name="Google Shape;396;p10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7" name="Google Shape;397;p10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8" name="Google Shape;398;p10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99" name="Shape 399"/>
        <p:cNvGrpSpPr/>
        <p:nvPr/>
      </p:nvGrpSpPr>
      <p:grpSpPr>
        <a:xfrm>
          <a:off x="0" y="0"/>
          <a:ext cx="0" cy="0"/>
          <a:chOff x="0" y="0"/>
          <a:chExt cx="0" cy="0"/>
        </a:xfrm>
      </p:grpSpPr>
      <p:sp>
        <p:nvSpPr>
          <p:cNvPr id="400" name="Google Shape;400;p108"/>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1" name="Google Shape;401;p10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2" name="Google Shape;402;p10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3" name="Google Shape;403;p10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4" name="Shape 404"/>
        <p:cNvGrpSpPr/>
        <p:nvPr/>
      </p:nvGrpSpPr>
      <p:grpSpPr>
        <a:xfrm>
          <a:off x="0" y="0"/>
          <a:ext cx="0" cy="0"/>
          <a:chOff x="0" y="0"/>
          <a:chExt cx="0" cy="0"/>
        </a:xfrm>
      </p:grpSpPr>
      <p:sp>
        <p:nvSpPr>
          <p:cNvPr id="405" name="Google Shape;405;p109"/>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6" name="Google Shape;406;p109"/>
          <p:cNvSpPr txBox="1"/>
          <p:nvPr>
            <p:ph idx="1" type="body"/>
          </p:nvPr>
        </p:nvSpPr>
        <p:spPr>
          <a:xfrm>
            <a:off x="3887391" y="740569"/>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750"/>
              </a:spcBef>
              <a:spcAft>
                <a:spcPts val="0"/>
              </a:spcAft>
              <a:buClr>
                <a:schemeClr val="dk1"/>
              </a:buClr>
              <a:buSzPts val="3200"/>
              <a:buChar char="•"/>
              <a:defRPr sz="2400"/>
            </a:lvl1pPr>
            <a:lvl2pPr indent="-406400" lvl="1" marL="914400" algn="l">
              <a:lnSpc>
                <a:spcPct val="90000"/>
              </a:lnSpc>
              <a:spcBef>
                <a:spcPts val="375"/>
              </a:spcBef>
              <a:spcAft>
                <a:spcPts val="0"/>
              </a:spcAft>
              <a:buClr>
                <a:schemeClr val="dk1"/>
              </a:buClr>
              <a:buSzPts val="2800"/>
              <a:buChar char="•"/>
              <a:defRPr sz="2100"/>
            </a:lvl2pPr>
            <a:lvl3pPr indent="-381000" lvl="2" marL="1371600" algn="l">
              <a:lnSpc>
                <a:spcPct val="90000"/>
              </a:lnSpc>
              <a:spcBef>
                <a:spcPts val="375"/>
              </a:spcBef>
              <a:spcAft>
                <a:spcPts val="0"/>
              </a:spcAft>
              <a:buClr>
                <a:schemeClr val="dk1"/>
              </a:buClr>
              <a:buSzPts val="2400"/>
              <a:buChar char="•"/>
              <a:defRPr sz="1800"/>
            </a:lvl3pPr>
            <a:lvl4pPr indent="-355600" lvl="3" marL="1828800" algn="l">
              <a:lnSpc>
                <a:spcPct val="90000"/>
              </a:lnSpc>
              <a:spcBef>
                <a:spcPts val="375"/>
              </a:spcBef>
              <a:spcAft>
                <a:spcPts val="0"/>
              </a:spcAft>
              <a:buClr>
                <a:schemeClr val="dk1"/>
              </a:buClr>
              <a:buSzPts val="2000"/>
              <a:buChar char="•"/>
              <a:defRPr sz="1500"/>
            </a:lvl4pPr>
            <a:lvl5pPr indent="-355600" lvl="4" marL="2286000" algn="l">
              <a:lnSpc>
                <a:spcPct val="90000"/>
              </a:lnSpc>
              <a:spcBef>
                <a:spcPts val="375"/>
              </a:spcBef>
              <a:spcAft>
                <a:spcPts val="0"/>
              </a:spcAft>
              <a:buClr>
                <a:schemeClr val="dk1"/>
              </a:buClr>
              <a:buSzPts val="2000"/>
              <a:buChar char="•"/>
              <a:defRPr sz="1500"/>
            </a:lvl5pPr>
            <a:lvl6pPr indent="-355600" lvl="5" marL="2743200" algn="l">
              <a:lnSpc>
                <a:spcPct val="90000"/>
              </a:lnSpc>
              <a:spcBef>
                <a:spcPts val="375"/>
              </a:spcBef>
              <a:spcAft>
                <a:spcPts val="0"/>
              </a:spcAft>
              <a:buClr>
                <a:schemeClr val="dk1"/>
              </a:buClr>
              <a:buSzPts val="2000"/>
              <a:buChar char="•"/>
              <a:defRPr sz="1500"/>
            </a:lvl6pPr>
            <a:lvl7pPr indent="-355600" lvl="6" marL="3200400" algn="l">
              <a:lnSpc>
                <a:spcPct val="90000"/>
              </a:lnSpc>
              <a:spcBef>
                <a:spcPts val="375"/>
              </a:spcBef>
              <a:spcAft>
                <a:spcPts val="0"/>
              </a:spcAft>
              <a:buClr>
                <a:schemeClr val="dk1"/>
              </a:buClr>
              <a:buSzPts val="2000"/>
              <a:buChar char="•"/>
              <a:defRPr sz="1500"/>
            </a:lvl7pPr>
            <a:lvl8pPr indent="-355600" lvl="7" marL="3657600" algn="l">
              <a:lnSpc>
                <a:spcPct val="90000"/>
              </a:lnSpc>
              <a:spcBef>
                <a:spcPts val="375"/>
              </a:spcBef>
              <a:spcAft>
                <a:spcPts val="0"/>
              </a:spcAft>
              <a:buClr>
                <a:schemeClr val="dk1"/>
              </a:buClr>
              <a:buSzPts val="2000"/>
              <a:buChar char="•"/>
              <a:defRPr sz="1500"/>
            </a:lvl8pPr>
            <a:lvl9pPr indent="-355600" lvl="8" marL="4114800" algn="l">
              <a:lnSpc>
                <a:spcPct val="90000"/>
              </a:lnSpc>
              <a:spcBef>
                <a:spcPts val="375"/>
              </a:spcBef>
              <a:spcAft>
                <a:spcPts val="0"/>
              </a:spcAft>
              <a:buClr>
                <a:schemeClr val="dk1"/>
              </a:buClr>
              <a:buSzPts val="2000"/>
              <a:buChar char="•"/>
              <a:defRPr sz="1500"/>
            </a:lvl9pPr>
          </a:lstStyle>
          <a:p/>
        </p:txBody>
      </p:sp>
      <p:sp>
        <p:nvSpPr>
          <p:cNvPr id="407" name="Google Shape;407;p109"/>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200"/>
            </a:lvl1pPr>
            <a:lvl2pPr indent="-228600" lvl="1" marL="914400" algn="l">
              <a:lnSpc>
                <a:spcPct val="90000"/>
              </a:lnSpc>
              <a:spcBef>
                <a:spcPts val="375"/>
              </a:spcBef>
              <a:spcAft>
                <a:spcPts val="0"/>
              </a:spcAft>
              <a:buClr>
                <a:schemeClr val="dk1"/>
              </a:buClr>
              <a:buSzPts val="1400"/>
              <a:buNone/>
              <a:defRPr sz="1050"/>
            </a:lvl2pPr>
            <a:lvl3pPr indent="-228600" lvl="2" marL="1371600" algn="l">
              <a:lnSpc>
                <a:spcPct val="90000"/>
              </a:lnSpc>
              <a:spcBef>
                <a:spcPts val="375"/>
              </a:spcBef>
              <a:spcAft>
                <a:spcPts val="0"/>
              </a:spcAft>
              <a:buClr>
                <a:schemeClr val="dk1"/>
              </a:buClr>
              <a:buSzPts val="1200"/>
              <a:buNone/>
              <a:defRPr sz="900"/>
            </a:lvl3pPr>
            <a:lvl4pPr indent="-228600" lvl="3" marL="1828800" algn="l">
              <a:lnSpc>
                <a:spcPct val="90000"/>
              </a:lnSpc>
              <a:spcBef>
                <a:spcPts val="375"/>
              </a:spcBef>
              <a:spcAft>
                <a:spcPts val="0"/>
              </a:spcAft>
              <a:buClr>
                <a:schemeClr val="dk1"/>
              </a:buClr>
              <a:buSzPts val="1000"/>
              <a:buNone/>
              <a:defRPr sz="750"/>
            </a:lvl4pPr>
            <a:lvl5pPr indent="-228600" lvl="4" marL="2286000" algn="l">
              <a:lnSpc>
                <a:spcPct val="90000"/>
              </a:lnSpc>
              <a:spcBef>
                <a:spcPts val="375"/>
              </a:spcBef>
              <a:spcAft>
                <a:spcPts val="0"/>
              </a:spcAft>
              <a:buClr>
                <a:schemeClr val="dk1"/>
              </a:buClr>
              <a:buSzPts val="1000"/>
              <a:buNone/>
              <a:defRPr sz="750"/>
            </a:lvl5pPr>
            <a:lvl6pPr indent="-228600" lvl="5" marL="2743200" algn="l">
              <a:lnSpc>
                <a:spcPct val="90000"/>
              </a:lnSpc>
              <a:spcBef>
                <a:spcPts val="375"/>
              </a:spcBef>
              <a:spcAft>
                <a:spcPts val="0"/>
              </a:spcAft>
              <a:buClr>
                <a:schemeClr val="dk1"/>
              </a:buClr>
              <a:buSzPts val="1000"/>
              <a:buNone/>
              <a:defRPr sz="750"/>
            </a:lvl6pPr>
            <a:lvl7pPr indent="-228600" lvl="6" marL="3200400" algn="l">
              <a:lnSpc>
                <a:spcPct val="90000"/>
              </a:lnSpc>
              <a:spcBef>
                <a:spcPts val="375"/>
              </a:spcBef>
              <a:spcAft>
                <a:spcPts val="0"/>
              </a:spcAft>
              <a:buClr>
                <a:schemeClr val="dk1"/>
              </a:buClr>
              <a:buSzPts val="1000"/>
              <a:buNone/>
              <a:defRPr sz="750"/>
            </a:lvl7pPr>
            <a:lvl8pPr indent="-228600" lvl="7" marL="3657600" algn="l">
              <a:lnSpc>
                <a:spcPct val="90000"/>
              </a:lnSpc>
              <a:spcBef>
                <a:spcPts val="375"/>
              </a:spcBef>
              <a:spcAft>
                <a:spcPts val="0"/>
              </a:spcAft>
              <a:buClr>
                <a:schemeClr val="dk1"/>
              </a:buClr>
              <a:buSzPts val="1000"/>
              <a:buNone/>
              <a:defRPr sz="750"/>
            </a:lvl8pPr>
            <a:lvl9pPr indent="-228600" lvl="8" marL="4114800" algn="l">
              <a:lnSpc>
                <a:spcPct val="90000"/>
              </a:lnSpc>
              <a:spcBef>
                <a:spcPts val="375"/>
              </a:spcBef>
              <a:spcAft>
                <a:spcPts val="0"/>
              </a:spcAft>
              <a:buClr>
                <a:schemeClr val="dk1"/>
              </a:buClr>
              <a:buSzPts val="1000"/>
              <a:buNone/>
              <a:defRPr sz="750"/>
            </a:lvl9pPr>
          </a:lstStyle>
          <a:p/>
        </p:txBody>
      </p:sp>
      <p:sp>
        <p:nvSpPr>
          <p:cNvPr id="408" name="Google Shape;408;p10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9" name="Google Shape;409;p10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0" name="Google Shape;410;p10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11" name="Shape 411"/>
        <p:cNvGrpSpPr/>
        <p:nvPr/>
      </p:nvGrpSpPr>
      <p:grpSpPr>
        <a:xfrm>
          <a:off x="0" y="0"/>
          <a:ext cx="0" cy="0"/>
          <a:chOff x="0" y="0"/>
          <a:chExt cx="0" cy="0"/>
        </a:xfrm>
      </p:grpSpPr>
      <p:sp>
        <p:nvSpPr>
          <p:cNvPr id="412" name="Google Shape;412;p110"/>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3" name="Google Shape;413;p110"/>
          <p:cNvSpPr/>
          <p:nvPr>
            <p:ph idx="2" type="pic"/>
          </p:nvPr>
        </p:nvSpPr>
        <p:spPr>
          <a:xfrm>
            <a:off x="3887391" y="740569"/>
            <a:ext cx="4629150" cy="3655219"/>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750"/>
              </a:spcBef>
              <a:spcAft>
                <a:spcPts val="0"/>
              </a:spcAft>
              <a:buClr>
                <a:schemeClr val="dk1"/>
              </a:buClr>
              <a:buSzPts val="32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8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24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9pPr>
          </a:lstStyle>
          <a:p/>
        </p:txBody>
      </p:sp>
      <p:sp>
        <p:nvSpPr>
          <p:cNvPr id="414" name="Google Shape;414;p110"/>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200"/>
            </a:lvl1pPr>
            <a:lvl2pPr indent="-228600" lvl="1" marL="914400" algn="l">
              <a:lnSpc>
                <a:spcPct val="90000"/>
              </a:lnSpc>
              <a:spcBef>
                <a:spcPts val="375"/>
              </a:spcBef>
              <a:spcAft>
                <a:spcPts val="0"/>
              </a:spcAft>
              <a:buClr>
                <a:schemeClr val="dk1"/>
              </a:buClr>
              <a:buSzPts val="1400"/>
              <a:buNone/>
              <a:defRPr sz="1050"/>
            </a:lvl2pPr>
            <a:lvl3pPr indent="-228600" lvl="2" marL="1371600" algn="l">
              <a:lnSpc>
                <a:spcPct val="90000"/>
              </a:lnSpc>
              <a:spcBef>
                <a:spcPts val="375"/>
              </a:spcBef>
              <a:spcAft>
                <a:spcPts val="0"/>
              </a:spcAft>
              <a:buClr>
                <a:schemeClr val="dk1"/>
              </a:buClr>
              <a:buSzPts val="1200"/>
              <a:buNone/>
              <a:defRPr sz="900"/>
            </a:lvl3pPr>
            <a:lvl4pPr indent="-228600" lvl="3" marL="1828800" algn="l">
              <a:lnSpc>
                <a:spcPct val="90000"/>
              </a:lnSpc>
              <a:spcBef>
                <a:spcPts val="375"/>
              </a:spcBef>
              <a:spcAft>
                <a:spcPts val="0"/>
              </a:spcAft>
              <a:buClr>
                <a:schemeClr val="dk1"/>
              </a:buClr>
              <a:buSzPts val="1000"/>
              <a:buNone/>
              <a:defRPr sz="750"/>
            </a:lvl4pPr>
            <a:lvl5pPr indent="-228600" lvl="4" marL="2286000" algn="l">
              <a:lnSpc>
                <a:spcPct val="90000"/>
              </a:lnSpc>
              <a:spcBef>
                <a:spcPts val="375"/>
              </a:spcBef>
              <a:spcAft>
                <a:spcPts val="0"/>
              </a:spcAft>
              <a:buClr>
                <a:schemeClr val="dk1"/>
              </a:buClr>
              <a:buSzPts val="1000"/>
              <a:buNone/>
              <a:defRPr sz="750"/>
            </a:lvl5pPr>
            <a:lvl6pPr indent="-228600" lvl="5" marL="2743200" algn="l">
              <a:lnSpc>
                <a:spcPct val="90000"/>
              </a:lnSpc>
              <a:spcBef>
                <a:spcPts val="375"/>
              </a:spcBef>
              <a:spcAft>
                <a:spcPts val="0"/>
              </a:spcAft>
              <a:buClr>
                <a:schemeClr val="dk1"/>
              </a:buClr>
              <a:buSzPts val="1000"/>
              <a:buNone/>
              <a:defRPr sz="750"/>
            </a:lvl6pPr>
            <a:lvl7pPr indent="-228600" lvl="6" marL="3200400" algn="l">
              <a:lnSpc>
                <a:spcPct val="90000"/>
              </a:lnSpc>
              <a:spcBef>
                <a:spcPts val="375"/>
              </a:spcBef>
              <a:spcAft>
                <a:spcPts val="0"/>
              </a:spcAft>
              <a:buClr>
                <a:schemeClr val="dk1"/>
              </a:buClr>
              <a:buSzPts val="1000"/>
              <a:buNone/>
              <a:defRPr sz="750"/>
            </a:lvl7pPr>
            <a:lvl8pPr indent="-228600" lvl="7" marL="3657600" algn="l">
              <a:lnSpc>
                <a:spcPct val="90000"/>
              </a:lnSpc>
              <a:spcBef>
                <a:spcPts val="375"/>
              </a:spcBef>
              <a:spcAft>
                <a:spcPts val="0"/>
              </a:spcAft>
              <a:buClr>
                <a:schemeClr val="dk1"/>
              </a:buClr>
              <a:buSzPts val="1000"/>
              <a:buNone/>
              <a:defRPr sz="750"/>
            </a:lvl8pPr>
            <a:lvl9pPr indent="-228600" lvl="8" marL="4114800" algn="l">
              <a:lnSpc>
                <a:spcPct val="90000"/>
              </a:lnSpc>
              <a:spcBef>
                <a:spcPts val="375"/>
              </a:spcBef>
              <a:spcAft>
                <a:spcPts val="0"/>
              </a:spcAft>
              <a:buClr>
                <a:schemeClr val="dk1"/>
              </a:buClr>
              <a:buSzPts val="1000"/>
              <a:buNone/>
              <a:defRPr sz="750"/>
            </a:lvl9pPr>
          </a:lstStyle>
          <a:p/>
        </p:txBody>
      </p:sp>
      <p:sp>
        <p:nvSpPr>
          <p:cNvPr id="415" name="Google Shape;415;p11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6" name="Google Shape;416;p11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p11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18" name="Shape 418"/>
        <p:cNvGrpSpPr/>
        <p:nvPr/>
      </p:nvGrpSpPr>
      <p:grpSpPr>
        <a:xfrm>
          <a:off x="0" y="0"/>
          <a:ext cx="0" cy="0"/>
          <a:chOff x="0" y="0"/>
          <a:chExt cx="0" cy="0"/>
        </a:xfrm>
      </p:grpSpPr>
      <p:sp>
        <p:nvSpPr>
          <p:cNvPr id="419" name="Google Shape;419;p111"/>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0" name="Google Shape;420;p111"/>
          <p:cNvSpPr txBox="1"/>
          <p:nvPr>
            <p:ph idx="1" type="body"/>
          </p:nvPr>
        </p:nvSpPr>
        <p:spPr>
          <a:xfrm rot="5400000">
            <a:off x="2940248" y="-942380"/>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1" name="Google Shape;421;p11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2" name="Google Shape;422;p11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3" name="Google Shape;423;p11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24" name="Shape 424"/>
        <p:cNvGrpSpPr/>
        <p:nvPr/>
      </p:nvGrpSpPr>
      <p:grpSpPr>
        <a:xfrm>
          <a:off x="0" y="0"/>
          <a:ext cx="0" cy="0"/>
          <a:chOff x="0" y="0"/>
          <a:chExt cx="0" cy="0"/>
        </a:xfrm>
      </p:grpSpPr>
      <p:sp>
        <p:nvSpPr>
          <p:cNvPr id="425" name="Google Shape;425;p112"/>
          <p:cNvSpPr txBox="1"/>
          <p:nvPr>
            <p:ph type="title"/>
          </p:nvPr>
        </p:nvSpPr>
        <p:spPr>
          <a:xfrm rot="5400000">
            <a:off x="5350073" y="1467446"/>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6" name="Google Shape;426;p112"/>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7" name="Google Shape;427;p11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8" name="Google Shape;428;p11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9" name="Google Shape;429;p11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900"/>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5" Type="http://schemas.openxmlformats.org/officeDocument/2006/relationships/slideLayout" Target="../slideLayouts/slideLayout21.xml"/><Relationship Id="rId19" Type="http://schemas.openxmlformats.org/officeDocument/2006/relationships/slideLayout" Target="../slideLayouts/slideLayout35.xml"/><Relationship Id="rId6" Type="http://schemas.openxmlformats.org/officeDocument/2006/relationships/slideLayout" Target="../slideLayouts/slideLayout22.xml"/><Relationship Id="rId18" Type="http://schemas.openxmlformats.org/officeDocument/2006/relationships/slideLayout" Target="../slideLayouts/slideLayout34.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20" Type="http://schemas.openxmlformats.org/officeDocument/2006/relationships/theme" Target="../theme/theme4.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5" Type="http://schemas.openxmlformats.org/officeDocument/2006/relationships/slideLayout" Target="../slideLayouts/slideLayout50.xml"/><Relationship Id="rId14" Type="http://schemas.openxmlformats.org/officeDocument/2006/relationships/slideLayout" Target="../slideLayouts/slideLayout49.xml"/><Relationship Id="rId17" Type="http://schemas.openxmlformats.org/officeDocument/2006/relationships/slideLayout" Target="../slideLayouts/slideLayout52.xml"/><Relationship Id="rId16" Type="http://schemas.openxmlformats.org/officeDocument/2006/relationships/slideLayout" Target="../slideLayouts/slideLayout51.xml"/><Relationship Id="rId5" Type="http://schemas.openxmlformats.org/officeDocument/2006/relationships/slideLayout" Target="../slideLayouts/slideLayout40.xml"/><Relationship Id="rId19" Type="http://schemas.openxmlformats.org/officeDocument/2006/relationships/slideLayout" Target="../slideLayouts/slideLayout54.xml"/><Relationship Id="rId6" Type="http://schemas.openxmlformats.org/officeDocument/2006/relationships/slideLayout" Target="../slideLayouts/slideLayout41.xml"/><Relationship Id="rId18" Type="http://schemas.openxmlformats.org/officeDocument/2006/relationships/slideLayout" Target="../slideLayouts/slideLayout53.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theme" Target="../theme/theme5.xml"/><Relationship Id="rId12" Type="http://schemas.openxmlformats.org/officeDocument/2006/relationships/slideLayout" Target="../slideLayouts/slideLayout66.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345846" y="210464"/>
            <a:ext cx="7886700" cy="994200"/>
          </a:xfrm>
          <a:prstGeom prst="rect">
            <a:avLst/>
          </a:prstGeom>
          <a:noFill/>
          <a:ln>
            <a:noFill/>
          </a:ln>
        </p:spPr>
        <p:txBody>
          <a:bodyPr anchorCtr="0" anchor="t" bIns="0" lIns="0" spcFirstLastPara="1" rIns="0" wrap="square" tIns="0">
            <a:noAutofit/>
          </a:bodyPr>
          <a:lstStyle>
            <a:lvl1pPr lvl="0" marR="0" rtl="0" algn="l">
              <a:lnSpc>
                <a:spcPct val="118750"/>
              </a:lnSpc>
              <a:spcBef>
                <a:spcPts val="0"/>
              </a:spcBef>
              <a:spcAft>
                <a:spcPts val="0"/>
              </a:spcAft>
              <a:buClr>
                <a:schemeClr val="lt2"/>
              </a:buClr>
              <a:buSzPts val="3200"/>
              <a:buFont typeface="Arial"/>
              <a:buNone/>
              <a:defRPr b="1" i="0" sz="3200" u="none" cap="none" strike="noStrike">
                <a:solidFill>
                  <a:schemeClr val="l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3"/>
          <p:cNvSpPr txBox="1"/>
          <p:nvPr>
            <p:ph idx="1" type="body"/>
          </p:nvPr>
        </p:nvSpPr>
        <p:spPr>
          <a:xfrm>
            <a:off x="345846" y="1369219"/>
            <a:ext cx="7886700" cy="32634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23"/>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9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23"/>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sp>
        <p:nvSpPr>
          <p:cNvPr id="111" name="Google Shape;111;p25"/>
          <p:cNvSpPr txBox="1"/>
          <p:nvPr>
            <p:ph type="title"/>
          </p:nvPr>
        </p:nvSpPr>
        <p:spPr>
          <a:xfrm>
            <a:off x="345846" y="210464"/>
            <a:ext cx="7886700" cy="994200"/>
          </a:xfrm>
          <a:prstGeom prst="rect">
            <a:avLst/>
          </a:prstGeom>
          <a:noFill/>
          <a:ln>
            <a:noFill/>
          </a:ln>
        </p:spPr>
        <p:txBody>
          <a:bodyPr anchorCtr="0" anchor="t" bIns="0" lIns="0" spcFirstLastPara="1" rIns="0" wrap="square" tIns="0">
            <a:noAutofit/>
          </a:bodyPr>
          <a:lstStyle>
            <a:lvl1pPr lvl="0" marR="0" rtl="0" algn="l">
              <a:lnSpc>
                <a:spcPct val="118750"/>
              </a:lnSpc>
              <a:spcBef>
                <a:spcPts val="0"/>
              </a:spcBef>
              <a:spcAft>
                <a:spcPts val="0"/>
              </a:spcAft>
              <a:buClr>
                <a:schemeClr val="lt2"/>
              </a:buClr>
              <a:buSzPts val="3200"/>
              <a:buFont typeface="Nunito"/>
              <a:buNone/>
              <a:defRPr b="1" i="0" sz="3200" u="none" cap="none" strike="noStrike">
                <a:solidFill>
                  <a:schemeClr val="lt2"/>
                </a:solidFill>
                <a:latin typeface="Nunito"/>
                <a:ea typeface="Nunito"/>
                <a:cs typeface="Nunito"/>
                <a:sym typeface="Nuni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2" name="Google Shape;112;p25"/>
          <p:cNvSpPr txBox="1"/>
          <p:nvPr>
            <p:ph idx="1" type="body"/>
          </p:nvPr>
        </p:nvSpPr>
        <p:spPr>
          <a:xfrm>
            <a:off x="345846" y="1369219"/>
            <a:ext cx="7886700" cy="32634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3200"/>
              <a:buFont typeface="Nunito"/>
              <a:buNone/>
              <a:defRPr b="0" i="0" sz="3200" u="none" cap="none" strike="noStrike">
                <a:solidFill>
                  <a:schemeClr val="dk1"/>
                </a:solidFill>
                <a:latin typeface="Nunito"/>
                <a:ea typeface="Nunito"/>
                <a:cs typeface="Nunito"/>
                <a:sym typeface="Nunito"/>
              </a:defRPr>
            </a:lvl1pPr>
            <a:lvl2pPr indent="-381000" lvl="1" marL="914400" marR="0" rtl="0" algn="l">
              <a:lnSpc>
                <a:spcPct val="90000"/>
              </a:lnSpc>
              <a:spcBef>
                <a:spcPts val="500"/>
              </a:spcBef>
              <a:spcAft>
                <a:spcPts val="0"/>
              </a:spcAft>
              <a:buClr>
                <a:schemeClr val="dk1"/>
              </a:buClr>
              <a:buSzPts val="2400"/>
              <a:buFont typeface="Nunito"/>
              <a:buChar char="•"/>
              <a:defRPr b="0" i="0" sz="2400" u="none" cap="none" strike="noStrike">
                <a:solidFill>
                  <a:schemeClr val="dk1"/>
                </a:solidFill>
                <a:latin typeface="Nunito"/>
                <a:ea typeface="Nunito"/>
                <a:cs typeface="Nunito"/>
                <a:sym typeface="Nunito"/>
              </a:defRPr>
            </a:lvl2pPr>
            <a:lvl3pPr indent="-355600" lvl="2" marL="1371600" marR="0" rtl="0" algn="l">
              <a:lnSpc>
                <a:spcPct val="90000"/>
              </a:lnSpc>
              <a:spcBef>
                <a:spcPts val="500"/>
              </a:spcBef>
              <a:spcAft>
                <a:spcPts val="0"/>
              </a:spcAft>
              <a:buClr>
                <a:schemeClr val="dk1"/>
              </a:buClr>
              <a:buSzPts val="2000"/>
              <a:buFont typeface="Nunito"/>
              <a:buChar char="•"/>
              <a:defRPr b="0" i="0" sz="2000" u="none" cap="none" strike="noStrike">
                <a:solidFill>
                  <a:schemeClr val="dk1"/>
                </a:solidFill>
                <a:latin typeface="Nunito"/>
                <a:ea typeface="Nunito"/>
                <a:cs typeface="Nunito"/>
                <a:sym typeface="Nunito"/>
              </a:defRPr>
            </a:lvl3pPr>
            <a:lvl4pPr indent="-342900" lvl="3" marL="1828800" marR="0" rtl="0" algn="l">
              <a:lnSpc>
                <a:spcPct val="90000"/>
              </a:lnSpc>
              <a:spcBef>
                <a:spcPts val="500"/>
              </a:spcBef>
              <a:spcAft>
                <a:spcPts val="0"/>
              </a:spcAft>
              <a:buClr>
                <a:schemeClr val="dk1"/>
              </a:buClr>
              <a:buSzPts val="1800"/>
              <a:buFont typeface="Nunito"/>
              <a:buChar char="•"/>
              <a:defRPr b="0" i="0" sz="1800" u="none" cap="none" strike="noStrike">
                <a:solidFill>
                  <a:schemeClr val="dk1"/>
                </a:solidFill>
                <a:latin typeface="Nunito"/>
                <a:ea typeface="Nunito"/>
                <a:cs typeface="Nunito"/>
                <a:sym typeface="Nunito"/>
              </a:defRPr>
            </a:lvl4pPr>
            <a:lvl5pPr indent="-342900" lvl="4" marL="2286000" marR="0" rtl="0" algn="l">
              <a:lnSpc>
                <a:spcPct val="90000"/>
              </a:lnSpc>
              <a:spcBef>
                <a:spcPts val="500"/>
              </a:spcBef>
              <a:spcAft>
                <a:spcPts val="0"/>
              </a:spcAft>
              <a:buClr>
                <a:schemeClr val="dk1"/>
              </a:buClr>
              <a:buSzPts val="1800"/>
              <a:buFont typeface="Nunito"/>
              <a:buChar char="•"/>
              <a:defRPr b="0" i="0" sz="1800" u="none" cap="none" strike="noStrike">
                <a:solidFill>
                  <a:schemeClr val="dk1"/>
                </a:solidFill>
                <a:latin typeface="Nunito"/>
                <a:ea typeface="Nunito"/>
                <a:cs typeface="Nunito"/>
                <a:sym typeface="Nunito"/>
              </a:defRPr>
            </a:lvl5pPr>
            <a:lvl6pPr indent="-342900" lvl="5" marL="2743200" marR="0" rtl="0" algn="l">
              <a:lnSpc>
                <a:spcPct val="90000"/>
              </a:lnSpc>
              <a:spcBef>
                <a:spcPts val="500"/>
              </a:spcBef>
              <a:spcAft>
                <a:spcPts val="0"/>
              </a:spcAft>
              <a:buClr>
                <a:schemeClr val="dk1"/>
              </a:buClr>
              <a:buSzPts val="1800"/>
              <a:buFont typeface="Nunito"/>
              <a:buChar char="•"/>
              <a:defRPr b="0" i="0" sz="1800" u="none" cap="none" strike="noStrike">
                <a:solidFill>
                  <a:schemeClr val="dk1"/>
                </a:solidFill>
                <a:latin typeface="Nunito"/>
                <a:ea typeface="Nunito"/>
                <a:cs typeface="Nunito"/>
                <a:sym typeface="Nunito"/>
              </a:defRPr>
            </a:lvl6pPr>
            <a:lvl7pPr indent="-342900" lvl="6" marL="3200400" marR="0" rtl="0" algn="l">
              <a:lnSpc>
                <a:spcPct val="90000"/>
              </a:lnSpc>
              <a:spcBef>
                <a:spcPts val="500"/>
              </a:spcBef>
              <a:spcAft>
                <a:spcPts val="0"/>
              </a:spcAft>
              <a:buClr>
                <a:schemeClr val="dk1"/>
              </a:buClr>
              <a:buSzPts val="1800"/>
              <a:buFont typeface="Nunito"/>
              <a:buChar char="•"/>
              <a:defRPr b="0" i="0" sz="1800" u="none" cap="none" strike="noStrike">
                <a:solidFill>
                  <a:schemeClr val="dk1"/>
                </a:solidFill>
                <a:latin typeface="Nunito"/>
                <a:ea typeface="Nunito"/>
                <a:cs typeface="Nunito"/>
                <a:sym typeface="Nunito"/>
              </a:defRPr>
            </a:lvl7pPr>
            <a:lvl8pPr indent="-342900" lvl="7" marL="3657600" marR="0" rtl="0" algn="l">
              <a:lnSpc>
                <a:spcPct val="90000"/>
              </a:lnSpc>
              <a:spcBef>
                <a:spcPts val="500"/>
              </a:spcBef>
              <a:spcAft>
                <a:spcPts val="0"/>
              </a:spcAft>
              <a:buClr>
                <a:schemeClr val="dk1"/>
              </a:buClr>
              <a:buSzPts val="1800"/>
              <a:buFont typeface="Nunito"/>
              <a:buChar char="•"/>
              <a:defRPr b="0" i="0" sz="1800" u="none" cap="none" strike="noStrike">
                <a:solidFill>
                  <a:schemeClr val="dk1"/>
                </a:solidFill>
                <a:latin typeface="Nunito"/>
                <a:ea typeface="Nunito"/>
                <a:cs typeface="Nunito"/>
                <a:sym typeface="Nunito"/>
              </a:defRPr>
            </a:lvl8pPr>
            <a:lvl9pPr indent="-342900" lvl="8" marL="4114800" marR="0" rtl="0" algn="l">
              <a:lnSpc>
                <a:spcPct val="90000"/>
              </a:lnSpc>
              <a:spcBef>
                <a:spcPts val="500"/>
              </a:spcBef>
              <a:spcAft>
                <a:spcPts val="0"/>
              </a:spcAft>
              <a:buClr>
                <a:schemeClr val="dk1"/>
              </a:buClr>
              <a:buSzPts val="1800"/>
              <a:buFont typeface="Nunito"/>
              <a:buChar char="•"/>
              <a:defRPr b="0" i="0" sz="1800" u="none" cap="none" strike="noStrike">
                <a:solidFill>
                  <a:schemeClr val="dk1"/>
                </a:solidFill>
                <a:latin typeface="Nunito"/>
                <a:ea typeface="Nunito"/>
                <a:cs typeface="Nunito"/>
                <a:sym typeface="Nunito"/>
              </a:defRPr>
            </a:lvl9pPr>
          </a:lstStyle>
          <a:p/>
        </p:txBody>
      </p:sp>
      <p:sp>
        <p:nvSpPr>
          <p:cNvPr id="113" name="Google Shape;113;p2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9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14" name="Google Shape;114;p2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sp>
        <p:nvSpPr>
          <p:cNvPr id="237" name="Google Shape;237;p29"/>
          <p:cNvSpPr txBox="1"/>
          <p:nvPr>
            <p:ph type="title"/>
          </p:nvPr>
        </p:nvSpPr>
        <p:spPr>
          <a:xfrm>
            <a:off x="345846" y="210464"/>
            <a:ext cx="7886700" cy="994200"/>
          </a:xfrm>
          <a:prstGeom prst="rect">
            <a:avLst/>
          </a:prstGeom>
          <a:noFill/>
          <a:ln>
            <a:noFill/>
          </a:ln>
        </p:spPr>
        <p:txBody>
          <a:bodyPr anchorCtr="0" anchor="t" bIns="0" lIns="0" spcFirstLastPara="1" rIns="0" wrap="square" tIns="0">
            <a:noAutofit/>
          </a:bodyPr>
          <a:lstStyle>
            <a:lvl1pPr lvl="0" marR="0" rtl="0" algn="l">
              <a:lnSpc>
                <a:spcPct val="118750"/>
              </a:lnSpc>
              <a:spcBef>
                <a:spcPts val="0"/>
              </a:spcBef>
              <a:spcAft>
                <a:spcPts val="0"/>
              </a:spcAft>
              <a:buClr>
                <a:schemeClr val="lt2"/>
              </a:buClr>
              <a:buSzPts val="3200"/>
              <a:buFont typeface="Arial"/>
              <a:buNone/>
              <a:defRPr b="1" i="0" sz="3200" u="none" cap="none" strike="noStrike">
                <a:solidFill>
                  <a:schemeClr val="lt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8" name="Google Shape;238;p29"/>
          <p:cNvSpPr txBox="1"/>
          <p:nvPr>
            <p:ph idx="1" type="body"/>
          </p:nvPr>
        </p:nvSpPr>
        <p:spPr>
          <a:xfrm>
            <a:off x="345846" y="1369219"/>
            <a:ext cx="7886700" cy="32634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39" name="Google Shape;239;p29"/>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9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0" name="Google Shape;240;p29"/>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0" name="Shape 350"/>
        <p:cNvGrpSpPr/>
        <p:nvPr/>
      </p:nvGrpSpPr>
      <p:grpSpPr>
        <a:xfrm>
          <a:off x="0" y="0"/>
          <a:ext cx="0" cy="0"/>
          <a:chOff x="0" y="0"/>
          <a:chExt cx="0" cy="0"/>
        </a:xfrm>
      </p:grpSpPr>
      <p:sp>
        <p:nvSpPr>
          <p:cNvPr id="351" name="Google Shape;351;p100"/>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2" name="Google Shape;352;p100"/>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3" name="Google Shape;353;p10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354" name="Google Shape;354;p10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355" name="Google Shape;355;p10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4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4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4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4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4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45.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hyperlink" Target="https://youtu.be/1UaZ4XWFxK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5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hyperlink" Target="http://www.parkinsons.org.uk/excellencenetwork" TargetMode="Externa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6.xml"/><Relationship Id="rId3" Type="http://schemas.openxmlformats.org/officeDocument/2006/relationships/image" Target="../media/image5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hyperlink" Target="https://www.parkinsons.org.uk/audit" TargetMode="Externa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9.xml"/><Relationship Id="rId3" Type="http://schemas.openxmlformats.org/officeDocument/2006/relationships/hyperlink" Target="https://www.parkinsons.org.uk/professionals/2021-uk-parkinsons-excellence-network-awards" TargetMode="External"/><Relationship Id="rId4" Type="http://schemas.openxmlformats.org/officeDocument/2006/relationships/hyperlink" Target="mailto:cmacmillan@parkinsons.org.uk" TargetMode="External"/><Relationship Id="rId5" Type="http://schemas.openxmlformats.org/officeDocument/2006/relationships/image" Target="../media/image21.png"/><Relationship Id="rId6" Type="http://schemas.openxmlformats.org/officeDocument/2006/relationships/image" Target="../media/image5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50.jpg"/></Relationships>
</file>

<file path=ppt/slides/_rels/slide21.xml.rels><?xml version="1.0" encoding="UTF-8" standalone="yes"?><Relationships xmlns="http://schemas.openxmlformats.org/package/2006/relationships"><Relationship Id="rId10" Type="http://schemas.openxmlformats.org/officeDocument/2006/relationships/hyperlink" Target="https://www.parkinsons.org.uk/research/types-grant" TargetMode="External"/><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hyperlink" Target="mailto:scotland@parkinsons.org.uk" TargetMode="External"/><Relationship Id="rId4" Type="http://schemas.openxmlformats.org/officeDocument/2006/relationships/hyperlink" Target="https://www.parkinsons.org.uk/parkinsons-active" TargetMode="External"/><Relationship Id="rId9" Type="http://schemas.openxmlformats.org/officeDocument/2006/relationships/hyperlink" Target="https://www.parkinsons.org.uk/professionals/funding-opportunities" TargetMode="External"/><Relationship Id="rId5" Type="http://schemas.openxmlformats.org/officeDocument/2006/relationships/hyperlink" Target="https://www.parkinsons.org.uk/professionals/exercise-hub" TargetMode="External"/><Relationship Id="rId6" Type="http://schemas.openxmlformats.org/officeDocument/2006/relationships/hyperlink" Target="https://www.parkinsons.org.uk/information-and-support/parkinsons-exercise-framework" TargetMode="External"/><Relationship Id="rId7" Type="http://schemas.openxmlformats.org/officeDocument/2006/relationships/hyperlink" Target="https://www.parkinsons.org.uk/professionals/your-network" TargetMode="External"/><Relationship Id="rId8" Type="http://schemas.openxmlformats.org/officeDocument/2006/relationships/hyperlink" Target="https://www.parkinsons.org.uk/professionals/uk-parkinsons-audit-transforming-care"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hyperlink" Target="https://pubmed.ncbi.nlm.nih.gov/30584159/" TargetMode="External"/><Relationship Id="rId4" Type="http://schemas.openxmlformats.org/officeDocument/2006/relationships/hyperlink" Target="https://doi.org/10.1016/S0140-6736(21)00218-X" TargetMode="External"/><Relationship Id="rId5" Type="http://schemas.openxmlformats.org/officeDocument/2006/relationships/hyperlink" Target="https://pubmed.ncbi.nlm.nih.gov/27477046/" TargetMode="External"/><Relationship Id="rId6" Type="http://schemas.openxmlformats.org/officeDocument/2006/relationships/hyperlink" Target="https://pubmed.ncbi.nlm.nih.gov/27858719/" TargetMode="External"/><Relationship Id="rId7" Type="http://schemas.openxmlformats.org/officeDocument/2006/relationships/hyperlink" Target="https://journals.sagepub.com/doi/full/10.1177/1545968320952799"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3.xml"/><Relationship Id="rId3"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4.xml"/><Relationship Id="rId3" Type="http://schemas.openxmlformats.org/officeDocument/2006/relationships/hyperlink" Target="https://www.hscnorthlan.scot/" TargetMode="External"/><Relationship Id="rId4" Type="http://schemas.openxmlformats.org/officeDocument/2006/relationships/hyperlink" Target="https://www.hscnorthlan.scot/" TargetMode="External"/><Relationship Id="rId5" Type="http://schemas.openxmlformats.org/officeDocument/2006/relationships/hyperlink" Target="http://www.voluntaryactionnorthlanarkshire.or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5.xml"/><Relationship Id="rId3" Type="http://schemas.openxmlformats.org/officeDocument/2006/relationships/image" Target="../media/image5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7.xml"/><Relationship Id="rId3" Type="http://schemas.openxmlformats.org/officeDocument/2006/relationships/image" Target="../media/image6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2.xml"/><Relationship Id="rId3"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 Id="rId3" Type="http://schemas.openxmlformats.org/officeDocument/2006/relationships/image" Target="../media/image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5.xml"/><Relationship Id="rId3"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6.xml"/><Relationship Id="rId3" Type="http://schemas.openxmlformats.org/officeDocument/2006/relationships/hyperlink" Target="mailto:gina.alexander@vanl.co.uk" TargetMode="External"/><Relationship Id="rId4" Type="http://schemas.openxmlformats.org/officeDocument/2006/relationships/hyperlink" Target="http://www.voluntaryactionnorthlanarkshire.or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8.xml"/><Relationship Id="rId3" Type="http://schemas.openxmlformats.org/officeDocument/2006/relationships/image" Target="../media/image6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9.xml"/><Relationship Id="rId3" Type="http://schemas.openxmlformats.org/officeDocument/2006/relationships/image" Target="../media/image64.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0.xml"/><Relationship Id="rId3" Type="http://schemas.openxmlformats.org/officeDocument/2006/relationships/image" Target="../media/image66.jpg"/><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1.xml"/><Relationship Id="rId3" Type="http://schemas.openxmlformats.org/officeDocument/2006/relationships/image" Target="../media/image69.png"/><Relationship Id="rId4" Type="http://schemas.openxmlformats.org/officeDocument/2006/relationships/image" Target="../media/image6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2.xml"/><Relationship Id="rId3" Type="http://schemas.openxmlformats.org/officeDocument/2006/relationships/image" Target="../media/image68.png"/><Relationship Id="rId4" Type="http://schemas.openxmlformats.org/officeDocument/2006/relationships/image" Target="../media/image66.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3.xml"/><Relationship Id="rId3" Type="http://schemas.openxmlformats.org/officeDocument/2006/relationships/image" Target="../media/image71.png"/><Relationship Id="rId4" Type="http://schemas.openxmlformats.org/officeDocument/2006/relationships/image" Target="../media/image6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4.xml"/><Relationship Id="rId3" Type="http://schemas.openxmlformats.org/officeDocument/2006/relationships/image" Target="../media/image6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5.xml"/><Relationship Id="rId3" Type="http://schemas.openxmlformats.org/officeDocument/2006/relationships/image" Target="../media/image70.png"/><Relationship Id="rId4" Type="http://schemas.openxmlformats.org/officeDocument/2006/relationships/image" Target="../media/image6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6.xml"/><Relationship Id="rId3" Type="http://schemas.openxmlformats.org/officeDocument/2006/relationships/image" Target="../media/image72.png"/><Relationship Id="rId4" Type="http://schemas.openxmlformats.org/officeDocument/2006/relationships/image" Target="../media/image6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1"/>
          <p:cNvSpPr txBox="1"/>
          <p:nvPr>
            <p:ph type="title"/>
          </p:nvPr>
        </p:nvSpPr>
        <p:spPr>
          <a:xfrm>
            <a:off x="160800" y="1277550"/>
            <a:ext cx="8822400" cy="25884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Calibri"/>
              <a:buNone/>
            </a:pPr>
            <a:r>
              <a:rPr lang="en-GB" sz="5400">
                <a:latin typeface="Calibri"/>
                <a:ea typeface="Calibri"/>
                <a:cs typeface="Calibri"/>
                <a:sym typeface="Calibri"/>
              </a:rPr>
              <a:t>Parkinson’s Active – Getting People with Parkinson’s moving</a:t>
            </a:r>
            <a:endParaRPr i="1" sz="54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440" name="Google Shape;440;p2"/>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441" name="Google Shape;441;p2"/>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
          <p:cNvSpPr txBox="1"/>
          <p:nvPr>
            <p:ph type="title"/>
          </p:nvPr>
        </p:nvSpPr>
        <p:spPr>
          <a:xfrm>
            <a:off x="345850" y="210475"/>
            <a:ext cx="80787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rPr lang="en-GB"/>
              <a:t>Benefits of physical activity for Parkinson’s </a:t>
            </a:r>
            <a:endParaRPr/>
          </a:p>
        </p:txBody>
      </p:sp>
      <p:sp>
        <p:nvSpPr>
          <p:cNvPr id="447" name="Google Shape;447;p3"/>
          <p:cNvSpPr txBox="1"/>
          <p:nvPr>
            <p:ph idx="1" type="body"/>
          </p:nvPr>
        </p:nvSpPr>
        <p:spPr>
          <a:xfrm>
            <a:off x="350050" y="947875"/>
            <a:ext cx="8286900" cy="3096900"/>
          </a:xfrm>
          <a:prstGeom prst="rect">
            <a:avLst/>
          </a:prstGeom>
          <a:noFill/>
          <a:ln>
            <a:noFill/>
          </a:ln>
        </p:spPr>
        <p:txBody>
          <a:bodyPr anchorCtr="0" anchor="t" bIns="0" lIns="0" spcFirstLastPara="1" rIns="0" wrap="square" tIns="0">
            <a:noAutofit/>
          </a:bodyPr>
          <a:lstStyle/>
          <a:p>
            <a:pPr indent="-381000" lvl="0" marL="457200" rtl="0" algn="l">
              <a:lnSpc>
                <a:spcPct val="90000"/>
              </a:lnSpc>
              <a:spcBef>
                <a:spcPts val="1000"/>
              </a:spcBef>
              <a:spcAft>
                <a:spcPts val="0"/>
              </a:spcAft>
              <a:buClr>
                <a:srgbClr val="000000"/>
              </a:buClr>
              <a:buSzPts val="2400"/>
              <a:buChar char="●"/>
            </a:pPr>
            <a:r>
              <a:rPr lang="en-GB" sz="2400">
                <a:solidFill>
                  <a:srgbClr val="000000"/>
                </a:solidFill>
              </a:rPr>
              <a:t>Fastest growing neurodegenerative condition - prevalence predicted to rise by 50% by 2030</a:t>
            </a:r>
            <a:r>
              <a:rPr baseline="30000" lang="en-GB" sz="2400">
                <a:solidFill>
                  <a:srgbClr val="000000"/>
                </a:solidFill>
              </a:rPr>
              <a:t>1</a:t>
            </a:r>
            <a:endParaRPr baseline="30000" sz="2400">
              <a:solidFill>
                <a:srgbClr val="000000"/>
              </a:solidFill>
            </a:endParaRPr>
          </a:p>
          <a:p>
            <a:pPr indent="-381000" lvl="0" marL="457200" rtl="0" algn="l">
              <a:lnSpc>
                <a:spcPct val="90000"/>
              </a:lnSpc>
              <a:spcBef>
                <a:spcPts val="1000"/>
              </a:spcBef>
              <a:spcAft>
                <a:spcPts val="0"/>
              </a:spcAft>
              <a:buClr>
                <a:srgbClr val="000000"/>
              </a:buClr>
              <a:buSzPts val="2400"/>
              <a:buChar char="●"/>
            </a:pPr>
            <a:r>
              <a:rPr lang="en-GB" sz="2400">
                <a:solidFill>
                  <a:srgbClr val="000000"/>
                </a:solidFill>
              </a:rPr>
              <a:t>Effectiveness of current medical management is time limited</a:t>
            </a:r>
            <a:r>
              <a:rPr baseline="30000" lang="en-GB" sz="2400">
                <a:solidFill>
                  <a:srgbClr val="000000"/>
                </a:solidFill>
              </a:rPr>
              <a:t>2</a:t>
            </a:r>
            <a:endParaRPr sz="2400">
              <a:solidFill>
                <a:srgbClr val="000000"/>
              </a:solidFill>
            </a:endParaRPr>
          </a:p>
          <a:p>
            <a:pPr indent="-381000" lvl="0" marL="457200" rtl="0" algn="l">
              <a:lnSpc>
                <a:spcPct val="90000"/>
              </a:lnSpc>
              <a:spcBef>
                <a:spcPts val="1000"/>
              </a:spcBef>
              <a:spcAft>
                <a:spcPts val="0"/>
              </a:spcAft>
              <a:buClr>
                <a:srgbClr val="000000"/>
              </a:buClr>
              <a:buSzPts val="2400"/>
              <a:buChar char="●"/>
            </a:pPr>
            <a:r>
              <a:rPr lang="en-GB" sz="2400">
                <a:solidFill>
                  <a:srgbClr val="000000"/>
                </a:solidFill>
              </a:rPr>
              <a:t>Exercise reduces the risk of developing Parkinson's,</a:t>
            </a:r>
            <a:r>
              <a:rPr baseline="30000" lang="en-GB" sz="2400">
                <a:solidFill>
                  <a:srgbClr val="000000"/>
                </a:solidFill>
              </a:rPr>
              <a:t>3</a:t>
            </a:r>
            <a:r>
              <a:rPr lang="en-GB" sz="2400">
                <a:solidFill>
                  <a:srgbClr val="000000"/>
                </a:solidFill>
              </a:rPr>
              <a:t> and has potential to limit the rate of decline</a:t>
            </a:r>
            <a:r>
              <a:rPr baseline="30000" lang="en-GB" sz="2400">
                <a:solidFill>
                  <a:srgbClr val="000000"/>
                </a:solidFill>
              </a:rPr>
              <a:t>4</a:t>
            </a:r>
            <a:endParaRPr baseline="30000" sz="2400">
              <a:solidFill>
                <a:srgbClr val="000000"/>
              </a:solidFill>
            </a:endParaRPr>
          </a:p>
          <a:p>
            <a:pPr indent="-381000" lvl="0" marL="457200" rtl="0" algn="l">
              <a:lnSpc>
                <a:spcPct val="90000"/>
              </a:lnSpc>
              <a:spcBef>
                <a:spcPts val="1000"/>
              </a:spcBef>
              <a:spcAft>
                <a:spcPts val="0"/>
              </a:spcAft>
              <a:buClr>
                <a:srgbClr val="000000"/>
              </a:buClr>
              <a:buSzPts val="2400"/>
              <a:buChar char="●"/>
            </a:pPr>
            <a:r>
              <a:rPr lang="en-GB" sz="2400">
                <a:solidFill>
                  <a:srgbClr val="000000"/>
                </a:solidFill>
              </a:rPr>
              <a:t>Regular exercise is associated with improved health outcomes and Quality of Life</a:t>
            </a:r>
            <a:r>
              <a:rPr baseline="30000" lang="en-GB" sz="2400">
                <a:solidFill>
                  <a:srgbClr val="000000"/>
                </a:solidFill>
              </a:rPr>
              <a:t>5</a:t>
            </a:r>
            <a:endParaRPr sz="2400">
              <a:solidFill>
                <a:srgbClr val="000000"/>
              </a:solidFill>
            </a:endParaRPr>
          </a:p>
          <a:p>
            <a:pPr indent="0" lvl="0" marL="457200" rtl="0" algn="l">
              <a:lnSpc>
                <a:spcPct val="90000"/>
              </a:lnSpc>
              <a:spcBef>
                <a:spcPts val="1000"/>
              </a:spcBef>
              <a:spcAft>
                <a:spcPts val="0"/>
              </a:spcAft>
              <a:buSzPts val="2200"/>
              <a:buNone/>
            </a:pPr>
            <a:r>
              <a:rPr baseline="30000" lang="en-GB" sz="2400">
                <a:solidFill>
                  <a:srgbClr val="000000"/>
                </a:solidFill>
              </a:rPr>
              <a:t>													</a:t>
            </a:r>
            <a:r>
              <a:rPr baseline="30000" lang="en-GB" sz="1800">
                <a:solidFill>
                  <a:srgbClr val="000000"/>
                </a:solidFill>
              </a:rPr>
              <a:t>References at end of slideset</a:t>
            </a:r>
            <a:endParaRPr baseline="30000" sz="1800">
              <a:solidFill>
                <a:srgbClr val="000000"/>
              </a:solidFill>
            </a:endParaRPr>
          </a:p>
          <a:p>
            <a:pPr indent="0" lvl="0" marL="0" rtl="0" algn="l">
              <a:lnSpc>
                <a:spcPct val="90000"/>
              </a:lnSpc>
              <a:spcBef>
                <a:spcPts val="1000"/>
              </a:spcBef>
              <a:spcAft>
                <a:spcPts val="0"/>
              </a:spcAft>
              <a:buSzPts val="2200"/>
              <a:buNone/>
            </a:pPr>
            <a:r>
              <a:t/>
            </a:r>
            <a:endParaRPr baseline="30000" sz="24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4"/>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rPr lang="en-GB"/>
              <a:t>Benefits of exercise </a:t>
            </a:r>
            <a:endParaRPr/>
          </a:p>
          <a:p>
            <a:pPr indent="0" lvl="0" marL="0" rtl="0" algn="l">
              <a:lnSpc>
                <a:spcPct val="211111"/>
              </a:lnSpc>
              <a:spcBef>
                <a:spcPts val="0"/>
              </a:spcBef>
              <a:spcAft>
                <a:spcPts val="0"/>
              </a:spcAft>
              <a:buSzPts val="1800"/>
              <a:buNone/>
            </a:pPr>
            <a:r>
              <a:t/>
            </a:r>
            <a:endParaRPr/>
          </a:p>
        </p:txBody>
      </p:sp>
      <p:grpSp>
        <p:nvGrpSpPr>
          <p:cNvPr id="453" name="Google Shape;453;p4"/>
          <p:cNvGrpSpPr/>
          <p:nvPr/>
        </p:nvGrpSpPr>
        <p:grpSpPr>
          <a:xfrm>
            <a:off x="345850" y="894387"/>
            <a:ext cx="8301819" cy="3530977"/>
            <a:chOff x="2324" y="0"/>
            <a:chExt cx="11064666" cy="5399048"/>
          </a:xfrm>
        </p:grpSpPr>
        <p:sp>
          <p:nvSpPr>
            <p:cNvPr id="454" name="Google Shape;454;p4"/>
            <p:cNvSpPr/>
            <p:nvPr/>
          </p:nvSpPr>
          <p:spPr>
            <a:xfrm>
              <a:off x="2357" y="0"/>
              <a:ext cx="3615900" cy="4821900"/>
            </a:xfrm>
            <a:prstGeom prst="roundRect">
              <a:avLst>
                <a:gd fmla="val 10000" name="adj"/>
              </a:avLst>
            </a:prstGeom>
            <a:solidFill>
              <a:srgbClr val="FFFFFF"/>
            </a:solidFill>
            <a:ln cap="flat" cmpd="sng" w="12700">
              <a:solidFill>
                <a:srgbClr val="4472C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4"/>
            <p:cNvSpPr txBox="1"/>
            <p:nvPr/>
          </p:nvSpPr>
          <p:spPr>
            <a:xfrm>
              <a:off x="2324" y="1822821"/>
              <a:ext cx="3615900" cy="203460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ts val="1800"/>
                <a:buFont typeface="Arial"/>
                <a:buNone/>
              </a:pPr>
              <a:r>
                <a:rPr b="1" i="0" lang="en-GB" sz="1800" u="none" cap="none" strike="noStrike">
                  <a:solidFill>
                    <a:srgbClr val="000000"/>
                  </a:solidFill>
                  <a:latin typeface="Calibri"/>
                  <a:ea typeface="Calibri"/>
                  <a:cs typeface="Calibri"/>
                  <a:sym typeface="Calibri"/>
                </a:rPr>
                <a:t>Physical benefits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↑strength, flexibility, aerobic capacity, balance, walking</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↓bradykinesia, ↓ rigidity, ↑amplitude of movement</a:t>
              </a:r>
              <a:endParaRPr b="0" i="0" sz="1800" u="none" cap="none" strike="noStrike">
                <a:solidFill>
                  <a:srgbClr val="000000"/>
                </a:solidFill>
                <a:latin typeface="Calibri"/>
                <a:ea typeface="Calibri"/>
                <a:cs typeface="Calibri"/>
                <a:sym typeface="Calibri"/>
              </a:endParaRPr>
            </a:p>
          </p:txBody>
        </p:sp>
        <p:sp>
          <p:nvSpPr>
            <p:cNvPr id="456" name="Google Shape;456;p4"/>
            <p:cNvSpPr/>
            <p:nvPr/>
          </p:nvSpPr>
          <p:spPr>
            <a:xfrm>
              <a:off x="1026065" y="66838"/>
              <a:ext cx="1568400" cy="1520100"/>
            </a:xfrm>
            <a:prstGeom prst="roundRect">
              <a:avLst>
                <a:gd fmla="val 16667" name="adj"/>
              </a:avLst>
            </a:prstGeom>
            <a:blipFill rotWithShape="1">
              <a:blip r:embed="rId3">
                <a:alphaModFix/>
              </a:blip>
              <a:stretch>
                <a:fillRect b="0" l="0" r="0" t="0"/>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7" name="Google Shape;457;p4"/>
            <p:cNvSpPr/>
            <p:nvPr/>
          </p:nvSpPr>
          <p:spPr>
            <a:xfrm>
              <a:off x="3726707" y="0"/>
              <a:ext cx="3615900" cy="4821900"/>
            </a:xfrm>
            <a:prstGeom prst="roundRect">
              <a:avLst>
                <a:gd fmla="val 10000" name="adj"/>
              </a:avLst>
            </a:prstGeom>
            <a:solidFill>
              <a:srgbClr val="FFFFFF"/>
            </a:solidFill>
            <a:ln cap="flat" cmpd="sng" w="12700">
              <a:solidFill>
                <a:srgbClr val="4472C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4"/>
            <p:cNvSpPr txBox="1"/>
            <p:nvPr/>
          </p:nvSpPr>
          <p:spPr>
            <a:xfrm>
              <a:off x="3726707" y="1928748"/>
              <a:ext cx="3615900" cy="1928700"/>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ts val="1800"/>
                <a:buFont typeface="Arial"/>
                <a:buNone/>
              </a:pPr>
              <a:r>
                <a:rPr b="1" i="0" lang="en-GB" sz="1800" u="none" cap="none" strike="noStrike">
                  <a:solidFill>
                    <a:srgbClr val="000000"/>
                  </a:solidFill>
                  <a:latin typeface="Calibri"/>
                  <a:ea typeface="Calibri"/>
                  <a:cs typeface="Calibri"/>
                  <a:sym typeface="Calibri"/>
                </a:rPr>
                <a:t>Psychosocial Benefits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↓depression, fatigue, apathy.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↑sleep, cognition, socialisation, independence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700"/>
                <a:buFont typeface="Arial"/>
                <a:buNone/>
              </a:pPr>
              <a:r>
                <a:t/>
              </a:r>
              <a:endParaRPr b="0" i="0" sz="1700" u="none" cap="none" strike="noStrike">
                <a:solidFill>
                  <a:srgbClr val="000000"/>
                </a:solidFill>
                <a:latin typeface="Calibri"/>
                <a:ea typeface="Calibri"/>
                <a:cs typeface="Calibri"/>
                <a:sym typeface="Calibri"/>
              </a:endParaRPr>
            </a:p>
          </p:txBody>
        </p:sp>
        <p:sp>
          <p:nvSpPr>
            <p:cNvPr id="459" name="Google Shape;459;p4"/>
            <p:cNvSpPr/>
            <p:nvPr/>
          </p:nvSpPr>
          <p:spPr>
            <a:xfrm>
              <a:off x="4730800" y="128918"/>
              <a:ext cx="1568400" cy="1520100"/>
            </a:xfrm>
            <a:prstGeom prst="roundRect">
              <a:avLst>
                <a:gd fmla="val 16667" name="adj"/>
              </a:avLst>
            </a:prstGeom>
            <a:blipFill rotWithShape="1">
              <a:blip r:embed="rId4">
                <a:alphaModFix/>
              </a:blip>
              <a:stretch>
                <a:fillRect b="0" l="0" r="0" t="0"/>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4"/>
            <p:cNvSpPr/>
            <p:nvPr/>
          </p:nvSpPr>
          <p:spPr>
            <a:xfrm>
              <a:off x="7451090" y="0"/>
              <a:ext cx="3615900" cy="4821900"/>
            </a:xfrm>
            <a:prstGeom prst="roundRect">
              <a:avLst>
                <a:gd fmla="val 10000" name="adj"/>
              </a:avLst>
            </a:prstGeom>
            <a:solidFill>
              <a:srgbClr val="FFFFFF"/>
            </a:solidFill>
            <a:ln cap="flat" cmpd="sng" w="12700">
              <a:solidFill>
                <a:srgbClr val="4472C4"/>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4"/>
            <p:cNvSpPr txBox="1"/>
            <p:nvPr/>
          </p:nvSpPr>
          <p:spPr>
            <a:xfrm>
              <a:off x="7451090" y="1928748"/>
              <a:ext cx="3615900" cy="1928700"/>
            </a:xfrm>
            <a:prstGeom prst="rect">
              <a:avLst/>
            </a:prstGeom>
            <a:noFill/>
            <a:ln>
              <a:noFill/>
            </a:ln>
          </p:spPr>
          <p:txBody>
            <a:bodyPr anchorCtr="0" anchor="ctr" bIns="120900" lIns="120900" spcFirstLastPara="1" rIns="120900" wrap="square" tIns="120900">
              <a:noAutofit/>
            </a:bodyPr>
            <a:lstStyle/>
            <a:p>
              <a:pPr indent="0" lvl="0" marL="0" marR="0" rtl="0" algn="ctr">
                <a:lnSpc>
                  <a:spcPct val="90000"/>
                </a:lnSpc>
                <a:spcBef>
                  <a:spcPts val="0"/>
                </a:spcBef>
                <a:spcAft>
                  <a:spcPts val="0"/>
                </a:spcAft>
                <a:buClr>
                  <a:srgbClr val="000000"/>
                </a:buClr>
                <a:buSzPts val="1700"/>
                <a:buFont typeface="Arial"/>
                <a:buNone/>
              </a:pPr>
              <a:r>
                <a:t/>
              </a:r>
              <a:endParaRPr b="1" i="0" sz="1700" u="none" cap="none" strike="noStrike">
                <a:solidFill>
                  <a:srgbClr val="000000"/>
                </a:solidFill>
                <a:latin typeface="Calibri"/>
                <a:ea typeface="Calibri"/>
                <a:cs typeface="Calibri"/>
                <a:sym typeface="Calibri"/>
              </a:endParaRPr>
            </a:p>
            <a:p>
              <a:pPr indent="0" lvl="0" marL="0" marR="0" rtl="0" algn="ctr">
                <a:lnSpc>
                  <a:spcPct val="90000"/>
                </a:lnSpc>
                <a:spcBef>
                  <a:spcPts val="0"/>
                </a:spcBef>
                <a:spcAft>
                  <a:spcPts val="0"/>
                </a:spcAft>
                <a:buClr>
                  <a:srgbClr val="000000"/>
                </a:buClr>
                <a:buSzPts val="1700"/>
                <a:buFont typeface="Arial"/>
                <a:buNone/>
              </a:pPr>
              <a:r>
                <a:rPr b="1" i="0" lang="en-GB" sz="1700" u="none" cap="none" strike="noStrike">
                  <a:solidFill>
                    <a:srgbClr val="000000"/>
                  </a:solidFill>
                  <a:latin typeface="Calibri"/>
                  <a:ea typeface="Calibri"/>
                  <a:cs typeface="Calibri"/>
                  <a:sym typeface="Calibri"/>
                </a:rPr>
                <a:t>Physiological benefits</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95"/>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↑Medication efficiency</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↑Neurogenesis, and Synaptogenesis, Dopamine turnover</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630"/>
                </a:spcBef>
                <a:spcAft>
                  <a:spcPts val="0"/>
                </a:spcAft>
                <a:buClr>
                  <a:srgbClr val="000000"/>
                </a:buClr>
                <a:buSzPts val="1700"/>
                <a:buFont typeface="Arial"/>
                <a:buNone/>
              </a:pPr>
              <a:r>
                <a:t/>
              </a:r>
              <a:endParaRPr b="0" i="0" sz="1700" u="none" cap="none" strike="noStrike">
                <a:solidFill>
                  <a:srgbClr val="000000"/>
                </a:solidFill>
                <a:latin typeface="Calibri"/>
                <a:ea typeface="Calibri"/>
                <a:cs typeface="Calibri"/>
                <a:sym typeface="Calibri"/>
              </a:endParaRPr>
            </a:p>
          </p:txBody>
        </p:sp>
        <p:sp>
          <p:nvSpPr>
            <p:cNvPr id="462" name="Google Shape;462;p4"/>
            <p:cNvSpPr/>
            <p:nvPr/>
          </p:nvSpPr>
          <p:spPr>
            <a:xfrm>
              <a:off x="8435559" y="128921"/>
              <a:ext cx="1568400" cy="1568400"/>
            </a:xfrm>
            <a:prstGeom prst="roundRect">
              <a:avLst>
                <a:gd fmla="val 16667" name="adj"/>
              </a:avLst>
            </a:prstGeom>
            <a:blipFill rotWithShape="1">
              <a:blip r:embed="rId5">
                <a:alphaModFix/>
              </a:blip>
              <a:stretch>
                <a:fillRect b="0" l="0" r="0" t="0"/>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4"/>
            <p:cNvSpPr/>
            <p:nvPr/>
          </p:nvSpPr>
          <p:spPr>
            <a:xfrm>
              <a:off x="442789" y="4396748"/>
              <a:ext cx="10183800" cy="1002300"/>
            </a:xfrm>
            <a:prstGeom prst="leftRightArrow">
              <a:avLst>
                <a:gd fmla="val 50000" name="adj1"/>
                <a:gd fmla="val 50000" name="adj2"/>
              </a:avLst>
            </a:prstGeom>
            <a:solidFill>
              <a:schemeClr val="lt2"/>
            </a:solid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500"/>
                <a:buFont typeface="Arial"/>
                <a:buNone/>
              </a:pPr>
              <a:r>
                <a:rPr b="0" i="0" lang="en-GB" sz="1500" u="none" cap="none" strike="noStrike">
                  <a:solidFill>
                    <a:srgbClr val="FFFFFF"/>
                  </a:solidFill>
                  <a:latin typeface="Calibri"/>
                  <a:ea typeface="Calibri"/>
                  <a:cs typeface="Calibri"/>
                  <a:sym typeface="Calibri"/>
                </a:rPr>
                <a:t>Improved health and well-being and sense of community, taking control of own health</a:t>
              </a:r>
              <a:endParaRPr b="0" i="0" sz="15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5"/>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469" name="Google Shape;469;p5"/>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470" name="Google Shape;470;p5"/>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476" name="Google Shape;476;p6"/>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477" name="Google Shape;477;p6"/>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7"/>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483" name="Google Shape;483;p7"/>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484" name="Google Shape;484;p7"/>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8"/>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490" name="Google Shape;490;p8"/>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491" name="Google Shape;491;p8"/>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9"/>
          <p:cNvSpPr txBox="1"/>
          <p:nvPr>
            <p:ph type="title"/>
          </p:nvPr>
        </p:nvSpPr>
        <p:spPr>
          <a:xfrm>
            <a:off x="345846" y="157848"/>
            <a:ext cx="7221300" cy="7455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rPr lang="en-GB"/>
              <a:t>Parkinson’s Active</a:t>
            </a:r>
            <a:endParaRPr/>
          </a:p>
        </p:txBody>
      </p:sp>
      <p:sp>
        <p:nvSpPr>
          <p:cNvPr id="498" name="Google Shape;498;p9"/>
          <p:cNvSpPr txBox="1"/>
          <p:nvPr>
            <p:ph idx="1" type="body"/>
          </p:nvPr>
        </p:nvSpPr>
        <p:spPr>
          <a:xfrm>
            <a:off x="345850" y="733025"/>
            <a:ext cx="7776600" cy="2787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sz="2000"/>
          </a:p>
          <a:p>
            <a:pPr indent="0" lvl="0" marL="0" rtl="0" algn="l">
              <a:lnSpc>
                <a:spcPct val="145454"/>
              </a:lnSpc>
              <a:spcBef>
                <a:spcPts val="0"/>
              </a:spcBef>
              <a:spcAft>
                <a:spcPts val="0"/>
              </a:spcAft>
              <a:buSzPts val="2200"/>
              <a:buNone/>
            </a:pPr>
            <a:r>
              <a:rPr b="1" lang="en-GB" sz="2000"/>
              <a:t>AIM: Increase opportunities for people with Parkinson's to be active in their local community </a:t>
            </a:r>
            <a:endParaRPr b="1" sz="2000"/>
          </a:p>
          <a:p>
            <a:pPr indent="0" lvl="0" marL="0" rtl="0" algn="l">
              <a:lnSpc>
                <a:spcPct val="145454"/>
              </a:lnSpc>
              <a:spcBef>
                <a:spcPts val="0"/>
              </a:spcBef>
              <a:spcAft>
                <a:spcPts val="0"/>
              </a:spcAft>
              <a:buSzPts val="2200"/>
              <a:buNone/>
            </a:pPr>
            <a:r>
              <a:t/>
            </a:r>
            <a:endParaRPr b="1" sz="2000"/>
          </a:p>
          <a:p>
            <a:pPr indent="-355600" lvl="0" marL="457200" rtl="0" algn="l">
              <a:lnSpc>
                <a:spcPct val="145454"/>
              </a:lnSpc>
              <a:spcBef>
                <a:spcPts val="0"/>
              </a:spcBef>
              <a:spcAft>
                <a:spcPts val="0"/>
              </a:spcAft>
              <a:buSzPts val="2000"/>
              <a:buChar char="●"/>
            </a:pPr>
            <a:r>
              <a:rPr lang="en-GB" sz="2000"/>
              <a:t>Collaboration involving the Parkinson’s community alongside    health professionals and leisure providers </a:t>
            </a:r>
            <a:endParaRPr sz="2000"/>
          </a:p>
          <a:p>
            <a:pPr indent="-355600" lvl="0" marL="457200" rtl="0" algn="l">
              <a:lnSpc>
                <a:spcPct val="145454"/>
              </a:lnSpc>
              <a:spcBef>
                <a:spcPts val="0"/>
              </a:spcBef>
              <a:spcAft>
                <a:spcPts val="0"/>
              </a:spcAft>
              <a:buSzPts val="2000"/>
              <a:buChar char="●"/>
            </a:pPr>
            <a:r>
              <a:rPr lang="en-GB" sz="2000"/>
              <a:t>Supported by the National Lottery Community Fund </a:t>
            </a:r>
            <a:endParaRPr sz="2000"/>
          </a:p>
          <a:p>
            <a:pPr indent="0" lvl="0" marL="0" rtl="0" algn="l">
              <a:lnSpc>
                <a:spcPct val="145454"/>
              </a:lnSpc>
              <a:spcBef>
                <a:spcPts val="0"/>
              </a:spcBef>
              <a:spcAft>
                <a:spcPts val="0"/>
              </a:spcAft>
              <a:buSzPts val="2200"/>
              <a:buNone/>
            </a:pPr>
            <a:r>
              <a:t/>
            </a:r>
            <a:endParaRPr sz="2000"/>
          </a:p>
          <a:p>
            <a:pPr indent="0" lvl="0" marL="0" rtl="0" algn="l">
              <a:lnSpc>
                <a:spcPct val="145454"/>
              </a:lnSpc>
              <a:spcBef>
                <a:spcPts val="0"/>
              </a:spcBef>
              <a:spcAft>
                <a:spcPts val="0"/>
              </a:spcAft>
              <a:buSzPts val="2200"/>
              <a:buNone/>
            </a:pPr>
            <a:r>
              <a:t/>
            </a:r>
            <a:endParaRPr sz="2000"/>
          </a:p>
        </p:txBody>
      </p:sp>
      <p:sp>
        <p:nvSpPr>
          <p:cNvPr id="499" name="Google Shape;499;p9"/>
          <p:cNvSpPr txBox="1"/>
          <p:nvPr>
            <p:ph idx="12" type="sldNum"/>
          </p:nvPr>
        </p:nvSpPr>
        <p:spPr>
          <a:xfrm>
            <a:off x="8380951" y="4536250"/>
            <a:ext cx="414300" cy="2055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pic>
        <p:nvPicPr>
          <p:cNvPr id="500" name="Google Shape;500;p9"/>
          <p:cNvPicPr preferRelativeResize="0"/>
          <p:nvPr/>
        </p:nvPicPr>
        <p:blipFill rotWithShape="1">
          <a:blip r:embed="rId3">
            <a:alphaModFix/>
          </a:blip>
          <a:srcRect b="0" l="0" r="0" t="0"/>
          <a:stretch/>
        </p:blipFill>
        <p:spPr>
          <a:xfrm>
            <a:off x="6176700" y="3927500"/>
            <a:ext cx="2486601" cy="12159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0"/>
          <p:cNvSpPr txBox="1"/>
          <p:nvPr>
            <p:ph type="title"/>
          </p:nvPr>
        </p:nvSpPr>
        <p:spPr>
          <a:xfrm>
            <a:off x="233600" y="81625"/>
            <a:ext cx="2717400" cy="8925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SzPts val="3200"/>
              <a:buNone/>
            </a:pPr>
            <a:r>
              <a:rPr lang="en-GB" sz="3200">
                <a:solidFill>
                  <a:schemeClr val="lt2"/>
                </a:solidFill>
              </a:rPr>
              <a:t>Partnership Working</a:t>
            </a:r>
            <a:endParaRPr sz="3200">
              <a:solidFill>
                <a:schemeClr val="lt2"/>
              </a:solidFill>
            </a:endParaRPr>
          </a:p>
        </p:txBody>
      </p:sp>
      <p:sp>
        <p:nvSpPr>
          <p:cNvPr id="507" name="Google Shape;507;p10"/>
          <p:cNvSpPr txBox="1"/>
          <p:nvPr>
            <p:ph idx="1" type="body"/>
          </p:nvPr>
        </p:nvSpPr>
        <p:spPr>
          <a:xfrm>
            <a:off x="233600" y="1168475"/>
            <a:ext cx="2717400" cy="3405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1000"/>
              </a:spcBef>
              <a:spcAft>
                <a:spcPts val="0"/>
              </a:spcAft>
              <a:buSzPts val="1400"/>
              <a:buNone/>
            </a:pPr>
            <a:r>
              <a:rPr lang="en-GB">
                <a:solidFill>
                  <a:schemeClr val="dk2"/>
                </a:solidFill>
              </a:rPr>
              <a:t> </a:t>
            </a:r>
            <a:endParaRPr>
              <a:solidFill>
                <a:schemeClr val="dk2"/>
              </a:solidFill>
            </a:endParaRPr>
          </a:p>
          <a:p>
            <a:pPr indent="-101600" lvl="0" marL="457200" rtl="0" algn="l">
              <a:lnSpc>
                <a:spcPct val="115000"/>
              </a:lnSpc>
              <a:spcBef>
                <a:spcPts val="1600"/>
              </a:spcBef>
              <a:spcAft>
                <a:spcPts val="0"/>
              </a:spcAft>
              <a:buClr>
                <a:srgbClr val="000000"/>
              </a:buClr>
              <a:buSzPts val="1600"/>
              <a:buChar char="●"/>
            </a:pPr>
            <a:r>
              <a:rPr lang="en-GB" sz="1600">
                <a:solidFill>
                  <a:srgbClr val="000000"/>
                </a:solidFill>
              </a:rPr>
              <a:t> </a:t>
            </a:r>
            <a:r>
              <a:rPr lang="en-GB" sz="2000">
                <a:solidFill>
                  <a:srgbClr val="000000"/>
                </a:solidFill>
              </a:rPr>
              <a:t>10 Leisure Trusts</a:t>
            </a:r>
            <a:endParaRPr sz="2000">
              <a:solidFill>
                <a:srgbClr val="000000"/>
              </a:solidFill>
            </a:endParaRPr>
          </a:p>
          <a:p>
            <a:pPr indent="-120650" lvl="0" marL="457200" rtl="0" algn="l">
              <a:lnSpc>
                <a:spcPct val="115000"/>
              </a:lnSpc>
              <a:spcBef>
                <a:spcPts val="1600"/>
              </a:spcBef>
              <a:spcAft>
                <a:spcPts val="0"/>
              </a:spcAft>
              <a:buClr>
                <a:srgbClr val="000000"/>
              </a:buClr>
              <a:buSzPts val="1900"/>
              <a:buChar char="●"/>
            </a:pPr>
            <a:r>
              <a:rPr lang="en-GB" sz="2000">
                <a:solidFill>
                  <a:srgbClr val="000000"/>
                </a:solidFill>
              </a:rPr>
              <a:t> Parkinson’s Awareness Training</a:t>
            </a:r>
            <a:r>
              <a:rPr lang="en-GB" sz="1900">
                <a:solidFill>
                  <a:srgbClr val="000000"/>
                </a:solidFill>
              </a:rPr>
              <a:t> </a:t>
            </a:r>
            <a:endParaRPr sz="1900">
              <a:solidFill>
                <a:srgbClr val="000000"/>
              </a:solidFill>
            </a:endParaRPr>
          </a:p>
          <a:p>
            <a:pPr indent="0" lvl="0" marL="457200" rtl="0" algn="l">
              <a:lnSpc>
                <a:spcPct val="115000"/>
              </a:lnSpc>
              <a:spcBef>
                <a:spcPts val="1600"/>
              </a:spcBef>
              <a:spcAft>
                <a:spcPts val="0"/>
              </a:spcAft>
              <a:buSzPts val="1400"/>
              <a:buNone/>
            </a:pPr>
            <a:r>
              <a:rPr lang="en-GB">
                <a:solidFill>
                  <a:schemeClr val="dk2"/>
                </a:solidFill>
              </a:rPr>
              <a:t> </a:t>
            </a:r>
            <a:endParaRPr>
              <a:solidFill>
                <a:schemeClr val="dk2"/>
              </a:solidFill>
            </a:endParaRPr>
          </a:p>
          <a:p>
            <a:pPr indent="0" lvl="0" marL="457200" rtl="0" algn="l">
              <a:lnSpc>
                <a:spcPct val="115000"/>
              </a:lnSpc>
              <a:spcBef>
                <a:spcPts val="1600"/>
              </a:spcBef>
              <a:spcAft>
                <a:spcPts val="1600"/>
              </a:spcAft>
              <a:buSzPts val="1400"/>
              <a:buNone/>
            </a:pPr>
            <a:r>
              <a:t/>
            </a:r>
            <a:endParaRPr>
              <a:solidFill>
                <a:schemeClr val="dk2"/>
              </a:solidFill>
            </a:endParaRPr>
          </a:p>
        </p:txBody>
      </p:sp>
      <p:sp>
        <p:nvSpPr>
          <p:cNvPr id="508" name="Google Shape;508;p10"/>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000"/>
              <a:buNone/>
            </a:pPr>
            <a:fld id="{00000000-1234-1234-1234-123412341234}" type="slidenum">
              <a:rPr lang="en-GB"/>
              <a:t>‹#›</a:t>
            </a:fld>
            <a:endParaRPr/>
          </a:p>
        </p:txBody>
      </p:sp>
      <p:sp>
        <p:nvSpPr>
          <p:cNvPr id="509" name="Google Shape;509;p10"/>
          <p:cNvSpPr/>
          <p:nvPr/>
        </p:nvSpPr>
        <p:spPr>
          <a:xfrm>
            <a:off x="3541425" y="407500"/>
            <a:ext cx="2322600" cy="1390800"/>
          </a:xfrm>
          <a:prstGeom prst="wedgeRoundRectCallout">
            <a:avLst>
              <a:gd fmla="val -20833" name="adj1"/>
              <a:gd fmla="val 62500"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“Thank you it was a great workshop, I like the delivery as zoom can be hard but it’s very interactive”</a:t>
            </a:r>
            <a:endParaRPr b="0" i="0" sz="1400" u="none" cap="none" strike="noStrike">
              <a:solidFill>
                <a:srgbClr val="000000"/>
              </a:solidFill>
              <a:latin typeface="Arial"/>
              <a:ea typeface="Arial"/>
              <a:cs typeface="Arial"/>
              <a:sym typeface="Arial"/>
            </a:endParaRPr>
          </a:p>
        </p:txBody>
      </p:sp>
      <p:sp>
        <p:nvSpPr>
          <p:cNvPr id="510" name="Google Shape;510;p10"/>
          <p:cNvSpPr/>
          <p:nvPr/>
        </p:nvSpPr>
        <p:spPr>
          <a:xfrm>
            <a:off x="6399425" y="531600"/>
            <a:ext cx="2430000" cy="1600800"/>
          </a:xfrm>
          <a:prstGeom prst="wedgeRoundRectCallout">
            <a:avLst>
              <a:gd fmla="val 12805" name="adj1"/>
              <a:gd fmla="val 74433"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course was brilliant, very informative and all tutors did a fantastic job to keep the content interesting and very informative!”</a:t>
            </a:r>
            <a:endParaRPr b="0" i="0" sz="1400" u="none" cap="none" strike="noStrike">
              <a:solidFill>
                <a:srgbClr val="000000"/>
              </a:solidFill>
              <a:latin typeface="Arial"/>
              <a:ea typeface="Arial"/>
              <a:cs typeface="Arial"/>
              <a:sym typeface="Arial"/>
            </a:endParaRPr>
          </a:p>
        </p:txBody>
      </p:sp>
      <p:sp>
        <p:nvSpPr>
          <p:cNvPr id="511" name="Google Shape;511;p10"/>
          <p:cNvSpPr/>
          <p:nvPr/>
        </p:nvSpPr>
        <p:spPr>
          <a:xfrm>
            <a:off x="4746050" y="2153900"/>
            <a:ext cx="1548300" cy="892500"/>
          </a:xfrm>
          <a:prstGeom prst="wedgeRoundRectCallout">
            <a:avLst>
              <a:gd fmla="val -7668" name="adj1"/>
              <a:gd fmla="val 8067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workshop was excellent, I learnt so much”</a:t>
            </a:r>
            <a:endParaRPr b="0" i="0" sz="1400" u="none" cap="none" strike="noStrike">
              <a:solidFill>
                <a:srgbClr val="000000"/>
              </a:solidFill>
              <a:latin typeface="Arial"/>
              <a:ea typeface="Arial"/>
              <a:cs typeface="Arial"/>
              <a:sym typeface="Arial"/>
            </a:endParaRPr>
          </a:p>
        </p:txBody>
      </p:sp>
      <p:sp>
        <p:nvSpPr>
          <p:cNvPr id="512" name="Google Shape;512;p10"/>
          <p:cNvSpPr/>
          <p:nvPr/>
        </p:nvSpPr>
        <p:spPr>
          <a:xfrm>
            <a:off x="6294350" y="3313150"/>
            <a:ext cx="1994400" cy="1261200"/>
          </a:xfrm>
          <a:prstGeom prst="wedgeRoundRectCallout">
            <a:avLst>
              <a:gd fmla="val 14136" name="adj1"/>
              <a:gd fmla="val 77501"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“The workshop flowed really well and everything we covered I felt had a reason for it”</a:t>
            </a:r>
            <a:endParaRPr b="0" i="0" sz="1400" u="none" cap="none" strike="noStrike">
              <a:solidFill>
                <a:srgbClr val="000000"/>
              </a:solidFill>
              <a:latin typeface="Arial"/>
              <a:ea typeface="Arial"/>
              <a:cs typeface="Arial"/>
              <a:sym typeface="Arial"/>
            </a:endParaRPr>
          </a:p>
        </p:txBody>
      </p:sp>
      <p:sp>
        <p:nvSpPr>
          <p:cNvPr id="513" name="Google Shape;513;p10"/>
          <p:cNvSpPr/>
          <p:nvPr/>
        </p:nvSpPr>
        <p:spPr>
          <a:xfrm>
            <a:off x="3601050" y="3402025"/>
            <a:ext cx="1745100" cy="1261200"/>
          </a:xfrm>
          <a:prstGeom prst="wedgeRoundRectCallout">
            <a:avLst>
              <a:gd fmla="val 2975" name="adj1"/>
              <a:gd fmla="val 80293"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“Great to have pre-course learning to get my brain fired up”</a:t>
            </a:r>
            <a:endParaRPr b="0" i="0" sz="1400" u="none" cap="none" strike="noStrike">
              <a:solidFill>
                <a:srgbClr val="000000"/>
              </a:solidFill>
              <a:latin typeface="Arial"/>
              <a:ea typeface="Arial"/>
              <a:cs typeface="Arial"/>
              <a:sym typeface="Arial"/>
            </a:endParaRPr>
          </a:p>
        </p:txBody>
      </p:sp>
      <p:pic>
        <p:nvPicPr>
          <p:cNvPr id="514" name="Google Shape;514;p10"/>
          <p:cNvPicPr preferRelativeResize="0"/>
          <p:nvPr/>
        </p:nvPicPr>
        <p:blipFill rotWithShape="1">
          <a:blip r:embed="rId3">
            <a:alphaModFix/>
          </a:blip>
          <a:srcRect b="0" l="0" r="0" t="0"/>
          <a:stretch/>
        </p:blipFill>
        <p:spPr>
          <a:xfrm>
            <a:off x="244751" y="4202098"/>
            <a:ext cx="2322600" cy="94140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11"/>
          <p:cNvSpPr txBox="1"/>
          <p:nvPr>
            <p:ph type="title"/>
          </p:nvPr>
        </p:nvSpPr>
        <p:spPr>
          <a:xfrm>
            <a:off x="345850" y="157850"/>
            <a:ext cx="8018400" cy="7455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rPr lang="en-GB"/>
              <a:t>Pilot Work- Interim anecdotal findings</a:t>
            </a:r>
            <a:endParaRPr/>
          </a:p>
        </p:txBody>
      </p:sp>
      <p:sp>
        <p:nvSpPr>
          <p:cNvPr id="521" name="Google Shape;521;p11"/>
          <p:cNvSpPr txBox="1"/>
          <p:nvPr>
            <p:ph idx="1" type="body"/>
          </p:nvPr>
        </p:nvSpPr>
        <p:spPr>
          <a:xfrm>
            <a:off x="345847" y="1456489"/>
            <a:ext cx="7212900" cy="2322600"/>
          </a:xfrm>
          <a:prstGeom prst="rect">
            <a:avLst/>
          </a:prstGeom>
          <a:noFill/>
          <a:ln>
            <a:noFill/>
          </a:ln>
        </p:spPr>
        <p:txBody>
          <a:bodyPr anchorCtr="0" anchor="t" bIns="0" lIns="0" spcFirstLastPara="1" rIns="0" wrap="square" tIns="0">
            <a:noAutofit/>
          </a:bodyPr>
          <a:lstStyle/>
          <a:p>
            <a:pPr indent="-355600" lvl="0" marL="457200" rtl="0" algn="l">
              <a:lnSpc>
                <a:spcPct val="145454"/>
              </a:lnSpc>
              <a:spcBef>
                <a:spcPts val="0"/>
              </a:spcBef>
              <a:spcAft>
                <a:spcPts val="0"/>
              </a:spcAft>
              <a:buSzPts val="2000"/>
              <a:buChar char="●"/>
            </a:pPr>
            <a:r>
              <a:rPr lang="en-GB" sz="2000"/>
              <a:t>55 participants online each week</a:t>
            </a:r>
            <a:endParaRPr sz="2000"/>
          </a:p>
          <a:p>
            <a:pPr indent="-355600" lvl="0" marL="457200" rtl="0" algn="l">
              <a:lnSpc>
                <a:spcPct val="145454"/>
              </a:lnSpc>
              <a:spcBef>
                <a:spcPts val="0"/>
              </a:spcBef>
              <a:spcAft>
                <a:spcPts val="0"/>
              </a:spcAft>
              <a:buSzPts val="2000"/>
              <a:buChar char="●"/>
            </a:pPr>
            <a:r>
              <a:rPr lang="en-GB" sz="2000"/>
              <a:t>Benefits in balance and strength reported</a:t>
            </a:r>
            <a:endParaRPr sz="2000"/>
          </a:p>
          <a:p>
            <a:pPr indent="-355600" lvl="0" marL="457200" rtl="0" algn="l">
              <a:lnSpc>
                <a:spcPct val="145454"/>
              </a:lnSpc>
              <a:spcBef>
                <a:spcPts val="0"/>
              </a:spcBef>
              <a:spcAft>
                <a:spcPts val="0"/>
              </a:spcAft>
              <a:buSzPts val="2000"/>
              <a:buChar char="●"/>
            </a:pPr>
            <a:r>
              <a:rPr lang="en-GB" sz="2000"/>
              <a:t>Being with peer group valued, even if online</a:t>
            </a:r>
            <a:endParaRPr sz="2000"/>
          </a:p>
          <a:p>
            <a:pPr indent="-355600" lvl="0" marL="457200" rtl="0" algn="l">
              <a:lnSpc>
                <a:spcPct val="145454"/>
              </a:lnSpc>
              <a:spcBef>
                <a:spcPts val="0"/>
              </a:spcBef>
              <a:spcAft>
                <a:spcPts val="0"/>
              </a:spcAft>
              <a:buSzPts val="2000"/>
              <a:buChar char="●"/>
            </a:pPr>
            <a:r>
              <a:rPr lang="en-GB" sz="2000"/>
              <a:t>Engagement in other exercise opportunities </a:t>
            </a:r>
            <a:endParaRPr sz="2000"/>
          </a:p>
          <a:p>
            <a:pPr indent="0" lvl="0" marL="0" rtl="0" algn="l">
              <a:lnSpc>
                <a:spcPct val="145454"/>
              </a:lnSpc>
              <a:spcBef>
                <a:spcPts val="0"/>
              </a:spcBef>
              <a:spcAft>
                <a:spcPts val="0"/>
              </a:spcAft>
              <a:buSzPts val="2200"/>
              <a:buNone/>
            </a:pPr>
            <a:r>
              <a:t/>
            </a:r>
            <a:endParaRPr sz="2000"/>
          </a:p>
          <a:p>
            <a:pPr indent="0" lvl="0" marL="457200" rtl="0" algn="l">
              <a:lnSpc>
                <a:spcPct val="145454"/>
              </a:lnSpc>
              <a:spcBef>
                <a:spcPts val="0"/>
              </a:spcBef>
              <a:spcAft>
                <a:spcPts val="0"/>
              </a:spcAft>
              <a:buSzPts val="2200"/>
              <a:buNone/>
            </a:pPr>
            <a:r>
              <a:t/>
            </a:r>
            <a:endParaRPr sz="2000"/>
          </a:p>
        </p:txBody>
      </p:sp>
      <p:sp>
        <p:nvSpPr>
          <p:cNvPr id="522" name="Google Shape;522;p11"/>
          <p:cNvSpPr txBox="1"/>
          <p:nvPr>
            <p:ph idx="12" type="sldNum"/>
          </p:nvPr>
        </p:nvSpPr>
        <p:spPr>
          <a:xfrm>
            <a:off x="8244385" y="4638687"/>
            <a:ext cx="455400" cy="2055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id="528" name="Google Shape;528;p12"/>
          <p:cNvPicPr preferRelativeResize="0"/>
          <p:nvPr/>
        </p:nvPicPr>
        <p:blipFill rotWithShape="1">
          <a:blip r:embed="rId3">
            <a:alphaModFix/>
          </a:blip>
          <a:srcRect b="0" l="5299" r="5308" t="0"/>
          <a:stretch/>
        </p:blipFill>
        <p:spPr>
          <a:xfrm>
            <a:off x="5244250" y="1386100"/>
            <a:ext cx="3232598" cy="2384201"/>
          </a:xfrm>
          <a:prstGeom prst="rect">
            <a:avLst/>
          </a:prstGeom>
          <a:noFill/>
          <a:ln cap="flat" cmpd="dbl" w="76200">
            <a:solidFill>
              <a:schemeClr val="lt1"/>
            </a:solidFill>
            <a:prstDash val="solid"/>
            <a:miter lim="8000"/>
            <a:headEnd len="sm" w="sm" type="none"/>
            <a:tailEnd len="sm" w="sm" type="none"/>
          </a:ln>
        </p:spPr>
      </p:pic>
      <p:sp>
        <p:nvSpPr>
          <p:cNvPr id="529" name="Google Shape;529;p12"/>
          <p:cNvSpPr txBox="1"/>
          <p:nvPr>
            <p:ph type="title"/>
          </p:nvPr>
        </p:nvSpPr>
        <p:spPr>
          <a:xfrm>
            <a:off x="200100" y="406900"/>
            <a:ext cx="3978000" cy="979200"/>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SzPts val="3000"/>
              <a:buNone/>
            </a:pPr>
            <a:r>
              <a:rPr lang="en-GB" sz="3200">
                <a:solidFill>
                  <a:schemeClr val="lt2"/>
                </a:solidFill>
              </a:rPr>
              <a:t>Spreading the message</a:t>
            </a:r>
            <a:endParaRPr sz="3200">
              <a:solidFill>
                <a:schemeClr val="lt2"/>
              </a:solidFill>
            </a:endParaRPr>
          </a:p>
        </p:txBody>
      </p:sp>
      <p:sp>
        <p:nvSpPr>
          <p:cNvPr id="530" name="Google Shape;530;p12"/>
          <p:cNvSpPr txBox="1"/>
          <p:nvPr>
            <p:ph idx="1" type="body"/>
          </p:nvPr>
        </p:nvSpPr>
        <p:spPr>
          <a:xfrm>
            <a:off x="291950" y="1854951"/>
            <a:ext cx="3978000" cy="2577000"/>
          </a:xfrm>
          <a:prstGeom prst="rect">
            <a:avLst/>
          </a:prstGeom>
          <a:noFill/>
          <a:ln>
            <a:noFill/>
          </a:ln>
        </p:spPr>
        <p:txBody>
          <a:bodyPr anchorCtr="0" anchor="t" bIns="0" lIns="0" spcFirstLastPara="1" rIns="0" wrap="square" tIns="0">
            <a:noAutofit/>
          </a:bodyPr>
          <a:lstStyle/>
          <a:p>
            <a:pPr indent="-355600" lvl="0" marL="457200" rtl="0" algn="l">
              <a:lnSpc>
                <a:spcPct val="115000"/>
              </a:lnSpc>
              <a:spcBef>
                <a:spcPts val="1000"/>
              </a:spcBef>
              <a:spcAft>
                <a:spcPts val="0"/>
              </a:spcAft>
              <a:buSzPts val="2000"/>
              <a:buChar char="●"/>
            </a:pPr>
            <a:r>
              <a:rPr lang="en-GB" sz="2000"/>
              <a:t>Volunteer Ambassador Programme</a:t>
            </a:r>
            <a:endParaRPr sz="2000"/>
          </a:p>
          <a:p>
            <a:pPr indent="-355600" lvl="0" marL="457200" rtl="0" algn="l">
              <a:lnSpc>
                <a:spcPct val="115000"/>
              </a:lnSpc>
              <a:spcBef>
                <a:spcPts val="0"/>
              </a:spcBef>
              <a:spcAft>
                <a:spcPts val="0"/>
              </a:spcAft>
              <a:buSzPts val="2000"/>
              <a:buChar char="●"/>
            </a:pPr>
            <a:r>
              <a:rPr lang="en-GB" sz="2000"/>
              <a:t>Raising Awareness of importance &amp; benefits of activity</a:t>
            </a:r>
            <a:endParaRPr sz="2000"/>
          </a:p>
          <a:p>
            <a:pPr indent="0" lvl="0" marL="0" rtl="0" algn="l">
              <a:lnSpc>
                <a:spcPct val="115000"/>
              </a:lnSpc>
              <a:spcBef>
                <a:spcPts val="1600"/>
              </a:spcBef>
              <a:spcAft>
                <a:spcPts val="0"/>
              </a:spcAft>
              <a:buSzPts val="1600"/>
              <a:buNone/>
            </a:pPr>
            <a:r>
              <a:t/>
            </a:r>
            <a:endParaRPr/>
          </a:p>
          <a:p>
            <a:pPr indent="0" lvl="0" marL="0" rtl="0" algn="l">
              <a:lnSpc>
                <a:spcPct val="115000"/>
              </a:lnSpc>
              <a:spcBef>
                <a:spcPts val="1600"/>
              </a:spcBef>
              <a:spcAft>
                <a:spcPts val="0"/>
              </a:spcAft>
              <a:buSzPts val="1600"/>
              <a:buNone/>
            </a:pPr>
            <a:r>
              <a:t/>
            </a:r>
            <a:endParaRPr/>
          </a:p>
          <a:p>
            <a:pPr indent="0" lvl="0" marL="0" rtl="0" algn="l">
              <a:lnSpc>
                <a:spcPct val="115000"/>
              </a:lnSpc>
              <a:spcBef>
                <a:spcPts val="1600"/>
              </a:spcBef>
              <a:spcAft>
                <a:spcPts val="0"/>
              </a:spcAft>
              <a:buSzPts val="1600"/>
              <a:buNone/>
            </a:pPr>
            <a:r>
              <a:t/>
            </a:r>
            <a:endParaRPr/>
          </a:p>
          <a:p>
            <a:pPr indent="0" lvl="0" marL="457200" rtl="0" algn="l">
              <a:lnSpc>
                <a:spcPct val="115000"/>
              </a:lnSpc>
              <a:spcBef>
                <a:spcPts val="1600"/>
              </a:spcBef>
              <a:spcAft>
                <a:spcPts val="1600"/>
              </a:spcAft>
              <a:buSzPts val="1600"/>
              <a:buNone/>
            </a:pPr>
            <a:r>
              <a:t/>
            </a:r>
            <a:endParaRPr/>
          </a:p>
        </p:txBody>
      </p:sp>
      <p:sp>
        <p:nvSpPr>
          <p:cNvPr id="531" name="Google Shape;531;p12"/>
          <p:cNvSpPr txBox="1"/>
          <p:nvPr>
            <p:ph idx="12" type="sldNum"/>
          </p:nvPr>
        </p:nvSpPr>
        <p:spPr>
          <a:xfrm>
            <a:off x="8472458" y="4663217"/>
            <a:ext cx="548700" cy="3936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000"/>
              <a:buNone/>
            </a:pPr>
            <a:fld id="{00000000-1234-1234-1234-123412341234}" type="slidenum">
              <a:rPr lang="en-GB"/>
              <a:t>‹#›</a:t>
            </a:fld>
            <a:endParaRPr/>
          </a:p>
        </p:txBody>
      </p:sp>
      <p:pic>
        <p:nvPicPr>
          <p:cNvPr id="532" name="Google Shape;532;p12"/>
          <p:cNvPicPr preferRelativeResize="0"/>
          <p:nvPr/>
        </p:nvPicPr>
        <p:blipFill rotWithShape="1">
          <a:blip r:embed="rId4">
            <a:alphaModFix/>
          </a:blip>
          <a:srcRect b="0" l="0" r="0" t="0"/>
          <a:stretch/>
        </p:blipFill>
        <p:spPr>
          <a:xfrm>
            <a:off x="135100" y="4159400"/>
            <a:ext cx="2267773" cy="919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13"/>
          <p:cNvSpPr txBox="1"/>
          <p:nvPr>
            <p:ph type="title"/>
          </p:nvPr>
        </p:nvSpPr>
        <p:spPr>
          <a:xfrm>
            <a:off x="345850" y="157850"/>
            <a:ext cx="8018400" cy="7455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rPr lang="en-GB"/>
              <a:t>Parkinson’s Active VIDEO</a:t>
            </a:r>
            <a:endParaRPr/>
          </a:p>
        </p:txBody>
      </p:sp>
      <p:sp>
        <p:nvSpPr>
          <p:cNvPr id="539" name="Google Shape;539;p13"/>
          <p:cNvSpPr txBox="1"/>
          <p:nvPr>
            <p:ph idx="1" type="body"/>
          </p:nvPr>
        </p:nvSpPr>
        <p:spPr>
          <a:xfrm>
            <a:off x="436872" y="1276139"/>
            <a:ext cx="7212900" cy="23226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sz="2000"/>
          </a:p>
          <a:p>
            <a:pPr indent="0" lvl="0" marL="0" rtl="0" algn="l">
              <a:lnSpc>
                <a:spcPct val="145454"/>
              </a:lnSpc>
              <a:spcBef>
                <a:spcPts val="0"/>
              </a:spcBef>
              <a:spcAft>
                <a:spcPts val="0"/>
              </a:spcAft>
              <a:buSzPts val="2200"/>
              <a:buNone/>
            </a:pPr>
            <a:r>
              <a:t/>
            </a:r>
            <a:endParaRPr sz="2000"/>
          </a:p>
          <a:p>
            <a:pPr indent="0" lvl="0" marL="0" rtl="0" algn="l">
              <a:lnSpc>
                <a:spcPct val="145454"/>
              </a:lnSpc>
              <a:spcBef>
                <a:spcPts val="0"/>
              </a:spcBef>
              <a:spcAft>
                <a:spcPts val="0"/>
              </a:spcAft>
              <a:buSzPts val="2200"/>
              <a:buNone/>
            </a:pPr>
            <a:r>
              <a:rPr lang="en-GB" sz="2000" u="sng">
                <a:solidFill>
                  <a:schemeClr val="hlink"/>
                </a:solidFill>
                <a:hlinkClick r:id="rId3"/>
              </a:rPr>
              <a:t>https://youtu.be/1UaZ4XWFxK0</a:t>
            </a:r>
            <a:r>
              <a:rPr lang="en-GB" sz="2000"/>
              <a:t> </a:t>
            </a:r>
            <a:endParaRPr sz="2000"/>
          </a:p>
          <a:p>
            <a:pPr indent="0" lvl="0" marL="457200" rtl="0" algn="l">
              <a:lnSpc>
                <a:spcPct val="145454"/>
              </a:lnSpc>
              <a:spcBef>
                <a:spcPts val="0"/>
              </a:spcBef>
              <a:spcAft>
                <a:spcPts val="0"/>
              </a:spcAft>
              <a:buSzPts val="2200"/>
              <a:buNone/>
            </a:pPr>
            <a:r>
              <a:t/>
            </a:r>
            <a:endParaRPr sz="2000"/>
          </a:p>
        </p:txBody>
      </p:sp>
      <p:sp>
        <p:nvSpPr>
          <p:cNvPr id="540" name="Google Shape;540;p13"/>
          <p:cNvSpPr txBox="1"/>
          <p:nvPr>
            <p:ph idx="12" type="sldNum"/>
          </p:nvPr>
        </p:nvSpPr>
        <p:spPr>
          <a:xfrm>
            <a:off x="8244385" y="4638687"/>
            <a:ext cx="455400" cy="2055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SzPts val="1200"/>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14"/>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546" name="Google Shape;546;p14"/>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547" name="Google Shape;547;p14"/>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15"/>
          <p:cNvSpPr txBox="1"/>
          <p:nvPr>
            <p:ph type="title"/>
          </p:nvPr>
        </p:nvSpPr>
        <p:spPr>
          <a:xfrm>
            <a:off x="345851" y="210475"/>
            <a:ext cx="8194500" cy="994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GB"/>
              <a:t>The Excellence Network - the driving force for service improvement in Parkinson’s care </a:t>
            </a:r>
            <a:endParaRPr/>
          </a:p>
        </p:txBody>
      </p:sp>
      <p:sp>
        <p:nvSpPr>
          <p:cNvPr id="553" name="Google Shape;553;p15"/>
          <p:cNvSpPr txBox="1"/>
          <p:nvPr>
            <p:ph idx="1" type="body"/>
          </p:nvPr>
        </p:nvSpPr>
        <p:spPr>
          <a:xfrm>
            <a:off x="2875725" y="1254500"/>
            <a:ext cx="5857500" cy="3128100"/>
          </a:xfrm>
          <a:prstGeom prst="rect">
            <a:avLst/>
          </a:prstGeom>
          <a:noFill/>
          <a:ln>
            <a:noFill/>
          </a:ln>
        </p:spPr>
        <p:txBody>
          <a:bodyPr anchorCtr="0" anchor="t" bIns="0" lIns="0" spcFirstLastPara="1" rIns="0" wrap="square" tIns="0">
            <a:noAutofit/>
          </a:bodyPr>
          <a:lstStyle/>
          <a:p>
            <a:pPr indent="-215900" lvl="0" marL="342900" rtl="0" algn="l">
              <a:lnSpc>
                <a:spcPct val="90000"/>
              </a:lnSpc>
              <a:spcBef>
                <a:spcPts val="400"/>
              </a:spcBef>
              <a:spcAft>
                <a:spcPts val="0"/>
              </a:spcAft>
              <a:buClr>
                <a:srgbClr val="0070C0"/>
              </a:buClr>
              <a:buSzPts val="2000"/>
              <a:buFont typeface="Arial"/>
              <a:buNone/>
            </a:pPr>
            <a:r>
              <a:rPr b="1" lang="en-GB" sz="2000">
                <a:solidFill>
                  <a:srgbClr val="0070C0"/>
                </a:solidFill>
              </a:rPr>
              <a:t>Collaboration</a:t>
            </a:r>
            <a:r>
              <a:rPr lang="en-GB" sz="2000"/>
              <a:t>: a UK-wide network of many different professionals with regional and special interest groups addressing service challenges</a:t>
            </a:r>
            <a:endParaRPr sz="3200"/>
          </a:p>
          <a:p>
            <a:pPr indent="-215900" lvl="0" marL="342900" rtl="0" algn="l">
              <a:lnSpc>
                <a:spcPct val="90000"/>
              </a:lnSpc>
              <a:spcBef>
                <a:spcPts val="400"/>
              </a:spcBef>
              <a:spcAft>
                <a:spcPts val="0"/>
              </a:spcAft>
              <a:buClr>
                <a:schemeClr val="dk1"/>
              </a:buClr>
              <a:buSzPts val="2000"/>
              <a:buFont typeface="Arial"/>
              <a:buNone/>
            </a:pPr>
            <a:r>
              <a:t/>
            </a:r>
            <a:endParaRPr sz="2000"/>
          </a:p>
          <a:p>
            <a:pPr indent="-215900" lvl="0" marL="342900" rtl="0" algn="l">
              <a:lnSpc>
                <a:spcPct val="90000"/>
              </a:lnSpc>
              <a:spcBef>
                <a:spcPts val="400"/>
              </a:spcBef>
              <a:spcAft>
                <a:spcPts val="0"/>
              </a:spcAft>
              <a:buClr>
                <a:srgbClr val="0070C0"/>
              </a:buClr>
              <a:buSzPts val="2000"/>
              <a:buFont typeface="Arial"/>
              <a:buNone/>
            </a:pPr>
            <a:r>
              <a:rPr b="1" lang="en-GB" sz="2000">
                <a:solidFill>
                  <a:srgbClr val="0070C0"/>
                </a:solidFill>
              </a:rPr>
              <a:t>Resources</a:t>
            </a:r>
            <a:r>
              <a:rPr lang="en-GB" sz="2000"/>
              <a:t>: Audit, clinical tools, guidelines, case studies and business case support</a:t>
            </a:r>
            <a:endParaRPr sz="3200"/>
          </a:p>
          <a:p>
            <a:pPr indent="0" lvl="0" marL="0" rtl="0" algn="l">
              <a:lnSpc>
                <a:spcPct val="90000"/>
              </a:lnSpc>
              <a:spcBef>
                <a:spcPts val="400"/>
              </a:spcBef>
              <a:spcAft>
                <a:spcPts val="0"/>
              </a:spcAft>
              <a:buClr>
                <a:schemeClr val="dk1"/>
              </a:buClr>
              <a:buSzPts val="2000"/>
              <a:buFont typeface="Arial"/>
              <a:buNone/>
            </a:pPr>
            <a:r>
              <a:t/>
            </a:r>
            <a:endParaRPr sz="2000"/>
          </a:p>
          <a:p>
            <a:pPr indent="-215900" lvl="0" marL="342900" rtl="0" algn="l">
              <a:lnSpc>
                <a:spcPct val="90000"/>
              </a:lnSpc>
              <a:spcBef>
                <a:spcPts val="400"/>
              </a:spcBef>
              <a:spcAft>
                <a:spcPts val="0"/>
              </a:spcAft>
              <a:buClr>
                <a:srgbClr val="0070C0"/>
              </a:buClr>
              <a:buSzPts val="2000"/>
              <a:buFont typeface="Arial"/>
              <a:buNone/>
            </a:pPr>
            <a:r>
              <a:rPr b="1" lang="en-GB" sz="2000">
                <a:solidFill>
                  <a:srgbClr val="0070C0"/>
                </a:solidFill>
              </a:rPr>
              <a:t>Learning</a:t>
            </a:r>
            <a:r>
              <a:rPr lang="en-GB" sz="2000"/>
              <a:t>: free resources for all levels of staff – nurse, therapy and generalist pathways mapped to career stage and experience level</a:t>
            </a:r>
            <a:endParaRPr sz="2000"/>
          </a:p>
          <a:p>
            <a:pPr indent="-215900" lvl="0" marL="342900" rtl="0" algn="l">
              <a:lnSpc>
                <a:spcPct val="90000"/>
              </a:lnSpc>
              <a:spcBef>
                <a:spcPts val="400"/>
              </a:spcBef>
              <a:spcAft>
                <a:spcPts val="0"/>
              </a:spcAft>
              <a:buSzPts val="2000"/>
              <a:buFont typeface="Arial"/>
              <a:buNone/>
            </a:pPr>
            <a:r>
              <a:rPr lang="en-GB" sz="2000" u="sng">
                <a:solidFill>
                  <a:schemeClr val="hlink"/>
                </a:solidFill>
                <a:hlinkClick r:id="rId3"/>
              </a:rPr>
              <a:t>parkinsons.org.uk/excellencenetwork</a:t>
            </a:r>
            <a:r>
              <a:rPr lang="en-GB" sz="2000"/>
              <a:t> </a:t>
            </a:r>
            <a:endParaRPr sz="2000"/>
          </a:p>
          <a:p>
            <a:pPr indent="-215900" lvl="0" marL="342900" rtl="0" algn="l">
              <a:lnSpc>
                <a:spcPct val="90000"/>
              </a:lnSpc>
              <a:spcBef>
                <a:spcPts val="400"/>
              </a:spcBef>
              <a:spcAft>
                <a:spcPts val="0"/>
              </a:spcAft>
              <a:buSzPts val="2000"/>
              <a:buFont typeface="Arial"/>
              <a:buNone/>
            </a:pPr>
            <a:r>
              <a:t/>
            </a:r>
            <a:endParaRPr sz="2000"/>
          </a:p>
        </p:txBody>
      </p:sp>
      <p:pic>
        <p:nvPicPr>
          <p:cNvPr id="554" name="Google Shape;554;p15"/>
          <p:cNvPicPr preferRelativeResize="0"/>
          <p:nvPr/>
        </p:nvPicPr>
        <p:blipFill rotWithShape="1">
          <a:blip r:embed="rId4">
            <a:alphaModFix/>
          </a:blip>
          <a:srcRect b="27946" l="0" r="67324" t="6952"/>
          <a:stretch/>
        </p:blipFill>
        <p:spPr>
          <a:xfrm>
            <a:off x="0" y="1162851"/>
            <a:ext cx="2726666" cy="30556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pic>
        <p:nvPicPr>
          <p:cNvPr id="559" name="Google Shape;559;p16"/>
          <p:cNvPicPr preferRelativeResize="0"/>
          <p:nvPr/>
        </p:nvPicPr>
        <p:blipFill rotWithShape="1">
          <a:blip r:embed="rId3">
            <a:alphaModFix/>
          </a:blip>
          <a:srcRect b="0" l="0" r="0" t="0"/>
          <a:stretch/>
        </p:blipFill>
        <p:spPr>
          <a:xfrm>
            <a:off x="0" y="0"/>
            <a:ext cx="9144000" cy="514350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17"/>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118750"/>
              </a:lnSpc>
              <a:spcBef>
                <a:spcPts val="0"/>
              </a:spcBef>
              <a:spcAft>
                <a:spcPts val="0"/>
              </a:spcAft>
              <a:buSzPts val="1800"/>
              <a:buNone/>
            </a:pPr>
            <a:r>
              <a:rPr lang="en-GB" sz="3000"/>
              <a:t>2019 UK Parkinson’s Audit Findings</a:t>
            </a:r>
            <a:endParaRPr/>
          </a:p>
        </p:txBody>
      </p:sp>
      <p:sp>
        <p:nvSpPr>
          <p:cNvPr id="565" name="Google Shape;565;p17"/>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08000"/>
              </a:lnSpc>
              <a:spcBef>
                <a:spcPts val="0"/>
              </a:spcBef>
              <a:spcAft>
                <a:spcPts val="0"/>
              </a:spcAft>
              <a:buSzPts val="2200"/>
              <a:buNone/>
            </a:pPr>
            <a:r>
              <a:rPr b="1" lang="en-GB" sz="2800"/>
              <a:t>S</a:t>
            </a:r>
            <a:r>
              <a:rPr b="1" lang="en-GB" sz="2600"/>
              <a:t>ome areas identified for improvement</a:t>
            </a:r>
            <a:endParaRPr b="1" sz="2600"/>
          </a:p>
          <a:p>
            <a:pPr indent="-374650" lvl="0" marL="457200" rtl="0" algn="l">
              <a:lnSpc>
                <a:spcPct val="108000"/>
              </a:lnSpc>
              <a:spcBef>
                <a:spcPts val="0"/>
              </a:spcBef>
              <a:spcAft>
                <a:spcPts val="0"/>
              </a:spcAft>
              <a:buSzPts val="2300"/>
              <a:buFont typeface="Nunito"/>
              <a:buChar char="●"/>
            </a:pPr>
            <a:r>
              <a:rPr b="1" lang="en-GB" sz="2300"/>
              <a:t>Multidisciplinary working</a:t>
            </a:r>
            <a:endParaRPr b="1" sz="2300"/>
          </a:p>
          <a:p>
            <a:pPr indent="-374650" lvl="0" marL="457200" rtl="0" algn="l">
              <a:lnSpc>
                <a:spcPct val="108000"/>
              </a:lnSpc>
              <a:spcBef>
                <a:spcPts val="0"/>
              </a:spcBef>
              <a:spcAft>
                <a:spcPts val="0"/>
              </a:spcAft>
              <a:buSzPts val="2300"/>
              <a:buFont typeface="Arial"/>
              <a:buChar char="●"/>
            </a:pPr>
            <a:r>
              <a:rPr b="1" lang="en-GB" sz="2300"/>
              <a:t>Bone health</a:t>
            </a:r>
            <a:endParaRPr b="1" sz="2300"/>
          </a:p>
          <a:p>
            <a:pPr indent="-374650" lvl="0" marL="457200" rtl="0" algn="l">
              <a:lnSpc>
                <a:spcPct val="108000"/>
              </a:lnSpc>
              <a:spcBef>
                <a:spcPts val="0"/>
              </a:spcBef>
              <a:spcAft>
                <a:spcPts val="0"/>
              </a:spcAft>
              <a:buSzPts val="2300"/>
              <a:buFont typeface="Nunito"/>
              <a:buChar char="●"/>
            </a:pPr>
            <a:r>
              <a:rPr lang="en-GB" sz="2300"/>
              <a:t>Communications and info sharing</a:t>
            </a:r>
            <a:endParaRPr sz="2300"/>
          </a:p>
          <a:p>
            <a:pPr indent="-374650" lvl="0" marL="457200" rtl="0" algn="l">
              <a:lnSpc>
                <a:spcPct val="108000"/>
              </a:lnSpc>
              <a:spcBef>
                <a:spcPts val="0"/>
              </a:spcBef>
              <a:spcAft>
                <a:spcPts val="0"/>
              </a:spcAft>
              <a:buSzPts val="2300"/>
              <a:buFont typeface="Nunito"/>
              <a:buChar char="●"/>
            </a:pPr>
            <a:r>
              <a:rPr lang="en-GB" sz="2300"/>
              <a:t>Medicines management </a:t>
            </a:r>
            <a:endParaRPr sz="2300"/>
          </a:p>
          <a:p>
            <a:pPr indent="0" lvl="0" marL="457200" rtl="0" algn="l">
              <a:lnSpc>
                <a:spcPct val="100000"/>
              </a:lnSpc>
              <a:spcBef>
                <a:spcPts val="0"/>
              </a:spcBef>
              <a:spcAft>
                <a:spcPts val="0"/>
              </a:spcAft>
              <a:buSzPts val="2200"/>
              <a:buNone/>
            </a:pPr>
            <a:r>
              <a:rPr lang="en-GB" sz="2300" u="sng">
                <a:solidFill>
                  <a:schemeClr val="hlink"/>
                </a:solidFill>
                <a:hlinkClick r:id="rId3"/>
              </a:rPr>
              <a:t>parkinsons.org.uk/audit</a:t>
            </a:r>
            <a:endParaRPr sz="2300"/>
          </a:p>
          <a:p>
            <a:pPr indent="457200" lvl="0" marL="457200" rtl="0" algn="l">
              <a:lnSpc>
                <a:spcPct val="100000"/>
              </a:lnSpc>
              <a:spcBef>
                <a:spcPts val="0"/>
              </a:spcBef>
              <a:spcAft>
                <a:spcPts val="0"/>
              </a:spcAft>
              <a:buSzPts val="2200"/>
              <a:buNone/>
            </a:pPr>
            <a:r>
              <a:t/>
            </a:r>
            <a:endParaRPr sz="1300"/>
          </a:p>
          <a:p>
            <a:pPr indent="0" lvl="0" marL="0" rtl="0" algn="l">
              <a:lnSpc>
                <a:spcPct val="100000"/>
              </a:lnSpc>
              <a:spcBef>
                <a:spcPts val="0"/>
              </a:spcBef>
              <a:spcAft>
                <a:spcPts val="0"/>
              </a:spcAft>
              <a:buSzPts val="2200"/>
              <a:buNone/>
            </a:pPr>
            <a:r>
              <a:rPr b="1" lang="en-GB" sz="2100">
                <a:solidFill>
                  <a:schemeClr val="lt2"/>
                </a:solidFill>
              </a:rPr>
              <a:t>Next Audit 2022</a:t>
            </a:r>
            <a:endParaRPr b="1" sz="2100">
              <a:solidFill>
                <a:schemeClr val="lt2"/>
              </a:solidFill>
            </a:endParaRPr>
          </a:p>
          <a:p>
            <a:pPr indent="0" lvl="0" marL="0" rtl="0" algn="l">
              <a:lnSpc>
                <a:spcPct val="108000"/>
              </a:lnSpc>
              <a:spcBef>
                <a:spcPts val="0"/>
              </a:spcBef>
              <a:spcAft>
                <a:spcPts val="0"/>
              </a:spcAft>
              <a:buSzPts val="2200"/>
              <a:buNone/>
            </a:pPr>
            <a:r>
              <a:t/>
            </a:r>
            <a:endParaRPr b="1" sz="2700">
              <a:solidFill>
                <a:schemeClr val="lt2"/>
              </a:solidFill>
              <a:latin typeface="Arial"/>
              <a:ea typeface="Arial"/>
              <a:cs typeface="Arial"/>
              <a:sym typeface="Arial"/>
            </a:endParaRPr>
          </a:p>
        </p:txBody>
      </p:sp>
      <p:pic>
        <p:nvPicPr>
          <p:cNvPr id="566" name="Google Shape;566;p17"/>
          <p:cNvPicPr preferRelativeResize="0"/>
          <p:nvPr/>
        </p:nvPicPr>
        <p:blipFill rotWithShape="1">
          <a:blip r:embed="rId4">
            <a:alphaModFix/>
          </a:blip>
          <a:srcRect b="9615" l="35607" r="36396" t="18559"/>
          <a:stretch/>
        </p:blipFill>
        <p:spPr>
          <a:xfrm>
            <a:off x="6468650" y="1161750"/>
            <a:ext cx="2602449" cy="3753800"/>
          </a:xfrm>
          <a:prstGeom prst="rect">
            <a:avLst/>
          </a:prstGeom>
          <a:noFill/>
          <a:ln cap="flat" cmpd="sng" w="9525">
            <a:solidFill>
              <a:srgbClr val="BDBDBD"/>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18"/>
          <p:cNvSpPr txBox="1"/>
          <p:nvPr>
            <p:ph type="title"/>
          </p:nvPr>
        </p:nvSpPr>
        <p:spPr>
          <a:xfrm>
            <a:off x="345848" y="210475"/>
            <a:ext cx="4226100" cy="994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GB"/>
              <a:t>Parkinson’s Connect</a:t>
            </a:r>
            <a:endParaRPr/>
          </a:p>
        </p:txBody>
      </p:sp>
      <p:sp>
        <p:nvSpPr>
          <p:cNvPr id="572" name="Google Shape;572;p18"/>
          <p:cNvSpPr txBox="1"/>
          <p:nvPr>
            <p:ph idx="1" type="body"/>
          </p:nvPr>
        </p:nvSpPr>
        <p:spPr>
          <a:xfrm>
            <a:off x="345850" y="951250"/>
            <a:ext cx="3878100" cy="3034200"/>
          </a:xfrm>
          <a:prstGeom prst="rect">
            <a:avLst/>
          </a:prstGeom>
          <a:noFill/>
          <a:ln>
            <a:noFill/>
          </a:ln>
        </p:spPr>
        <p:txBody>
          <a:bodyPr anchorCtr="0" anchor="t" bIns="0" lIns="0" spcFirstLastPara="1" rIns="0" wrap="square" tIns="0">
            <a:noAutofit/>
          </a:bodyPr>
          <a:lstStyle/>
          <a:p>
            <a:pPr indent="-374650" lvl="0" marL="457200" rtl="0" algn="l">
              <a:lnSpc>
                <a:spcPct val="100000"/>
              </a:lnSpc>
              <a:spcBef>
                <a:spcPts val="1000"/>
              </a:spcBef>
              <a:spcAft>
                <a:spcPts val="0"/>
              </a:spcAft>
              <a:buClr>
                <a:srgbClr val="060755"/>
              </a:buClr>
              <a:buSzPts val="2300"/>
              <a:buChar char="●"/>
            </a:pPr>
            <a:r>
              <a:rPr lang="en-GB" sz="2300">
                <a:solidFill>
                  <a:srgbClr val="060755"/>
                </a:solidFill>
              </a:rPr>
              <a:t>Integrated pathway - tailored information for people with Parkinson’s and unpaid carers </a:t>
            </a:r>
            <a:endParaRPr sz="2300">
              <a:solidFill>
                <a:srgbClr val="060755"/>
              </a:solidFill>
            </a:endParaRPr>
          </a:p>
          <a:p>
            <a:pPr indent="-374650" lvl="0" marL="457200" rtl="0" algn="l">
              <a:lnSpc>
                <a:spcPct val="100000"/>
              </a:lnSpc>
              <a:spcBef>
                <a:spcPts val="1000"/>
              </a:spcBef>
              <a:spcAft>
                <a:spcPts val="0"/>
              </a:spcAft>
              <a:buClr>
                <a:srgbClr val="060755"/>
              </a:buClr>
              <a:buSzPts val="2300"/>
              <a:buChar char="●"/>
            </a:pPr>
            <a:r>
              <a:rPr lang="en-GB" sz="2300">
                <a:solidFill>
                  <a:srgbClr val="060755"/>
                </a:solidFill>
              </a:rPr>
              <a:t>Direct referral from healthcare professionals reaches more people </a:t>
            </a:r>
            <a:endParaRPr sz="2300">
              <a:solidFill>
                <a:srgbClr val="060755"/>
              </a:solidFill>
            </a:endParaRPr>
          </a:p>
          <a:p>
            <a:pPr indent="-374650" lvl="0" marL="457200" rtl="0" algn="l">
              <a:lnSpc>
                <a:spcPct val="100000"/>
              </a:lnSpc>
              <a:spcBef>
                <a:spcPts val="1000"/>
              </a:spcBef>
              <a:spcAft>
                <a:spcPts val="0"/>
              </a:spcAft>
              <a:buClr>
                <a:srgbClr val="060755"/>
              </a:buClr>
              <a:buSzPts val="2300"/>
              <a:buChar char="●"/>
            </a:pPr>
            <a:r>
              <a:rPr lang="en-GB" sz="2300">
                <a:solidFill>
                  <a:srgbClr val="060755"/>
                </a:solidFill>
              </a:rPr>
              <a:t>Digital and offline options</a:t>
            </a:r>
            <a:endParaRPr sz="2400"/>
          </a:p>
        </p:txBody>
      </p:sp>
      <p:pic>
        <p:nvPicPr>
          <p:cNvPr id="573" name="Google Shape;573;p18"/>
          <p:cNvPicPr preferRelativeResize="0"/>
          <p:nvPr/>
        </p:nvPicPr>
        <p:blipFill rotWithShape="1">
          <a:blip r:embed="rId3">
            <a:alphaModFix/>
          </a:blip>
          <a:srcRect b="0" l="0" r="0" t="0"/>
          <a:stretch/>
        </p:blipFill>
        <p:spPr>
          <a:xfrm>
            <a:off x="4330275" y="318613"/>
            <a:ext cx="4813726" cy="42994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19"/>
          <p:cNvSpPr txBox="1"/>
          <p:nvPr>
            <p:ph type="title"/>
          </p:nvPr>
        </p:nvSpPr>
        <p:spPr>
          <a:xfrm>
            <a:off x="129775" y="235250"/>
            <a:ext cx="8895000" cy="994200"/>
          </a:xfrm>
          <a:prstGeom prst="rect">
            <a:avLst/>
          </a:prstGeom>
          <a:noFill/>
          <a:ln>
            <a:noFill/>
          </a:ln>
        </p:spPr>
        <p:txBody>
          <a:bodyPr anchorCtr="0" anchor="t" bIns="34275" lIns="68575" spcFirstLastPara="1" rIns="68575" wrap="square" tIns="34275">
            <a:noAutofit/>
          </a:bodyPr>
          <a:lstStyle/>
          <a:p>
            <a:pPr indent="0" lvl="0" marL="0" rtl="0" algn="l">
              <a:lnSpc>
                <a:spcPct val="118750"/>
              </a:lnSpc>
              <a:spcBef>
                <a:spcPts val="0"/>
              </a:spcBef>
              <a:spcAft>
                <a:spcPts val="0"/>
              </a:spcAft>
              <a:buSzPts val="1100"/>
              <a:buNone/>
            </a:pPr>
            <a:r>
              <a:rPr lang="en-GB" sz="2700">
                <a:latin typeface="Nunito"/>
                <a:ea typeface="Nunito"/>
                <a:cs typeface="Nunito"/>
                <a:sym typeface="Nunito"/>
              </a:rPr>
              <a:t>Virtual network events including updates on exercise</a:t>
            </a:r>
            <a:endParaRPr sz="2700">
              <a:latin typeface="Nunito"/>
              <a:ea typeface="Nunito"/>
              <a:cs typeface="Nunito"/>
              <a:sym typeface="Nunito"/>
            </a:endParaRPr>
          </a:p>
        </p:txBody>
      </p:sp>
      <p:sp>
        <p:nvSpPr>
          <p:cNvPr id="579" name="Google Shape;579;p19"/>
          <p:cNvSpPr txBox="1"/>
          <p:nvPr>
            <p:ph idx="4294967295" type="body"/>
          </p:nvPr>
        </p:nvSpPr>
        <p:spPr>
          <a:xfrm>
            <a:off x="558000" y="931975"/>
            <a:ext cx="8028000" cy="2586300"/>
          </a:xfrm>
          <a:prstGeom prst="rect">
            <a:avLst/>
          </a:prstGeom>
          <a:noFill/>
          <a:ln>
            <a:noFill/>
          </a:ln>
        </p:spPr>
        <p:txBody>
          <a:bodyPr anchorCtr="0" anchor="t" bIns="0" lIns="0" spcFirstLastPara="1" rIns="0" wrap="square" tIns="0">
            <a:noAutofit/>
          </a:bodyPr>
          <a:lstStyle/>
          <a:p>
            <a:pPr indent="-374650" lvl="0" marL="457200" rtl="0" algn="l">
              <a:lnSpc>
                <a:spcPct val="100000"/>
              </a:lnSpc>
              <a:spcBef>
                <a:spcPts val="1000"/>
              </a:spcBef>
              <a:spcAft>
                <a:spcPts val="0"/>
              </a:spcAft>
              <a:buSzPts val="2300"/>
              <a:buFont typeface="Nunito"/>
              <a:buChar char="●"/>
            </a:pPr>
            <a:r>
              <a:rPr b="1" lang="en-GB" sz="2300">
                <a:latin typeface="Nunito"/>
                <a:ea typeface="Nunito"/>
                <a:cs typeface="Nunito"/>
                <a:sym typeface="Nunito"/>
              </a:rPr>
              <a:t>UK Excellence Network Conference 4 Nov 2021</a:t>
            </a:r>
            <a:endParaRPr b="1" sz="2300">
              <a:latin typeface="Nunito"/>
              <a:ea typeface="Nunito"/>
              <a:cs typeface="Nunito"/>
              <a:sym typeface="Nunito"/>
            </a:endParaRPr>
          </a:p>
          <a:p>
            <a:pPr indent="0" lvl="0" marL="457200" rtl="0" algn="l">
              <a:lnSpc>
                <a:spcPct val="100000"/>
              </a:lnSpc>
              <a:spcBef>
                <a:spcPts val="1000"/>
              </a:spcBef>
              <a:spcAft>
                <a:spcPts val="0"/>
              </a:spcAft>
              <a:buSzPts val="3200"/>
              <a:buNone/>
            </a:pPr>
            <a:r>
              <a:rPr lang="en-GB" sz="1600" u="sng">
                <a:solidFill>
                  <a:schemeClr val="hlink"/>
                </a:solidFill>
                <a:latin typeface="Nunito"/>
                <a:ea typeface="Nunito"/>
                <a:cs typeface="Nunito"/>
                <a:sym typeface="Nunito"/>
                <a:hlinkClick r:id="rId3"/>
              </a:rPr>
              <a:t>parkinsons.org.uk/professionals/2021-uk-parkinsons-excellence-network-awards</a:t>
            </a:r>
            <a:endParaRPr sz="1600">
              <a:latin typeface="Nunito"/>
              <a:ea typeface="Nunito"/>
              <a:cs typeface="Nunito"/>
              <a:sym typeface="Nunito"/>
            </a:endParaRPr>
          </a:p>
          <a:p>
            <a:pPr indent="0" lvl="0" marL="457200" rtl="0" algn="l">
              <a:lnSpc>
                <a:spcPct val="100000"/>
              </a:lnSpc>
              <a:spcBef>
                <a:spcPts val="1000"/>
              </a:spcBef>
              <a:spcAft>
                <a:spcPts val="0"/>
              </a:spcAft>
              <a:buSzPts val="3200"/>
              <a:buNone/>
            </a:pPr>
            <a:r>
              <a:t/>
            </a:r>
            <a:endParaRPr sz="1400">
              <a:latin typeface="Nunito"/>
              <a:ea typeface="Nunito"/>
              <a:cs typeface="Nunito"/>
              <a:sym typeface="Nunito"/>
            </a:endParaRPr>
          </a:p>
          <a:p>
            <a:pPr indent="-374650" lvl="0" marL="457200" rtl="0" algn="l">
              <a:lnSpc>
                <a:spcPct val="100000"/>
              </a:lnSpc>
              <a:spcBef>
                <a:spcPts val="1000"/>
              </a:spcBef>
              <a:spcAft>
                <a:spcPts val="0"/>
              </a:spcAft>
              <a:buSzPts val="2300"/>
              <a:buFont typeface="Nunito"/>
              <a:buChar char="●"/>
            </a:pPr>
            <a:r>
              <a:rPr b="1" lang="en-GB" sz="2300">
                <a:latin typeface="Nunito"/>
                <a:ea typeface="Nunito"/>
                <a:cs typeface="Nunito"/>
                <a:sym typeface="Nunito"/>
              </a:rPr>
              <a:t>Scotland Excellence Network event</a:t>
            </a:r>
            <a:endParaRPr b="1" sz="2300">
              <a:latin typeface="Nunito"/>
              <a:ea typeface="Nunito"/>
              <a:cs typeface="Nunito"/>
              <a:sym typeface="Nunito"/>
            </a:endParaRPr>
          </a:p>
          <a:p>
            <a:pPr indent="-374650" lvl="1" marL="914400" rtl="0" algn="l">
              <a:lnSpc>
                <a:spcPct val="100000"/>
              </a:lnSpc>
              <a:spcBef>
                <a:spcPts val="0"/>
              </a:spcBef>
              <a:spcAft>
                <a:spcPts val="0"/>
              </a:spcAft>
              <a:buSzPts val="2300"/>
              <a:buFont typeface="Nunito"/>
              <a:buChar char="○"/>
            </a:pPr>
            <a:r>
              <a:rPr b="1" lang="en-GB" sz="2300">
                <a:latin typeface="Nunito"/>
                <a:ea typeface="Nunito"/>
                <a:cs typeface="Nunito"/>
                <a:sym typeface="Nunito"/>
              </a:rPr>
              <a:t>Contact Mary Ellmers</a:t>
            </a:r>
            <a:endParaRPr b="1" sz="2300">
              <a:latin typeface="Nunito"/>
              <a:ea typeface="Nunito"/>
              <a:cs typeface="Nunito"/>
              <a:sym typeface="Nunito"/>
            </a:endParaRPr>
          </a:p>
          <a:p>
            <a:pPr indent="0" lvl="0" marL="914400" rtl="0" algn="l">
              <a:lnSpc>
                <a:spcPct val="108000"/>
              </a:lnSpc>
              <a:spcBef>
                <a:spcPts val="1000"/>
              </a:spcBef>
              <a:spcAft>
                <a:spcPts val="0"/>
              </a:spcAft>
              <a:buSzPts val="3200"/>
              <a:buNone/>
            </a:pPr>
            <a:r>
              <a:rPr b="1" lang="en-GB" sz="2300">
                <a:latin typeface="Nunito"/>
                <a:ea typeface="Nunito"/>
                <a:cs typeface="Nunito"/>
                <a:sym typeface="Nunito"/>
              </a:rPr>
              <a:t>0344 225 3723</a:t>
            </a:r>
            <a:endParaRPr b="1" sz="2300">
              <a:latin typeface="Nunito"/>
              <a:ea typeface="Nunito"/>
              <a:cs typeface="Nunito"/>
              <a:sym typeface="Nunito"/>
            </a:endParaRPr>
          </a:p>
          <a:p>
            <a:pPr indent="0" lvl="0" marL="914400" rtl="0" algn="l">
              <a:lnSpc>
                <a:spcPct val="108000"/>
              </a:lnSpc>
              <a:spcBef>
                <a:spcPts val="0"/>
              </a:spcBef>
              <a:spcAft>
                <a:spcPts val="0"/>
              </a:spcAft>
              <a:buSzPts val="3200"/>
              <a:buNone/>
            </a:pPr>
            <a:r>
              <a:rPr b="1" lang="en-GB" sz="2300" u="sng">
                <a:solidFill>
                  <a:schemeClr val="hlink"/>
                </a:solidFill>
                <a:latin typeface="Nunito"/>
                <a:ea typeface="Nunito"/>
                <a:cs typeface="Nunito"/>
                <a:sym typeface="Nunito"/>
                <a:hlinkClick r:id="rId4"/>
              </a:rPr>
              <a:t>mellmers@parkinsons.org.uk</a:t>
            </a:r>
            <a:endParaRPr b="1" sz="2300">
              <a:latin typeface="Nunito"/>
              <a:ea typeface="Nunito"/>
              <a:cs typeface="Nunito"/>
              <a:sym typeface="Nunito"/>
            </a:endParaRPr>
          </a:p>
          <a:p>
            <a:pPr indent="0" lvl="0" marL="0" rtl="0" algn="l">
              <a:lnSpc>
                <a:spcPct val="100000"/>
              </a:lnSpc>
              <a:spcBef>
                <a:spcPts val="1000"/>
              </a:spcBef>
              <a:spcAft>
                <a:spcPts val="0"/>
              </a:spcAft>
              <a:buSzPts val="3200"/>
              <a:buNone/>
            </a:pPr>
            <a:r>
              <a:t/>
            </a:r>
            <a:endParaRPr sz="2300">
              <a:latin typeface="Nunito"/>
              <a:ea typeface="Nunito"/>
              <a:cs typeface="Nunito"/>
              <a:sym typeface="Nunito"/>
            </a:endParaRPr>
          </a:p>
          <a:p>
            <a:pPr indent="0" lvl="0" marL="0" rtl="0" algn="l">
              <a:lnSpc>
                <a:spcPct val="90000"/>
              </a:lnSpc>
              <a:spcBef>
                <a:spcPts val="1000"/>
              </a:spcBef>
              <a:spcAft>
                <a:spcPts val="0"/>
              </a:spcAft>
              <a:buSzPts val="3200"/>
              <a:buNone/>
            </a:pPr>
            <a:r>
              <a:t/>
            </a:r>
            <a:endParaRPr sz="2500"/>
          </a:p>
        </p:txBody>
      </p:sp>
      <p:sp>
        <p:nvSpPr>
          <p:cNvPr id="580" name="Google Shape;580;p19"/>
          <p:cNvSpPr txBox="1"/>
          <p:nvPr/>
        </p:nvSpPr>
        <p:spPr>
          <a:xfrm>
            <a:off x="1946525" y="3290675"/>
            <a:ext cx="4480500" cy="1206300"/>
          </a:xfrm>
          <a:prstGeom prst="rect">
            <a:avLst/>
          </a:prstGeom>
          <a:noFill/>
          <a:ln>
            <a:noFill/>
          </a:ln>
        </p:spPr>
        <p:txBody>
          <a:bodyPr anchorCtr="0" anchor="t" bIns="91425" lIns="91425" spcFirstLastPara="1" rIns="91425" wrap="square" tIns="91425">
            <a:noAutofit/>
          </a:bodyPr>
          <a:lstStyle/>
          <a:p>
            <a:pPr indent="0" lvl="0" marL="0" marR="0" rtl="0" algn="l">
              <a:lnSpc>
                <a:spcPct val="108000"/>
              </a:lnSpc>
              <a:spcBef>
                <a:spcPts val="0"/>
              </a:spcBef>
              <a:spcAft>
                <a:spcPts val="0"/>
              </a:spcAft>
              <a:buClr>
                <a:srgbClr val="000000"/>
              </a:buClr>
              <a:buSzPts val="2300"/>
              <a:buFont typeface="Arial"/>
              <a:buNone/>
            </a:pPr>
            <a:r>
              <a:t/>
            </a:r>
            <a:endParaRPr b="1" i="0" sz="2300" u="none" cap="none" strike="noStrike">
              <a:solidFill>
                <a:schemeClr val="dk1"/>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81" name="Google Shape;581;p19"/>
          <p:cNvPicPr preferRelativeResize="0"/>
          <p:nvPr/>
        </p:nvPicPr>
        <p:blipFill rotWithShape="1">
          <a:blip r:embed="rId5">
            <a:alphaModFix/>
          </a:blip>
          <a:srcRect b="0" l="0" r="0" t="0"/>
          <a:stretch/>
        </p:blipFill>
        <p:spPr>
          <a:xfrm>
            <a:off x="0" y="4306476"/>
            <a:ext cx="2065127" cy="837025"/>
          </a:xfrm>
          <a:prstGeom prst="rect">
            <a:avLst/>
          </a:prstGeom>
          <a:noFill/>
          <a:ln>
            <a:noFill/>
          </a:ln>
        </p:spPr>
      </p:pic>
      <p:pic>
        <p:nvPicPr>
          <p:cNvPr id="582" name="Google Shape;582;p19"/>
          <p:cNvPicPr preferRelativeResize="0"/>
          <p:nvPr/>
        </p:nvPicPr>
        <p:blipFill rotWithShape="1">
          <a:blip r:embed="rId6">
            <a:alphaModFix/>
          </a:blip>
          <a:srcRect b="0" l="0" r="0" t="0"/>
          <a:stretch/>
        </p:blipFill>
        <p:spPr>
          <a:xfrm>
            <a:off x="5866300" y="2203450"/>
            <a:ext cx="3277701" cy="29400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20"/>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t/>
            </a:r>
            <a:endParaRPr/>
          </a:p>
        </p:txBody>
      </p:sp>
      <p:sp>
        <p:nvSpPr>
          <p:cNvPr id="588" name="Google Shape;588;p20"/>
          <p:cNvSpPr txBox="1"/>
          <p:nvPr>
            <p:ph idx="1" type="body"/>
          </p:nvPr>
        </p:nvSpPr>
        <p:spPr>
          <a:xfrm>
            <a:off x="350047" y="1121569"/>
            <a:ext cx="7212900" cy="3096900"/>
          </a:xfrm>
          <a:prstGeom prst="rect">
            <a:avLst/>
          </a:prstGeom>
          <a:noFill/>
          <a:ln>
            <a:noFill/>
          </a:ln>
        </p:spPr>
        <p:txBody>
          <a:bodyPr anchorCtr="0" anchor="t" bIns="0" lIns="0" spcFirstLastPara="1" rIns="0" wrap="square" tIns="0">
            <a:noAutofit/>
          </a:bodyPr>
          <a:lstStyle/>
          <a:p>
            <a:pPr indent="0" lvl="0" marL="0" rtl="0" algn="l">
              <a:lnSpc>
                <a:spcPct val="145454"/>
              </a:lnSpc>
              <a:spcBef>
                <a:spcPts val="0"/>
              </a:spcBef>
              <a:spcAft>
                <a:spcPts val="0"/>
              </a:spcAft>
              <a:buSzPts val="2200"/>
              <a:buNone/>
            </a:pPr>
            <a:r>
              <a:t/>
            </a:r>
            <a:endParaRPr/>
          </a:p>
        </p:txBody>
      </p:sp>
      <p:pic>
        <p:nvPicPr>
          <p:cNvPr id="589" name="Google Shape;589;p20"/>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21"/>
          <p:cNvSpPr txBox="1"/>
          <p:nvPr>
            <p:ph type="title"/>
          </p:nvPr>
        </p:nvSpPr>
        <p:spPr>
          <a:xfrm>
            <a:off x="345850" y="210475"/>
            <a:ext cx="7972500" cy="994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800"/>
              <a:buNone/>
            </a:pPr>
            <a:r>
              <a:rPr lang="en-GB" sz="2600">
                <a:latin typeface="Arial"/>
                <a:ea typeface="Arial"/>
                <a:cs typeface="Arial"/>
                <a:sym typeface="Arial"/>
              </a:rPr>
              <a:t>Helpful links </a:t>
            </a:r>
            <a:endParaRPr/>
          </a:p>
        </p:txBody>
      </p:sp>
      <p:sp>
        <p:nvSpPr>
          <p:cNvPr id="595" name="Google Shape;595;p21"/>
          <p:cNvSpPr txBox="1"/>
          <p:nvPr>
            <p:ph idx="1" type="body"/>
          </p:nvPr>
        </p:nvSpPr>
        <p:spPr>
          <a:xfrm>
            <a:off x="350050" y="681250"/>
            <a:ext cx="8574300" cy="3537300"/>
          </a:xfrm>
          <a:prstGeom prst="rect">
            <a:avLst/>
          </a:prstGeom>
          <a:noFill/>
          <a:ln>
            <a:noFill/>
          </a:ln>
        </p:spPr>
        <p:txBody>
          <a:bodyPr anchorCtr="0" anchor="t" bIns="0" lIns="0" spcFirstLastPara="1" rIns="0" wrap="square" tIns="0">
            <a:noAutofit/>
          </a:bodyPr>
          <a:lstStyle/>
          <a:p>
            <a:pPr indent="-317500" lvl="0" marL="457200" rtl="0" algn="l">
              <a:lnSpc>
                <a:spcPct val="100000"/>
              </a:lnSpc>
              <a:spcBef>
                <a:spcPts val="1000"/>
              </a:spcBef>
              <a:spcAft>
                <a:spcPts val="0"/>
              </a:spcAft>
              <a:buSzPts val="1400"/>
              <a:buFont typeface="Arial"/>
              <a:buChar char="●"/>
            </a:pPr>
            <a:r>
              <a:rPr b="1" lang="en-GB" sz="1400"/>
              <a:t>Email the team </a:t>
            </a:r>
            <a:r>
              <a:rPr lang="en-GB" sz="1200" u="sng">
                <a:solidFill>
                  <a:schemeClr val="hlink"/>
                </a:solidFill>
                <a:hlinkClick r:id="rId3"/>
              </a:rPr>
              <a:t>scotland@parkinsons.org.uk</a:t>
            </a:r>
            <a:r>
              <a:rPr lang="en-GB" sz="1200"/>
              <a:t> </a:t>
            </a:r>
            <a:endParaRPr sz="1200"/>
          </a:p>
          <a:p>
            <a:pPr indent="-317500" lvl="0" marL="457200" rtl="0" algn="l">
              <a:lnSpc>
                <a:spcPct val="100000"/>
              </a:lnSpc>
              <a:spcBef>
                <a:spcPts val="1000"/>
              </a:spcBef>
              <a:spcAft>
                <a:spcPts val="0"/>
              </a:spcAft>
              <a:buSzPts val="1400"/>
              <a:buFont typeface="Nunito"/>
              <a:buChar char="●"/>
            </a:pPr>
            <a:r>
              <a:rPr b="1" lang="en-GB" sz="1400"/>
              <a:t>Parkinson’s Active  </a:t>
            </a:r>
            <a:r>
              <a:rPr lang="en-GB" sz="1200" u="sng">
                <a:solidFill>
                  <a:schemeClr val="hlink"/>
                </a:solidFill>
                <a:hlinkClick r:id="rId4"/>
              </a:rPr>
              <a:t>parkinsons.org.uk/parkinsons-active</a:t>
            </a:r>
            <a:endParaRPr sz="1200"/>
          </a:p>
          <a:p>
            <a:pPr indent="-317500" lvl="0" marL="457200" rtl="0" algn="l">
              <a:lnSpc>
                <a:spcPct val="100000"/>
              </a:lnSpc>
              <a:spcBef>
                <a:spcPts val="1000"/>
              </a:spcBef>
              <a:spcAft>
                <a:spcPts val="0"/>
              </a:spcAft>
              <a:buSzPts val="1400"/>
              <a:buFont typeface="Nunito"/>
              <a:buChar char="●"/>
            </a:pPr>
            <a:r>
              <a:rPr b="1" lang="en-GB" sz="1400"/>
              <a:t>Exercise Hub </a:t>
            </a:r>
            <a:r>
              <a:rPr lang="en-GB" sz="1200" u="sng">
                <a:solidFill>
                  <a:schemeClr val="hlink"/>
                </a:solidFill>
                <a:hlinkClick r:id="rId5"/>
              </a:rPr>
              <a:t>parkinsons.org.uk/professionals/exercise-hub</a:t>
            </a:r>
            <a:endParaRPr sz="1200"/>
          </a:p>
          <a:p>
            <a:pPr indent="-317500" lvl="0" marL="457200" rtl="0" algn="l">
              <a:lnSpc>
                <a:spcPct val="100000"/>
              </a:lnSpc>
              <a:spcBef>
                <a:spcPts val="1000"/>
              </a:spcBef>
              <a:spcAft>
                <a:spcPts val="0"/>
              </a:spcAft>
              <a:buSzPts val="1400"/>
              <a:buFont typeface="Arial"/>
              <a:buChar char="●"/>
            </a:pPr>
            <a:r>
              <a:rPr b="1" lang="en-GB" sz="1400"/>
              <a:t>Parkinson’s Exercise Framework </a:t>
            </a:r>
            <a:r>
              <a:rPr lang="en-GB" sz="1200" u="sng">
                <a:solidFill>
                  <a:schemeClr val="hlink"/>
                </a:solidFill>
                <a:hlinkClick r:id="rId6"/>
              </a:rPr>
              <a:t>parkinsons.org.uk/information-and-support/parkinsons-exercise-framework</a:t>
            </a:r>
            <a:endParaRPr sz="1200"/>
          </a:p>
          <a:p>
            <a:pPr indent="-317500" lvl="0" marL="457200" rtl="0" algn="l">
              <a:lnSpc>
                <a:spcPct val="100000"/>
              </a:lnSpc>
              <a:spcBef>
                <a:spcPts val="1000"/>
              </a:spcBef>
              <a:spcAft>
                <a:spcPts val="0"/>
              </a:spcAft>
              <a:buSzPts val="1400"/>
              <a:buFont typeface="Arial"/>
              <a:buChar char="●"/>
            </a:pPr>
            <a:r>
              <a:rPr b="1" lang="en-GB" sz="1400"/>
              <a:t>Parkinson’s Excellence Network</a:t>
            </a:r>
            <a:r>
              <a:rPr lang="en-GB" sz="1200"/>
              <a:t> </a:t>
            </a:r>
            <a:r>
              <a:rPr lang="en-GB" sz="1200" u="sng">
                <a:solidFill>
                  <a:schemeClr val="hlink"/>
                </a:solidFill>
                <a:hlinkClick r:id="rId7"/>
              </a:rPr>
              <a:t>parkinsons.org.uk/professionals/your-network</a:t>
            </a:r>
            <a:endParaRPr sz="1200"/>
          </a:p>
          <a:p>
            <a:pPr indent="-317500" lvl="0" marL="457200" rtl="0" algn="l">
              <a:lnSpc>
                <a:spcPct val="100000"/>
              </a:lnSpc>
              <a:spcBef>
                <a:spcPts val="1000"/>
              </a:spcBef>
              <a:spcAft>
                <a:spcPts val="0"/>
              </a:spcAft>
              <a:buSzPts val="1400"/>
              <a:buFont typeface="Arial"/>
              <a:buChar char="●"/>
            </a:pPr>
            <a:r>
              <a:rPr b="1" lang="en-GB" sz="1400"/>
              <a:t>UK Parkinson’s Audit </a:t>
            </a:r>
            <a:r>
              <a:rPr lang="en-GB" sz="1200" u="sng">
                <a:solidFill>
                  <a:schemeClr val="hlink"/>
                </a:solidFill>
                <a:hlinkClick r:id="rId8"/>
              </a:rPr>
              <a:t>parkinsons.org.uk/professionals/uk-parkinsons-audit-transforming-care</a:t>
            </a:r>
            <a:endParaRPr sz="1200"/>
          </a:p>
          <a:p>
            <a:pPr indent="-317500" lvl="0" marL="457200" rtl="0" algn="l">
              <a:lnSpc>
                <a:spcPct val="100000"/>
              </a:lnSpc>
              <a:spcBef>
                <a:spcPts val="1000"/>
              </a:spcBef>
              <a:spcAft>
                <a:spcPts val="0"/>
              </a:spcAft>
              <a:buSzPts val="1400"/>
              <a:buFont typeface="Nunito"/>
              <a:buChar char="●"/>
            </a:pPr>
            <a:r>
              <a:rPr b="1" lang="en-GB" sz="1400"/>
              <a:t>Rosemary Maguire Educational Bursary and other funding opportunities  </a:t>
            </a:r>
            <a:endParaRPr b="1" sz="1400"/>
          </a:p>
          <a:p>
            <a:pPr indent="0" lvl="0" marL="457200" rtl="0" algn="l">
              <a:lnSpc>
                <a:spcPct val="100000"/>
              </a:lnSpc>
              <a:spcBef>
                <a:spcPts val="0"/>
              </a:spcBef>
              <a:spcAft>
                <a:spcPts val="0"/>
              </a:spcAft>
              <a:buSzPts val="2200"/>
              <a:buNone/>
            </a:pPr>
            <a:r>
              <a:rPr lang="en-GB" sz="1200"/>
              <a:t>For professional Parkinson’s related education eg PD Warrior, Lee Silverman Voice Treatment training and others - </a:t>
            </a:r>
            <a:r>
              <a:rPr lang="en-GB" sz="1200" u="sng">
                <a:solidFill>
                  <a:schemeClr val="hlink"/>
                </a:solidFill>
                <a:hlinkClick r:id="rId9"/>
              </a:rPr>
              <a:t>parkinsons.org.uk/professionals/funding-opportunities</a:t>
            </a:r>
            <a:r>
              <a:rPr lang="en-GB" sz="1200"/>
              <a:t> </a:t>
            </a:r>
            <a:endParaRPr sz="1200"/>
          </a:p>
          <a:p>
            <a:pPr indent="0" lvl="0" marL="457200" rtl="0" algn="l">
              <a:lnSpc>
                <a:spcPct val="100000"/>
              </a:lnSpc>
              <a:spcBef>
                <a:spcPts val="0"/>
              </a:spcBef>
              <a:spcAft>
                <a:spcPts val="0"/>
              </a:spcAft>
              <a:buSzPts val="2200"/>
              <a:buNone/>
            </a:pPr>
            <a:r>
              <a:t/>
            </a:r>
            <a:endParaRPr sz="1200"/>
          </a:p>
          <a:p>
            <a:pPr indent="-323850" lvl="0" marL="457200" rtl="0" algn="l">
              <a:lnSpc>
                <a:spcPct val="100000"/>
              </a:lnSpc>
              <a:spcBef>
                <a:spcPts val="0"/>
              </a:spcBef>
              <a:spcAft>
                <a:spcPts val="0"/>
              </a:spcAft>
              <a:buSzPts val="1500"/>
              <a:buFont typeface="Nunito"/>
              <a:buChar char="●"/>
            </a:pPr>
            <a:r>
              <a:rPr b="1" lang="en-GB" sz="1400"/>
              <a:t>Funding for research</a:t>
            </a:r>
            <a:endParaRPr b="1" sz="1400"/>
          </a:p>
          <a:p>
            <a:pPr indent="0" lvl="0" marL="457200" rtl="0" algn="l">
              <a:lnSpc>
                <a:spcPct val="100000"/>
              </a:lnSpc>
              <a:spcBef>
                <a:spcPts val="0"/>
              </a:spcBef>
              <a:spcAft>
                <a:spcPts val="0"/>
              </a:spcAft>
              <a:buSzPts val="2200"/>
              <a:buNone/>
            </a:pPr>
            <a:r>
              <a:rPr lang="en-GB" sz="1200"/>
              <a:t>We fund clinicians to undertake Parkinson’s research, including clinical trials, non-drug approaches and applied health and social care research and welcome applications - </a:t>
            </a:r>
            <a:r>
              <a:rPr lang="en-GB" sz="1200" u="sng">
                <a:solidFill>
                  <a:schemeClr val="hlink"/>
                </a:solidFill>
                <a:hlinkClick r:id="rId10"/>
              </a:rPr>
              <a:t>parkinsons.org.uk/research/types-grant</a:t>
            </a:r>
            <a:endParaRPr b="1" sz="1400"/>
          </a:p>
          <a:p>
            <a:pPr indent="0" lvl="0" marL="0" rtl="0" algn="l">
              <a:lnSpc>
                <a:spcPct val="100000"/>
              </a:lnSpc>
              <a:spcBef>
                <a:spcPts val="1000"/>
              </a:spcBef>
              <a:spcAft>
                <a:spcPts val="0"/>
              </a:spcAft>
              <a:buSzPts val="2200"/>
              <a:buNone/>
            </a:pPr>
            <a:r>
              <a:t/>
            </a:r>
            <a:endParaRPr b="1" sz="1400"/>
          </a:p>
          <a:p>
            <a:pPr indent="0" lvl="0" marL="0" rtl="0" algn="l">
              <a:lnSpc>
                <a:spcPct val="100000"/>
              </a:lnSpc>
              <a:spcBef>
                <a:spcPts val="1000"/>
              </a:spcBef>
              <a:spcAft>
                <a:spcPts val="1000"/>
              </a:spcAft>
              <a:buSzPts val="2200"/>
              <a:buNone/>
            </a:pPr>
            <a:r>
              <a:t/>
            </a:r>
            <a:endParaRPr b="1" sz="14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22"/>
          <p:cNvSpPr txBox="1"/>
          <p:nvPr>
            <p:ph type="title"/>
          </p:nvPr>
        </p:nvSpPr>
        <p:spPr>
          <a:xfrm>
            <a:off x="345846" y="210464"/>
            <a:ext cx="7221300" cy="994200"/>
          </a:xfrm>
          <a:prstGeom prst="rect">
            <a:avLst/>
          </a:prstGeom>
          <a:noFill/>
          <a:ln>
            <a:noFill/>
          </a:ln>
        </p:spPr>
        <p:txBody>
          <a:bodyPr anchorCtr="0" anchor="t" bIns="0" lIns="0" spcFirstLastPara="1" rIns="0" wrap="square" tIns="0">
            <a:noAutofit/>
          </a:bodyPr>
          <a:lstStyle/>
          <a:p>
            <a:pPr indent="0" lvl="0" marL="0" rtl="0" algn="l">
              <a:lnSpc>
                <a:spcPct val="211111"/>
              </a:lnSpc>
              <a:spcBef>
                <a:spcPts val="0"/>
              </a:spcBef>
              <a:spcAft>
                <a:spcPts val="0"/>
              </a:spcAft>
              <a:buSzPts val="1800"/>
              <a:buNone/>
            </a:pPr>
            <a:r>
              <a:rPr lang="en-GB"/>
              <a:t>References  </a:t>
            </a:r>
            <a:endParaRPr/>
          </a:p>
        </p:txBody>
      </p:sp>
      <p:sp>
        <p:nvSpPr>
          <p:cNvPr id="601" name="Google Shape;601;p22"/>
          <p:cNvSpPr txBox="1"/>
          <p:nvPr>
            <p:ph idx="1" type="body"/>
          </p:nvPr>
        </p:nvSpPr>
        <p:spPr>
          <a:xfrm>
            <a:off x="364200" y="726675"/>
            <a:ext cx="8415600" cy="3786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SzPts val="2200"/>
              <a:buNone/>
            </a:pPr>
            <a:r>
              <a:rPr b="1" lang="en-GB" sz="1300">
                <a:solidFill>
                  <a:srgbClr val="000000"/>
                </a:solidFill>
              </a:rPr>
              <a:t>From slide #3</a:t>
            </a:r>
            <a:endParaRPr b="1" sz="1300">
              <a:solidFill>
                <a:srgbClr val="000000"/>
              </a:solidFill>
            </a:endParaRPr>
          </a:p>
          <a:p>
            <a:pPr indent="0" lvl="0" marL="0" rtl="0" algn="l">
              <a:lnSpc>
                <a:spcPct val="115000"/>
              </a:lnSpc>
              <a:spcBef>
                <a:spcPts val="0"/>
              </a:spcBef>
              <a:spcAft>
                <a:spcPts val="0"/>
              </a:spcAft>
              <a:buSzPts val="2200"/>
              <a:buNone/>
            </a:pPr>
            <a:r>
              <a:rPr lang="en-GB" sz="1300">
                <a:solidFill>
                  <a:srgbClr val="000000"/>
                </a:solidFill>
              </a:rPr>
              <a:t>1.   Dorsey, R., Sherer, T., Okun, M., and Bloem, B.  (2018). The emerging evidence of the Parkinson pandemic.  Journal of Parkinson’s Disease.  8 (Suppl 1): S1-3. </a:t>
            </a:r>
            <a:r>
              <a:rPr lang="en-GB" sz="1300" u="sng">
                <a:solidFill>
                  <a:schemeClr val="hlink"/>
                </a:solidFill>
                <a:hlinkClick r:id="rId3"/>
              </a:rPr>
              <a:t>Doi: 10.3233/JPD-181474</a:t>
            </a:r>
            <a:endParaRPr sz="1300">
              <a:solidFill>
                <a:srgbClr val="000000"/>
              </a:solidFill>
            </a:endParaRPr>
          </a:p>
          <a:p>
            <a:pPr indent="0" lvl="0" marL="0" rtl="0" algn="l">
              <a:lnSpc>
                <a:spcPct val="115000"/>
              </a:lnSpc>
              <a:spcBef>
                <a:spcPts val="0"/>
              </a:spcBef>
              <a:spcAft>
                <a:spcPts val="0"/>
              </a:spcAft>
              <a:buSzPts val="2200"/>
              <a:buNone/>
            </a:pPr>
            <a:r>
              <a:t/>
            </a:r>
            <a:endParaRPr sz="800">
              <a:solidFill>
                <a:srgbClr val="000000"/>
              </a:solidFill>
            </a:endParaRPr>
          </a:p>
          <a:p>
            <a:pPr indent="0" lvl="0" marL="0" rtl="0" algn="l">
              <a:lnSpc>
                <a:spcPct val="115000"/>
              </a:lnSpc>
              <a:spcBef>
                <a:spcPts val="0"/>
              </a:spcBef>
              <a:spcAft>
                <a:spcPts val="0"/>
              </a:spcAft>
              <a:buSzPts val="2200"/>
              <a:buNone/>
            </a:pPr>
            <a:r>
              <a:rPr lang="en-GB" sz="1300">
                <a:solidFill>
                  <a:srgbClr val="000000"/>
                </a:solidFill>
              </a:rPr>
              <a:t>2.   Bloem, B., Okun, M., and Klein C.  (2021).  Parkinson’s disease.  The Lancet. </a:t>
            </a:r>
            <a:endParaRPr sz="1300">
              <a:solidFill>
                <a:srgbClr val="000000"/>
              </a:solidFill>
            </a:endParaRPr>
          </a:p>
          <a:p>
            <a:pPr indent="0" lvl="0" marL="0" rtl="0" algn="l">
              <a:lnSpc>
                <a:spcPct val="115000"/>
              </a:lnSpc>
              <a:spcBef>
                <a:spcPts val="0"/>
              </a:spcBef>
              <a:spcAft>
                <a:spcPts val="0"/>
              </a:spcAft>
              <a:buSzPts val="2200"/>
              <a:buNone/>
            </a:pPr>
            <a:r>
              <a:rPr lang="en-GB" sz="1300">
                <a:solidFill>
                  <a:srgbClr val="000000"/>
                </a:solidFill>
              </a:rPr>
              <a:t> </a:t>
            </a:r>
            <a:r>
              <a:rPr lang="en-GB" sz="1300" u="sng">
                <a:solidFill>
                  <a:schemeClr val="hlink"/>
                </a:solidFill>
                <a:hlinkClick r:id="rId4"/>
              </a:rPr>
              <a:t>Doi: 10.1016/S0140-6736(21)00218-X</a:t>
            </a:r>
            <a:endParaRPr sz="1300"/>
          </a:p>
          <a:p>
            <a:pPr indent="0" lvl="0" marL="0" rtl="0" algn="l">
              <a:lnSpc>
                <a:spcPct val="115000"/>
              </a:lnSpc>
              <a:spcBef>
                <a:spcPts val="0"/>
              </a:spcBef>
              <a:spcAft>
                <a:spcPts val="0"/>
              </a:spcAft>
              <a:buSzPts val="2200"/>
              <a:buNone/>
            </a:pPr>
            <a:r>
              <a:t/>
            </a:r>
            <a:endParaRPr sz="800">
              <a:solidFill>
                <a:srgbClr val="000000"/>
              </a:solidFill>
            </a:endParaRPr>
          </a:p>
          <a:p>
            <a:pPr indent="0" lvl="0" marL="0" rtl="0" algn="l">
              <a:lnSpc>
                <a:spcPct val="115000"/>
              </a:lnSpc>
              <a:spcBef>
                <a:spcPts val="0"/>
              </a:spcBef>
              <a:spcAft>
                <a:spcPts val="0"/>
              </a:spcAft>
              <a:buSzPts val="2200"/>
              <a:buNone/>
            </a:pPr>
            <a:r>
              <a:rPr lang="en-GB" sz="1300">
                <a:solidFill>
                  <a:srgbClr val="000000"/>
                </a:solidFill>
              </a:rPr>
              <a:t>3.   LaHue, S. C., Comella C. L., Tanner C. M. (2016). The best medicine? The influence of physical activity and inactivity on Parkinson’s disease. Mov. Disord. 31 1444–1454. </a:t>
            </a:r>
            <a:r>
              <a:rPr lang="en-GB" sz="1300" u="sng">
                <a:solidFill>
                  <a:schemeClr val="hlink"/>
                </a:solidFill>
                <a:hlinkClick r:id="rId5"/>
              </a:rPr>
              <a:t>Doi: 10.1002/mds.26728</a:t>
            </a:r>
            <a:endParaRPr sz="1300">
              <a:solidFill>
                <a:srgbClr val="000000"/>
              </a:solidFill>
            </a:endParaRPr>
          </a:p>
          <a:p>
            <a:pPr indent="0" lvl="0" marL="0" rtl="0" algn="l">
              <a:lnSpc>
                <a:spcPct val="115000"/>
              </a:lnSpc>
              <a:spcBef>
                <a:spcPts val="0"/>
              </a:spcBef>
              <a:spcAft>
                <a:spcPts val="0"/>
              </a:spcAft>
              <a:buSzPts val="2200"/>
              <a:buNone/>
            </a:pPr>
            <a:r>
              <a:t/>
            </a:r>
            <a:endParaRPr sz="800">
              <a:solidFill>
                <a:srgbClr val="000000"/>
              </a:solidFill>
            </a:endParaRPr>
          </a:p>
          <a:p>
            <a:pPr indent="0" lvl="0" marL="0" rtl="0" algn="l">
              <a:lnSpc>
                <a:spcPct val="115000"/>
              </a:lnSpc>
              <a:spcBef>
                <a:spcPts val="0"/>
              </a:spcBef>
              <a:spcAft>
                <a:spcPts val="0"/>
              </a:spcAft>
              <a:buSzPts val="2200"/>
              <a:buNone/>
            </a:pPr>
            <a:r>
              <a:rPr lang="en-GB" sz="1300">
                <a:solidFill>
                  <a:srgbClr val="000000"/>
                </a:solidFill>
              </a:rPr>
              <a:t>4.   Rafferty, M. R., Schmidt P. N., Luo S. T., Li K., Marras C., Davis T. L., et al. (2017). Regular exercise, quality of life, and mobility in Parkinson’s disease: a longitudinal analysis of national Parkinson foundation quality improvement initiative data. J. Parkinsons Dis. 7 193–202. </a:t>
            </a:r>
            <a:r>
              <a:rPr lang="en-GB" sz="1300" u="sng">
                <a:solidFill>
                  <a:schemeClr val="hlink"/>
                </a:solidFill>
                <a:hlinkClick r:id="rId6"/>
              </a:rPr>
              <a:t>Doi: 10.3233/JPD-160912</a:t>
            </a:r>
            <a:endParaRPr sz="1300">
              <a:solidFill>
                <a:srgbClr val="000000"/>
              </a:solidFill>
            </a:endParaRPr>
          </a:p>
          <a:p>
            <a:pPr indent="0" lvl="0" marL="0" rtl="0" algn="l">
              <a:lnSpc>
                <a:spcPct val="115000"/>
              </a:lnSpc>
              <a:spcBef>
                <a:spcPts val="0"/>
              </a:spcBef>
              <a:spcAft>
                <a:spcPts val="0"/>
              </a:spcAft>
              <a:buSzPts val="2200"/>
              <a:buNone/>
            </a:pPr>
            <a:r>
              <a:t/>
            </a:r>
            <a:endParaRPr sz="700">
              <a:solidFill>
                <a:srgbClr val="000000"/>
              </a:solidFill>
            </a:endParaRPr>
          </a:p>
          <a:p>
            <a:pPr indent="0" lvl="0" marL="0" rtl="0" algn="l">
              <a:lnSpc>
                <a:spcPct val="115000"/>
              </a:lnSpc>
              <a:spcBef>
                <a:spcPts val="0"/>
              </a:spcBef>
              <a:spcAft>
                <a:spcPts val="0"/>
              </a:spcAft>
              <a:buSzPts val="2200"/>
              <a:buNone/>
            </a:pPr>
            <a:r>
              <a:rPr lang="en-GB" sz="1300">
                <a:solidFill>
                  <a:srgbClr val="000000"/>
                </a:solidFill>
              </a:rPr>
              <a:t>5.   Radder, D. L. M., Lígia Silva de Lima A., Domingos J., et al. Physiotherapy in Parkinson’s Disease: A Meta-Analysis of Present Treatment Modalities. Neurorehabilitation and Neural Repair. 2020;34(10):871-880. </a:t>
            </a:r>
            <a:r>
              <a:rPr lang="en-GB" sz="1300" u="sng">
                <a:solidFill>
                  <a:schemeClr val="hlink"/>
                </a:solidFill>
                <a:hlinkClick r:id="rId7"/>
              </a:rPr>
              <a:t>Doi: 10.1177/1545968320952799</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ge396f630d8_0_0"/>
          <p:cNvSpPr txBox="1"/>
          <p:nvPr>
            <p:ph type="title"/>
          </p:nvPr>
        </p:nvSpPr>
        <p:spPr>
          <a:xfrm>
            <a:off x="552308" y="1771992"/>
            <a:ext cx="78867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1"/>
              </a:buClr>
              <a:buSzPts val="3300"/>
              <a:buFont typeface="Calibri"/>
              <a:buNone/>
            </a:pPr>
            <a:br>
              <a:rPr b="1" lang="en-GB"/>
            </a:br>
            <a:endParaRPr b="1" i="1"/>
          </a:p>
        </p:txBody>
      </p:sp>
      <p:sp>
        <p:nvSpPr>
          <p:cNvPr id="607" name="Google Shape;607;ge396f630d8_0_0"/>
          <p:cNvSpPr/>
          <p:nvPr/>
        </p:nvSpPr>
        <p:spPr>
          <a:xfrm>
            <a:off x="1971864" y="517856"/>
            <a:ext cx="6615300" cy="15465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GB" sz="4100" u="none" cap="none" strike="noStrike">
                <a:solidFill>
                  <a:schemeClr val="lt1"/>
                </a:solidFill>
                <a:latin typeface="Calibri"/>
                <a:ea typeface="Calibri"/>
                <a:cs typeface="Calibri"/>
                <a:sym typeface="Calibri"/>
              </a:rPr>
              <a:t>The Community Solutions programme</a:t>
            </a:r>
            <a:r>
              <a:rPr b="1" lang="en-GB" sz="4100">
                <a:solidFill>
                  <a:schemeClr val="lt1"/>
                </a:solidFill>
                <a:latin typeface="Calibri"/>
                <a:ea typeface="Calibri"/>
                <a:cs typeface="Calibri"/>
                <a:sym typeface="Calibri"/>
              </a:rPr>
              <a:t> -</a:t>
            </a:r>
            <a:r>
              <a:rPr b="1" lang="en-GB" sz="4100">
                <a:latin typeface="Calibri"/>
                <a:ea typeface="Calibri"/>
                <a:cs typeface="Calibri"/>
                <a:sym typeface="Calibri"/>
              </a:rPr>
              <a:t> </a:t>
            </a:r>
            <a:r>
              <a:rPr b="1" lang="en-GB" sz="4100">
                <a:solidFill>
                  <a:schemeClr val="lt1"/>
                </a:solidFill>
                <a:latin typeface="Calibri"/>
                <a:ea typeface="Calibri"/>
                <a:cs typeface="Calibri"/>
                <a:sym typeface="Calibri"/>
              </a:rPr>
              <a:t>Improving health and wellbeing through community-led support and partnerships  </a:t>
            </a:r>
            <a:endParaRPr b="1" sz="17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700">
              <a:solidFill>
                <a:schemeClr val="lt1"/>
              </a:solidFill>
              <a:latin typeface="Calibri"/>
              <a:ea typeface="Calibri"/>
              <a:cs typeface="Calibri"/>
              <a:sym typeface="Calibri"/>
            </a:endParaRPr>
          </a:p>
          <a:p>
            <a:pPr indent="0" lvl="0" marL="0" marR="0" rtl="0" algn="l">
              <a:spcBef>
                <a:spcPts val="0"/>
              </a:spcBef>
              <a:spcAft>
                <a:spcPts val="0"/>
              </a:spcAft>
              <a:buNone/>
            </a:pPr>
            <a:r>
              <a:rPr lang="en-GB" sz="1700">
                <a:solidFill>
                  <a:schemeClr val="lt1"/>
                </a:solidFill>
                <a:latin typeface="Calibri"/>
                <a:ea typeface="Calibri"/>
                <a:cs typeface="Calibri"/>
                <a:sym typeface="Calibri"/>
              </a:rPr>
              <a:t>Gina Alexander, Community Solutions Programme Manager, Voluntary Action North Lanarkshire </a:t>
            </a:r>
            <a:endParaRPr sz="1700">
              <a:latin typeface="Calibri"/>
              <a:ea typeface="Calibri"/>
              <a:cs typeface="Calibri"/>
              <a:sym typeface="Calibri"/>
            </a:endParaRPr>
          </a:p>
        </p:txBody>
      </p:sp>
      <p:pic>
        <p:nvPicPr>
          <p:cNvPr id="608" name="Google Shape;608;ge396f630d8_0_0"/>
          <p:cNvPicPr preferRelativeResize="0"/>
          <p:nvPr/>
        </p:nvPicPr>
        <p:blipFill rotWithShape="1">
          <a:blip r:embed="rId3">
            <a:alphaModFix/>
          </a:blip>
          <a:srcRect b="0" l="0" r="0" t="0"/>
          <a:stretch/>
        </p:blipFill>
        <p:spPr>
          <a:xfrm>
            <a:off x="300506" y="2251424"/>
            <a:ext cx="1259378" cy="170214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ge396f630d8_0_6"/>
          <p:cNvSpPr/>
          <p:nvPr/>
        </p:nvSpPr>
        <p:spPr>
          <a:xfrm>
            <a:off x="385281" y="578011"/>
            <a:ext cx="7867200" cy="3439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333333"/>
              </a:buClr>
              <a:buSzPts val="2100"/>
              <a:buFont typeface="Arial"/>
              <a:buNone/>
            </a:pPr>
            <a:r>
              <a:rPr b="0" i="0" lang="en-GB" sz="2100" u="none" cap="none" strike="noStrike">
                <a:solidFill>
                  <a:srgbClr val="333333"/>
                </a:solidFill>
                <a:latin typeface="Arial"/>
                <a:ea typeface="Arial"/>
                <a:cs typeface="Arial"/>
                <a:sym typeface="Arial"/>
              </a:rPr>
              <a:t>What is Community Solutions?</a:t>
            </a:r>
            <a:endParaRPr sz="1100"/>
          </a:p>
          <a:p>
            <a:pPr indent="0" lvl="0" marL="0" marR="0" rtl="0" algn="l">
              <a:lnSpc>
                <a:spcPct val="100000"/>
              </a:lnSpc>
              <a:spcBef>
                <a:spcPts val="0"/>
              </a:spcBef>
              <a:spcAft>
                <a:spcPts val="0"/>
              </a:spcAft>
              <a:buClr>
                <a:schemeClr val="dk1"/>
              </a:buClr>
              <a:buSzPts val="1700"/>
              <a:buFont typeface="Arial"/>
              <a:buNone/>
            </a:pPr>
            <a:r>
              <a:t/>
            </a:r>
            <a:endParaRPr b="1" i="0" sz="1700" u="none" cap="none" strike="noStrike">
              <a:solidFill>
                <a:srgbClr val="333333"/>
              </a:solidFill>
              <a:latin typeface="Arial"/>
              <a:ea typeface="Arial"/>
              <a:cs typeface="Arial"/>
              <a:sym typeface="Arial"/>
            </a:endParaRPr>
          </a:p>
          <a:p>
            <a:pPr indent="0" lvl="0" marL="0" marR="0" rtl="0" algn="l">
              <a:lnSpc>
                <a:spcPct val="100000"/>
              </a:lnSpc>
              <a:spcBef>
                <a:spcPts val="0"/>
              </a:spcBef>
              <a:spcAft>
                <a:spcPts val="0"/>
              </a:spcAft>
              <a:buClr>
                <a:srgbClr val="333333"/>
              </a:buClr>
              <a:buSzPts val="1700"/>
              <a:buFont typeface="Arial"/>
              <a:buNone/>
            </a:pPr>
            <a:r>
              <a:rPr b="0" i="0" lang="en-GB" sz="1700" u="none" cap="none" strike="noStrike">
                <a:solidFill>
                  <a:srgbClr val="333333"/>
                </a:solidFill>
                <a:latin typeface="Arial"/>
                <a:ea typeface="Arial"/>
                <a:cs typeface="Arial"/>
                <a:sym typeface="Arial"/>
              </a:rPr>
              <a:t>A pioneering, community led, </a:t>
            </a:r>
            <a:r>
              <a:rPr b="0" i="0" lang="en-GB" sz="1700" u="none" cap="none" strike="noStrike">
                <a:solidFill>
                  <a:srgbClr val="EF5BA1"/>
                </a:solidFill>
                <a:latin typeface="Arial"/>
                <a:ea typeface="Arial"/>
                <a:cs typeface="Arial"/>
                <a:sym typeface="Arial"/>
              </a:rPr>
              <a:t>health and social care investment and improvement programme</a:t>
            </a:r>
            <a:r>
              <a:rPr b="0" i="0" lang="en-GB" sz="1700" u="none" cap="none" strike="noStrike">
                <a:solidFill>
                  <a:srgbClr val="333333"/>
                </a:solidFill>
                <a:latin typeface="Arial"/>
                <a:ea typeface="Arial"/>
                <a:cs typeface="Arial"/>
                <a:sym typeface="Arial"/>
              </a:rPr>
              <a:t> for North Lanarkshire committed to </a:t>
            </a:r>
            <a:r>
              <a:rPr b="0" i="0" lang="en-GB" sz="1700" u="none" cap="none" strike="noStrike">
                <a:solidFill>
                  <a:srgbClr val="EF5BA1"/>
                </a:solidFill>
                <a:latin typeface="Arial"/>
                <a:ea typeface="Arial"/>
                <a:cs typeface="Arial"/>
                <a:sym typeface="Arial"/>
              </a:rPr>
              <a:t>building community capacity and individual capabilities to help people live healthier and richer lives.</a:t>
            </a:r>
            <a:endParaRPr sz="1100"/>
          </a:p>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rgbClr val="EF5BA1"/>
              </a:solidFill>
              <a:latin typeface="Arial"/>
              <a:ea typeface="Arial"/>
              <a:cs typeface="Arial"/>
              <a:sym typeface="Arial"/>
            </a:endParaRPr>
          </a:p>
          <a:p>
            <a:pPr indent="0" lvl="0" marL="0" marR="0" rtl="0" algn="l">
              <a:lnSpc>
                <a:spcPct val="100000"/>
              </a:lnSpc>
              <a:spcBef>
                <a:spcPts val="0"/>
              </a:spcBef>
              <a:spcAft>
                <a:spcPts val="0"/>
              </a:spcAft>
              <a:buClr>
                <a:srgbClr val="333333"/>
              </a:buClr>
              <a:buSzPts val="1700"/>
              <a:buFont typeface="Arial"/>
              <a:buNone/>
            </a:pPr>
            <a:r>
              <a:rPr b="0" i="0" lang="en-GB" sz="1700" u="none" cap="none" strike="noStrike">
                <a:solidFill>
                  <a:srgbClr val="333333"/>
                </a:solidFill>
                <a:latin typeface="Arial"/>
                <a:ea typeface="Arial"/>
                <a:cs typeface="Arial"/>
                <a:sym typeface="Arial"/>
              </a:rPr>
              <a:t>The programme, which was established in </a:t>
            </a:r>
            <a:r>
              <a:rPr b="0" i="0" lang="en-GB" sz="1700" u="none" cap="none" strike="noStrike">
                <a:solidFill>
                  <a:srgbClr val="EF5BA1"/>
                </a:solidFill>
                <a:latin typeface="Arial"/>
                <a:ea typeface="Arial"/>
                <a:cs typeface="Arial"/>
                <a:sym typeface="Arial"/>
              </a:rPr>
              <a:t>2012</a:t>
            </a:r>
            <a:r>
              <a:rPr b="0" i="0" lang="en-GB" sz="1700" u="none" cap="none" strike="noStrike">
                <a:solidFill>
                  <a:srgbClr val="333333"/>
                </a:solidFill>
                <a:latin typeface="Arial"/>
                <a:ea typeface="Arial"/>
                <a:cs typeface="Arial"/>
                <a:sym typeface="Arial"/>
              </a:rPr>
              <a:t>, is a partnership between:-</a:t>
            </a:r>
            <a:endParaRPr sz="1100"/>
          </a:p>
          <a:p>
            <a:pPr indent="0" lvl="0" marL="0" marR="0" rtl="0" algn="l">
              <a:lnSpc>
                <a:spcPct val="100000"/>
              </a:lnSpc>
              <a:spcBef>
                <a:spcPts val="0"/>
              </a:spcBef>
              <a:spcAft>
                <a:spcPts val="0"/>
              </a:spcAft>
              <a:buClr>
                <a:schemeClr val="dk1"/>
              </a:buClr>
              <a:buSzPts val="1700"/>
              <a:buFont typeface="Arial"/>
              <a:buNone/>
            </a:pPr>
            <a:r>
              <a:t/>
            </a:r>
            <a:endParaRPr b="0" i="0" sz="1700" u="sng" cap="none" strike="noStrike">
              <a:solidFill>
                <a:srgbClr val="135DB1"/>
              </a:solidFill>
              <a:latin typeface="Arial"/>
              <a:ea typeface="Arial"/>
              <a:cs typeface="Arial"/>
              <a:sym typeface="Arial"/>
              <a:hlinkClick r:id="rId3">
                <a:extLst>
                  <a:ext uri="{A12FA001-AC4F-418D-AE19-62706E023703}">
                    <ahyp:hlinkClr val="tx"/>
                  </a:ext>
                </a:extLst>
              </a:hlinkClick>
            </a:endParaRPr>
          </a:p>
          <a:p>
            <a:pPr indent="-260350" lvl="0" marL="254000" marR="0" rtl="0" algn="l">
              <a:lnSpc>
                <a:spcPct val="100000"/>
              </a:lnSpc>
              <a:spcBef>
                <a:spcPts val="0"/>
              </a:spcBef>
              <a:spcAft>
                <a:spcPts val="0"/>
              </a:spcAft>
              <a:buClr>
                <a:srgbClr val="009FDF"/>
              </a:buClr>
              <a:buSzPts val="1700"/>
              <a:buFont typeface="Arial"/>
              <a:buChar char="•"/>
            </a:pPr>
            <a:r>
              <a:rPr b="0" i="0" lang="en-GB" sz="1700" u="sng" cap="none" strike="noStrike">
                <a:solidFill>
                  <a:srgbClr val="EF5BA1"/>
                </a:solidFill>
                <a:latin typeface="Arial"/>
                <a:ea typeface="Arial"/>
                <a:cs typeface="Arial"/>
                <a:sym typeface="Arial"/>
                <a:hlinkClick r:id="rId4">
                  <a:extLst>
                    <a:ext uri="{A12FA001-AC4F-418D-AE19-62706E023703}">
                      <ahyp:hlinkClr val="tx"/>
                    </a:ext>
                  </a:extLst>
                </a:hlinkClick>
              </a:rPr>
              <a:t>Health and Social Care North Lanarkshire</a:t>
            </a:r>
            <a:r>
              <a:rPr b="0" i="0" lang="en-GB" sz="1700" u="none" cap="none" strike="noStrike">
                <a:solidFill>
                  <a:srgbClr val="333333"/>
                </a:solidFill>
                <a:latin typeface="Arial"/>
                <a:ea typeface="Arial"/>
                <a:cs typeface="Arial"/>
                <a:sym typeface="Arial"/>
              </a:rPr>
              <a:t> (HSCNL)</a:t>
            </a:r>
            <a:br>
              <a:rPr b="0" i="0" lang="en-GB" sz="1700" u="none" cap="none" strike="noStrike">
                <a:solidFill>
                  <a:srgbClr val="000000"/>
                </a:solidFill>
                <a:latin typeface="Arial"/>
                <a:ea typeface="Arial"/>
                <a:cs typeface="Arial"/>
                <a:sym typeface="Arial"/>
              </a:rPr>
            </a:br>
            <a:endParaRPr b="0" i="0" sz="1700" u="none" cap="none" strike="noStrike">
              <a:solidFill>
                <a:srgbClr val="000000"/>
              </a:solidFill>
              <a:latin typeface="Arial"/>
              <a:ea typeface="Arial"/>
              <a:cs typeface="Arial"/>
              <a:sym typeface="Arial"/>
            </a:endParaRPr>
          </a:p>
          <a:p>
            <a:pPr indent="-260350" lvl="0" marL="254000" marR="0" rtl="0" algn="l">
              <a:lnSpc>
                <a:spcPct val="100000"/>
              </a:lnSpc>
              <a:spcBef>
                <a:spcPts val="0"/>
              </a:spcBef>
              <a:spcAft>
                <a:spcPts val="0"/>
              </a:spcAft>
              <a:buClr>
                <a:srgbClr val="009FDF"/>
              </a:buClr>
              <a:buSzPts val="1700"/>
              <a:buFont typeface="Arial"/>
              <a:buChar char="•"/>
            </a:pPr>
            <a:r>
              <a:rPr b="0" i="0" lang="en-GB" sz="1700" u="sng" cap="none" strike="noStrike">
                <a:solidFill>
                  <a:srgbClr val="EF5BA1"/>
                </a:solidFill>
                <a:latin typeface="Arial"/>
                <a:ea typeface="Arial"/>
                <a:cs typeface="Arial"/>
                <a:sym typeface="Arial"/>
                <a:hlinkClick r:id="rId5">
                  <a:extLst>
                    <a:ext uri="{A12FA001-AC4F-418D-AE19-62706E023703}">
                      <ahyp:hlinkClr val="tx"/>
                    </a:ext>
                  </a:extLst>
                </a:hlinkClick>
              </a:rPr>
              <a:t>Voluntary Action North Lanarkshire</a:t>
            </a:r>
            <a:r>
              <a:rPr b="0" i="0" lang="en-GB" sz="1700" u="none" cap="none" strike="noStrike">
                <a:solidFill>
                  <a:srgbClr val="333333"/>
                </a:solidFill>
                <a:latin typeface="Arial"/>
                <a:ea typeface="Arial"/>
                <a:cs typeface="Arial"/>
                <a:sym typeface="Arial"/>
              </a:rPr>
              <a:t> (VANL)</a:t>
            </a:r>
            <a:endParaRPr sz="1100"/>
          </a:p>
          <a:p>
            <a:pPr indent="-152400" lvl="0" marL="254000" marR="0" rtl="0" algn="l">
              <a:lnSpc>
                <a:spcPct val="100000"/>
              </a:lnSpc>
              <a:spcBef>
                <a:spcPts val="0"/>
              </a:spcBef>
              <a:spcAft>
                <a:spcPts val="0"/>
              </a:spcAft>
              <a:buClr>
                <a:srgbClr val="009FDF"/>
              </a:buClr>
              <a:buSzPts val="1700"/>
              <a:buFont typeface="Arial"/>
              <a:buNone/>
            </a:pPr>
            <a:r>
              <a:t/>
            </a:r>
            <a:endParaRPr b="0" i="0" sz="1700" u="none" cap="none" strike="noStrike">
              <a:solidFill>
                <a:srgbClr val="333333"/>
              </a:solidFill>
              <a:latin typeface="Arial"/>
              <a:ea typeface="Arial"/>
              <a:cs typeface="Arial"/>
              <a:sym typeface="Arial"/>
            </a:endParaRPr>
          </a:p>
          <a:p>
            <a:pPr indent="-260350" lvl="0" marL="254000" marR="0" rtl="0" algn="l">
              <a:lnSpc>
                <a:spcPct val="100000"/>
              </a:lnSpc>
              <a:spcBef>
                <a:spcPts val="0"/>
              </a:spcBef>
              <a:spcAft>
                <a:spcPts val="0"/>
              </a:spcAft>
              <a:buClr>
                <a:srgbClr val="009FDF"/>
              </a:buClr>
              <a:buSzPts val="1700"/>
              <a:buFont typeface="Arial"/>
              <a:buChar char="•"/>
            </a:pPr>
            <a:r>
              <a:rPr b="0" i="0" lang="en-GB" sz="1700" u="none" cap="none" strike="noStrike">
                <a:solidFill>
                  <a:srgbClr val="333333"/>
                </a:solidFill>
                <a:latin typeface="Arial"/>
                <a:ea typeface="Arial"/>
                <a:cs typeface="Arial"/>
                <a:sym typeface="Arial"/>
              </a:rPr>
              <a:t>the vibrant </a:t>
            </a:r>
            <a:r>
              <a:rPr b="0" i="0" lang="en-GB" sz="1700" u="none" cap="none" strike="noStrike">
                <a:solidFill>
                  <a:srgbClr val="EF5BA1"/>
                </a:solidFill>
                <a:latin typeface="Arial"/>
                <a:ea typeface="Arial"/>
                <a:cs typeface="Arial"/>
                <a:sym typeface="Arial"/>
              </a:rPr>
              <a:t>community and voluntary sector </a:t>
            </a:r>
            <a:r>
              <a:rPr b="0" i="0" lang="en-GB" sz="1700" u="none" cap="none" strike="noStrike">
                <a:solidFill>
                  <a:srgbClr val="333333"/>
                </a:solidFill>
                <a:latin typeface="Arial"/>
                <a:ea typeface="Arial"/>
                <a:cs typeface="Arial"/>
                <a:sym typeface="Arial"/>
              </a:rPr>
              <a:t>of North Lanarkshire.</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id="618" name="Google Shape;618;ge396f630d8_0_10"/>
          <p:cNvPicPr preferRelativeResize="0"/>
          <p:nvPr/>
        </p:nvPicPr>
        <p:blipFill rotWithShape="1">
          <a:blip r:embed="rId3">
            <a:alphaModFix/>
          </a:blip>
          <a:srcRect b="0" l="0" r="0" t="0"/>
          <a:stretch/>
        </p:blipFill>
        <p:spPr>
          <a:xfrm>
            <a:off x="1524000" y="857250"/>
            <a:ext cx="6096000" cy="3429000"/>
          </a:xfrm>
          <a:prstGeom prst="rect">
            <a:avLst/>
          </a:prstGeom>
          <a:noFill/>
          <a:ln>
            <a:noFill/>
          </a:ln>
        </p:spPr>
      </p:pic>
      <p:sp>
        <p:nvSpPr>
          <p:cNvPr id="619" name="Google Shape;619;ge396f630d8_0_10"/>
          <p:cNvSpPr/>
          <p:nvPr/>
        </p:nvSpPr>
        <p:spPr>
          <a:xfrm>
            <a:off x="144028" y="4794664"/>
            <a:ext cx="40482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dk1"/>
                </a:solidFill>
                <a:latin typeface="Arial"/>
                <a:ea typeface="Arial"/>
                <a:cs typeface="Arial"/>
                <a:sym typeface="Arial"/>
              </a:rPr>
              <a:t>https://www.youtube.com/watch?v=JOPHU7Z_gcQ</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8"/>
                                        </p:tgtEl>
                                        <p:attrNameLst>
                                          <p:attrName>style.visibility</p:attrName>
                                        </p:attrNameLst>
                                      </p:cBhvr>
                                      <p:to>
                                        <p:strVal val="visible"/>
                                      </p:to>
                                    </p:set>
                                    <p:animEffect filter="fade" transition="in">
                                      <p:cBhvr>
                                        <p:cTn dur="5000"/>
                                        <p:tgtEl>
                                          <p:spTgt spid="6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ge396f630d8_0_15"/>
          <p:cNvSpPr/>
          <p:nvPr/>
        </p:nvSpPr>
        <p:spPr>
          <a:xfrm>
            <a:off x="385281" y="578011"/>
            <a:ext cx="7867200" cy="392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333333"/>
              </a:buClr>
              <a:buSzPts val="2100"/>
              <a:buFont typeface="Arial"/>
              <a:buNone/>
            </a:pPr>
            <a:r>
              <a:rPr b="0" i="0" lang="en-GB" sz="2100" u="none" cap="none" strike="noStrike">
                <a:solidFill>
                  <a:srgbClr val="333333"/>
                </a:solidFill>
                <a:latin typeface="Arial"/>
                <a:ea typeface="Arial"/>
                <a:cs typeface="Arial"/>
                <a:sym typeface="Arial"/>
              </a:rPr>
              <a:t>The Community Solutions ambition and approach</a:t>
            </a:r>
            <a:endParaRPr sz="1100"/>
          </a:p>
        </p:txBody>
      </p:sp>
      <p:sp>
        <p:nvSpPr>
          <p:cNvPr id="625" name="Google Shape;625;ge396f630d8_0_15"/>
          <p:cNvSpPr txBox="1"/>
          <p:nvPr/>
        </p:nvSpPr>
        <p:spPr>
          <a:xfrm>
            <a:off x="477748" y="1429130"/>
            <a:ext cx="8137200" cy="25629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To improve people’s </a:t>
            </a:r>
            <a:r>
              <a:rPr b="0" i="0" lang="en-GB" sz="1800" u="none" cap="none" strike="noStrike">
                <a:solidFill>
                  <a:srgbClr val="EF5BA1"/>
                </a:solidFill>
                <a:latin typeface="Arial"/>
                <a:ea typeface="Arial"/>
                <a:cs typeface="Arial"/>
                <a:sym typeface="Arial"/>
              </a:rPr>
              <a:t>quality of life and wellbeing </a:t>
            </a:r>
            <a:r>
              <a:rPr b="0" i="0" lang="en-GB" sz="1800" u="none" cap="none" strike="noStrike">
                <a:solidFill>
                  <a:srgbClr val="000000"/>
                </a:solidFill>
                <a:latin typeface="Arial"/>
                <a:ea typeface="Arial"/>
                <a:cs typeface="Arial"/>
                <a:sym typeface="Arial"/>
              </a:rPr>
              <a:t>by taking action which:</a:t>
            </a:r>
            <a:endParaRPr sz="1100"/>
          </a:p>
          <a:p>
            <a:pPr indent="-215900" lvl="0" marL="215900" marR="0" rtl="0" algn="l">
              <a:lnSpc>
                <a:spcPct val="100000"/>
              </a:lnSpc>
              <a:spcBef>
                <a:spcPts val="0"/>
              </a:spcBef>
              <a:spcAft>
                <a:spcPts val="0"/>
              </a:spcAft>
              <a:buClr>
                <a:srgbClr val="009FDF"/>
              </a:buClr>
              <a:buSzPts val="1800"/>
              <a:buFont typeface="Arial"/>
              <a:buChar char="•"/>
            </a:pPr>
            <a:r>
              <a:rPr b="0" i="0" lang="en-GB" sz="1800" u="none" cap="none" strike="noStrike">
                <a:solidFill>
                  <a:srgbClr val="000000"/>
                </a:solidFill>
                <a:latin typeface="Arial"/>
                <a:ea typeface="Arial"/>
                <a:cs typeface="Arial"/>
                <a:sym typeface="Arial"/>
              </a:rPr>
              <a:t>strengthens </a:t>
            </a:r>
            <a:r>
              <a:rPr b="0" i="0" lang="en-GB" sz="1800" u="none" cap="none" strike="noStrike">
                <a:solidFill>
                  <a:srgbClr val="EF5BA1"/>
                </a:solidFill>
                <a:latin typeface="Arial"/>
                <a:ea typeface="Arial"/>
                <a:cs typeface="Arial"/>
                <a:sym typeface="Arial"/>
              </a:rPr>
              <a:t>social connections </a:t>
            </a:r>
            <a:r>
              <a:rPr b="0" i="0" lang="en-GB" sz="1800" u="none" cap="none" strike="noStrike">
                <a:solidFill>
                  <a:srgbClr val="000000"/>
                </a:solidFill>
                <a:latin typeface="Arial"/>
                <a:ea typeface="Arial"/>
                <a:cs typeface="Arial"/>
                <a:sym typeface="Arial"/>
              </a:rPr>
              <a:t>and support, helping to </a:t>
            </a:r>
            <a:r>
              <a:rPr b="0" i="0" lang="en-GB" sz="1800" u="none" cap="none" strike="noStrike">
                <a:solidFill>
                  <a:srgbClr val="EF5BA1"/>
                </a:solidFill>
                <a:latin typeface="Arial"/>
                <a:ea typeface="Arial"/>
                <a:cs typeface="Arial"/>
                <a:sym typeface="Arial"/>
              </a:rPr>
              <a:t>reduce isolation </a:t>
            </a:r>
            <a:r>
              <a:rPr b="0" i="0" lang="en-GB" sz="1800" u="none" cap="none" strike="noStrike">
                <a:solidFill>
                  <a:srgbClr val="000000"/>
                </a:solidFill>
                <a:latin typeface="Arial"/>
                <a:ea typeface="Arial"/>
                <a:cs typeface="Arial"/>
                <a:sym typeface="Arial"/>
              </a:rPr>
              <a:t>and </a:t>
            </a:r>
            <a:r>
              <a:rPr b="0" i="0" lang="en-GB" sz="1800" u="none" cap="none" strike="noStrike">
                <a:solidFill>
                  <a:srgbClr val="EF5BA1"/>
                </a:solidFill>
                <a:latin typeface="Arial"/>
                <a:ea typeface="Arial"/>
                <a:cs typeface="Arial"/>
                <a:sym typeface="Arial"/>
              </a:rPr>
              <a:t>loneliness</a:t>
            </a:r>
            <a:endParaRPr sz="1100"/>
          </a:p>
          <a:p>
            <a:pPr indent="-215900" lvl="0" marL="215900" marR="0" rtl="0" algn="l">
              <a:lnSpc>
                <a:spcPct val="100000"/>
              </a:lnSpc>
              <a:spcBef>
                <a:spcPts val="0"/>
              </a:spcBef>
              <a:spcAft>
                <a:spcPts val="0"/>
              </a:spcAft>
              <a:buClr>
                <a:srgbClr val="009FDF"/>
              </a:buClr>
              <a:buSzPts val="1800"/>
              <a:buFont typeface="Arial"/>
              <a:buChar char="•"/>
            </a:pPr>
            <a:r>
              <a:rPr b="0" i="0" lang="en-GB" sz="1800" u="none" cap="none" strike="noStrike">
                <a:solidFill>
                  <a:srgbClr val="000000"/>
                </a:solidFill>
                <a:latin typeface="Arial"/>
                <a:ea typeface="Arial"/>
                <a:cs typeface="Arial"/>
                <a:sym typeface="Arial"/>
              </a:rPr>
              <a:t>supports </a:t>
            </a:r>
            <a:r>
              <a:rPr b="0" i="0" lang="en-GB" sz="1800" u="none" cap="none" strike="noStrike">
                <a:solidFill>
                  <a:srgbClr val="EF5BA1"/>
                </a:solidFill>
                <a:latin typeface="Arial"/>
                <a:ea typeface="Arial"/>
                <a:cs typeface="Arial"/>
                <a:sym typeface="Arial"/>
              </a:rPr>
              <a:t>healthier living and recovery</a:t>
            </a:r>
            <a:endParaRPr sz="1100"/>
          </a:p>
          <a:p>
            <a:pPr indent="-215900" lvl="0" marL="215900" marR="0" rtl="0" algn="l">
              <a:lnSpc>
                <a:spcPct val="100000"/>
              </a:lnSpc>
              <a:spcBef>
                <a:spcPts val="0"/>
              </a:spcBef>
              <a:spcAft>
                <a:spcPts val="0"/>
              </a:spcAft>
              <a:buClr>
                <a:srgbClr val="009FDF"/>
              </a:buClr>
              <a:buSzPts val="1800"/>
              <a:buFont typeface="Arial"/>
              <a:buChar char="•"/>
            </a:pPr>
            <a:r>
              <a:rPr b="0" i="0" lang="en-GB" sz="1800" u="none" cap="none" strike="noStrike">
                <a:solidFill>
                  <a:srgbClr val="000000"/>
                </a:solidFill>
                <a:latin typeface="Arial"/>
                <a:ea typeface="Arial"/>
                <a:cs typeface="Arial"/>
                <a:sym typeface="Arial"/>
              </a:rPr>
              <a:t>promotes human rights and equality – helping to </a:t>
            </a:r>
            <a:r>
              <a:rPr b="0" i="0" lang="en-GB" sz="1800" u="none" cap="none" strike="noStrike">
                <a:solidFill>
                  <a:srgbClr val="EF5BA1"/>
                </a:solidFill>
                <a:latin typeface="Arial"/>
                <a:ea typeface="Arial"/>
                <a:cs typeface="Arial"/>
                <a:sym typeface="Arial"/>
              </a:rPr>
              <a:t>reduce inequalities</a:t>
            </a:r>
            <a:endParaRPr b="0" i="0" sz="1800" u="none" cap="none" strike="noStrike">
              <a:solidFill>
                <a:srgbClr val="000000"/>
              </a:solidFill>
              <a:latin typeface="Arial"/>
              <a:ea typeface="Arial"/>
              <a:cs typeface="Arial"/>
              <a:sym typeface="Arial"/>
            </a:endParaRPr>
          </a:p>
          <a:p>
            <a:pPr indent="-101600" lvl="0" marL="215900" marR="0" rtl="0" algn="l">
              <a:lnSpc>
                <a:spcPct val="100000"/>
              </a:lnSpc>
              <a:spcBef>
                <a:spcPts val="0"/>
              </a:spcBef>
              <a:spcAft>
                <a:spcPts val="0"/>
              </a:spcAft>
              <a:buClr>
                <a:srgbClr val="009FDF"/>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Arial"/>
                <a:ea typeface="Arial"/>
                <a:cs typeface="Arial"/>
                <a:sym typeface="Arial"/>
              </a:rPr>
              <a:t>Through services and activities informed by </a:t>
            </a:r>
            <a:r>
              <a:rPr b="0" i="0" lang="en-GB" sz="1800" u="none" cap="none" strike="noStrike">
                <a:solidFill>
                  <a:srgbClr val="EF5BA1"/>
                </a:solidFill>
                <a:latin typeface="Arial"/>
                <a:ea typeface="Arial"/>
                <a:cs typeface="Arial"/>
                <a:sym typeface="Arial"/>
              </a:rPr>
              <a:t>need, agreed in partnership </a:t>
            </a:r>
            <a:r>
              <a:rPr b="0" i="0" lang="en-GB" sz="1800" u="none" cap="none" strike="noStrike">
                <a:solidFill>
                  <a:srgbClr val="000000"/>
                </a:solidFill>
                <a:latin typeface="Arial"/>
                <a:ea typeface="Arial"/>
                <a:cs typeface="Arial"/>
                <a:sym typeface="Arial"/>
              </a:rPr>
              <a:t>and delivered mostly through the </a:t>
            </a:r>
            <a:r>
              <a:rPr b="0" i="0" lang="en-GB" sz="1800" u="none" cap="none" strike="noStrike">
                <a:solidFill>
                  <a:srgbClr val="EF5BA1"/>
                </a:solidFill>
                <a:latin typeface="Arial"/>
                <a:ea typeface="Arial"/>
                <a:cs typeface="Arial"/>
                <a:sym typeface="Arial"/>
              </a:rPr>
              <a:t>community and voluntary sector</a:t>
            </a:r>
            <a:endParaRPr sz="1100"/>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ge396f630d8_0_20"/>
          <p:cNvSpPr/>
          <p:nvPr/>
        </p:nvSpPr>
        <p:spPr>
          <a:xfrm>
            <a:off x="2381036" y="870735"/>
            <a:ext cx="3914700" cy="3860700"/>
          </a:xfrm>
          <a:prstGeom prst="ellipse">
            <a:avLst/>
          </a:prstGeom>
          <a:solidFill>
            <a:schemeClr val="accent1"/>
          </a:solidFill>
          <a:ln cap="rnd" cmpd="sng" w="22225">
            <a:solidFill>
              <a:srgbClr val="0074A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1" name="Google Shape;631;ge396f630d8_0_20"/>
          <p:cNvSpPr/>
          <p:nvPr/>
        </p:nvSpPr>
        <p:spPr>
          <a:xfrm>
            <a:off x="3875926" y="2571750"/>
            <a:ext cx="1741500" cy="1841700"/>
          </a:xfrm>
          <a:prstGeom prst="ellipse">
            <a:avLst/>
          </a:prstGeom>
          <a:solidFill>
            <a:schemeClr val="lt1"/>
          </a:solidFill>
          <a:ln cap="rnd" cmpd="sng" w="22225">
            <a:solidFill>
              <a:srgbClr val="0074A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Arial"/>
              <a:buNone/>
            </a:pPr>
            <a:r>
              <a:t/>
            </a:r>
            <a:endParaRPr b="0" i="0" sz="1400" u="none" cap="none" strike="noStrike">
              <a:solidFill>
                <a:srgbClr val="FFFFFF"/>
              </a:solidFill>
              <a:latin typeface="Arial"/>
              <a:ea typeface="Arial"/>
              <a:cs typeface="Arial"/>
              <a:sym typeface="Arial"/>
            </a:endParaRPr>
          </a:p>
        </p:txBody>
      </p:sp>
      <p:pic>
        <p:nvPicPr>
          <p:cNvPr id="632" name="Google Shape;632;ge396f630d8_0_20"/>
          <p:cNvPicPr preferRelativeResize="0"/>
          <p:nvPr/>
        </p:nvPicPr>
        <p:blipFill rotWithShape="1">
          <a:blip r:embed="rId3">
            <a:alphaModFix/>
          </a:blip>
          <a:srcRect b="0" l="0" r="0" t="0"/>
          <a:stretch/>
        </p:blipFill>
        <p:spPr>
          <a:xfrm>
            <a:off x="4299735" y="2875720"/>
            <a:ext cx="899386" cy="1217231"/>
          </a:xfrm>
          <a:prstGeom prst="rect">
            <a:avLst/>
          </a:prstGeom>
          <a:noFill/>
          <a:ln>
            <a:noFill/>
          </a:ln>
        </p:spPr>
      </p:pic>
      <p:sp>
        <p:nvSpPr>
          <p:cNvPr id="633" name="Google Shape;633;ge396f630d8_0_20"/>
          <p:cNvSpPr/>
          <p:nvPr/>
        </p:nvSpPr>
        <p:spPr>
          <a:xfrm>
            <a:off x="385281" y="578011"/>
            <a:ext cx="7867200" cy="392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333333"/>
              </a:buClr>
              <a:buSzPts val="2100"/>
              <a:buFont typeface="Arial"/>
              <a:buNone/>
            </a:pPr>
            <a:r>
              <a:rPr b="0" i="0" lang="en-GB" sz="2100" u="none" cap="none" strike="noStrike">
                <a:solidFill>
                  <a:srgbClr val="333333"/>
                </a:solidFill>
                <a:latin typeface="Arial"/>
                <a:ea typeface="Arial"/>
                <a:cs typeface="Arial"/>
                <a:sym typeface="Arial"/>
              </a:rPr>
              <a:t>Community Solutions</a:t>
            </a:r>
            <a:endParaRPr sz="1100"/>
          </a:p>
        </p:txBody>
      </p:sp>
      <p:sp>
        <p:nvSpPr>
          <p:cNvPr id="634" name="Google Shape;634;ge396f630d8_0_20"/>
          <p:cNvSpPr txBox="1"/>
          <p:nvPr/>
        </p:nvSpPr>
        <p:spPr>
          <a:xfrm>
            <a:off x="3463477" y="1759815"/>
            <a:ext cx="22173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FFFFFF"/>
              </a:buClr>
              <a:buSzPts val="2100"/>
              <a:buFont typeface="Arial"/>
              <a:buNone/>
            </a:pPr>
            <a:r>
              <a:rPr b="0" i="0" lang="en-GB" sz="2100" u="none" cap="none" strike="noStrike">
                <a:solidFill>
                  <a:srgbClr val="FFFFFF"/>
                </a:solidFill>
                <a:latin typeface="Arial"/>
                <a:ea typeface="Arial"/>
                <a:cs typeface="Arial"/>
                <a:sym typeface="Arial"/>
              </a:rPr>
              <a:t>An approach</a:t>
            </a:r>
            <a:endParaRPr sz="1100"/>
          </a:p>
        </p:txBody>
      </p:sp>
      <p:sp>
        <p:nvSpPr>
          <p:cNvPr id="635" name="Google Shape;635;ge396f630d8_0_20"/>
          <p:cNvSpPr txBox="1"/>
          <p:nvPr/>
        </p:nvSpPr>
        <p:spPr>
          <a:xfrm>
            <a:off x="5380203" y="4272765"/>
            <a:ext cx="22173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A programme</a:t>
            </a:r>
            <a:endParaRPr sz="1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ge396f630d8_0_29"/>
          <p:cNvSpPr txBox="1"/>
          <p:nvPr/>
        </p:nvSpPr>
        <p:spPr>
          <a:xfrm>
            <a:off x="275690" y="609100"/>
            <a:ext cx="62088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Community Solutions structure</a:t>
            </a:r>
            <a:endParaRPr sz="1100"/>
          </a:p>
        </p:txBody>
      </p:sp>
      <p:grpSp>
        <p:nvGrpSpPr>
          <p:cNvPr id="641" name="Google Shape;641;ge396f630d8_0_29"/>
          <p:cNvGrpSpPr/>
          <p:nvPr/>
        </p:nvGrpSpPr>
        <p:grpSpPr>
          <a:xfrm>
            <a:off x="396738" y="1807033"/>
            <a:ext cx="8352531" cy="2895502"/>
            <a:chOff x="2719" y="367218"/>
            <a:chExt cx="11136708" cy="3860669"/>
          </a:xfrm>
        </p:grpSpPr>
        <p:sp>
          <p:nvSpPr>
            <p:cNvPr id="642" name="Google Shape;642;ge396f630d8_0_29"/>
            <p:cNvSpPr/>
            <p:nvPr/>
          </p:nvSpPr>
          <p:spPr>
            <a:xfrm>
              <a:off x="8104517" y="2178443"/>
              <a:ext cx="614400" cy="91500"/>
            </a:xfrm>
            <a:custGeom>
              <a:rect b="b" l="l" r="r" t="t"/>
              <a:pathLst>
                <a:path extrusionOk="0" h="120000" w="120000">
                  <a:moveTo>
                    <a:pt x="0" y="66549"/>
                  </a:moveTo>
                  <a:lnTo>
                    <a:pt x="72734" y="66549"/>
                  </a:lnTo>
                  <a:lnTo>
                    <a:pt x="72734" y="60000"/>
                  </a:lnTo>
                  <a:lnTo>
                    <a:pt x="120000" y="60000"/>
                  </a:lnTo>
                </a:path>
              </a:pathLst>
            </a:custGeom>
            <a:noFill/>
            <a:ln cap="rnd" cmpd="sng" w="22225">
              <a:solidFill>
                <a:srgbClr val="008FC9"/>
              </a:solidFill>
              <a:prstDash val="solid"/>
              <a:round/>
              <a:headEnd len="sm" w="sm" type="none"/>
              <a:tailEnd len="sm" w="sm" type="none"/>
            </a:ln>
          </p:spPr>
        </p:sp>
        <p:sp>
          <p:nvSpPr>
            <p:cNvPr id="643" name="Google Shape;643;ge396f630d8_0_29"/>
            <p:cNvSpPr/>
            <p:nvPr/>
          </p:nvSpPr>
          <p:spPr>
            <a:xfrm>
              <a:off x="5252559" y="2183433"/>
              <a:ext cx="431400" cy="91500"/>
            </a:xfrm>
            <a:custGeom>
              <a:rect b="b" l="l" r="r" t="t"/>
              <a:pathLst>
                <a:path extrusionOk="0" h="120000" w="120000">
                  <a:moveTo>
                    <a:pt x="0" y="60000"/>
                  </a:moveTo>
                  <a:lnTo>
                    <a:pt x="120000" y="60000"/>
                  </a:lnTo>
                </a:path>
              </a:pathLst>
            </a:custGeom>
            <a:noFill/>
            <a:ln cap="rnd" cmpd="sng" w="22225">
              <a:solidFill>
                <a:srgbClr val="008FC9"/>
              </a:solidFill>
              <a:prstDash val="solid"/>
              <a:round/>
              <a:headEnd len="sm" w="sm" type="none"/>
              <a:tailEnd len="sm" w="sm" type="none"/>
            </a:ln>
          </p:spPr>
        </p:sp>
        <p:sp>
          <p:nvSpPr>
            <p:cNvPr id="644" name="Google Shape;644;ge396f630d8_0_29"/>
            <p:cNvSpPr/>
            <p:nvPr/>
          </p:nvSpPr>
          <p:spPr>
            <a:xfrm>
              <a:off x="2423160" y="1777125"/>
              <a:ext cx="408900" cy="452100"/>
            </a:xfrm>
            <a:custGeom>
              <a:rect b="b" l="l" r="r" t="t"/>
              <a:pathLst>
                <a:path extrusionOk="0" h="120000" w="120000">
                  <a:moveTo>
                    <a:pt x="0" y="0"/>
                  </a:moveTo>
                  <a:lnTo>
                    <a:pt x="48977" y="0"/>
                  </a:lnTo>
                  <a:lnTo>
                    <a:pt x="48977" y="120000"/>
                  </a:lnTo>
                  <a:lnTo>
                    <a:pt x="120000" y="120000"/>
                  </a:lnTo>
                </a:path>
              </a:pathLst>
            </a:custGeom>
            <a:noFill/>
            <a:ln cap="rnd" cmpd="sng" w="22225">
              <a:solidFill>
                <a:srgbClr val="007EB0"/>
              </a:solidFill>
              <a:prstDash val="solid"/>
              <a:round/>
              <a:headEnd len="sm" w="sm" type="none"/>
              <a:tailEnd len="sm" w="sm" type="none"/>
            </a:ln>
          </p:spPr>
        </p:sp>
        <p:sp>
          <p:nvSpPr>
            <p:cNvPr id="645" name="Google Shape;645;ge396f630d8_0_29"/>
            <p:cNvSpPr/>
            <p:nvPr/>
          </p:nvSpPr>
          <p:spPr>
            <a:xfrm>
              <a:off x="2719" y="367218"/>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46" name="Google Shape;646;ge396f630d8_0_29"/>
            <p:cNvSpPr txBox="1"/>
            <p:nvPr/>
          </p:nvSpPr>
          <p:spPr>
            <a:xfrm>
              <a:off x="2719" y="367218"/>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Locality hosts/anchors</a:t>
              </a:r>
              <a:endParaRPr sz="1100"/>
            </a:p>
          </p:txBody>
        </p:sp>
        <p:sp>
          <p:nvSpPr>
            <p:cNvPr id="647" name="Google Shape;647;ge396f630d8_0_29"/>
            <p:cNvSpPr/>
            <p:nvPr/>
          </p:nvSpPr>
          <p:spPr>
            <a:xfrm>
              <a:off x="2719" y="1408007"/>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48" name="Google Shape;648;ge396f630d8_0_29"/>
            <p:cNvSpPr txBox="1"/>
            <p:nvPr/>
          </p:nvSpPr>
          <p:spPr>
            <a:xfrm>
              <a:off x="2719" y="1408007"/>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Locality consortia</a:t>
              </a:r>
              <a:endParaRPr sz="1100"/>
            </a:p>
          </p:txBody>
        </p:sp>
        <p:sp>
          <p:nvSpPr>
            <p:cNvPr id="649" name="Google Shape;649;ge396f630d8_0_29"/>
            <p:cNvSpPr/>
            <p:nvPr/>
          </p:nvSpPr>
          <p:spPr>
            <a:xfrm>
              <a:off x="2832118" y="1860036"/>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0" name="Google Shape;650;ge396f630d8_0_29"/>
            <p:cNvSpPr txBox="1"/>
            <p:nvPr/>
          </p:nvSpPr>
          <p:spPr>
            <a:xfrm>
              <a:off x="2832118" y="1860036"/>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Governance Sub Group</a:t>
              </a:r>
              <a:endParaRPr sz="1100"/>
            </a:p>
          </p:txBody>
        </p:sp>
        <p:sp>
          <p:nvSpPr>
            <p:cNvPr id="651" name="Google Shape;651;ge396f630d8_0_29"/>
            <p:cNvSpPr/>
            <p:nvPr/>
          </p:nvSpPr>
          <p:spPr>
            <a:xfrm>
              <a:off x="5684076" y="1860036"/>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2" name="Google Shape;652;ge396f630d8_0_29"/>
            <p:cNvSpPr txBox="1"/>
            <p:nvPr/>
          </p:nvSpPr>
          <p:spPr>
            <a:xfrm>
              <a:off x="5684076" y="1860036"/>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HSCNL Senior Leadership Team</a:t>
              </a:r>
              <a:endParaRPr sz="1100"/>
            </a:p>
          </p:txBody>
        </p:sp>
        <p:sp>
          <p:nvSpPr>
            <p:cNvPr id="653" name="Google Shape;653;ge396f630d8_0_29"/>
            <p:cNvSpPr/>
            <p:nvPr/>
          </p:nvSpPr>
          <p:spPr>
            <a:xfrm>
              <a:off x="8719027" y="1855045"/>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4" name="Google Shape;654;ge396f630d8_0_29"/>
            <p:cNvSpPr txBox="1"/>
            <p:nvPr/>
          </p:nvSpPr>
          <p:spPr>
            <a:xfrm>
              <a:off x="8719027" y="1855045"/>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Integrated Health and Social Care Joint Board (IJB)</a:t>
              </a:r>
              <a:endParaRPr sz="1100"/>
            </a:p>
          </p:txBody>
        </p:sp>
        <p:sp>
          <p:nvSpPr>
            <p:cNvPr id="655" name="Google Shape;655;ge396f630d8_0_29"/>
            <p:cNvSpPr/>
            <p:nvPr/>
          </p:nvSpPr>
          <p:spPr>
            <a:xfrm>
              <a:off x="2719" y="2448797"/>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6" name="Google Shape;656;ge396f630d8_0_29"/>
            <p:cNvSpPr txBox="1"/>
            <p:nvPr/>
          </p:nvSpPr>
          <p:spPr>
            <a:xfrm>
              <a:off x="2719" y="2448797"/>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Thematic projects </a:t>
              </a:r>
              <a:br>
                <a:rPr lang="en-GB" sz="1400">
                  <a:solidFill>
                    <a:schemeClr val="lt1"/>
                  </a:solidFill>
                  <a:latin typeface="Arial"/>
                  <a:ea typeface="Arial"/>
                  <a:cs typeface="Arial"/>
                  <a:sym typeface="Arial"/>
                </a:rPr>
              </a:br>
              <a:endParaRPr sz="1400">
                <a:solidFill>
                  <a:schemeClr val="lt1"/>
                </a:solidFill>
                <a:latin typeface="Arial"/>
                <a:ea typeface="Arial"/>
                <a:cs typeface="Arial"/>
                <a:sym typeface="Arial"/>
              </a:endParaRPr>
            </a:p>
          </p:txBody>
        </p:sp>
        <p:sp>
          <p:nvSpPr>
            <p:cNvPr id="657" name="Google Shape;657;ge396f630d8_0_29"/>
            <p:cNvSpPr/>
            <p:nvPr/>
          </p:nvSpPr>
          <p:spPr>
            <a:xfrm>
              <a:off x="2719" y="3489587"/>
              <a:ext cx="2420400" cy="738300"/>
            </a:xfrm>
            <a:prstGeom prst="rect">
              <a:avLst/>
            </a:prstGeom>
            <a:solidFill>
              <a:schemeClr val="accent1"/>
            </a:solidFill>
            <a:ln cap="rnd" cmpd="sng" w="22225">
              <a:solidFill>
                <a:schemeClr val="lt1"/>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8" name="Google Shape;658;ge396f630d8_0_29"/>
            <p:cNvSpPr txBox="1"/>
            <p:nvPr/>
          </p:nvSpPr>
          <p:spPr>
            <a:xfrm>
              <a:off x="2719" y="3489587"/>
              <a:ext cx="2420400" cy="738300"/>
            </a:xfrm>
            <a:prstGeom prst="rect">
              <a:avLst/>
            </a:prstGeom>
            <a:noFill/>
            <a:ln>
              <a:noFill/>
            </a:ln>
          </p:spPr>
          <p:txBody>
            <a:bodyPr anchorCtr="0" anchor="ctr" bIns="8575" lIns="8575" spcFirstLastPara="1" rIns="8575" wrap="square" tIns="8575">
              <a:noAutofit/>
            </a:bodyPr>
            <a:lstStyle/>
            <a:p>
              <a:pPr indent="0" lvl="0" marL="0" marR="0" rtl="0" algn="ctr">
                <a:lnSpc>
                  <a:spcPct val="90000"/>
                </a:lnSpc>
                <a:spcBef>
                  <a:spcPts val="0"/>
                </a:spcBef>
                <a:spcAft>
                  <a:spcPts val="0"/>
                </a:spcAft>
                <a:buClr>
                  <a:schemeClr val="lt1"/>
                </a:buClr>
                <a:buSzPts val="1400"/>
                <a:buFont typeface="Arial"/>
                <a:buNone/>
              </a:pPr>
              <a:r>
                <a:rPr lang="en-GB" sz="1400">
                  <a:solidFill>
                    <a:schemeClr val="lt1"/>
                  </a:solidFill>
                  <a:latin typeface="Arial"/>
                  <a:ea typeface="Arial"/>
                  <a:cs typeface="Arial"/>
                  <a:sym typeface="Arial"/>
                </a:rPr>
                <a:t>Networks</a:t>
              </a:r>
              <a:endParaRPr sz="1100"/>
            </a:p>
          </p:txBody>
        </p:sp>
      </p:grpSp>
      <p:sp>
        <p:nvSpPr>
          <p:cNvPr id="659" name="Google Shape;659;ge396f630d8_0_29"/>
          <p:cNvSpPr/>
          <p:nvPr/>
        </p:nvSpPr>
        <p:spPr>
          <a:xfrm>
            <a:off x="394699" y="1165860"/>
            <a:ext cx="1799700" cy="366000"/>
          </a:xfrm>
          <a:prstGeom prst="rect">
            <a:avLst/>
          </a:prstGeom>
          <a:solidFill>
            <a:srgbClr val="EF5BA1"/>
          </a:solidFill>
          <a:ln cap="rnd" cmpd="sng" w="22225">
            <a:solidFill>
              <a:srgbClr val="EF5BA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Community led</a:t>
            </a:r>
            <a:endParaRPr sz="1100"/>
          </a:p>
        </p:txBody>
      </p:sp>
      <p:sp>
        <p:nvSpPr>
          <p:cNvPr id="660" name="Google Shape;660;ge396f630d8_0_29"/>
          <p:cNvSpPr/>
          <p:nvPr/>
        </p:nvSpPr>
        <p:spPr>
          <a:xfrm>
            <a:off x="2581465" y="2049780"/>
            <a:ext cx="1799700" cy="366000"/>
          </a:xfrm>
          <a:prstGeom prst="rect">
            <a:avLst/>
          </a:prstGeom>
          <a:solidFill>
            <a:srgbClr val="EF5BA1"/>
          </a:solidFill>
          <a:ln cap="rnd" cmpd="sng" w="22225">
            <a:solidFill>
              <a:srgbClr val="EF5BA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Multi agency partnership</a:t>
            </a:r>
            <a:endParaRPr sz="1100"/>
          </a:p>
        </p:txBody>
      </p:sp>
      <p:sp>
        <p:nvSpPr>
          <p:cNvPr id="661" name="Google Shape;661;ge396f630d8_0_29"/>
          <p:cNvSpPr/>
          <p:nvPr/>
        </p:nvSpPr>
        <p:spPr>
          <a:xfrm>
            <a:off x="5825403" y="2057400"/>
            <a:ext cx="1799700" cy="366000"/>
          </a:xfrm>
          <a:prstGeom prst="rect">
            <a:avLst/>
          </a:prstGeom>
          <a:solidFill>
            <a:srgbClr val="EF5BA1"/>
          </a:solidFill>
          <a:ln cap="rnd" cmpd="sng" w="22225">
            <a:solidFill>
              <a:srgbClr val="EF5BA1"/>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400"/>
              <a:buFont typeface="Arial"/>
              <a:buNone/>
            </a:pPr>
            <a:r>
              <a:rPr b="0" i="0" lang="en-GB" sz="1400" u="none" cap="none" strike="noStrike">
                <a:solidFill>
                  <a:srgbClr val="FFFFFF"/>
                </a:solidFill>
                <a:latin typeface="Arial"/>
                <a:ea typeface="Arial"/>
                <a:cs typeface="Arial"/>
                <a:sym typeface="Arial"/>
              </a:rPr>
              <a:t>Commissioners</a:t>
            </a:r>
            <a:endParaRPr sz="11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graphicFrame>
        <p:nvGraphicFramePr>
          <p:cNvPr id="666" name="Google Shape;666;ge396f630d8_0_54"/>
          <p:cNvGraphicFramePr/>
          <p:nvPr/>
        </p:nvGraphicFramePr>
        <p:xfrm>
          <a:off x="362164" y="2253362"/>
          <a:ext cx="3000000" cy="3000000"/>
        </p:xfrm>
        <a:graphic>
          <a:graphicData uri="http://schemas.openxmlformats.org/drawingml/2006/table">
            <a:tbl>
              <a:tblPr>
                <a:noFill/>
                <a:tableStyleId>{B8DA15E0-8450-4871-AFEB-A730F8B60065}</a:tableStyleId>
              </a:tblPr>
              <a:tblGrid>
                <a:gridCol w="6041225"/>
                <a:gridCol w="1317650"/>
              </a:tblGrid>
              <a:tr h="152400">
                <a:tc>
                  <a:txBody>
                    <a:bodyPr/>
                    <a:lstStyle/>
                    <a:p>
                      <a:pPr indent="0" lvl="0" marL="0" marR="0" rtl="0" algn="l">
                        <a:spcBef>
                          <a:spcPts val="0"/>
                        </a:spcBef>
                        <a:spcAft>
                          <a:spcPts val="0"/>
                        </a:spcAft>
                        <a:buNone/>
                      </a:pPr>
                      <a:r>
                        <a:rPr b="1" lang="en-GB" sz="1200" u="none" cap="none" strike="noStrike">
                          <a:latin typeface="Arial"/>
                          <a:ea typeface="Arial"/>
                          <a:cs typeface="Arial"/>
                          <a:sym typeface="Arial"/>
                        </a:rPr>
                        <a:t>Outcomes for Carers</a:t>
                      </a:r>
                      <a:endParaRPr sz="1200" u="none" cap="none" strike="noStrike">
                        <a:latin typeface="Arial"/>
                        <a:ea typeface="Arial"/>
                        <a:cs typeface="Arial"/>
                        <a:sym typeface="Arial"/>
                      </a:endParaRPr>
                    </a:p>
                    <a:p>
                      <a:pPr indent="0" lvl="0" marL="0" marR="0" rtl="0" algn="l">
                        <a:spcBef>
                          <a:spcPts val="0"/>
                        </a:spcBef>
                        <a:spcAft>
                          <a:spcPts val="0"/>
                        </a:spcAft>
                        <a:buNone/>
                      </a:pPr>
                      <a:r>
                        <a:rPr b="1" lang="en-GB" sz="1200" u="none" cap="none" strike="noStrike">
                          <a:latin typeface="Arial"/>
                          <a:ea typeface="Arial"/>
                          <a:cs typeface="Arial"/>
                          <a:sym typeface="Arial"/>
                        </a:rPr>
                        <a:t>Carers:-</a:t>
                      </a:r>
                      <a:endParaRPr sz="1200" u="none" cap="none" strike="noStrike">
                        <a:latin typeface="Arial"/>
                        <a:ea typeface="Arial"/>
                        <a:cs typeface="Arial"/>
                        <a:sym typeface="Arial"/>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c>
                  <a:txBody>
                    <a:bodyPr/>
                    <a:lstStyle/>
                    <a:p>
                      <a:pPr indent="0" lvl="0" marL="0" marR="0" rtl="0" algn="l">
                        <a:spcBef>
                          <a:spcPts val="0"/>
                        </a:spcBef>
                        <a:spcAft>
                          <a:spcPts val="0"/>
                        </a:spcAft>
                        <a:buNone/>
                      </a:pPr>
                      <a:r>
                        <a:rPr b="1" lang="en-GB" sz="1200" u="none" cap="none" strike="noStrike">
                          <a:latin typeface="Arial"/>
                          <a:ea typeface="Arial"/>
                          <a:cs typeface="Arial"/>
                          <a:sym typeface="Arial"/>
                        </a:rPr>
                        <a:t>No of people</a:t>
                      </a:r>
                      <a:endParaRPr sz="1200" u="none" cap="none" strike="noStrike">
                        <a:latin typeface="Arial"/>
                        <a:ea typeface="Arial"/>
                        <a:cs typeface="Arial"/>
                        <a:sym typeface="Arial"/>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2"/>
                    </a:solidFill>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Have accessed a short break from caring</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1690</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Have increased ability to manage or cope with their caring role</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1934</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health and wellbeing are optimized</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2168</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Have been referred to direct carer support services</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1032</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Have been signposted to direct carer support services</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1585</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667" name="Google Shape;667;ge396f630d8_0_54"/>
          <p:cNvGraphicFramePr/>
          <p:nvPr/>
        </p:nvGraphicFramePr>
        <p:xfrm>
          <a:off x="362165" y="3644518"/>
          <a:ext cx="3000000" cy="3000000"/>
        </p:xfrm>
        <a:graphic>
          <a:graphicData uri="http://schemas.openxmlformats.org/drawingml/2006/table">
            <a:tbl>
              <a:tblPr>
                <a:noFill/>
                <a:tableStyleId>{B8DA15E0-8450-4871-AFEB-A730F8B60065}</a:tableStyleId>
              </a:tblPr>
              <a:tblGrid>
                <a:gridCol w="6048925"/>
                <a:gridCol w="1309950"/>
              </a:tblGrid>
              <a:tr h="152400">
                <a:tc>
                  <a:txBody>
                    <a:bodyPr/>
                    <a:lstStyle/>
                    <a:p>
                      <a:pPr indent="0" lvl="0" marL="0" marR="0" rtl="0" algn="l">
                        <a:spcBef>
                          <a:spcPts val="0"/>
                        </a:spcBef>
                        <a:spcAft>
                          <a:spcPts val="0"/>
                        </a:spcAft>
                        <a:buNone/>
                      </a:pPr>
                      <a:r>
                        <a:rPr b="1" lang="en-GB" sz="1200" u="none" cap="none" strike="noStrike">
                          <a:latin typeface="Arial"/>
                          <a:ea typeface="Arial"/>
                          <a:cs typeface="Arial"/>
                          <a:sym typeface="Arial"/>
                        </a:rPr>
                        <a:t>Outcomes for children and young people</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rPr b="1" lang="en-GB" sz="1200" u="none" cap="none" strike="noStrike">
                          <a:latin typeface="Arial"/>
                          <a:ea typeface="Arial"/>
                          <a:cs typeface="Arial"/>
                          <a:sym typeface="Arial"/>
                        </a:rPr>
                        <a:t>No of people</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4"/>
                    </a:solidFill>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Sense of wellbeing is increased</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2295</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Mental health is optimised</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2203</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Parental/carer attachment is improved</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2218</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Physical activity is increased</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2344</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Resilience is improved</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2231</a:t>
                      </a:r>
                      <a:endParaRPr sz="1200" u="none" cap="none" strike="noStrike">
                        <a:latin typeface="Times New Roman"/>
                        <a:ea typeface="Times New Roman"/>
                        <a:cs typeface="Times New Roman"/>
                        <a:sym typeface="Times New Roman"/>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668" name="Google Shape;668;ge396f630d8_0_54"/>
          <p:cNvSpPr/>
          <p:nvPr/>
        </p:nvSpPr>
        <p:spPr>
          <a:xfrm>
            <a:off x="2790357" y="4090288"/>
            <a:ext cx="9144000" cy="3429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br>
              <a:rPr b="0" i="0" lang="en-GB" sz="900" u="none" cap="none" strike="noStrike">
                <a:solidFill>
                  <a:srgbClr val="000000"/>
                </a:solidFill>
                <a:latin typeface="Arial"/>
                <a:ea typeface="Arial"/>
                <a:cs typeface="Arial"/>
                <a:sym typeface="Arial"/>
              </a:rPr>
            </a:br>
            <a:br>
              <a:rPr b="0" i="0" lang="en-GB" sz="9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graphicFrame>
        <p:nvGraphicFramePr>
          <p:cNvPr id="669" name="Google Shape;669;ge396f630d8_0_54"/>
          <p:cNvGraphicFramePr/>
          <p:nvPr/>
        </p:nvGraphicFramePr>
        <p:xfrm>
          <a:off x="362164" y="1023395"/>
          <a:ext cx="3000000" cy="3000000"/>
        </p:xfrm>
        <a:graphic>
          <a:graphicData uri="http://schemas.openxmlformats.org/drawingml/2006/table">
            <a:tbl>
              <a:tblPr>
                <a:noFill/>
                <a:tableStyleId>{B8DA15E0-8450-4871-AFEB-A730F8B60065}</a:tableStyleId>
              </a:tblPr>
              <a:tblGrid>
                <a:gridCol w="6041225"/>
                <a:gridCol w="1317650"/>
              </a:tblGrid>
              <a:tr h="152400">
                <a:tc>
                  <a:txBody>
                    <a:bodyPr/>
                    <a:lstStyle/>
                    <a:p>
                      <a:pPr indent="0" lvl="0" marL="0" marR="0" rtl="0" algn="l">
                        <a:spcBef>
                          <a:spcPts val="0"/>
                        </a:spcBef>
                        <a:spcAft>
                          <a:spcPts val="0"/>
                        </a:spcAft>
                        <a:buNone/>
                      </a:pPr>
                      <a:r>
                        <a:rPr b="1" lang="en-GB" sz="1200" u="none" cap="none" strike="noStrike">
                          <a:latin typeface="Arial"/>
                          <a:ea typeface="Arial"/>
                          <a:cs typeface="Arial"/>
                          <a:sym typeface="Arial"/>
                        </a:rPr>
                        <a:t>Outcomes</a:t>
                      </a:r>
                      <a:endParaRPr sz="1200" u="none" cap="none" strike="noStrike">
                        <a:latin typeface="Arial"/>
                        <a:ea typeface="Arial"/>
                        <a:cs typeface="Arial"/>
                        <a:sym typeface="Arial"/>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b="1" lang="en-GB" sz="1200" u="none" cap="none" strike="noStrike">
                          <a:latin typeface="Arial"/>
                          <a:ea typeface="Arial"/>
                          <a:cs typeface="Arial"/>
                          <a:sym typeface="Arial"/>
                        </a:rPr>
                        <a:t>No of people</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accent1"/>
                    </a:solidFill>
                  </a:tcPr>
                </a:tc>
              </a:tr>
              <a:tr h="152400">
                <a:tc>
                  <a:txBody>
                    <a:bodyPr/>
                    <a:lstStyle/>
                    <a:p>
                      <a:pPr indent="0" lvl="0" marL="0" marR="0" rtl="0" algn="l">
                        <a:spcBef>
                          <a:spcPts val="0"/>
                        </a:spcBef>
                        <a:spcAft>
                          <a:spcPts val="0"/>
                        </a:spcAft>
                        <a:buNone/>
                      </a:pPr>
                      <a:r>
                        <a:rPr lang="en-GB" sz="1200" u="none" cap="none" strike="noStrike">
                          <a:solidFill>
                            <a:schemeClr val="dk1"/>
                          </a:solidFill>
                          <a:latin typeface="Arial"/>
                          <a:ea typeface="Arial"/>
                          <a:cs typeface="Arial"/>
                          <a:sym typeface="Arial"/>
                        </a:rPr>
                        <a:t>Reduction in isolation and loneliness</a:t>
                      </a:r>
                      <a:endParaRPr sz="1200" u="none" cap="none" strike="noStrike">
                        <a:latin typeface="Arial"/>
                        <a:ea typeface="Arial"/>
                        <a:cs typeface="Arial"/>
                        <a:sym typeface="Arial"/>
                      </a:endParaRPr>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10685</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Enhanced use of information, advice and education</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12674</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Improved independence and well-being</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10778</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People feel included, connected and safe</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12405</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2400">
                <a:tc>
                  <a:txBody>
                    <a:bodyPr/>
                    <a:lstStyle/>
                    <a:p>
                      <a:pPr indent="0" lvl="0" marL="0" marR="0" rtl="0" algn="l">
                        <a:spcBef>
                          <a:spcPts val="0"/>
                        </a:spcBef>
                        <a:spcAft>
                          <a:spcPts val="0"/>
                        </a:spcAft>
                        <a:buNone/>
                      </a:pPr>
                      <a:r>
                        <a:rPr lang="en-GB" sz="1200" u="none" cap="none" strike="noStrike">
                          <a:latin typeface="Arial"/>
                          <a:ea typeface="Arial"/>
                          <a:cs typeface="Arial"/>
                          <a:sym typeface="Arial"/>
                        </a:rPr>
                        <a:t>Citizens have greater access to health and wellbeing supports and services</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None/>
                      </a:pPr>
                      <a:r>
                        <a:rPr lang="en-GB" sz="1200" u="none" cap="none" strike="noStrike">
                          <a:latin typeface="Arial"/>
                          <a:ea typeface="Arial"/>
                          <a:cs typeface="Arial"/>
                          <a:sym typeface="Arial"/>
                        </a:rPr>
                        <a:t>10116</a:t>
                      </a:r>
                      <a:endParaRPr sz="1100"/>
                    </a:p>
                  </a:txBody>
                  <a:tcPr marT="0" marB="0" marR="51425" marL="5142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670" name="Google Shape;670;ge396f630d8_0_54"/>
          <p:cNvSpPr txBox="1"/>
          <p:nvPr/>
        </p:nvSpPr>
        <p:spPr>
          <a:xfrm>
            <a:off x="270724" y="498294"/>
            <a:ext cx="51090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Summary of outcomes – 2019 -2020</a:t>
            </a:r>
            <a:endParaRPr sz="11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graphicFrame>
        <p:nvGraphicFramePr>
          <p:cNvPr id="675" name="Google Shape;675;ge396f630d8_0_62"/>
          <p:cNvGraphicFramePr/>
          <p:nvPr/>
        </p:nvGraphicFramePr>
        <p:xfrm>
          <a:off x="2044557" y="1441306"/>
          <a:ext cx="3000000" cy="3000000"/>
        </p:xfrm>
        <a:graphic>
          <a:graphicData uri="http://schemas.openxmlformats.org/drawingml/2006/table">
            <a:tbl>
              <a:tblPr bandRow="1" firstRow="1">
                <a:noFill/>
                <a:tableStyleId>{7B6940BB-348E-4740-A4E1-58842763692C}</a:tableStyleId>
              </a:tblPr>
              <a:tblGrid>
                <a:gridCol w="2940975"/>
                <a:gridCol w="1425550"/>
              </a:tblGrid>
              <a:tr h="344125">
                <a:tc>
                  <a:txBody>
                    <a:bodyPr/>
                    <a:lstStyle/>
                    <a:p>
                      <a:pPr indent="0" lvl="0" marL="0" marR="0" rtl="0" algn="l">
                        <a:spcBef>
                          <a:spcPts val="0"/>
                        </a:spcBef>
                        <a:spcAft>
                          <a:spcPts val="0"/>
                        </a:spcAft>
                        <a:buNone/>
                      </a:pPr>
                      <a:r>
                        <a:rPr lang="en-GB" sz="1800" u="none" cap="none" strike="noStrike"/>
                        <a:t>Support</a:t>
                      </a:r>
                      <a:endParaRPr sz="1100"/>
                    </a:p>
                  </a:txBody>
                  <a:tcPr marT="34300" marB="34300" marR="68600" marL="68600"/>
                </a:tc>
                <a:tc>
                  <a:txBody>
                    <a:bodyPr/>
                    <a:lstStyle/>
                    <a:p>
                      <a:pPr indent="0" lvl="0" marL="0" marR="0" rtl="0" algn="l">
                        <a:spcBef>
                          <a:spcPts val="0"/>
                        </a:spcBef>
                        <a:spcAft>
                          <a:spcPts val="0"/>
                        </a:spcAft>
                        <a:buNone/>
                      </a:pPr>
                      <a:r>
                        <a:rPr lang="en-GB" sz="1800"/>
                        <a:t>Activities</a:t>
                      </a:r>
                      <a:endParaRPr sz="1800"/>
                    </a:p>
                  </a:txBody>
                  <a:tcPr marT="34300" marB="34300" marR="68600" marL="68600"/>
                </a:tc>
              </a:tr>
              <a:tr h="344125">
                <a:tc>
                  <a:txBody>
                    <a:bodyPr/>
                    <a:lstStyle/>
                    <a:p>
                      <a:pPr indent="0" lvl="0" marL="0" marR="0" rtl="0" algn="l">
                        <a:spcBef>
                          <a:spcPts val="0"/>
                        </a:spcBef>
                        <a:spcAft>
                          <a:spcPts val="0"/>
                        </a:spcAft>
                        <a:buNone/>
                      </a:pPr>
                      <a:r>
                        <a:rPr lang="en-GB" sz="1700"/>
                        <a:t>Befriending &amp; wellbeing calls</a:t>
                      </a:r>
                      <a:endParaRPr sz="1100"/>
                    </a:p>
                  </a:txBody>
                  <a:tcPr marT="34300" marB="34300" marR="68600" marL="68600"/>
                </a:tc>
                <a:tc>
                  <a:txBody>
                    <a:bodyPr/>
                    <a:lstStyle/>
                    <a:p>
                      <a:pPr indent="0" lvl="0" marL="0" marR="0" rtl="0" algn="ctr">
                        <a:spcBef>
                          <a:spcPts val="0"/>
                        </a:spcBef>
                        <a:spcAft>
                          <a:spcPts val="0"/>
                        </a:spcAft>
                        <a:buNone/>
                      </a:pPr>
                      <a:r>
                        <a:rPr lang="en-GB" sz="1700"/>
                        <a:t>67,591</a:t>
                      </a:r>
                      <a:endParaRPr sz="1100"/>
                    </a:p>
                  </a:txBody>
                  <a:tcPr marT="34300" marB="34300" marR="68600" marL="68600"/>
                </a:tc>
              </a:tr>
              <a:tr h="344125">
                <a:tc>
                  <a:txBody>
                    <a:bodyPr/>
                    <a:lstStyle/>
                    <a:p>
                      <a:pPr indent="0" lvl="0" marL="0" marR="0" rtl="0" algn="l">
                        <a:spcBef>
                          <a:spcPts val="0"/>
                        </a:spcBef>
                        <a:spcAft>
                          <a:spcPts val="0"/>
                        </a:spcAft>
                        <a:buNone/>
                      </a:pPr>
                      <a:r>
                        <a:rPr lang="en-GB" sz="1700"/>
                        <a:t>Shopping</a:t>
                      </a:r>
                      <a:endParaRPr sz="1100"/>
                    </a:p>
                  </a:txBody>
                  <a:tcPr marT="34300" marB="34300" marR="68600" marL="68600"/>
                </a:tc>
                <a:tc>
                  <a:txBody>
                    <a:bodyPr/>
                    <a:lstStyle/>
                    <a:p>
                      <a:pPr indent="0" lvl="0" marL="0" marR="0" rtl="0" algn="ctr">
                        <a:spcBef>
                          <a:spcPts val="0"/>
                        </a:spcBef>
                        <a:spcAft>
                          <a:spcPts val="0"/>
                        </a:spcAft>
                        <a:buNone/>
                      </a:pPr>
                      <a:r>
                        <a:rPr lang="en-GB" sz="1700"/>
                        <a:t>52,843</a:t>
                      </a:r>
                      <a:endParaRPr sz="1100"/>
                    </a:p>
                  </a:txBody>
                  <a:tcPr marT="34300" marB="34300" marR="68600" marL="68600"/>
                </a:tc>
              </a:tr>
              <a:tr h="344125">
                <a:tc>
                  <a:txBody>
                    <a:bodyPr/>
                    <a:lstStyle/>
                    <a:p>
                      <a:pPr indent="0" lvl="0" marL="0" marR="0" rtl="0" algn="l">
                        <a:spcBef>
                          <a:spcPts val="0"/>
                        </a:spcBef>
                        <a:spcAft>
                          <a:spcPts val="0"/>
                        </a:spcAft>
                        <a:buNone/>
                      </a:pPr>
                      <a:r>
                        <a:rPr lang="en-GB" sz="1700"/>
                        <a:t>Meals delivered</a:t>
                      </a:r>
                      <a:endParaRPr sz="1100"/>
                    </a:p>
                  </a:txBody>
                  <a:tcPr marT="34300" marB="34300" marR="68600" marL="68600"/>
                </a:tc>
                <a:tc>
                  <a:txBody>
                    <a:bodyPr/>
                    <a:lstStyle/>
                    <a:p>
                      <a:pPr indent="0" lvl="0" marL="0" marR="0" rtl="0" algn="ctr">
                        <a:spcBef>
                          <a:spcPts val="0"/>
                        </a:spcBef>
                        <a:spcAft>
                          <a:spcPts val="0"/>
                        </a:spcAft>
                        <a:buNone/>
                      </a:pPr>
                      <a:r>
                        <a:rPr lang="en-GB" sz="1700"/>
                        <a:t>17,046</a:t>
                      </a:r>
                      <a:endParaRPr sz="1100"/>
                    </a:p>
                  </a:txBody>
                  <a:tcPr marT="34300" marB="34300" marR="68600" marL="68600"/>
                </a:tc>
              </a:tr>
              <a:tr h="344125">
                <a:tc>
                  <a:txBody>
                    <a:bodyPr/>
                    <a:lstStyle/>
                    <a:p>
                      <a:pPr indent="0" lvl="0" marL="0" marR="0" rtl="0" algn="l">
                        <a:spcBef>
                          <a:spcPts val="0"/>
                        </a:spcBef>
                        <a:spcAft>
                          <a:spcPts val="0"/>
                        </a:spcAft>
                        <a:buNone/>
                      </a:pPr>
                      <a:r>
                        <a:rPr lang="en-GB" sz="1700"/>
                        <a:t>Medication drop offs</a:t>
                      </a:r>
                      <a:endParaRPr sz="1100"/>
                    </a:p>
                  </a:txBody>
                  <a:tcPr marT="34300" marB="34300" marR="68600" marL="68600"/>
                </a:tc>
                <a:tc>
                  <a:txBody>
                    <a:bodyPr/>
                    <a:lstStyle/>
                    <a:p>
                      <a:pPr indent="0" lvl="0" marL="0" marR="0" rtl="0" algn="ctr">
                        <a:spcBef>
                          <a:spcPts val="0"/>
                        </a:spcBef>
                        <a:spcAft>
                          <a:spcPts val="0"/>
                        </a:spcAft>
                        <a:buNone/>
                      </a:pPr>
                      <a:r>
                        <a:rPr lang="en-GB" sz="1700"/>
                        <a:t>1,426</a:t>
                      </a:r>
                      <a:endParaRPr sz="1100"/>
                    </a:p>
                  </a:txBody>
                  <a:tcPr marT="34300" marB="34300" marR="68600" marL="68600"/>
                </a:tc>
              </a:tr>
              <a:tr h="344125">
                <a:tc>
                  <a:txBody>
                    <a:bodyPr/>
                    <a:lstStyle/>
                    <a:p>
                      <a:pPr indent="0" lvl="0" marL="0" marR="0" rtl="0" algn="l">
                        <a:spcBef>
                          <a:spcPts val="0"/>
                        </a:spcBef>
                        <a:spcAft>
                          <a:spcPts val="0"/>
                        </a:spcAft>
                        <a:buNone/>
                      </a:pPr>
                      <a:r>
                        <a:rPr lang="en-GB" sz="1700"/>
                        <a:t>Other support</a:t>
                      </a:r>
                      <a:endParaRPr sz="1100"/>
                    </a:p>
                  </a:txBody>
                  <a:tcPr marT="34300" marB="34300" marR="68600" marL="68600"/>
                </a:tc>
                <a:tc>
                  <a:txBody>
                    <a:bodyPr/>
                    <a:lstStyle/>
                    <a:p>
                      <a:pPr indent="0" lvl="0" marL="0" marR="0" rtl="0" algn="ctr">
                        <a:spcBef>
                          <a:spcPts val="0"/>
                        </a:spcBef>
                        <a:spcAft>
                          <a:spcPts val="0"/>
                        </a:spcAft>
                        <a:buNone/>
                      </a:pPr>
                      <a:r>
                        <a:rPr lang="en-GB" sz="1700"/>
                        <a:t>26,804</a:t>
                      </a:r>
                      <a:endParaRPr sz="1100"/>
                    </a:p>
                  </a:txBody>
                  <a:tcPr marT="34300" marB="34300" marR="68600" marL="68600"/>
                </a:tc>
              </a:tr>
              <a:tr h="344125">
                <a:tc>
                  <a:txBody>
                    <a:bodyPr/>
                    <a:lstStyle/>
                    <a:p>
                      <a:pPr indent="0" lvl="0" marL="0" marR="0" rtl="0" algn="l">
                        <a:spcBef>
                          <a:spcPts val="0"/>
                        </a:spcBef>
                        <a:spcAft>
                          <a:spcPts val="0"/>
                        </a:spcAft>
                        <a:buNone/>
                      </a:pPr>
                      <a:r>
                        <a:rPr lang="en-GB" sz="1700"/>
                        <a:t>Volunteers engaged</a:t>
                      </a:r>
                      <a:endParaRPr sz="1100"/>
                    </a:p>
                  </a:txBody>
                  <a:tcPr marT="34300" marB="34300" marR="68600" marL="68600"/>
                </a:tc>
                <a:tc>
                  <a:txBody>
                    <a:bodyPr/>
                    <a:lstStyle/>
                    <a:p>
                      <a:pPr indent="0" lvl="0" marL="0" marR="0" rtl="0" algn="ctr">
                        <a:spcBef>
                          <a:spcPts val="0"/>
                        </a:spcBef>
                        <a:spcAft>
                          <a:spcPts val="0"/>
                        </a:spcAft>
                        <a:buNone/>
                      </a:pPr>
                      <a:r>
                        <a:rPr lang="en-GB" sz="1700"/>
                        <a:t>3,877</a:t>
                      </a:r>
                      <a:endParaRPr sz="1100"/>
                    </a:p>
                  </a:txBody>
                  <a:tcPr marT="34300" marB="34300" marR="68600" marL="68600"/>
                </a:tc>
              </a:tr>
              <a:tr h="344125">
                <a:tc>
                  <a:txBody>
                    <a:bodyPr/>
                    <a:lstStyle/>
                    <a:p>
                      <a:pPr indent="0" lvl="0" marL="0" marR="0" rtl="0" algn="l">
                        <a:spcBef>
                          <a:spcPts val="0"/>
                        </a:spcBef>
                        <a:spcAft>
                          <a:spcPts val="0"/>
                        </a:spcAft>
                        <a:buNone/>
                      </a:pPr>
                      <a:r>
                        <a:rPr lang="en-GB" sz="1700"/>
                        <a:t>Volunteer hours</a:t>
                      </a:r>
                      <a:endParaRPr sz="1100"/>
                    </a:p>
                  </a:txBody>
                  <a:tcPr marT="34300" marB="34300" marR="68600" marL="68600"/>
                </a:tc>
                <a:tc>
                  <a:txBody>
                    <a:bodyPr/>
                    <a:lstStyle/>
                    <a:p>
                      <a:pPr indent="0" lvl="0" marL="0" marR="0" rtl="0" algn="ctr">
                        <a:spcBef>
                          <a:spcPts val="0"/>
                        </a:spcBef>
                        <a:spcAft>
                          <a:spcPts val="0"/>
                        </a:spcAft>
                        <a:buNone/>
                      </a:pPr>
                      <a:r>
                        <a:rPr lang="en-GB" sz="1700"/>
                        <a:t>16,107</a:t>
                      </a:r>
                      <a:endParaRPr sz="1100"/>
                    </a:p>
                  </a:txBody>
                  <a:tcPr marT="34300" marB="34300" marR="68600" marL="68600"/>
                </a:tc>
              </a:tr>
              <a:tr h="344125">
                <a:tc>
                  <a:txBody>
                    <a:bodyPr/>
                    <a:lstStyle/>
                    <a:p>
                      <a:pPr indent="0" lvl="0" marL="0" marR="0" rtl="0" algn="l">
                        <a:spcBef>
                          <a:spcPts val="0"/>
                        </a:spcBef>
                        <a:spcAft>
                          <a:spcPts val="0"/>
                        </a:spcAft>
                        <a:buNone/>
                      </a:pPr>
                      <a:r>
                        <a:rPr lang="en-GB" sz="1700"/>
                        <a:t>Staff involved</a:t>
                      </a:r>
                      <a:endParaRPr sz="1100"/>
                    </a:p>
                  </a:txBody>
                  <a:tcPr marT="34300" marB="34300" marR="68600" marL="68600"/>
                </a:tc>
                <a:tc>
                  <a:txBody>
                    <a:bodyPr/>
                    <a:lstStyle/>
                    <a:p>
                      <a:pPr indent="0" lvl="0" marL="0" marR="0" rtl="0" algn="ctr">
                        <a:spcBef>
                          <a:spcPts val="0"/>
                        </a:spcBef>
                        <a:spcAft>
                          <a:spcPts val="0"/>
                        </a:spcAft>
                        <a:buNone/>
                      </a:pPr>
                      <a:r>
                        <a:rPr lang="en-GB" sz="1700"/>
                        <a:t>1,553</a:t>
                      </a:r>
                      <a:endParaRPr sz="1100"/>
                    </a:p>
                  </a:txBody>
                  <a:tcPr marT="34300" marB="34300" marR="68600" marL="68600"/>
                </a:tc>
              </a:tr>
            </a:tbl>
          </a:graphicData>
        </a:graphic>
      </p:graphicFrame>
      <p:sp>
        <p:nvSpPr>
          <p:cNvPr id="676" name="Google Shape;676;ge396f630d8_0_62"/>
          <p:cNvSpPr txBox="1"/>
          <p:nvPr/>
        </p:nvSpPr>
        <p:spPr>
          <a:xfrm>
            <a:off x="254286" y="516848"/>
            <a:ext cx="8431800" cy="715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C19 support from CS funded projects and wider community and voluntary sector: 18</a:t>
            </a:r>
            <a:r>
              <a:rPr b="0" baseline="30000" i="0" lang="en-GB" sz="2100" u="none" cap="none" strike="noStrike">
                <a:solidFill>
                  <a:srgbClr val="000000"/>
                </a:solidFill>
                <a:latin typeface="Arial"/>
                <a:ea typeface="Arial"/>
                <a:cs typeface="Arial"/>
                <a:sym typeface="Arial"/>
              </a:rPr>
              <a:t>th</a:t>
            </a:r>
            <a:r>
              <a:rPr b="0" i="0" lang="en-GB" sz="2100" u="none" cap="none" strike="noStrike">
                <a:solidFill>
                  <a:srgbClr val="000000"/>
                </a:solidFill>
                <a:latin typeface="Arial"/>
                <a:ea typeface="Arial"/>
                <a:cs typeface="Arial"/>
                <a:sym typeface="Arial"/>
              </a:rPr>
              <a:t> March to 31 July 2020 </a:t>
            </a:r>
            <a:endParaRPr sz="1100"/>
          </a:p>
        </p:txBody>
      </p:sp>
      <p:sp>
        <p:nvSpPr>
          <p:cNvPr id="677" name="Google Shape;677;ge396f630d8_0_62"/>
          <p:cNvSpPr/>
          <p:nvPr/>
        </p:nvSpPr>
        <p:spPr>
          <a:xfrm>
            <a:off x="254286" y="1772292"/>
            <a:ext cx="1248300" cy="639600"/>
          </a:xfrm>
          <a:prstGeom prst="wedgeEllipseCallout">
            <a:avLst>
              <a:gd fmla="val -20833" name="adj1"/>
              <a:gd fmla="val 62500" name="adj2"/>
            </a:avLst>
          </a:prstGeom>
          <a:solidFill>
            <a:schemeClr val="accent4"/>
          </a:solidFill>
          <a:ln cap="rnd" cmpd="sng" w="22225">
            <a:solidFill>
              <a:srgbClr val="0074A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700"/>
              <a:buFont typeface="Arial"/>
              <a:buNone/>
            </a:pPr>
            <a:r>
              <a:rPr b="0" i="0" lang="en-GB" sz="1700" u="none" cap="none" strike="noStrike">
                <a:solidFill>
                  <a:srgbClr val="FFFFFF"/>
                </a:solidFill>
                <a:latin typeface="Arial"/>
                <a:ea typeface="Arial"/>
                <a:cs typeface="Arial"/>
                <a:sym typeface="Arial"/>
              </a:rPr>
              <a:t>Flexible</a:t>
            </a:r>
            <a:endParaRPr sz="1100"/>
          </a:p>
        </p:txBody>
      </p:sp>
      <p:sp>
        <p:nvSpPr>
          <p:cNvPr id="678" name="Google Shape;678;ge396f630d8_0_62"/>
          <p:cNvSpPr/>
          <p:nvPr/>
        </p:nvSpPr>
        <p:spPr>
          <a:xfrm>
            <a:off x="254286" y="3036230"/>
            <a:ext cx="1597800" cy="916800"/>
          </a:xfrm>
          <a:prstGeom prst="wedgeEllipseCallout">
            <a:avLst>
              <a:gd fmla="val -20833" name="adj1"/>
              <a:gd fmla="val 62500" name="adj2"/>
            </a:avLst>
          </a:prstGeom>
          <a:solidFill>
            <a:schemeClr val="accent1"/>
          </a:solidFill>
          <a:ln cap="rnd" cmpd="sng" w="22225">
            <a:solidFill>
              <a:srgbClr val="0074A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700"/>
              <a:buFont typeface="Arial"/>
              <a:buNone/>
            </a:pPr>
            <a:r>
              <a:rPr b="0" i="0" lang="en-GB" sz="1700" u="none" cap="none" strike="noStrike">
                <a:solidFill>
                  <a:srgbClr val="FFFFFF"/>
                </a:solidFill>
                <a:latin typeface="Arial"/>
                <a:ea typeface="Arial"/>
                <a:cs typeface="Arial"/>
                <a:sym typeface="Arial"/>
              </a:rPr>
              <a:t>Immediate</a:t>
            </a:r>
            <a:endParaRPr sz="1100"/>
          </a:p>
        </p:txBody>
      </p:sp>
      <p:sp>
        <p:nvSpPr>
          <p:cNvPr id="679" name="Google Shape;679;ge396f630d8_0_62"/>
          <p:cNvSpPr/>
          <p:nvPr/>
        </p:nvSpPr>
        <p:spPr>
          <a:xfrm>
            <a:off x="6783512" y="2978525"/>
            <a:ext cx="1366500" cy="737700"/>
          </a:xfrm>
          <a:prstGeom prst="wedgeEllipseCallout">
            <a:avLst>
              <a:gd fmla="val -20833" name="adj1"/>
              <a:gd fmla="val 62500" name="adj2"/>
            </a:avLst>
          </a:prstGeom>
          <a:solidFill>
            <a:schemeClr val="accent2"/>
          </a:solidFill>
          <a:ln cap="rnd" cmpd="sng" w="22225">
            <a:solidFill>
              <a:srgbClr val="0074A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700"/>
              <a:buFont typeface="Arial"/>
              <a:buNone/>
            </a:pPr>
            <a:r>
              <a:rPr b="0" i="0" lang="en-GB" sz="1700" u="none" cap="none" strike="noStrike">
                <a:solidFill>
                  <a:srgbClr val="FFFFFF"/>
                </a:solidFill>
                <a:latin typeface="Arial"/>
                <a:ea typeface="Arial"/>
                <a:cs typeface="Arial"/>
                <a:sym typeface="Arial"/>
              </a:rPr>
              <a:t>Creative</a:t>
            </a:r>
            <a:endParaRPr sz="1100"/>
          </a:p>
        </p:txBody>
      </p:sp>
      <p:sp>
        <p:nvSpPr>
          <p:cNvPr id="680" name="Google Shape;680;ge396f630d8_0_62"/>
          <p:cNvSpPr/>
          <p:nvPr/>
        </p:nvSpPr>
        <p:spPr>
          <a:xfrm>
            <a:off x="7099443" y="1772292"/>
            <a:ext cx="1218300" cy="639600"/>
          </a:xfrm>
          <a:prstGeom prst="wedgeEllipseCallout">
            <a:avLst>
              <a:gd fmla="val -20833" name="adj1"/>
              <a:gd fmla="val 62500" name="adj2"/>
            </a:avLst>
          </a:prstGeom>
          <a:solidFill>
            <a:schemeClr val="accent3"/>
          </a:solidFill>
          <a:ln cap="rnd" cmpd="sng" w="22225">
            <a:solidFill>
              <a:srgbClr val="0074A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FFFFFF"/>
              </a:buClr>
              <a:buSzPts val="1700"/>
              <a:buFont typeface="Arial"/>
              <a:buNone/>
            </a:pPr>
            <a:r>
              <a:rPr b="0" i="0" lang="en-GB" sz="1700" u="none" cap="none" strike="noStrike">
                <a:solidFill>
                  <a:srgbClr val="FFFFFF"/>
                </a:solidFill>
                <a:latin typeface="Arial"/>
                <a:ea typeface="Arial"/>
                <a:cs typeface="Arial"/>
                <a:sym typeface="Arial"/>
              </a:rPr>
              <a:t>Local</a:t>
            </a:r>
            <a:endParaRPr sz="1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pic>
        <p:nvPicPr>
          <p:cNvPr id="685" name="Google Shape;685;ge396f630d8_0_71"/>
          <p:cNvPicPr preferRelativeResize="0"/>
          <p:nvPr/>
        </p:nvPicPr>
        <p:blipFill rotWithShape="1">
          <a:blip r:embed="rId3">
            <a:alphaModFix/>
          </a:blip>
          <a:srcRect b="0" l="0" r="0" t="0"/>
          <a:stretch/>
        </p:blipFill>
        <p:spPr>
          <a:xfrm>
            <a:off x="423808" y="662684"/>
            <a:ext cx="8044800" cy="4392300"/>
          </a:xfrm>
          <a:prstGeom prst="rect">
            <a:avLst/>
          </a:prstGeom>
          <a:noFill/>
          <a:ln>
            <a:noFill/>
          </a:ln>
        </p:spPr>
      </p:pic>
      <p:sp>
        <p:nvSpPr>
          <p:cNvPr id="686" name="Google Shape;686;ge396f630d8_0_71"/>
          <p:cNvSpPr txBox="1"/>
          <p:nvPr/>
        </p:nvSpPr>
        <p:spPr>
          <a:xfrm>
            <a:off x="214045" y="4246150"/>
            <a:ext cx="2860500" cy="7158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Summary of investment 2019 -2020</a:t>
            </a:r>
            <a:endParaRPr sz="11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ge396f630d8_0_76"/>
          <p:cNvPicPr preferRelativeResize="0"/>
          <p:nvPr/>
        </p:nvPicPr>
        <p:blipFill rotWithShape="1">
          <a:blip r:embed="rId3">
            <a:alphaModFix/>
          </a:blip>
          <a:srcRect b="0" l="0" r="0" t="0"/>
          <a:stretch/>
        </p:blipFill>
        <p:spPr>
          <a:xfrm>
            <a:off x="693505" y="1242530"/>
            <a:ext cx="6965700" cy="3311700"/>
          </a:xfrm>
          <a:prstGeom prst="rect">
            <a:avLst/>
          </a:prstGeom>
          <a:noFill/>
          <a:ln>
            <a:noFill/>
          </a:ln>
        </p:spPr>
      </p:pic>
      <p:sp>
        <p:nvSpPr>
          <p:cNvPr id="692" name="Google Shape;692;ge396f630d8_0_76"/>
          <p:cNvSpPr txBox="1"/>
          <p:nvPr/>
        </p:nvSpPr>
        <p:spPr>
          <a:xfrm>
            <a:off x="368157" y="755505"/>
            <a:ext cx="63126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Additional investment generated 2019- 2020</a:t>
            </a:r>
            <a:endParaRPr sz="11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ge396f630d8_0_81"/>
          <p:cNvSpPr txBox="1"/>
          <p:nvPr/>
        </p:nvSpPr>
        <p:spPr>
          <a:xfrm>
            <a:off x="423809" y="878441"/>
            <a:ext cx="8453100" cy="40146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34275" lIns="68575" spcFirstLastPara="1" rIns="68575" wrap="square" tIns="34275">
            <a:noAutofit/>
          </a:bodyPr>
          <a:lstStyle/>
          <a:p>
            <a:pPr indent="0" lvl="0" marL="0" marR="0" rtl="0" algn="l">
              <a:lnSpc>
                <a:spcPct val="107000"/>
              </a:lnSpc>
              <a:spcBef>
                <a:spcPts val="0"/>
              </a:spcBef>
              <a:spcAft>
                <a:spcPts val="0"/>
              </a:spcAft>
              <a:buClr>
                <a:srgbClr val="000000"/>
              </a:buClr>
              <a:buSzPts val="1700"/>
              <a:buFont typeface="Arial Narrow"/>
              <a:buNone/>
            </a:pPr>
            <a:r>
              <a:rPr b="1" i="0" lang="en-GB" sz="1700" u="none" cap="none" strike="noStrike">
                <a:solidFill>
                  <a:srgbClr val="000000"/>
                </a:solidFill>
                <a:latin typeface="Arial Narrow"/>
                <a:ea typeface="Arial Narrow"/>
                <a:cs typeface="Arial Narrow"/>
                <a:sym typeface="Arial Narrow"/>
              </a:rPr>
              <a:t>Cost Avoidance example</a:t>
            </a:r>
            <a:endParaRPr b="0" i="0" sz="17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Volunteer Drivers supported										1674 passengers </a:t>
            </a:r>
            <a:endParaRPr sz="1100"/>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Completing														3348 journeys</a:t>
            </a:r>
            <a:endParaRPr sz="1100"/>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It is reasonable to assume that due to the age and mobility difficulties that most passengers would not be able to attend their appointment without the assistance and level of service offered by their volunteer driver, ie picked up at home address, correctly assisted to vehicle, escorted to and from Hospital department, correctly assisted to vehicle and taken home then assisted to their front door if required.</a:t>
            </a:r>
            <a:endParaRPr b="0" i="0" sz="17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On the basis that 50% did not attend appointments 					837 people</a:t>
            </a:r>
            <a:endParaRPr b="0" i="0" sz="17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DNA (did not appear) cost (NHS Lanarkshire figure) 				x	£135 </a:t>
            </a:r>
            <a:endParaRPr b="0" i="0" sz="17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Cost avoidance for NHS Lanarkshire (837 x £135)				=	£112,995</a:t>
            </a:r>
            <a:endParaRPr b="0" i="0" sz="17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Cost of funding Community Transport project					minus	£72,000</a:t>
            </a:r>
            <a:endParaRPr b="0" i="0" sz="17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1700"/>
              <a:buFont typeface="Arial Narrow"/>
              <a:buNone/>
            </a:pPr>
            <a:r>
              <a:rPr b="0" i="0" lang="en-GB" sz="1700" u="none" cap="none" strike="noStrike">
                <a:solidFill>
                  <a:srgbClr val="000000"/>
                </a:solidFill>
                <a:latin typeface="Arial Narrow"/>
                <a:ea typeface="Arial Narrow"/>
                <a:cs typeface="Arial Narrow"/>
                <a:sym typeface="Arial Narrow"/>
              </a:rPr>
              <a:t>Total cost avoidance</a:t>
            </a:r>
            <a:r>
              <a:rPr b="0" i="1" lang="en-GB" sz="1700" u="none" cap="none" strike="noStrike">
                <a:solidFill>
                  <a:srgbClr val="000000"/>
                </a:solidFill>
                <a:latin typeface="Arial Narrow"/>
                <a:ea typeface="Arial Narrow"/>
                <a:cs typeface="Arial Narrow"/>
                <a:sym typeface="Arial Narrow"/>
              </a:rPr>
              <a:t>												</a:t>
            </a:r>
            <a:r>
              <a:rPr b="1" i="0" lang="en-GB" sz="2400" u="none" cap="none" strike="noStrike">
                <a:solidFill>
                  <a:srgbClr val="000000"/>
                </a:solidFill>
                <a:latin typeface="Arial Narrow"/>
                <a:ea typeface="Arial Narrow"/>
                <a:cs typeface="Arial Narrow"/>
                <a:sym typeface="Arial Narrow"/>
              </a:rPr>
              <a:t>£50,995</a:t>
            </a:r>
            <a:endParaRPr b="0" i="0" sz="2400" u="none" cap="none" strike="noStrike">
              <a:solidFill>
                <a:srgbClr val="000000"/>
              </a:solidFill>
              <a:latin typeface="Calibri"/>
              <a:ea typeface="Calibri"/>
              <a:cs typeface="Calibri"/>
              <a:sym typeface="Calibri"/>
            </a:endParaRPr>
          </a:p>
          <a:p>
            <a:pPr indent="0" lvl="0" marL="0" marR="0" rtl="0" algn="l">
              <a:lnSpc>
                <a:spcPct val="107000"/>
              </a:lnSpc>
              <a:spcBef>
                <a:spcPts val="600"/>
              </a:spcBef>
              <a:spcAft>
                <a:spcPts val="0"/>
              </a:spcAft>
              <a:buClr>
                <a:srgbClr val="000000"/>
              </a:buClr>
              <a:buSzPts val="900"/>
              <a:buFont typeface="Arial Narrow"/>
              <a:buNone/>
            </a:pPr>
            <a:r>
              <a:rPr b="0" i="1" lang="en-GB" sz="900" u="none" cap="none" strike="noStrike">
                <a:solidFill>
                  <a:srgbClr val="000000"/>
                </a:solidFill>
                <a:latin typeface="Arial Narrow"/>
                <a:ea typeface="Arial Narrow"/>
                <a:cs typeface="Arial Narrow"/>
                <a:sym typeface="Arial Narrow"/>
              </a:rPr>
              <a:t> </a:t>
            </a:r>
            <a:endParaRPr b="0" i="0" sz="800" u="none" cap="none" strike="noStrike">
              <a:solidFill>
                <a:srgbClr val="000000"/>
              </a:solidFill>
              <a:latin typeface="Calibri"/>
              <a:ea typeface="Calibri"/>
              <a:cs typeface="Calibri"/>
              <a:sym typeface="Calibri"/>
            </a:endParaRPr>
          </a:p>
        </p:txBody>
      </p:sp>
      <p:sp>
        <p:nvSpPr>
          <p:cNvPr id="698" name="Google Shape;698;ge396f630d8_0_81"/>
          <p:cNvSpPr txBox="1"/>
          <p:nvPr/>
        </p:nvSpPr>
        <p:spPr>
          <a:xfrm>
            <a:off x="320724" y="420911"/>
            <a:ext cx="86556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Community Transport Volunteer Driver scheme – 2019-2020</a:t>
            </a:r>
            <a:endParaRPr sz="11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pic>
        <p:nvPicPr>
          <p:cNvPr id="703" name="Google Shape;703;ge396f630d8_0_86"/>
          <p:cNvPicPr preferRelativeResize="0"/>
          <p:nvPr/>
        </p:nvPicPr>
        <p:blipFill rotWithShape="1">
          <a:blip r:embed="rId3">
            <a:alphaModFix/>
          </a:blip>
          <a:srcRect b="0" l="0" r="0" t="0"/>
          <a:stretch/>
        </p:blipFill>
        <p:spPr>
          <a:xfrm>
            <a:off x="6549418" y="3356689"/>
            <a:ext cx="2446122" cy="1627783"/>
          </a:xfrm>
          <a:prstGeom prst="rect">
            <a:avLst/>
          </a:prstGeom>
          <a:noFill/>
          <a:ln>
            <a:noFill/>
          </a:ln>
          <a:effectLst>
            <a:outerShdw blurRad="50800" rotWithShape="0" algn="ctr" dir="5400000" dist="50800">
              <a:srgbClr val="000000">
                <a:alpha val="12940"/>
              </a:srgbClr>
            </a:outerShdw>
          </a:effectLst>
        </p:spPr>
      </p:pic>
      <p:sp>
        <p:nvSpPr>
          <p:cNvPr id="704" name="Google Shape;704;ge396f630d8_0_86"/>
          <p:cNvSpPr/>
          <p:nvPr/>
        </p:nvSpPr>
        <p:spPr>
          <a:xfrm>
            <a:off x="304015" y="472055"/>
            <a:ext cx="7667100" cy="3739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0000"/>
                </a:solidFill>
                <a:latin typeface="Arial"/>
                <a:ea typeface="Arial"/>
                <a:cs typeface="Arial"/>
                <a:sym typeface="Arial"/>
              </a:rPr>
              <a:t>Positive Growing with VIP</a:t>
            </a:r>
            <a:endParaRPr sz="1100"/>
          </a:p>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J is a young boy in kinship care, who has witnessed and experienced domestic violence from two parents who are drug dependant. On attending VIP at beginning he was very disruptive, screaming, hitting other young people and being very aggressive. J is now attending over two evenings and has calmed down, he is willing to take part in group activities and has made new friends within the group.  </a:t>
            </a:r>
            <a:endParaRPr b="0" i="0" sz="1700" u="none" cap="none" strike="noStrike">
              <a:solidFill>
                <a:srgbClr val="000000"/>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 </a:t>
            </a:r>
            <a:endParaRPr b="0" i="0" sz="1700" u="none" cap="none" strike="noStrike">
              <a:solidFill>
                <a:srgbClr val="000000"/>
              </a:solidFill>
              <a:latin typeface="Quattrocento Sans"/>
              <a:ea typeface="Quattrocento Sans"/>
              <a:cs typeface="Quattrocento Sans"/>
              <a:sym typeface="Quattrocento Sans"/>
            </a:endParaRPr>
          </a:p>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rgbClr val="000000"/>
                </a:solidFill>
                <a:latin typeface="Arial"/>
                <a:ea typeface="Arial"/>
                <a:cs typeface="Arial"/>
                <a:sym typeface="Arial"/>
              </a:rPr>
              <a:t>On discussion with his social worker, they have commented that J is now listening and able to communicate better at sessions with them and that his teachers and head teachers have said his concentration has increased and his ability to share and willingness to take part in activities has improved and this is down to VIP. </a:t>
            </a:r>
            <a:endParaRPr b="0" i="0" sz="17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ge396f630d8_0_91"/>
          <p:cNvSpPr txBox="1"/>
          <p:nvPr/>
        </p:nvSpPr>
        <p:spPr>
          <a:xfrm>
            <a:off x="346435" y="511001"/>
            <a:ext cx="7423500" cy="823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2100">
                <a:solidFill>
                  <a:schemeClr val="dk1"/>
                </a:solidFill>
                <a:latin typeface="Arial"/>
                <a:ea typeface="Arial"/>
                <a:cs typeface="Arial"/>
                <a:sym typeface="Arial"/>
              </a:rPr>
              <a:t>People and partnerships in action</a:t>
            </a:r>
            <a:endParaRPr sz="1100"/>
          </a:p>
          <a:p>
            <a:pPr indent="0" lvl="0" marL="0" marR="0" rtl="0" algn="l">
              <a:spcBef>
                <a:spcPts val="0"/>
              </a:spcBef>
              <a:spcAft>
                <a:spcPts val="0"/>
              </a:spcAft>
              <a:buNone/>
            </a:pPr>
            <a:r>
              <a:t/>
            </a:r>
            <a:endParaRPr sz="1400">
              <a:solidFill>
                <a:schemeClr val="dk1"/>
              </a:solidFill>
              <a:latin typeface="Arial"/>
              <a:ea typeface="Arial"/>
              <a:cs typeface="Arial"/>
              <a:sym typeface="Arial"/>
            </a:endParaRPr>
          </a:p>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710" name="Google Shape;710;ge396f630d8_0_91"/>
          <p:cNvSpPr/>
          <p:nvPr/>
        </p:nvSpPr>
        <p:spPr>
          <a:xfrm>
            <a:off x="42044" y="4808806"/>
            <a:ext cx="4016100" cy="2769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GB" sz="1400">
                <a:solidFill>
                  <a:schemeClr val="dk1"/>
                </a:solidFill>
                <a:latin typeface="Arial"/>
                <a:ea typeface="Arial"/>
                <a:cs typeface="Arial"/>
                <a:sym typeface="Arial"/>
              </a:rPr>
              <a:t>https://www.youtube.com/watch?v=oKFweLWbge0</a:t>
            </a:r>
            <a:endParaRPr sz="1100"/>
          </a:p>
        </p:txBody>
      </p:sp>
      <p:pic>
        <p:nvPicPr>
          <p:cNvPr id="711" name="Google Shape;711;ge396f630d8_0_91"/>
          <p:cNvPicPr preferRelativeResize="0"/>
          <p:nvPr/>
        </p:nvPicPr>
        <p:blipFill rotWithShape="1">
          <a:blip r:embed="rId3">
            <a:alphaModFix/>
          </a:blip>
          <a:srcRect b="0" l="0" r="0" t="0"/>
          <a:stretch/>
        </p:blipFill>
        <p:spPr>
          <a:xfrm>
            <a:off x="1373956" y="939083"/>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5000"/>
                                        <p:tgtEl>
                                          <p:spTgt spid="7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ge396f630d8_0_97"/>
          <p:cNvSpPr txBox="1"/>
          <p:nvPr/>
        </p:nvSpPr>
        <p:spPr>
          <a:xfrm>
            <a:off x="935195" y="1411039"/>
            <a:ext cx="5166300" cy="2655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GB" sz="2100" u="none" cap="none" strike="noStrike">
                <a:solidFill>
                  <a:srgbClr val="000000"/>
                </a:solidFill>
                <a:latin typeface="Arial"/>
                <a:ea typeface="Arial"/>
                <a:cs typeface="Arial"/>
                <a:sym typeface="Arial"/>
              </a:rPr>
              <a:t>For further information:</a:t>
            </a:r>
            <a:endParaRPr sz="1100"/>
          </a:p>
          <a:p>
            <a:pPr indent="0" lvl="0" marL="0" marR="0" rtl="0" algn="l">
              <a:lnSpc>
                <a:spcPct val="100000"/>
              </a:lnSpc>
              <a:spcBef>
                <a:spcPts val="0"/>
              </a:spcBef>
              <a:spcAft>
                <a:spcPts val="0"/>
              </a:spcAft>
              <a:buClr>
                <a:schemeClr val="dk1"/>
              </a:buClr>
              <a:buSzPts val="2100"/>
              <a:buFont typeface="Arial"/>
              <a:buNone/>
            </a:pPr>
            <a:r>
              <a:t/>
            </a:r>
            <a:endParaRPr sz="2100">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lang="en-GB" sz="2100">
                <a:solidFill>
                  <a:srgbClr val="000000"/>
                </a:solidFill>
                <a:latin typeface="Arial"/>
                <a:ea typeface="Arial"/>
                <a:cs typeface="Arial"/>
                <a:sym typeface="Arial"/>
              </a:rPr>
              <a:t>Gina Alexander, Programme Manager</a:t>
            </a:r>
            <a:endParaRPr sz="1100"/>
          </a:p>
          <a:p>
            <a:pPr indent="0" lvl="0" marL="0" marR="0" rtl="0" algn="l">
              <a:lnSpc>
                <a:spcPct val="100000"/>
              </a:lnSpc>
              <a:spcBef>
                <a:spcPts val="0"/>
              </a:spcBef>
              <a:spcAft>
                <a:spcPts val="0"/>
              </a:spcAft>
              <a:buClr>
                <a:srgbClr val="000000"/>
              </a:buClr>
              <a:buSzPts val="2100"/>
              <a:buFont typeface="Arial"/>
              <a:buNone/>
            </a:pPr>
            <a:r>
              <a:rPr lang="en-GB" sz="2100" u="sng">
                <a:solidFill>
                  <a:srgbClr val="000000"/>
                </a:solidFill>
                <a:latin typeface="Arial"/>
                <a:ea typeface="Arial"/>
                <a:cs typeface="Arial"/>
                <a:sym typeface="Arial"/>
                <a:hlinkClick r:id="rId3">
                  <a:extLst>
                    <a:ext uri="{A12FA001-AC4F-418D-AE19-62706E023703}">
                      <ahyp:hlinkClr val="tx"/>
                    </a:ext>
                  </a:extLst>
                </a:hlinkClick>
              </a:rPr>
              <a:t>gina.alexander@vanl.co.uk</a:t>
            </a:r>
            <a:r>
              <a:rPr lang="en-GB" sz="2100">
                <a:solidFill>
                  <a:srgbClr val="000000"/>
                </a:solidFill>
                <a:latin typeface="Arial"/>
                <a:ea typeface="Arial"/>
                <a:cs typeface="Arial"/>
                <a:sym typeface="Arial"/>
              </a:rPr>
              <a:t> </a:t>
            </a:r>
            <a:endParaRPr sz="1100"/>
          </a:p>
          <a:p>
            <a:pPr indent="0" lvl="0" marL="0" marR="0" rtl="0" algn="l">
              <a:lnSpc>
                <a:spcPct val="100000"/>
              </a:lnSpc>
              <a:spcBef>
                <a:spcPts val="0"/>
              </a:spcBef>
              <a:spcAft>
                <a:spcPts val="0"/>
              </a:spcAft>
              <a:buClr>
                <a:schemeClr val="dk1"/>
              </a:buClr>
              <a:buSzPts val="2100"/>
              <a:buFont typeface="Arial"/>
              <a:buNone/>
            </a:pPr>
            <a:r>
              <a:t/>
            </a:r>
            <a:endParaRPr sz="2100">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lang="en-GB" sz="2100" u="sng">
                <a:solidFill>
                  <a:srgbClr val="000000"/>
                </a:solidFill>
                <a:latin typeface="Arial"/>
                <a:ea typeface="Arial"/>
                <a:cs typeface="Arial"/>
                <a:sym typeface="Arial"/>
                <a:hlinkClick r:id="rId4">
                  <a:extLst>
                    <a:ext uri="{A12FA001-AC4F-418D-AE19-62706E023703}">
                      <ahyp:hlinkClr val="tx"/>
                    </a:ext>
                  </a:extLst>
                </a:hlinkClick>
              </a:rPr>
              <a:t>www.voluntaryactionnorthlanarkshire.org</a:t>
            </a:r>
            <a:endParaRPr sz="2100">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lang="en-GB" sz="2100">
                <a:solidFill>
                  <a:srgbClr val="000000"/>
                </a:solidFill>
                <a:latin typeface="Arial"/>
                <a:ea typeface="Arial"/>
                <a:cs typeface="Arial"/>
                <a:sym typeface="Arial"/>
              </a:rPr>
              <a:t>01236 748011</a:t>
            </a:r>
            <a:endParaRPr b="0" i="0" sz="21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90"/>
          <p:cNvSpPr txBox="1"/>
          <p:nvPr>
            <p:ph type="title"/>
          </p:nvPr>
        </p:nvSpPr>
        <p:spPr>
          <a:xfrm>
            <a:off x="552308" y="1771993"/>
            <a:ext cx="7886700" cy="994172"/>
          </a:xfrm>
          <a:prstGeom prst="rect">
            <a:avLst/>
          </a:prstGeom>
          <a:noFill/>
          <a:ln>
            <a:noFill/>
          </a:ln>
        </p:spPr>
        <p:txBody>
          <a:bodyPr anchorCtr="0" anchor="ctr" bIns="34275" lIns="68550" spcFirstLastPara="1" rIns="68550" wrap="square" tIns="34275">
            <a:normAutofit fontScale="90000"/>
          </a:bodyPr>
          <a:lstStyle/>
          <a:p>
            <a:pPr indent="0" lvl="0" marL="0" rtl="0" algn="ctr">
              <a:lnSpc>
                <a:spcPct val="90000"/>
              </a:lnSpc>
              <a:spcBef>
                <a:spcPts val="0"/>
              </a:spcBef>
              <a:spcAft>
                <a:spcPts val="0"/>
              </a:spcAft>
              <a:buSzPct val="111111"/>
              <a:buNone/>
            </a:pPr>
            <a:br>
              <a:rPr b="1" lang="en-GB"/>
            </a:br>
            <a:endParaRPr b="1" i="1"/>
          </a:p>
        </p:txBody>
      </p:sp>
      <p:sp>
        <p:nvSpPr>
          <p:cNvPr id="722" name="Google Shape;722;p90"/>
          <p:cNvSpPr/>
          <p:nvPr/>
        </p:nvSpPr>
        <p:spPr>
          <a:xfrm>
            <a:off x="64900" y="578325"/>
            <a:ext cx="8458800" cy="24783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5400" u="none" cap="none" strike="noStrike">
                <a:solidFill>
                  <a:srgbClr val="FFFFFF"/>
                </a:solidFill>
                <a:latin typeface="Calibri"/>
                <a:ea typeface="Calibri"/>
                <a:cs typeface="Calibri"/>
                <a:sym typeface="Calibri"/>
              </a:rPr>
              <a:t>Planned Date of Discharge – an Exemplar of Partnership Working </a:t>
            </a:r>
            <a:endParaRPr b="1" sz="5400">
              <a:solidFill>
                <a:srgbClr val="FFFFFF"/>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1" sz="1100">
              <a:solidFill>
                <a:srgbClr val="FFFFFF"/>
              </a:solidFill>
              <a:latin typeface="Calibri"/>
              <a:ea typeface="Calibri"/>
              <a:cs typeface="Calibri"/>
              <a:sym typeface="Calibri"/>
            </a:endParaRPr>
          </a:p>
          <a:p>
            <a:pPr indent="0" lvl="0" marL="0" marR="0" rtl="0" algn="l">
              <a:lnSpc>
                <a:spcPct val="100000"/>
              </a:lnSpc>
              <a:spcBef>
                <a:spcPts val="0"/>
              </a:spcBef>
              <a:spcAft>
                <a:spcPts val="0"/>
              </a:spcAft>
              <a:buNone/>
            </a:pPr>
            <a:r>
              <a:rPr lang="en-GB" sz="2200">
                <a:solidFill>
                  <a:srgbClr val="FFFFFF"/>
                </a:solidFill>
                <a:latin typeface="Calibri"/>
                <a:ea typeface="Calibri"/>
                <a:cs typeface="Calibri"/>
                <a:sym typeface="Calibri"/>
              </a:rPr>
              <a:t>Euan Duguid, Communication Manager, South Lanarkshire Health and Social Care Partnership</a:t>
            </a:r>
            <a:endParaRPr sz="2200">
              <a:solidFill>
                <a:srgbClr val="FFFFFF"/>
              </a:solidFill>
              <a:latin typeface="Calibri"/>
              <a:ea typeface="Calibri"/>
              <a:cs typeface="Calibri"/>
              <a:sym typeface="Calibri"/>
            </a:endParaRPr>
          </a:p>
          <a:p>
            <a:pPr indent="0" lvl="0" marL="0" marR="0" rtl="0" algn="l">
              <a:lnSpc>
                <a:spcPct val="100000"/>
              </a:lnSpc>
              <a:spcBef>
                <a:spcPts val="0"/>
              </a:spcBef>
              <a:spcAft>
                <a:spcPts val="0"/>
              </a:spcAft>
              <a:buNone/>
            </a:pPr>
            <a:r>
              <a:rPr lang="en-GB" sz="2200">
                <a:solidFill>
                  <a:srgbClr val="FFFFFF"/>
                </a:solidFill>
                <a:latin typeface="Calibri"/>
                <a:ea typeface="Calibri"/>
                <a:cs typeface="Calibri"/>
                <a:sym typeface="Calibri"/>
              </a:rPr>
              <a:t>Marianne Hayward, Head of Health and Social Care, South Lanarkshire Health and Social Care Partnership</a:t>
            </a:r>
            <a:r>
              <a:rPr lang="en-GB" sz="1800">
                <a:solidFill>
                  <a:srgbClr val="FFFFFF"/>
                </a:solidFill>
                <a:latin typeface="Calibri"/>
                <a:ea typeface="Calibri"/>
                <a:cs typeface="Calibri"/>
                <a:sym typeface="Calibri"/>
              </a:rPr>
              <a:t>     </a:t>
            </a:r>
            <a:endParaRPr b="0" i="0" sz="850" u="none" cap="none" strike="noStrik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pic>
        <p:nvPicPr>
          <p:cNvPr id="727" name="Google Shape;727;p91"/>
          <p:cNvPicPr preferRelativeResize="0"/>
          <p:nvPr/>
        </p:nvPicPr>
        <p:blipFill rotWithShape="1">
          <a:blip r:embed="rId3">
            <a:alphaModFix/>
          </a:blip>
          <a:srcRect b="0" l="0" r="0" t="0"/>
          <a:stretch/>
        </p:blipFill>
        <p:spPr>
          <a:xfrm>
            <a:off x="1804320" y="774071"/>
            <a:ext cx="5046410" cy="3225297"/>
          </a:xfrm>
          <a:prstGeom prst="rect">
            <a:avLst/>
          </a:prstGeom>
          <a:noFill/>
          <a:ln>
            <a:noFill/>
          </a:ln>
        </p:spPr>
      </p:pic>
      <p:sp>
        <p:nvSpPr>
          <p:cNvPr id="728" name="Google Shape;728;p91"/>
          <p:cNvSpPr/>
          <p:nvPr/>
        </p:nvSpPr>
        <p:spPr>
          <a:xfrm>
            <a:off x="622425" y="4035504"/>
            <a:ext cx="8286184" cy="1107965"/>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1" lang="en-GB" sz="1350" u="none" cap="none" strike="noStrike">
                <a:solidFill>
                  <a:srgbClr val="000000"/>
                </a:solidFill>
                <a:latin typeface="Arial"/>
                <a:ea typeface="Arial"/>
                <a:cs typeface="Arial"/>
                <a:sym typeface="Arial"/>
              </a:rPr>
              <a:t>“Going into hospital journey can elicit a maelstrom of mixed emotions . . .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GB" sz="1350" u="none" cap="none" strike="noStrike">
                <a:solidFill>
                  <a:srgbClr val="000000"/>
                </a:solidFill>
                <a:latin typeface="Arial"/>
                <a:ea typeface="Arial"/>
                <a:cs typeface="Arial"/>
                <a:sym typeface="Arial"/>
              </a:rPr>
              <a:t>From those who are apart from a loved one for the first time, to others - who feel utterly alone in their lives – who are suddenly the recipients centre of kindness and compassion. </a:t>
            </a:r>
            <a:endParaRPr b="1" i="1" sz="13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1" lang="en-GB" sz="1350" u="none" cap="none" strike="noStrike">
                <a:solidFill>
                  <a:srgbClr val="000000"/>
                </a:solidFill>
                <a:latin typeface="Arial"/>
                <a:ea typeface="Arial"/>
                <a:cs typeface="Arial"/>
                <a:sym typeface="Arial"/>
              </a:rPr>
              <a:t>The majority are simply very anxious of the unfamiliar and the unknown . . .” </a:t>
            </a:r>
            <a:r>
              <a:rPr b="1" i="0" lang="en-GB" sz="1350" u="none" cap="none" strike="noStrike">
                <a:solidFill>
                  <a:srgbClr val="000000"/>
                </a:solidFill>
                <a:latin typeface="Arial"/>
                <a:ea typeface="Arial"/>
                <a:cs typeface="Arial"/>
                <a:sym typeface="Arial"/>
              </a:rPr>
              <a:t>Bev MacLean, Discharge Facilitator, University Hospital Hairmyres </a:t>
            </a:r>
            <a:endParaRPr b="0" i="0" sz="1350" u="none" cap="none" strike="noStrike">
              <a:solidFill>
                <a:srgbClr val="000000"/>
              </a:solidFill>
              <a:latin typeface="Calibri"/>
              <a:ea typeface="Calibri"/>
              <a:cs typeface="Calibri"/>
              <a:sym typeface="Calibri"/>
            </a:endParaRPr>
          </a:p>
        </p:txBody>
      </p:sp>
      <p:sp>
        <p:nvSpPr>
          <p:cNvPr id="729" name="Google Shape;729;p91"/>
          <p:cNvSpPr/>
          <p:nvPr/>
        </p:nvSpPr>
        <p:spPr>
          <a:xfrm>
            <a:off x="280006" y="210090"/>
            <a:ext cx="3348513" cy="392385"/>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100" u="none" cap="none" strike="noStrike">
                <a:solidFill>
                  <a:srgbClr val="000000"/>
                </a:solidFill>
                <a:latin typeface="Arial"/>
                <a:ea typeface="Arial"/>
                <a:cs typeface="Arial"/>
                <a:sym typeface="Arial"/>
              </a:rPr>
              <a:t>“When am I going home”</a:t>
            </a:r>
            <a:endParaRPr b="0" i="0" sz="2100" u="none" cap="none" strike="noStrik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pic>
        <p:nvPicPr>
          <p:cNvPr id="734" name="Google Shape;734;p92"/>
          <p:cNvPicPr preferRelativeResize="0"/>
          <p:nvPr/>
        </p:nvPicPr>
        <p:blipFill rotWithShape="1">
          <a:blip r:embed="rId3">
            <a:alphaModFix/>
          </a:blip>
          <a:srcRect b="0" l="0" r="0" t="0"/>
          <a:stretch/>
        </p:blipFill>
        <p:spPr>
          <a:xfrm>
            <a:off x="631360" y="366672"/>
            <a:ext cx="2063917" cy="1312357"/>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
        <p:nvSpPr>
          <p:cNvPr id="735" name="Google Shape;735;p92"/>
          <p:cNvSpPr/>
          <p:nvPr/>
        </p:nvSpPr>
        <p:spPr>
          <a:xfrm>
            <a:off x="2830309" y="366671"/>
            <a:ext cx="6424451" cy="807883"/>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Arial"/>
                <a:ea typeface="Arial"/>
                <a:cs typeface="Arial"/>
                <a:sym typeface="Arial"/>
              </a:rPr>
              <a:t>A glance back – what happened before the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GB" sz="2400" u="none" cap="none" strike="noStrike">
                <a:solidFill>
                  <a:srgbClr val="000000"/>
                </a:solidFill>
                <a:latin typeface="Arial"/>
                <a:ea typeface="Arial"/>
                <a:cs typeface="Arial"/>
                <a:sym typeface="Arial"/>
              </a:rPr>
              <a:t>PDD pilot? </a:t>
            </a:r>
            <a:endParaRPr b="0" i="0" sz="2400" u="none" cap="none" strike="noStrike">
              <a:solidFill>
                <a:srgbClr val="000000"/>
              </a:solidFill>
              <a:latin typeface="Calibri"/>
              <a:ea typeface="Calibri"/>
              <a:cs typeface="Calibri"/>
              <a:sym typeface="Calibri"/>
            </a:endParaRPr>
          </a:p>
        </p:txBody>
      </p:sp>
      <p:pic>
        <p:nvPicPr>
          <p:cNvPr id="736" name="Google Shape;736;p92"/>
          <p:cNvPicPr preferRelativeResize="0"/>
          <p:nvPr/>
        </p:nvPicPr>
        <p:blipFill rotWithShape="1">
          <a:blip r:embed="rId4">
            <a:alphaModFix/>
          </a:blip>
          <a:srcRect b="0" l="0" r="0" t="0"/>
          <a:stretch/>
        </p:blipFill>
        <p:spPr>
          <a:xfrm>
            <a:off x="631360" y="1938051"/>
            <a:ext cx="2063917" cy="1235526"/>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
        <p:nvSpPr>
          <p:cNvPr id="737" name="Google Shape;737;p92"/>
          <p:cNvSpPr/>
          <p:nvPr/>
        </p:nvSpPr>
        <p:spPr>
          <a:xfrm>
            <a:off x="2830308" y="1938051"/>
            <a:ext cx="6226981" cy="150038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Arial"/>
                <a:ea typeface="Arial"/>
                <a:cs typeface="Arial"/>
                <a:sym typeface="Arial"/>
              </a:rPr>
              <a:t>An opportunity in adversity – how COVID-19 provided a chance to do things differently.</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2100" u="none" cap="none" strike="noStrike">
              <a:solidFill>
                <a:srgbClr val="000000"/>
              </a:solidFill>
              <a:latin typeface="Arial"/>
              <a:ea typeface="Arial"/>
              <a:cs typeface="Arial"/>
              <a:sym typeface="Arial"/>
            </a:endParaRPr>
          </a:p>
        </p:txBody>
      </p:sp>
      <p:pic>
        <p:nvPicPr>
          <p:cNvPr id="738" name="Google Shape;738;p92"/>
          <p:cNvPicPr preferRelativeResize="0"/>
          <p:nvPr/>
        </p:nvPicPr>
        <p:blipFill rotWithShape="1">
          <a:blip r:embed="rId5">
            <a:alphaModFix/>
          </a:blip>
          <a:srcRect b="0" l="0" r="0" t="0"/>
          <a:stretch/>
        </p:blipFill>
        <p:spPr>
          <a:xfrm>
            <a:off x="706917" y="3594538"/>
            <a:ext cx="1988360" cy="1265183"/>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
        <p:nvSpPr>
          <p:cNvPr id="739" name="Google Shape;739;p92"/>
          <p:cNvSpPr/>
          <p:nvPr/>
        </p:nvSpPr>
        <p:spPr>
          <a:xfrm>
            <a:off x="2830308" y="3594538"/>
            <a:ext cx="6061444" cy="1177215"/>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Arial"/>
                <a:ea typeface="Arial"/>
                <a:cs typeface="Arial"/>
                <a:sym typeface="Arial"/>
              </a:rPr>
              <a:t>The foundations set in place: The key principles of PDD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2400" u="none" cap="none" strike="noStrike">
              <a:solidFill>
                <a:srgbClr val="000000"/>
              </a:solidFill>
              <a:latin typeface="Arial"/>
              <a:ea typeface="Arial"/>
              <a:cs typeface="Arial"/>
              <a:sym typeface="Arial"/>
            </a:endParaRPr>
          </a:p>
        </p:txBody>
      </p:sp>
      <p:pic>
        <p:nvPicPr>
          <p:cNvPr descr="image001" id="740" name="Google Shape;740;p92"/>
          <p:cNvPicPr preferRelativeResize="0"/>
          <p:nvPr/>
        </p:nvPicPr>
        <p:blipFill rotWithShape="1">
          <a:blip r:embed="rId6">
            <a:alphaModFix/>
          </a:blip>
          <a:srcRect b="0" l="0" r="0" t="0"/>
          <a:stretch/>
        </p:blipFill>
        <p:spPr>
          <a:xfrm>
            <a:off x="5177628" y="4471987"/>
            <a:ext cx="3864769" cy="67151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93"/>
          <p:cNvSpPr/>
          <p:nvPr/>
        </p:nvSpPr>
        <p:spPr>
          <a:xfrm>
            <a:off x="382314" y="185011"/>
            <a:ext cx="6995948" cy="85405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400" u="none" cap="none" strike="noStrike">
                <a:solidFill>
                  <a:srgbClr val="000000"/>
                </a:solidFill>
                <a:latin typeface="Arial"/>
                <a:ea typeface="Arial"/>
                <a:cs typeface="Arial"/>
                <a:sym typeface="Arial"/>
              </a:rPr>
              <a:t>The mechanics of PDD explained</a:t>
            </a:r>
            <a:endParaRPr b="1"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350" u="none" cap="none" strike="noStrike">
              <a:solidFill>
                <a:srgbClr val="000000"/>
              </a:solidFill>
              <a:latin typeface="Arial"/>
              <a:ea typeface="Arial"/>
              <a:cs typeface="Arial"/>
              <a:sym typeface="Arial"/>
            </a:endParaRPr>
          </a:p>
          <a:p>
            <a:pPr indent="-171450" lvl="0" marL="257175" marR="0" rtl="0" algn="l">
              <a:lnSpc>
                <a:spcPct val="100000"/>
              </a:lnSpc>
              <a:spcBef>
                <a:spcPts val="0"/>
              </a:spcBef>
              <a:spcAft>
                <a:spcPts val="0"/>
              </a:spcAft>
              <a:buNone/>
            </a:pPr>
            <a:r>
              <a:t/>
            </a:r>
            <a:endParaRPr b="0" i="0" sz="1350" u="none" cap="none" strike="noStrike">
              <a:solidFill>
                <a:srgbClr val="000000"/>
              </a:solidFill>
              <a:latin typeface="Calibri"/>
              <a:ea typeface="Calibri"/>
              <a:cs typeface="Calibri"/>
              <a:sym typeface="Calibri"/>
            </a:endParaRPr>
          </a:p>
        </p:txBody>
      </p:sp>
      <p:pic>
        <p:nvPicPr>
          <p:cNvPr descr="image001" id="746" name="Google Shape;746;p93"/>
          <p:cNvPicPr preferRelativeResize="0"/>
          <p:nvPr/>
        </p:nvPicPr>
        <p:blipFill rotWithShape="1">
          <a:blip r:embed="rId3">
            <a:alphaModFix/>
          </a:blip>
          <a:srcRect b="0" l="0" r="0" t="0"/>
          <a:stretch/>
        </p:blipFill>
        <p:spPr>
          <a:xfrm>
            <a:off x="5177628" y="4471987"/>
            <a:ext cx="3864769" cy="671513"/>
          </a:xfrm>
          <a:prstGeom prst="rect">
            <a:avLst/>
          </a:prstGeom>
          <a:noFill/>
          <a:ln>
            <a:noFill/>
          </a:ln>
        </p:spPr>
      </p:pic>
      <p:sp>
        <p:nvSpPr>
          <p:cNvPr id="747" name="Google Shape;747;p93"/>
          <p:cNvSpPr/>
          <p:nvPr/>
        </p:nvSpPr>
        <p:spPr>
          <a:xfrm>
            <a:off x="889161" y="2433250"/>
            <a:ext cx="138548"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t/>
            </a:r>
            <a:endParaRPr b="0" i="0" sz="135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0" i="0" sz="1350" u="none" cap="none" strike="noStrike">
              <a:solidFill>
                <a:srgbClr val="000000"/>
              </a:solidFill>
              <a:latin typeface="Calibri"/>
              <a:ea typeface="Calibri"/>
              <a:cs typeface="Calibri"/>
              <a:sym typeface="Calibri"/>
            </a:endParaRPr>
          </a:p>
        </p:txBody>
      </p:sp>
      <p:pic>
        <p:nvPicPr>
          <p:cNvPr id="748" name="Google Shape;748;p93"/>
          <p:cNvPicPr preferRelativeResize="0"/>
          <p:nvPr/>
        </p:nvPicPr>
        <p:blipFill rotWithShape="1">
          <a:blip r:embed="rId4">
            <a:alphaModFix/>
          </a:blip>
          <a:srcRect b="0" l="0" r="0" t="0"/>
          <a:stretch/>
        </p:blipFill>
        <p:spPr>
          <a:xfrm>
            <a:off x="1172940" y="612050"/>
            <a:ext cx="6841362" cy="387246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94"/>
          <p:cNvSpPr txBox="1"/>
          <p:nvPr>
            <p:ph type="title"/>
          </p:nvPr>
        </p:nvSpPr>
        <p:spPr>
          <a:xfrm>
            <a:off x="1549003" y="378277"/>
            <a:ext cx="5990035" cy="546497"/>
          </a:xfrm>
          <a:prstGeom prst="rect">
            <a:avLst/>
          </a:prstGeom>
          <a:noFill/>
          <a:ln>
            <a:noFill/>
          </a:ln>
        </p:spPr>
        <p:txBody>
          <a:bodyPr anchorCtr="0" anchor="ctr" bIns="34275" lIns="68550" spcFirstLastPara="1" rIns="68550" wrap="square" tIns="34275">
            <a:normAutofit fontScale="90000"/>
          </a:bodyPr>
          <a:lstStyle/>
          <a:p>
            <a:pPr indent="0" lvl="0" marL="0" rtl="0" algn="ctr">
              <a:lnSpc>
                <a:spcPct val="90000"/>
              </a:lnSpc>
              <a:spcBef>
                <a:spcPts val="0"/>
              </a:spcBef>
              <a:spcAft>
                <a:spcPts val="0"/>
              </a:spcAft>
              <a:buSzPct val="111111"/>
              <a:buNone/>
            </a:pPr>
            <a:r>
              <a:rPr b="1" lang="en-GB">
                <a:latin typeface="Arial"/>
                <a:ea typeface="Arial"/>
                <a:cs typeface="Arial"/>
                <a:sym typeface="Arial"/>
              </a:rPr>
              <a:t>Impact on Delays</a:t>
            </a:r>
            <a:endParaRPr/>
          </a:p>
        </p:txBody>
      </p:sp>
      <p:pic>
        <p:nvPicPr>
          <p:cNvPr id="754" name="Google Shape;754;p94"/>
          <p:cNvPicPr preferRelativeResize="0"/>
          <p:nvPr>
            <p:ph idx="1" type="body"/>
          </p:nvPr>
        </p:nvPicPr>
        <p:blipFill rotWithShape="1">
          <a:blip r:embed="rId3">
            <a:alphaModFix/>
          </a:blip>
          <a:srcRect b="0" l="0" r="0" t="0"/>
          <a:stretch/>
        </p:blipFill>
        <p:spPr>
          <a:xfrm>
            <a:off x="1619251" y="1352550"/>
            <a:ext cx="5849540" cy="2758679"/>
          </a:xfrm>
          <a:prstGeom prst="rect">
            <a:avLst/>
          </a:prstGeom>
          <a:noFill/>
          <a:ln>
            <a:noFill/>
          </a:ln>
        </p:spPr>
      </p:pic>
      <p:pic>
        <p:nvPicPr>
          <p:cNvPr descr="image001" id="755" name="Google Shape;755;p94"/>
          <p:cNvPicPr preferRelativeResize="0"/>
          <p:nvPr/>
        </p:nvPicPr>
        <p:blipFill rotWithShape="1">
          <a:blip r:embed="rId4">
            <a:alphaModFix/>
          </a:blip>
          <a:srcRect b="0" l="0" r="0" t="0"/>
          <a:stretch/>
        </p:blipFill>
        <p:spPr>
          <a:xfrm>
            <a:off x="5177628" y="4471987"/>
            <a:ext cx="3864769" cy="67151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95"/>
          <p:cNvSpPr txBox="1"/>
          <p:nvPr>
            <p:ph type="title"/>
          </p:nvPr>
        </p:nvSpPr>
        <p:spPr>
          <a:xfrm>
            <a:off x="1619251" y="806053"/>
            <a:ext cx="5990035" cy="546497"/>
          </a:xfrm>
          <a:prstGeom prst="rect">
            <a:avLst/>
          </a:prstGeom>
          <a:noFill/>
          <a:ln>
            <a:noFill/>
          </a:ln>
        </p:spPr>
        <p:txBody>
          <a:bodyPr anchorCtr="0" anchor="ctr" bIns="34275" lIns="68550" spcFirstLastPara="1" rIns="68550" wrap="square" tIns="34275">
            <a:normAutofit fontScale="90000"/>
          </a:bodyPr>
          <a:lstStyle/>
          <a:p>
            <a:pPr indent="0" lvl="0" marL="0" rtl="0" algn="ctr">
              <a:lnSpc>
                <a:spcPct val="90000"/>
              </a:lnSpc>
              <a:spcBef>
                <a:spcPts val="0"/>
              </a:spcBef>
              <a:spcAft>
                <a:spcPts val="0"/>
              </a:spcAft>
              <a:buSzPct val="111111"/>
              <a:buNone/>
            </a:pPr>
            <a:r>
              <a:rPr b="1" lang="en-GB">
                <a:latin typeface="Arial"/>
                <a:ea typeface="Arial"/>
                <a:cs typeface="Arial"/>
                <a:sym typeface="Arial"/>
              </a:rPr>
              <a:t>Impact of PDD</a:t>
            </a:r>
            <a:endParaRPr/>
          </a:p>
        </p:txBody>
      </p:sp>
      <p:pic>
        <p:nvPicPr>
          <p:cNvPr id="761" name="Google Shape;761;p95"/>
          <p:cNvPicPr preferRelativeResize="0"/>
          <p:nvPr>
            <p:ph idx="1" type="body"/>
          </p:nvPr>
        </p:nvPicPr>
        <p:blipFill rotWithShape="1">
          <a:blip r:embed="rId3">
            <a:alphaModFix/>
          </a:blip>
          <a:srcRect b="0" l="0" r="0" t="0"/>
          <a:stretch/>
        </p:blipFill>
        <p:spPr>
          <a:xfrm>
            <a:off x="1776412" y="1443037"/>
            <a:ext cx="5329238" cy="2711054"/>
          </a:xfrm>
          <a:prstGeom prst="rect">
            <a:avLst/>
          </a:prstGeom>
          <a:noFill/>
          <a:ln>
            <a:noFill/>
          </a:ln>
        </p:spPr>
      </p:pic>
      <p:pic>
        <p:nvPicPr>
          <p:cNvPr descr="image001" id="762" name="Google Shape;762;p95"/>
          <p:cNvPicPr preferRelativeResize="0"/>
          <p:nvPr/>
        </p:nvPicPr>
        <p:blipFill rotWithShape="1">
          <a:blip r:embed="rId4">
            <a:alphaModFix/>
          </a:blip>
          <a:srcRect b="0" l="0" r="0" t="0"/>
          <a:stretch/>
        </p:blipFill>
        <p:spPr>
          <a:xfrm>
            <a:off x="5177628" y="4471987"/>
            <a:ext cx="3864769" cy="671513"/>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96"/>
          <p:cNvSpPr txBox="1"/>
          <p:nvPr>
            <p:ph type="title"/>
          </p:nvPr>
        </p:nvSpPr>
        <p:spPr>
          <a:xfrm>
            <a:off x="1619251" y="806053"/>
            <a:ext cx="5990035" cy="546497"/>
          </a:xfrm>
          <a:prstGeom prst="rect">
            <a:avLst/>
          </a:prstGeom>
          <a:noFill/>
          <a:ln>
            <a:noFill/>
          </a:ln>
        </p:spPr>
        <p:txBody>
          <a:bodyPr anchorCtr="0" anchor="ctr" bIns="34275" lIns="68550" spcFirstLastPara="1" rIns="68550" wrap="square" tIns="34275">
            <a:normAutofit fontScale="90000"/>
          </a:bodyPr>
          <a:lstStyle/>
          <a:p>
            <a:pPr indent="0" lvl="0" marL="0" rtl="0" algn="ctr">
              <a:lnSpc>
                <a:spcPct val="90000"/>
              </a:lnSpc>
              <a:spcBef>
                <a:spcPts val="0"/>
              </a:spcBef>
              <a:spcAft>
                <a:spcPts val="0"/>
              </a:spcAft>
              <a:buSzPct val="111111"/>
              <a:buNone/>
            </a:pPr>
            <a:r>
              <a:rPr b="1" lang="en-GB">
                <a:latin typeface="Arial"/>
                <a:ea typeface="Arial"/>
                <a:cs typeface="Arial"/>
                <a:sym typeface="Arial"/>
              </a:rPr>
              <a:t>The Impact </a:t>
            </a:r>
            <a:endParaRPr/>
          </a:p>
        </p:txBody>
      </p:sp>
      <p:pic>
        <p:nvPicPr>
          <p:cNvPr id="768" name="Google Shape;768;p96"/>
          <p:cNvPicPr preferRelativeResize="0"/>
          <p:nvPr>
            <p:ph idx="1" type="body"/>
          </p:nvPr>
        </p:nvPicPr>
        <p:blipFill rotWithShape="1">
          <a:blip r:embed="rId3">
            <a:alphaModFix/>
          </a:blip>
          <a:srcRect b="0" l="0" r="0" t="0"/>
          <a:stretch/>
        </p:blipFill>
        <p:spPr>
          <a:xfrm>
            <a:off x="1881189" y="1352551"/>
            <a:ext cx="5355431" cy="2736056"/>
          </a:xfrm>
          <a:prstGeom prst="rect">
            <a:avLst/>
          </a:prstGeom>
          <a:noFill/>
          <a:ln>
            <a:noFill/>
          </a:ln>
        </p:spPr>
      </p:pic>
      <p:pic>
        <p:nvPicPr>
          <p:cNvPr descr="image001" id="769" name="Google Shape;769;p96"/>
          <p:cNvPicPr preferRelativeResize="0"/>
          <p:nvPr/>
        </p:nvPicPr>
        <p:blipFill rotWithShape="1">
          <a:blip r:embed="rId4">
            <a:alphaModFix/>
          </a:blip>
          <a:srcRect b="0" l="0" r="0" t="0"/>
          <a:stretch/>
        </p:blipFill>
        <p:spPr>
          <a:xfrm>
            <a:off x="5177628" y="4471987"/>
            <a:ext cx="3864769" cy="67151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97"/>
          <p:cNvSpPr txBox="1"/>
          <p:nvPr>
            <p:ph type="title"/>
          </p:nvPr>
        </p:nvSpPr>
        <p:spPr>
          <a:xfrm>
            <a:off x="602125" y="502094"/>
            <a:ext cx="7886700" cy="9942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90000"/>
              </a:lnSpc>
              <a:spcBef>
                <a:spcPts val="0"/>
              </a:spcBef>
              <a:spcAft>
                <a:spcPts val="0"/>
              </a:spcAft>
              <a:buSzPct val="111111"/>
              <a:buNone/>
            </a:pPr>
            <a:r>
              <a:rPr lang="en-GB">
                <a:latin typeface="Arial"/>
                <a:ea typeface="Arial"/>
                <a:cs typeface="Arial"/>
                <a:sym typeface="Arial"/>
              </a:rPr>
              <a:t>“It just works” – a view from the frontline</a:t>
            </a:r>
            <a:endParaRPr>
              <a:latin typeface="Arial"/>
              <a:ea typeface="Arial"/>
              <a:cs typeface="Arial"/>
              <a:sym typeface="Arial"/>
            </a:endParaRPr>
          </a:p>
        </p:txBody>
      </p:sp>
      <p:sp>
        <p:nvSpPr>
          <p:cNvPr id="775" name="Google Shape;775;p97"/>
          <p:cNvSpPr txBox="1"/>
          <p:nvPr>
            <p:ph idx="1" type="body"/>
          </p:nvPr>
        </p:nvSpPr>
        <p:spPr>
          <a:xfrm>
            <a:off x="628650" y="1470069"/>
            <a:ext cx="7886700" cy="3263400"/>
          </a:xfrm>
          <a:prstGeom prst="rect">
            <a:avLst/>
          </a:prstGeom>
          <a:noFill/>
          <a:ln>
            <a:noFill/>
          </a:ln>
        </p:spPr>
        <p:txBody>
          <a:bodyPr anchorCtr="0" anchor="t" bIns="34275" lIns="68550" spcFirstLastPara="1" rIns="68550" wrap="square" tIns="34275">
            <a:normAutofit/>
          </a:bodyPr>
          <a:lstStyle/>
          <a:p>
            <a:pPr indent="-38100" lvl="0" marL="171450" rtl="0" algn="l">
              <a:lnSpc>
                <a:spcPct val="90000"/>
              </a:lnSpc>
              <a:spcBef>
                <a:spcPts val="0"/>
              </a:spcBef>
              <a:spcAft>
                <a:spcPts val="0"/>
              </a:spcAft>
              <a:buSzPts val="2800"/>
              <a:buNone/>
            </a:pPr>
            <a:r>
              <a:t/>
            </a:r>
            <a:endParaRPr/>
          </a:p>
          <a:p>
            <a:pPr indent="-38100" lvl="0" marL="171450" rtl="0" algn="l">
              <a:lnSpc>
                <a:spcPct val="90000"/>
              </a:lnSpc>
              <a:spcBef>
                <a:spcPts val="750"/>
              </a:spcBef>
              <a:spcAft>
                <a:spcPts val="0"/>
              </a:spcAft>
              <a:buSzPts val="2800"/>
              <a:buNone/>
            </a:pPr>
            <a:r>
              <a:t/>
            </a:r>
            <a:endParaRPr/>
          </a:p>
        </p:txBody>
      </p:sp>
      <p:pic>
        <p:nvPicPr>
          <p:cNvPr descr="image001" id="776" name="Google Shape;776;p97"/>
          <p:cNvPicPr preferRelativeResize="0"/>
          <p:nvPr/>
        </p:nvPicPr>
        <p:blipFill rotWithShape="1">
          <a:blip r:embed="rId3">
            <a:alphaModFix/>
          </a:blip>
          <a:srcRect b="0" l="0" r="0" t="0"/>
          <a:stretch/>
        </p:blipFill>
        <p:spPr>
          <a:xfrm>
            <a:off x="5177628" y="4471987"/>
            <a:ext cx="3864769" cy="67151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98"/>
          <p:cNvSpPr txBox="1"/>
          <p:nvPr>
            <p:ph type="title"/>
          </p:nvPr>
        </p:nvSpPr>
        <p:spPr>
          <a:xfrm>
            <a:off x="628650" y="273844"/>
            <a:ext cx="7886700" cy="994172"/>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90000"/>
              </a:lnSpc>
              <a:spcBef>
                <a:spcPts val="0"/>
              </a:spcBef>
              <a:spcAft>
                <a:spcPts val="0"/>
              </a:spcAft>
              <a:buSzPct val="111111"/>
              <a:buNone/>
            </a:pPr>
            <a:r>
              <a:rPr b="1" lang="en-GB">
                <a:latin typeface="Arial"/>
                <a:ea typeface="Arial"/>
                <a:cs typeface="Arial"/>
                <a:sym typeface="Arial"/>
              </a:rPr>
              <a:t>Spreading the word and supporting change</a:t>
            </a:r>
            <a:endParaRPr b="1">
              <a:latin typeface="Arial"/>
              <a:ea typeface="Arial"/>
              <a:cs typeface="Arial"/>
              <a:sym typeface="Arial"/>
            </a:endParaRPr>
          </a:p>
        </p:txBody>
      </p:sp>
      <p:sp>
        <p:nvSpPr>
          <p:cNvPr id="782" name="Google Shape;782;p98"/>
          <p:cNvSpPr/>
          <p:nvPr/>
        </p:nvSpPr>
        <p:spPr>
          <a:xfrm>
            <a:off x="4572001" y="1444548"/>
            <a:ext cx="4518158" cy="71555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100" u="none" cap="none" strike="noStrike">
                <a:solidFill>
                  <a:srgbClr val="000000"/>
                </a:solidFill>
                <a:latin typeface="Arial"/>
                <a:ea typeface="Arial"/>
                <a:cs typeface="Arial"/>
                <a:sym typeface="Arial"/>
              </a:rPr>
              <a:t>Adapting communications in a changing environment </a:t>
            </a:r>
            <a:endParaRPr b="0" i="0" sz="1050" u="none" cap="none" strike="noStrike">
              <a:solidFill>
                <a:srgbClr val="000000"/>
              </a:solidFill>
              <a:latin typeface="Arial"/>
              <a:ea typeface="Arial"/>
              <a:cs typeface="Arial"/>
              <a:sym typeface="Arial"/>
            </a:endParaRPr>
          </a:p>
        </p:txBody>
      </p:sp>
      <p:sp>
        <p:nvSpPr>
          <p:cNvPr id="783" name="Google Shape;783;p98"/>
          <p:cNvSpPr/>
          <p:nvPr/>
        </p:nvSpPr>
        <p:spPr>
          <a:xfrm>
            <a:off x="566580" y="3656254"/>
            <a:ext cx="4572000" cy="92329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t/>
            </a:r>
            <a:endParaRPr b="1" i="0" sz="13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GB" sz="2100" u="none" cap="none" strike="noStrike">
                <a:solidFill>
                  <a:srgbClr val="000000"/>
                </a:solidFill>
                <a:latin typeface="Arial"/>
                <a:ea typeface="Arial"/>
                <a:cs typeface="Arial"/>
                <a:sym typeface="Arial"/>
              </a:rPr>
              <a:t>First things first – empowering our staff and partners for PDD </a:t>
            </a:r>
            <a:endParaRPr b="0" i="0" sz="2100" u="none" cap="none" strike="noStrike">
              <a:solidFill>
                <a:srgbClr val="000000"/>
              </a:solidFill>
              <a:latin typeface="Calibri"/>
              <a:ea typeface="Calibri"/>
              <a:cs typeface="Calibri"/>
              <a:sym typeface="Calibri"/>
            </a:endParaRPr>
          </a:p>
        </p:txBody>
      </p:sp>
      <p:sp>
        <p:nvSpPr>
          <p:cNvPr id="784" name="Google Shape;784;p98"/>
          <p:cNvSpPr txBox="1"/>
          <p:nvPr>
            <p:ph idx="1" type="body"/>
          </p:nvPr>
        </p:nvSpPr>
        <p:spPr>
          <a:xfrm>
            <a:off x="-8096627" y="-912255"/>
            <a:ext cx="7886700" cy="3263504"/>
          </a:xfrm>
          <a:prstGeom prst="rect">
            <a:avLst/>
          </a:prstGeom>
          <a:noFill/>
          <a:ln>
            <a:noFill/>
          </a:ln>
        </p:spPr>
        <p:txBody>
          <a:bodyPr anchorCtr="0" anchor="t" bIns="34275" lIns="68550" spcFirstLastPara="1" rIns="68550" wrap="square" tIns="34275">
            <a:normAutofit/>
          </a:bodyPr>
          <a:lstStyle/>
          <a:p>
            <a:pPr indent="0" lvl="0" marL="0" rtl="0" algn="l">
              <a:lnSpc>
                <a:spcPct val="90000"/>
              </a:lnSpc>
              <a:spcBef>
                <a:spcPts val="0"/>
              </a:spcBef>
              <a:spcAft>
                <a:spcPts val="0"/>
              </a:spcAft>
              <a:buSzPts val="2800"/>
              <a:buNone/>
            </a:pPr>
            <a:r>
              <a:t/>
            </a:r>
            <a:endParaRPr/>
          </a:p>
          <a:p>
            <a:pPr indent="0" lvl="0" marL="0" rtl="0" algn="l">
              <a:lnSpc>
                <a:spcPct val="90000"/>
              </a:lnSpc>
              <a:spcBef>
                <a:spcPts val="750"/>
              </a:spcBef>
              <a:spcAft>
                <a:spcPts val="0"/>
              </a:spcAft>
              <a:buSzPts val="2800"/>
              <a:buNone/>
            </a:pPr>
            <a:r>
              <a:t/>
            </a:r>
            <a:endParaRPr/>
          </a:p>
        </p:txBody>
      </p:sp>
      <p:pic>
        <p:nvPicPr>
          <p:cNvPr id="785" name="Google Shape;785;p98"/>
          <p:cNvPicPr preferRelativeResize="0"/>
          <p:nvPr/>
        </p:nvPicPr>
        <p:blipFill rotWithShape="1">
          <a:blip r:embed="rId3">
            <a:alphaModFix/>
          </a:blip>
          <a:srcRect b="0" l="0" r="0" t="0"/>
          <a:stretch/>
        </p:blipFill>
        <p:spPr>
          <a:xfrm flipH="1">
            <a:off x="145878" y="1618607"/>
            <a:ext cx="4426123" cy="1737231"/>
          </a:xfrm>
          <a:prstGeom prst="rect">
            <a:avLst/>
          </a:prstGeom>
          <a:noFill/>
          <a:ln>
            <a:noFill/>
          </a:ln>
        </p:spPr>
      </p:pic>
      <p:sp>
        <p:nvSpPr>
          <p:cNvPr id="786" name="Google Shape;786;p98"/>
          <p:cNvSpPr/>
          <p:nvPr/>
        </p:nvSpPr>
        <p:spPr>
          <a:xfrm>
            <a:off x="4646134" y="2515775"/>
            <a:ext cx="4497866" cy="392385"/>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2100" u="none" cap="none" strike="noStrike">
                <a:solidFill>
                  <a:srgbClr val="000000"/>
                </a:solidFill>
                <a:latin typeface="Arial"/>
                <a:ea typeface="Arial"/>
                <a:cs typeface="Arial"/>
                <a:sym typeface="Arial"/>
              </a:rPr>
              <a:t>Harnessing multi-media platforms</a:t>
            </a:r>
            <a:endParaRPr b="1" i="0" sz="2100" u="none" cap="none" strike="noStrike">
              <a:solidFill>
                <a:srgbClr val="000000"/>
              </a:solidFill>
              <a:latin typeface="Arial"/>
              <a:ea typeface="Arial"/>
              <a:cs typeface="Arial"/>
              <a:sym typeface="Arial"/>
            </a:endParaRPr>
          </a:p>
        </p:txBody>
      </p:sp>
      <p:pic>
        <p:nvPicPr>
          <p:cNvPr descr="image001" id="787" name="Google Shape;787;p98"/>
          <p:cNvPicPr preferRelativeResize="0"/>
          <p:nvPr/>
        </p:nvPicPr>
        <p:blipFill rotWithShape="1">
          <a:blip r:embed="rId4">
            <a:alphaModFix/>
          </a:blip>
          <a:srcRect b="0" l="0" r="0" t="0"/>
          <a:stretch/>
        </p:blipFill>
        <p:spPr>
          <a:xfrm>
            <a:off x="5177628" y="4471987"/>
            <a:ext cx="3864769" cy="671513"/>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99"/>
          <p:cNvSpPr txBox="1"/>
          <p:nvPr>
            <p:ph type="title"/>
          </p:nvPr>
        </p:nvSpPr>
        <p:spPr>
          <a:xfrm>
            <a:off x="628650" y="273844"/>
            <a:ext cx="7886700" cy="994172"/>
          </a:xfrm>
          <a:prstGeom prst="rect">
            <a:avLst/>
          </a:prstGeom>
          <a:noFill/>
          <a:ln>
            <a:noFill/>
          </a:ln>
        </p:spPr>
        <p:txBody>
          <a:bodyPr anchorCtr="0" anchor="ctr" bIns="34275" lIns="68550" spcFirstLastPara="1" rIns="68550" wrap="square" tIns="34275">
            <a:normAutofit/>
          </a:bodyPr>
          <a:lstStyle/>
          <a:p>
            <a:pPr indent="0" lvl="0" marL="0" rtl="0" algn="l">
              <a:lnSpc>
                <a:spcPct val="90000"/>
              </a:lnSpc>
              <a:spcBef>
                <a:spcPts val="0"/>
              </a:spcBef>
              <a:spcAft>
                <a:spcPts val="0"/>
              </a:spcAft>
              <a:buSzPts val="4400"/>
              <a:buNone/>
            </a:pPr>
            <a:r>
              <a:rPr lang="en-GB">
                <a:latin typeface="Arial"/>
                <a:ea typeface="Arial"/>
                <a:cs typeface="Arial"/>
                <a:sym typeface="Arial"/>
              </a:rPr>
              <a:t>The road ahead</a:t>
            </a:r>
            <a:endParaRPr>
              <a:latin typeface="Arial"/>
              <a:ea typeface="Arial"/>
              <a:cs typeface="Arial"/>
              <a:sym typeface="Arial"/>
            </a:endParaRPr>
          </a:p>
        </p:txBody>
      </p:sp>
      <p:pic>
        <p:nvPicPr>
          <p:cNvPr id="793" name="Google Shape;793;p99"/>
          <p:cNvPicPr preferRelativeResize="0"/>
          <p:nvPr>
            <p:ph idx="1" type="body"/>
          </p:nvPr>
        </p:nvPicPr>
        <p:blipFill rotWithShape="1">
          <a:blip r:embed="rId3">
            <a:alphaModFix/>
          </a:blip>
          <a:srcRect b="0" l="0" r="0" t="0"/>
          <a:stretch/>
        </p:blipFill>
        <p:spPr>
          <a:xfrm>
            <a:off x="1966299" y="1206906"/>
            <a:ext cx="4329113" cy="2578894"/>
          </a:xfrm>
          <a:prstGeom prst="rect">
            <a:avLst/>
          </a:prstGeom>
          <a:noFill/>
          <a:ln>
            <a:noFill/>
          </a:ln>
          <a:effectLst>
            <a:outerShdw blurRad="292100" rotWithShape="0" algn="tl" dir="2700000" dist="139700">
              <a:srgbClr val="333333">
                <a:alpha val="64313"/>
              </a:srgbClr>
            </a:outerShdw>
          </a:effectLst>
        </p:spPr>
      </p:pic>
      <p:sp>
        <p:nvSpPr>
          <p:cNvPr id="794" name="Google Shape;794;p99"/>
          <p:cNvSpPr/>
          <p:nvPr/>
        </p:nvSpPr>
        <p:spPr>
          <a:xfrm>
            <a:off x="255761" y="4289967"/>
            <a:ext cx="4572000"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None/>
            </a:pPr>
            <a:r>
              <a:rPr b="1" i="0" lang="en-GB" sz="1350" u="none" cap="none" strike="noStrike">
                <a:solidFill>
                  <a:srgbClr val="000000"/>
                </a:solidFill>
                <a:latin typeface="Arial"/>
                <a:ea typeface="Arial"/>
                <a:cs typeface="Arial"/>
                <a:sym typeface="Arial"/>
              </a:rPr>
              <a:t>For further information contact: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GB" sz="1350" u="none" cap="none" strike="noStrike">
                <a:solidFill>
                  <a:srgbClr val="000000"/>
                </a:solidFill>
                <a:latin typeface="Arial"/>
                <a:ea typeface="Arial"/>
                <a:cs typeface="Arial"/>
                <a:sym typeface="Arial"/>
              </a:rPr>
              <a:t>marianne.hayward@lanarkshire.scot.nhs.uk</a:t>
            </a:r>
            <a:endParaRPr b="1" i="0" sz="1350" u="none" cap="none" strike="noStrike">
              <a:solidFill>
                <a:srgbClr val="000000"/>
              </a:solidFill>
              <a:latin typeface="Arial"/>
              <a:ea typeface="Arial"/>
              <a:cs typeface="Arial"/>
              <a:sym typeface="Arial"/>
            </a:endParaRPr>
          </a:p>
        </p:txBody>
      </p:sp>
      <p:pic>
        <p:nvPicPr>
          <p:cNvPr descr="image001" id="795" name="Google Shape;795;p99"/>
          <p:cNvPicPr preferRelativeResize="0"/>
          <p:nvPr/>
        </p:nvPicPr>
        <p:blipFill rotWithShape="1">
          <a:blip r:embed="rId4">
            <a:alphaModFix/>
          </a:blip>
          <a:srcRect b="0" l="0" r="0" t="0"/>
          <a:stretch/>
        </p:blipFill>
        <p:spPr>
          <a:xfrm>
            <a:off x="5157258" y="4498743"/>
            <a:ext cx="3864769" cy="6715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arkinson's Theme">
  <a:themeElements>
    <a:clrScheme name="PUK 1">
      <a:dk1>
        <a:srgbClr val="000046"/>
      </a:dk1>
      <a:lt1>
        <a:srgbClr val="FFFFFF"/>
      </a:lt1>
      <a:dk2>
        <a:srgbClr val="333333"/>
      </a:dk2>
      <a:lt2>
        <a:srgbClr val="00AEEF"/>
      </a:lt2>
      <a:accent1>
        <a:srgbClr val="FF00FF"/>
      </a:accent1>
      <a:accent2>
        <a:srgbClr val="7D00FF"/>
      </a:accent2>
      <a:accent3>
        <a:srgbClr val="3CFF00"/>
      </a:accent3>
      <a:accent4>
        <a:srgbClr val="FFF000"/>
      </a:accent4>
      <a:accent5>
        <a:srgbClr val="FFA00F"/>
      </a:accent5>
      <a:accent6>
        <a:srgbClr val="EBEBE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kinson's Theme">
  <a:themeElements>
    <a:clrScheme name="PUK 1">
      <a:dk1>
        <a:srgbClr val="000046"/>
      </a:dk1>
      <a:lt1>
        <a:srgbClr val="FFFFFF"/>
      </a:lt1>
      <a:dk2>
        <a:srgbClr val="333333"/>
      </a:dk2>
      <a:lt2>
        <a:srgbClr val="00AEEF"/>
      </a:lt2>
      <a:accent1>
        <a:srgbClr val="FF00FF"/>
      </a:accent1>
      <a:accent2>
        <a:srgbClr val="7D00FF"/>
      </a:accent2>
      <a:accent3>
        <a:srgbClr val="3CFF00"/>
      </a:accent3>
      <a:accent4>
        <a:srgbClr val="FFF000"/>
      </a:accent4>
      <a:accent5>
        <a:srgbClr val="FFA00F"/>
      </a:accent5>
      <a:accent6>
        <a:srgbClr val="EBEBE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Parkinson's Theme">
  <a:themeElements>
    <a:clrScheme name="PUK 1">
      <a:dk1>
        <a:srgbClr val="000046"/>
      </a:dk1>
      <a:lt1>
        <a:srgbClr val="FFFFFF"/>
      </a:lt1>
      <a:dk2>
        <a:srgbClr val="333333"/>
      </a:dk2>
      <a:lt2>
        <a:srgbClr val="00AEEF"/>
      </a:lt2>
      <a:accent1>
        <a:srgbClr val="FF00FF"/>
      </a:accent1>
      <a:accent2>
        <a:srgbClr val="7D00FF"/>
      </a:accent2>
      <a:accent3>
        <a:srgbClr val="3CFF00"/>
      </a:accent3>
      <a:accent4>
        <a:srgbClr val="FFF000"/>
      </a:accent4>
      <a:accent5>
        <a:srgbClr val="FFA00F"/>
      </a:accent5>
      <a:accent6>
        <a:srgbClr val="EBEBE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