
<file path=[Content_Types].xml><?xml version="1.0" encoding="utf-8"?>
<Types xmlns="http://schemas.openxmlformats.org/package/2006/content-types">
  <Default Extension="emf" ContentType="image/x-emf"/>
  <Default Extension="jpeg" ContentType="image/jpeg"/>
  <Default Extension="mp4" ContentType="video/mp4"/>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theme/theme2.xml" ContentType="application/vnd.openxmlformats-officedocument.theme+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3.xml" ContentType="application/vnd.openxmlformats-officedocument.theme+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theme/theme4.xml" ContentType="application/vnd.openxmlformats-officedocument.theme+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theme/theme5.xml" ContentType="application/vnd.openxmlformats-officedocument.theme+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theme/theme6.xml" ContentType="application/vnd.openxmlformats-officedocument.theme+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7.xml" ContentType="application/vnd.openxmlformats-officedocument.theme+xml"/>
  <Override PartName="/ppt/theme/theme8.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tags/tag2.xml" ContentType="application/vnd.openxmlformats-officedocument.presentationml.tags+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tags/tag3.xml" ContentType="application/vnd.openxmlformats-officedocument.presentationml.tags+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23.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ppt/notesSlides/notesSlide47.xml" ContentType="application/vnd.openxmlformats-officedocument.presentationml.notesSlide+xml"/>
  <Override PartName="/ppt/revisionInfo.xml" ContentType="application/vnd.ms-powerpoint.revision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0" r:id="rId4"/>
    <p:sldMasterId id="2147483686" r:id="rId5"/>
    <p:sldMasterId id="2147483692" r:id="rId6"/>
    <p:sldMasterId id="2147483695" r:id="rId7"/>
    <p:sldMasterId id="2147483707" r:id="rId8"/>
    <p:sldMasterId id="2147483715" r:id="rId9"/>
    <p:sldMasterId id="2147483720" r:id="rId10"/>
  </p:sldMasterIdLst>
  <p:notesMasterIdLst>
    <p:notesMasterId r:id="rId77"/>
  </p:notesMasterIdLst>
  <p:sldIdLst>
    <p:sldId id="258" r:id="rId11"/>
    <p:sldId id="302" r:id="rId12"/>
    <p:sldId id="300" r:id="rId13"/>
    <p:sldId id="305" r:id="rId14"/>
    <p:sldId id="316" r:id="rId15"/>
    <p:sldId id="5786" r:id="rId16"/>
    <p:sldId id="5787" r:id="rId17"/>
    <p:sldId id="5764" r:id="rId18"/>
    <p:sldId id="315" r:id="rId19"/>
    <p:sldId id="2676" r:id="rId20"/>
    <p:sldId id="5777" r:id="rId21"/>
    <p:sldId id="1437" r:id="rId22"/>
    <p:sldId id="1389" r:id="rId23"/>
    <p:sldId id="412" r:id="rId24"/>
    <p:sldId id="1390" r:id="rId25"/>
    <p:sldId id="2776" r:id="rId26"/>
    <p:sldId id="2727" r:id="rId27"/>
    <p:sldId id="5767" r:id="rId28"/>
    <p:sldId id="1439" r:id="rId29"/>
    <p:sldId id="1378" r:id="rId30"/>
    <p:sldId id="5784" r:id="rId31"/>
    <p:sldId id="308" r:id="rId32"/>
    <p:sldId id="293" r:id="rId33"/>
    <p:sldId id="5745" r:id="rId34"/>
    <p:sldId id="5746" r:id="rId35"/>
    <p:sldId id="5747" r:id="rId36"/>
    <p:sldId id="5748" r:id="rId37"/>
    <p:sldId id="1262" r:id="rId38"/>
    <p:sldId id="5785" r:id="rId39"/>
    <p:sldId id="1270" r:id="rId40"/>
    <p:sldId id="1285" r:id="rId41"/>
    <p:sldId id="1286" r:id="rId42"/>
    <p:sldId id="309" r:id="rId43"/>
    <p:sldId id="2728" r:id="rId44"/>
    <p:sldId id="350" r:id="rId45"/>
    <p:sldId id="5788" r:id="rId46"/>
    <p:sldId id="330" r:id="rId47"/>
    <p:sldId id="331" r:id="rId48"/>
    <p:sldId id="332" r:id="rId49"/>
    <p:sldId id="336" r:id="rId50"/>
    <p:sldId id="262" r:id="rId51"/>
    <p:sldId id="5744" r:id="rId52"/>
    <p:sldId id="5776" r:id="rId53"/>
    <p:sldId id="312" r:id="rId54"/>
    <p:sldId id="5749" r:id="rId55"/>
    <p:sldId id="324" r:id="rId56"/>
    <p:sldId id="5750" r:id="rId57"/>
    <p:sldId id="306" r:id="rId58"/>
    <p:sldId id="5751" r:id="rId59"/>
    <p:sldId id="310" r:id="rId60"/>
    <p:sldId id="5752" r:id="rId61"/>
    <p:sldId id="5753" r:id="rId62"/>
    <p:sldId id="5754" r:id="rId63"/>
    <p:sldId id="5755" r:id="rId64"/>
    <p:sldId id="5756" r:id="rId65"/>
    <p:sldId id="5778" r:id="rId66"/>
    <p:sldId id="326" r:id="rId67"/>
    <p:sldId id="318" r:id="rId68"/>
    <p:sldId id="319" r:id="rId69"/>
    <p:sldId id="5758" r:id="rId70"/>
    <p:sldId id="5779" r:id="rId71"/>
    <p:sldId id="5760" r:id="rId72"/>
    <p:sldId id="314" r:id="rId73"/>
    <p:sldId id="5781" r:id="rId74"/>
    <p:sldId id="5783" r:id="rId75"/>
    <p:sldId id="301" r:id="rId76"/>
  </p:sldIdLst>
  <p:sldSz cx="9144000" cy="5143500" type="screen16x9"/>
  <p:notesSz cx="6797675" cy="9926638"/>
  <p:custDataLst>
    <p:tags r:id="rId78"/>
  </p:custData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003" userDrawn="1">
          <p15:clr>
            <a:srgbClr val="A4A3A4"/>
          </p15:clr>
        </p15:guide>
        <p15:guide id="2" pos="204" userDrawn="1">
          <p15:clr>
            <a:srgbClr val="A4A3A4"/>
          </p15:clr>
        </p15:guide>
        <p15:guide id="3" pos="5556" userDrawn="1">
          <p15:clr>
            <a:srgbClr val="A4A3A4"/>
          </p15:clr>
        </p15:guide>
        <p15:guide id="4" orient="horz" pos="214"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2B02253B-0D66-51B2-3057-C0D39925E5D3}" name="James Battye (NHS Healthcare Improvement Scotland)" initials="JB" userId="S::james.battye1@his.nhs.scot::fec53dbd-197a-45ca-b851-5bfbb53489f1" providerId="AD"/>
  <p188:author id="{DDBC4B55-5799-63E8-B344-D28AE891DA73}" name="Gemma Rehill (NHS Healthcare Improvement Scotland)" initials="GS" userId="S::gemma.rehill@his.nhs.scot::8b077a47-1b19-432d-87fd-97c08780eb85" providerId="AD"/>
  <p188:author id="{BE083189-88D7-B710-FB24-1EE52E539356}" name="Meghan Bateson (NHS Healthcare Improvement Scotland)" initials="MS" userId="S::meghan.bateson@his.nhs.scot::3c8dfbed-1300-47f9-8d02-3767c147d3bd" providerId="AD"/>
  <p188:author id="{FB2C28C7-3F77-9C3B-1981-DEBAADEC80C0}" name="Thomas Monaghan (NHS Healthcare Improvement Scotland)" initials="TM" userId="S::thomas.monaghan@his.nhs.scot::1ba29a41-d478-4e39-9b59-400335123f06" providerId="AD"/>
</p188:authorLst>
</file>

<file path=ppt/commentAuthors.xml><?xml version="1.0" encoding="utf-8"?>
<p:cmAuthorLst xmlns:a="http://schemas.openxmlformats.org/drawingml/2006/main" xmlns:r="http://schemas.openxmlformats.org/officeDocument/2006/relationships" xmlns:p="http://schemas.openxmlformats.org/presentationml/2006/main">
  <p:cmAuthor id="1" name="Kenneth Miller" initials="KM" lastIdx="1" clrIdx="0">
    <p:extLst>
      <p:ext uri="{19B8F6BF-5375-455C-9EA6-DF929625EA0E}">
        <p15:presenceInfo xmlns:p15="http://schemas.microsoft.com/office/powerpoint/2012/main" userId="S-1-5-21-1942464828-378638904-3880573118-2412"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14380"/>
    <a:srgbClr val="189DD9"/>
    <a:srgbClr val="602365"/>
    <a:srgbClr val="008D80"/>
    <a:srgbClr val="00A2E5"/>
    <a:srgbClr val="FFFFFF"/>
    <a:srgbClr val="004685"/>
    <a:srgbClr val="EDEDED"/>
    <a:srgbClr val="A2D5F4"/>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3D3199D2-FD63-7CCF-48A3-3F2F86738A62}" v="108" dt="2025-05-30T10:25:17.072"/>
    <p1510:client id="{8DB18FAE-AB8C-2473-7749-9FDC8745E6BF}" v="32" dt="2025-05-29T14:01:16.079"/>
    <p1510:client id="{ACF86AD2-CA03-528E-8C15-93525330F4F6}" v="12" dt="2025-05-29T15:13:47.046"/>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74838" autoAdjust="0"/>
  </p:normalViewPr>
  <p:slideViewPr>
    <p:cSldViewPr snapToGrid="0">
      <p:cViewPr varScale="1">
        <p:scale>
          <a:sx n="84" d="100"/>
          <a:sy n="84" d="100"/>
        </p:scale>
        <p:origin x="1426" y="72"/>
      </p:cViewPr>
      <p:guideLst>
        <p:guide orient="horz" pos="3003"/>
        <p:guide pos="204"/>
        <p:guide pos="5556"/>
        <p:guide orient="horz" pos="214"/>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16.xml"/><Relationship Id="rId21" Type="http://schemas.openxmlformats.org/officeDocument/2006/relationships/slide" Target="slides/slide11.xml"/><Relationship Id="rId42" Type="http://schemas.openxmlformats.org/officeDocument/2006/relationships/slide" Target="slides/slide32.xml"/><Relationship Id="rId47" Type="http://schemas.openxmlformats.org/officeDocument/2006/relationships/slide" Target="slides/slide37.xml"/><Relationship Id="rId63" Type="http://schemas.openxmlformats.org/officeDocument/2006/relationships/slide" Target="slides/slide53.xml"/><Relationship Id="rId68" Type="http://schemas.openxmlformats.org/officeDocument/2006/relationships/slide" Target="slides/slide58.xml"/><Relationship Id="rId84" Type="http://schemas.microsoft.com/office/2015/10/relationships/revisionInfo" Target="revisionInfo.xml"/><Relationship Id="rId16" Type="http://schemas.openxmlformats.org/officeDocument/2006/relationships/slide" Target="slides/slide6.xml"/><Relationship Id="rId11" Type="http://schemas.openxmlformats.org/officeDocument/2006/relationships/slide" Target="slides/slide1.xml"/><Relationship Id="rId32" Type="http://schemas.openxmlformats.org/officeDocument/2006/relationships/slide" Target="slides/slide22.xml"/><Relationship Id="rId37" Type="http://schemas.openxmlformats.org/officeDocument/2006/relationships/slide" Target="slides/slide27.xml"/><Relationship Id="rId53" Type="http://schemas.openxmlformats.org/officeDocument/2006/relationships/slide" Target="slides/slide43.xml"/><Relationship Id="rId58" Type="http://schemas.openxmlformats.org/officeDocument/2006/relationships/slide" Target="slides/slide48.xml"/><Relationship Id="rId74" Type="http://schemas.openxmlformats.org/officeDocument/2006/relationships/slide" Target="slides/slide64.xml"/><Relationship Id="rId79" Type="http://schemas.openxmlformats.org/officeDocument/2006/relationships/commentAuthors" Target="commentAuthors.xml"/><Relationship Id="rId5" Type="http://schemas.openxmlformats.org/officeDocument/2006/relationships/slideMaster" Target="slideMasters/slideMaster2.xml"/><Relationship Id="rId19" Type="http://schemas.openxmlformats.org/officeDocument/2006/relationships/slide" Target="slides/slide9.xml"/><Relationship Id="rId14" Type="http://schemas.openxmlformats.org/officeDocument/2006/relationships/slide" Target="slides/slide4.xml"/><Relationship Id="rId22" Type="http://schemas.openxmlformats.org/officeDocument/2006/relationships/slide" Target="slides/slide12.xml"/><Relationship Id="rId27" Type="http://schemas.openxmlformats.org/officeDocument/2006/relationships/slide" Target="slides/slide17.xml"/><Relationship Id="rId30" Type="http://schemas.openxmlformats.org/officeDocument/2006/relationships/slide" Target="slides/slide20.xml"/><Relationship Id="rId35" Type="http://schemas.openxmlformats.org/officeDocument/2006/relationships/slide" Target="slides/slide25.xml"/><Relationship Id="rId43" Type="http://schemas.openxmlformats.org/officeDocument/2006/relationships/slide" Target="slides/slide33.xml"/><Relationship Id="rId48" Type="http://schemas.openxmlformats.org/officeDocument/2006/relationships/slide" Target="slides/slide38.xml"/><Relationship Id="rId56" Type="http://schemas.openxmlformats.org/officeDocument/2006/relationships/slide" Target="slides/slide46.xml"/><Relationship Id="rId64" Type="http://schemas.openxmlformats.org/officeDocument/2006/relationships/slide" Target="slides/slide54.xml"/><Relationship Id="rId69" Type="http://schemas.openxmlformats.org/officeDocument/2006/relationships/slide" Target="slides/slide59.xml"/><Relationship Id="rId77" Type="http://schemas.openxmlformats.org/officeDocument/2006/relationships/notesMaster" Target="notesMasters/notesMaster1.xml"/><Relationship Id="rId8" Type="http://schemas.openxmlformats.org/officeDocument/2006/relationships/slideMaster" Target="slideMasters/slideMaster5.xml"/><Relationship Id="rId51" Type="http://schemas.openxmlformats.org/officeDocument/2006/relationships/slide" Target="slides/slide41.xml"/><Relationship Id="rId72" Type="http://schemas.openxmlformats.org/officeDocument/2006/relationships/slide" Target="slides/slide62.xml"/><Relationship Id="rId80" Type="http://schemas.openxmlformats.org/officeDocument/2006/relationships/presProps" Target="presProps.xml"/><Relationship Id="rId85" Type="http://schemas.microsoft.com/office/2018/10/relationships/authors" Target="authors.xml"/><Relationship Id="rId3" Type="http://schemas.openxmlformats.org/officeDocument/2006/relationships/customXml" Target="../customXml/item3.xml"/><Relationship Id="rId12" Type="http://schemas.openxmlformats.org/officeDocument/2006/relationships/slide" Target="slides/slide2.xml"/><Relationship Id="rId17" Type="http://schemas.openxmlformats.org/officeDocument/2006/relationships/slide" Target="slides/slide7.xml"/><Relationship Id="rId25" Type="http://schemas.openxmlformats.org/officeDocument/2006/relationships/slide" Target="slides/slide15.xml"/><Relationship Id="rId33" Type="http://schemas.openxmlformats.org/officeDocument/2006/relationships/slide" Target="slides/slide23.xml"/><Relationship Id="rId38" Type="http://schemas.openxmlformats.org/officeDocument/2006/relationships/slide" Target="slides/slide28.xml"/><Relationship Id="rId46" Type="http://schemas.openxmlformats.org/officeDocument/2006/relationships/slide" Target="slides/slide36.xml"/><Relationship Id="rId59" Type="http://schemas.openxmlformats.org/officeDocument/2006/relationships/slide" Target="slides/slide49.xml"/><Relationship Id="rId67" Type="http://schemas.openxmlformats.org/officeDocument/2006/relationships/slide" Target="slides/slide57.xml"/><Relationship Id="rId20" Type="http://schemas.openxmlformats.org/officeDocument/2006/relationships/slide" Target="slides/slide10.xml"/><Relationship Id="rId41" Type="http://schemas.openxmlformats.org/officeDocument/2006/relationships/slide" Target="slides/slide31.xml"/><Relationship Id="rId54" Type="http://schemas.openxmlformats.org/officeDocument/2006/relationships/slide" Target="slides/slide44.xml"/><Relationship Id="rId62" Type="http://schemas.openxmlformats.org/officeDocument/2006/relationships/slide" Target="slides/slide52.xml"/><Relationship Id="rId70" Type="http://schemas.openxmlformats.org/officeDocument/2006/relationships/slide" Target="slides/slide60.xml"/><Relationship Id="rId75" Type="http://schemas.openxmlformats.org/officeDocument/2006/relationships/slide" Target="slides/slide65.xml"/><Relationship Id="rId83" Type="http://schemas.openxmlformats.org/officeDocument/2006/relationships/tableStyles" Target="tableStyles.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5.xml"/><Relationship Id="rId23" Type="http://schemas.openxmlformats.org/officeDocument/2006/relationships/slide" Target="slides/slide13.xml"/><Relationship Id="rId28" Type="http://schemas.openxmlformats.org/officeDocument/2006/relationships/slide" Target="slides/slide18.xml"/><Relationship Id="rId36" Type="http://schemas.openxmlformats.org/officeDocument/2006/relationships/slide" Target="slides/slide26.xml"/><Relationship Id="rId49" Type="http://schemas.openxmlformats.org/officeDocument/2006/relationships/slide" Target="slides/slide39.xml"/><Relationship Id="rId57" Type="http://schemas.openxmlformats.org/officeDocument/2006/relationships/slide" Target="slides/slide47.xml"/><Relationship Id="rId10" Type="http://schemas.openxmlformats.org/officeDocument/2006/relationships/slideMaster" Target="slideMasters/slideMaster7.xml"/><Relationship Id="rId31" Type="http://schemas.openxmlformats.org/officeDocument/2006/relationships/slide" Target="slides/slide21.xml"/><Relationship Id="rId44" Type="http://schemas.openxmlformats.org/officeDocument/2006/relationships/slide" Target="slides/slide34.xml"/><Relationship Id="rId52" Type="http://schemas.openxmlformats.org/officeDocument/2006/relationships/slide" Target="slides/slide42.xml"/><Relationship Id="rId60" Type="http://schemas.openxmlformats.org/officeDocument/2006/relationships/slide" Target="slides/slide50.xml"/><Relationship Id="rId65" Type="http://schemas.openxmlformats.org/officeDocument/2006/relationships/slide" Target="slides/slide55.xml"/><Relationship Id="rId73" Type="http://schemas.openxmlformats.org/officeDocument/2006/relationships/slide" Target="slides/slide63.xml"/><Relationship Id="rId78" Type="http://schemas.openxmlformats.org/officeDocument/2006/relationships/tags" Target="tags/tag1.xml"/><Relationship Id="rId81"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Master" Target="slideMasters/slideMaster6.xml"/><Relationship Id="rId13" Type="http://schemas.openxmlformats.org/officeDocument/2006/relationships/slide" Target="slides/slide3.xml"/><Relationship Id="rId18" Type="http://schemas.openxmlformats.org/officeDocument/2006/relationships/slide" Target="slides/slide8.xml"/><Relationship Id="rId39" Type="http://schemas.openxmlformats.org/officeDocument/2006/relationships/slide" Target="slides/slide29.xml"/><Relationship Id="rId34" Type="http://schemas.openxmlformats.org/officeDocument/2006/relationships/slide" Target="slides/slide24.xml"/><Relationship Id="rId50" Type="http://schemas.openxmlformats.org/officeDocument/2006/relationships/slide" Target="slides/slide40.xml"/><Relationship Id="rId55" Type="http://schemas.openxmlformats.org/officeDocument/2006/relationships/slide" Target="slides/slide45.xml"/><Relationship Id="rId76" Type="http://schemas.openxmlformats.org/officeDocument/2006/relationships/slide" Target="slides/slide66.xml"/><Relationship Id="rId7" Type="http://schemas.openxmlformats.org/officeDocument/2006/relationships/slideMaster" Target="slideMasters/slideMaster4.xml"/><Relationship Id="rId71" Type="http://schemas.openxmlformats.org/officeDocument/2006/relationships/slide" Target="slides/slide61.xml"/><Relationship Id="rId2" Type="http://schemas.openxmlformats.org/officeDocument/2006/relationships/customXml" Target="../customXml/item2.xml"/><Relationship Id="rId29" Type="http://schemas.openxmlformats.org/officeDocument/2006/relationships/slide" Target="slides/slide19.xml"/><Relationship Id="rId24" Type="http://schemas.openxmlformats.org/officeDocument/2006/relationships/slide" Target="slides/slide14.xml"/><Relationship Id="rId40" Type="http://schemas.openxmlformats.org/officeDocument/2006/relationships/slide" Target="slides/slide30.xml"/><Relationship Id="rId45" Type="http://schemas.openxmlformats.org/officeDocument/2006/relationships/slide" Target="slides/slide35.xml"/><Relationship Id="rId66" Type="http://schemas.openxmlformats.org/officeDocument/2006/relationships/slide" Target="slides/slide56.xml"/><Relationship Id="rId61" Type="http://schemas.openxmlformats.org/officeDocument/2006/relationships/slide" Target="slides/slide51.xml"/><Relationship Id="rId82" Type="http://schemas.openxmlformats.org/officeDocument/2006/relationships/theme" Target="theme/theme1.xml"/></Relationships>
</file>

<file path=ppt/diagrams/_rels/data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svg"/><Relationship Id="rId1" Type="http://schemas.openxmlformats.org/officeDocument/2006/relationships/image" Target="../media/image57.png"/><Relationship Id="rId6" Type="http://schemas.openxmlformats.org/officeDocument/2006/relationships/image" Target="../media/image62.svg"/><Relationship Id="rId5" Type="http://schemas.openxmlformats.org/officeDocument/2006/relationships/image" Target="../media/image61.png"/><Relationship Id="rId4" Type="http://schemas.openxmlformats.org/officeDocument/2006/relationships/image" Target="../media/image60.svg"/></Relationships>
</file>

<file path=ppt/diagrams/_rels/drawing2.xml.rels><?xml version="1.0" encoding="UTF-8" standalone="yes"?>
<Relationships xmlns="http://schemas.openxmlformats.org/package/2006/relationships"><Relationship Id="rId3" Type="http://schemas.openxmlformats.org/officeDocument/2006/relationships/image" Target="../media/image59.png"/><Relationship Id="rId2" Type="http://schemas.openxmlformats.org/officeDocument/2006/relationships/image" Target="../media/image58.svg"/><Relationship Id="rId1" Type="http://schemas.openxmlformats.org/officeDocument/2006/relationships/image" Target="../media/image57.png"/><Relationship Id="rId6" Type="http://schemas.openxmlformats.org/officeDocument/2006/relationships/image" Target="../media/image62.svg"/><Relationship Id="rId5" Type="http://schemas.openxmlformats.org/officeDocument/2006/relationships/image" Target="../media/image61.png"/><Relationship Id="rId4" Type="http://schemas.openxmlformats.org/officeDocument/2006/relationships/image" Target="../media/image60.sv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0_3">
  <dgm:title val=""/>
  <dgm:desc val=""/>
  <dgm:catLst>
    <dgm:cat type="mainScheme" pri="10300"/>
  </dgm:catLst>
  <dgm:styleLbl name="node0">
    <dgm:fillClrLst meth="repeat">
      <a:schemeClr val="dk2"/>
    </dgm:fillClrLst>
    <dgm:linClrLst meth="repeat">
      <a:schemeClr val="lt2"/>
    </dgm:linClrLst>
    <dgm:effectClrLst/>
    <dgm:txLinClrLst/>
    <dgm:txFillClrLst/>
    <dgm:txEffectClrLst/>
  </dgm:styleLbl>
  <dgm:styleLbl name="alignNode1">
    <dgm:fillClrLst meth="repeat">
      <a:schemeClr val="dk2"/>
    </dgm:fillClrLst>
    <dgm:linClrLst meth="repeat">
      <a:schemeClr val="dk2"/>
    </dgm:linClrLst>
    <dgm:effectClrLst/>
    <dgm:txLinClrLst/>
    <dgm:txFillClrLst/>
    <dgm:txEffectClrLst/>
  </dgm:styleLbl>
  <dgm:styleLbl name="node1">
    <dgm:fillClrLst meth="repeat">
      <a:schemeClr val="dk2"/>
    </dgm:fillClrLst>
    <dgm:linClrLst meth="repeat">
      <a:schemeClr val="lt2"/>
    </dgm:linClrLst>
    <dgm:effectClrLst/>
    <dgm:txLinClrLst/>
    <dgm:txFillClrLst/>
    <dgm:txEffectClrLst/>
  </dgm:styleLbl>
  <dgm:styleLbl name="lnNode1">
    <dgm:fillClrLst meth="repeat">
      <a:schemeClr val="dk2"/>
    </dgm:fillClrLst>
    <dgm:linClrLst meth="repeat">
      <a:schemeClr val="lt2"/>
    </dgm:linClrLst>
    <dgm:effectClrLst/>
    <dgm:txLinClrLst/>
    <dgm:txFillClrLst/>
    <dgm:txEffectClrLst/>
  </dgm:styleLbl>
  <dgm:styleLbl name="vennNode1">
    <dgm:fillClrLst meth="repeat">
      <a:schemeClr val="dk2">
        <a:alpha val="50000"/>
      </a:schemeClr>
    </dgm:fillClrLst>
    <dgm:linClrLst meth="repeat">
      <a:schemeClr val="lt2"/>
    </dgm:linClrLst>
    <dgm:effectClrLst/>
    <dgm:txLinClrLst/>
    <dgm:txFillClrLst/>
    <dgm:txEffectClrLst/>
  </dgm:styleLbl>
  <dgm:styleLbl name="node2">
    <dgm:fillClrLst meth="repeat">
      <a:schemeClr val="dk2"/>
    </dgm:fillClrLst>
    <dgm:linClrLst meth="repeat">
      <a:schemeClr val="lt2"/>
    </dgm:linClrLst>
    <dgm:effectClrLst/>
    <dgm:txLinClrLst/>
    <dgm:txFillClrLst/>
    <dgm:txEffectClrLst/>
  </dgm:styleLbl>
  <dgm:styleLbl name="node3">
    <dgm:fillClrLst meth="repeat">
      <a:schemeClr val="dk2"/>
    </dgm:fillClrLst>
    <dgm:linClrLst meth="repeat">
      <a:schemeClr val="lt2"/>
    </dgm:linClrLst>
    <dgm:effectClrLst/>
    <dgm:txLinClrLst/>
    <dgm:txFillClrLst/>
    <dgm:txEffectClrLst/>
  </dgm:styleLbl>
  <dgm:styleLbl name="node4">
    <dgm:fillClrLst meth="repeat">
      <a:schemeClr val="dk2"/>
    </dgm:fillClrLst>
    <dgm:linClrLst meth="repeat">
      <a:schemeClr val="lt2"/>
    </dgm:linClrLst>
    <dgm:effectClrLst/>
    <dgm:txLinClrLst/>
    <dgm:txFillClrLst/>
    <dgm:txEffectClrLst/>
  </dgm:styleLbl>
  <dgm:styleLbl name="fgImgPlace1">
    <dgm:fillClrLst meth="repeat">
      <a:schemeClr val="dk2">
        <a:tint val="50000"/>
      </a:schemeClr>
    </dgm:fillClrLst>
    <dgm:linClrLst meth="repeat">
      <a:schemeClr val="lt2"/>
    </dgm:linClrLst>
    <dgm:effectClrLst/>
    <dgm:txLinClrLst/>
    <dgm:txFillClrLst meth="repeat">
      <a:schemeClr val="lt2"/>
    </dgm:txFillClrLst>
    <dgm:txEffectClrLst/>
  </dgm:styleLbl>
  <dgm:styleLbl name="align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bgImgPlace1">
    <dgm:fillClrLst meth="repeat">
      <a:schemeClr val="dk2">
        <a:tint val="50000"/>
      </a:schemeClr>
    </dgm:fillClrLst>
    <dgm:linClrLst meth="repeat">
      <a:schemeClr val="dk2">
        <a:shade val="80000"/>
      </a:schemeClr>
    </dgm:linClrLst>
    <dgm:effectClrLst/>
    <dgm:txLinClrLst/>
    <dgm:txFillClrLst meth="repeat">
      <a:schemeClr val="lt2"/>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dgm:txEffectClrLst/>
  </dgm:styleLbl>
  <dgm:styleLbl name="sibTrans1D1">
    <dgm:fillClrLst meth="repeat">
      <a:schemeClr val="dk2"/>
    </dgm:fillClrLst>
    <dgm:linClrLst meth="repeat">
      <a:schemeClr val="dk2"/>
    </dgm:linClrLst>
    <dgm:effectClrLst/>
    <dgm:txLinClrLst/>
    <dgm:txFillClrLst meth="repeat">
      <a:schemeClr val="lt2"/>
    </dgm:txFillClrLst>
    <dgm:txEffectClrLst/>
  </dgm:styleLbl>
  <dgm:styleLbl name="callout">
    <dgm:fillClrLst meth="repeat">
      <a:schemeClr val="dk2"/>
    </dgm:fillClrLst>
    <dgm:linClrLst meth="repeat">
      <a:schemeClr val="dk2">
        <a:tint val="50000"/>
      </a:schemeClr>
    </dgm:linClrLst>
    <dgm:effectClrLst/>
    <dgm:txLinClrLst/>
    <dgm:txFillClrLst meth="repeat">
      <a:schemeClr val="lt2"/>
    </dgm:txFillClrLst>
    <dgm:txEffectClrLst/>
  </dgm:styleLbl>
  <dgm:styleLbl name="asst0">
    <dgm:fillClrLst meth="repeat">
      <a:schemeClr val="dk2"/>
    </dgm:fillClrLst>
    <dgm:linClrLst meth="repeat">
      <a:schemeClr val="lt2"/>
    </dgm:linClrLst>
    <dgm:effectClrLst/>
    <dgm:txLinClrLst/>
    <dgm:txFillClrLst/>
    <dgm:txEffectClrLst/>
  </dgm:styleLbl>
  <dgm:styleLbl name="asst1">
    <dgm:fillClrLst meth="repeat">
      <a:schemeClr val="dk2"/>
    </dgm:fillClrLst>
    <dgm:linClrLst meth="repeat">
      <a:schemeClr val="lt2"/>
    </dgm:linClrLst>
    <dgm:effectClrLst/>
    <dgm:txLinClrLst/>
    <dgm:txFillClrLst/>
    <dgm:txEffectClrLst/>
  </dgm:styleLbl>
  <dgm:styleLbl name="asst2">
    <dgm:fillClrLst meth="repeat">
      <a:schemeClr val="dk2"/>
    </dgm:fillClrLst>
    <dgm:linClrLst meth="repeat">
      <a:schemeClr val="lt2"/>
    </dgm:linClrLst>
    <dgm:effectClrLst/>
    <dgm:txLinClrLst/>
    <dgm:txFillClrLst/>
    <dgm:txEffectClrLst/>
  </dgm:styleLbl>
  <dgm:styleLbl name="asst3">
    <dgm:fillClrLst meth="repeat">
      <a:schemeClr val="dk2"/>
    </dgm:fillClrLst>
    <dgm:linClrLst meth="repeat">
      <a:schemeClr val="lt2"/>
    </dgm:linClrLst>
    <dgm:effectClrLst/>
    <dgm:txLinClrLst/>
    <dgm:txFillClrLst/>
    <dgm:txEffectClrLst/>
  </dgm:styleLbl>
  <dgm:styleLbl name="asst4">
    <dgm:fillClrLst meth="repeat">
      <a:schemeClr val="dk2"/>
    </dgm:fillClrLst>
    <dgm:linClrLst meth="repeat">
      <a:schemeClr val="lt2"/>
    </dgm:linClrLst>
    <dgm:effectClrLst/>
    <dgm:txLinClrLst/>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meth="repeat">
      <a:schemeClr val="lt2"/>
    </dgm:txFillClrLst>
    <dgm:txEffectClrLst/>
  </dgm:styleLbl>
  <dgm:styleLbl name="parChTrans2D2">
    <dgm:fillClrLst meth="repeat">
      <a:schemeClr val="dk2"/>
    </dgm:fillClrLst>
    <dgm:linClrLst meth="repeat">
      <a:schemeClr val="dk2"/>
    </dgm:linClrLst>
    <dgm:effectClrLst/>
    <dgm:txLinClrLst/>
    <dgm:txFillClrLst meth="repeat">
      <a:schemeClr val="lt2"/>
    </dgm:txFillClrLst>
    <dgm:txEffectClrLst/>
  </dgm:styleLbl>
  <dgm:styleLbl name="parChTrans2D3">
    <dgm:fillClrLst meth="repeat">
      <a:schemeClr val="dk2"/>
    </dgm:fillClrLst>
    <dgm:linClrLst meth="repeat">
      <a:schemeClr val="dk2"/>
    </dgm:linClrLst>
    <dgm:effectClrLst/>
    <dgm:txLinClrLst/>
    <dgm:txFillClrLst meth="repeat">
      <a:schemeClr val="lt2"/>
    </dgm:txFillClrLst>
    <dgm:txEffectClrLst/>
  </dgm:styleLbl>
  <dgm:styleLbl name="parChTrans2D4">
    <dgm:fillClrLst meth="repeat">
      <a:schemeClr val="dk2"/>
    </dgm:fillClrLst>
    <dgm:linClrLst meth="repeat">
      <a:schemeClr val="dk2"/>
    </dgm:linClrLst>
    <dgm:effectClrLst/>
    <dgm:txLinClrLst/>
    <dgm:txFillClrLst meth="repeat">
      <a:schemeClr val="lt2"/>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conF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align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trAlignAcc1">
    <dgm:fillClrLst meth="repeat">
      <a:schemeClr val="lt2">
        <a:alpha val="40000"/>
      </a:schemeClr>
    </dgm:fillClrLst>
    <dgm:linClrLst meth="repeat">
      <a:schemeClr val="dk2"/>
    </dgm:linClrLst>
    <dgm:effectClrLst/>
    <dgm:txLinClrLst/>
    <dgm:txFillClrLst meth="repeat">
      <a:schemeClr val="dk1"/>
    </dgm:txFillClrLst>
    <dgm:txEffectClrLst/>
  </dgm:styleLbl>
  <dgm:styleLbl name="bgAcc1">
    <dgm:fillClrLst meth="repeat">
      <a:schemeClr val="lt2">
        <a:alpha val="90000"/>
      </a:schemeClr>
    </dgm:fillClrLst>
    <dgm:linClrLst meth="repeat">
      <a:schemeClr val="dk2"/>
    </dgm:linClrLst>
    <dgm:effectClrLst/>
    <dgm:txLinClrLst/>
    <dgm:txFillClrLst meth="repeat">
      <a:schemeClr val="dk1"/>
    </dgm:txFillClrLst>
    <dgm:txEffectClrLst/>
  </dgm:styleLbl>
  <dgm:styleLbl name="solidFgAcc1">
    <dgm:fillClrLst meth="repeat">
      <a:schemeClr val="lt2"/>
    </dgm:fillClrLst>
    <dgm:linClrLst meth="repeat">
      <a:schemeClr val="dk2"/>
    </dgm:linClrLst>
    <dgm:effectClrLst/>
    <dgm:txLinClrLst/>
    <dgm:txFillClrLst meth="repeat">
      <a:schemeClr val="dk1"/>
    </dgm:txFillClrLst>
    <dgm:txEffectClrLst/>
  </dgm:styleLbl>
  <dgm:styleLbl name="solidAlignAcc1">
    <dgm:fillClrLst meth="repeat">
      <a:schemeClr val="lt2"/>
    </dgm:fillClrLst>
    <dgm:linClrLst meth="repeat">
      <a:schemeClr val="dk2"/>
    </dgm:linClrLst>
    <dgm:effectClrLst/>
    <dgm:txLinClrLst/>
    <dgm:txFillClrLst meth="repeat">
      <a:schemeClr val="dk1"/>
    </dgm:txFillClrLst>
    <dgm:txEffectClrLst/>
  </dgm:styleLbl>
  <dgm:styleLbl name="solidBgAcc1">
    <dgm:fillClrLst meth="repeat">
      <a:schemeClr val="lt2"/>
    </dgm:fillClrLst>
    <dgm:linClrLst meth="repeat">
      <a:schemeClr val="dk2"/>
    </dgm:linClrLst>
    <dgm:effectClrLst/>
    <dgm:txLinClrLst/>
    <dgm:txFillClrLst meth="repeat">
      <a:schemeClr val="dk1"/>
    </dgm:txFillClrLst>
    <dgm:txEffectClrLst/>
  </dgm:styleLbl>
  <dgm:styleLbl name="f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align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bgAccFollowNode1">
    <dgm:fillClrLst meth="repeat">
      <a:schemeClr val="dk2">
        <a:alpha val="90000"/>
        <a:tint val="40000"/>
      </a:schemeClr>
    </dgm:fillClrLst>
    <dgm:linClrLst meth="repeat">
      <a:schemeClr val="dk2">
        <a:alpha val="90000"/>
        <a:tint val="40000"/>
      </a:schemeClr>
    </dgm:linClrLst>
    <dgm:effectClrLst/>
    <dgm:txLinClrLst/>
    <dgm:txFillClrLst meth="repeat">
      <a:schemeClr val="dk1"/>
    </dgm:txFillClrLst>
    <dgm:txEffectClrLst/>
  </dgm:styleLbl>
  <dgm:styleLbl name="fgAcc0">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2">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3">
    <dgm:fillClrLst meth="repeat">
      <a:schemeClr val="lt2">
        <a:alpha val="90000"/>
      </a:schemeClr>
    </dgm:fillClrLst>
    <dgm:linClrLst meth="repeat">
      <a:schemeClr val="dk2"/>
    </dgm:linClrLst>
    <dgm:effectClrLst/>
    <dgm:txLinClrLst/>
    <dgm:txFillClrLst meth="repeat">
      <a:schemeClr val="dk1"/>
    </dgm:txFillClrLst>
    <dgm:txEffectClrLst/>
  </dgm:styleLbl>
  <dgm:styleLbl name="fgAcc4">
    <dgm:fillClrLst meth="repeat">
      <a:schemeClr val="lt2">
        <a:alpha val="90000"/>
      </a:schemeClr>
    </dgm:fillClrLst>
    <dgm:linClrLst meth="repeat">
      <a:schemeClr val="dk2"/>
    </dgm:linClrLst>
    <dgm:effectClrLst/>
    <dgm:txLinClrLst/>
    <dgm:txFillClrLst meth="repeat">
      <a:schemeClr val="dk1"/>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1"/>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1"/>
    </dgm:txFillClrLst>
    <dgm:txEffectClrLst/>
  </dgm:styleLbl>
  <dgm:styleLbl name="fgShp">
    <dgm:fillClrLst meth="repeat">
      <a:schemeClr val="dk2">
        <a:tint val="60000"/>
      </a:schemeClr>
    </dgm:fillClrLst>
    <dgm:linClrLst meth="repeat">
      <a:schemeClr val="lt2"/>
    </dgm:linClrLst>
    <dgm:effectClrLst/>
    <dgm:txLinClrLst/>
    <dgm:txFillClrLst meth="repeat">
      <a:schemeClr val="dk1"/>
    </dgm:txFillClrLst>
    <dgm:txEffectClrLst/>
  </dgm:styleLbl>
  <dgm:styleLbl name="revTx">
    <dgm:fillClrLst meth="repeat">
      <a:schemeClr val="lt2">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FBE1DCC7-B416-4F40-BA79-2E3859CBEA32}" type="doc">
      <dgm:prSet loTypeId="urn:microsoft.com/office/officeart/2005/8/layout/hProcess7" loCatId="process" qsTypeId="urn:microsoft.com/office/officeart/2005/8/quickstyle/simple1" qsCatId="simple" csTypeId="urn:microsoft.com/office/officeart/2005/8/colors/accent1_2" csCatId="accent1" phldr="1"/>
      <dgm:spPr/>
    </dgm:pt>
    <dgm:pt modelId="{FA97CDEE-0DC1-402D-8B81-75868F551EB4}">
      <dgm:prSet phldrT="[Text]" custT="1"/>
      <dgm:spPr>
        <a:solidFill>
          <a:srgbClr val="C2C9DA"/>
        </a:solidFill>
      </dgm:spPr>
      <dgm:t>
        <a:bodyPr/>
        <a:lstStyle/>
        <a:p>
          <a:endParaRPr lang="en-GB" sz="1400">
            <a:solidFill>
              <a:srgbClr val="092869"/>
            </a:solidFill>
          </a:endParaRPr>
        </a:p>
      </dgm:t>
    </dgm:pt>
    <dgm:pt modelId="{4893B3CD-B54D-4065-BBFE-8060C4A49281}" type="parTrans" cxnId="{9592F5F3-8C14-4447-8FC3-76EF33FF524D}">
      <dgm:prSet/>
      <dgm:spPr/>
      <dgm:t>
        <a:bodyPr/>
        <a:lstStyle/>
        <a:p>
          <a:endParaRPr lang="en-GB"/>
        </a:p>
      </dgm:t>
    </dgm:pt>
    <dgm:pt modelId="{E58ACDFE-A9CC-4D55-9456-CC9FF1BCCC48}" type="sibTrans" cxnId="{9592F5F3-8C14-4447-8FC3-76EF33FF524D}">
      <dgm:prSet/>
      <dgm:spPr/>
      <dgm:t>
        <a:bodyPr/>
        <a:lstStyle/>
        <a:p>
          <a:endParaRPr lang="en-GB"/>
        </a:p>
      </dgm:t>
    </dgm:pt>
    <dgm:pt modelId="{A13F47EE-C75B-48FE-B33F-3E1EE73CAB26}">
      <dgm:prSet phldrT="[Text]" custT="1"/>
      <dgm:spPr>
        <a:solidFill>
          <a:srgbClr val="C2C9DA">
            <a:alpha val="80000"/>
          </a:srgbClr>
        </a:solidFill>
      </dgm:spPr>
      <dgm:t>
        <a:bodyPr/>
        <a:lstStyle/>
        <a:p>
          <a:endParaRPr lang="en-GB" sz="1400">
            <a:solidFill>
              <a:srgbClr val="092869"/>
            </a:solidFill>
          </a:endParaRPr>
        </a:p>
        <a:p>
          <a:endParaRPr lang="en-GB" sz="1400">
            <a:solidFill>
              <a:srgbClr val="092869"/>
            </a:solidFill>
          </a:endParaRPr>
        </a:p>
        <a:p>
          <a:endParaRPr lang="en-GB" sz="1400">
            <a:solidFill>
              <a:srgbClr val="092869"/>
            </a:solidFill>
          </a:endParaRPr>
        </a:p>
      </dgm:t>
    </dgm:pt>
    <dgm:pt modelId="{E3ACE71F-2A88-464F-A20D-61A1568BFDF3}" type="parTrans" cxnId="{C4E6C8CE-AD63-45CD-9CBE-78B5316678D3}">
      <dgm:prSet/>
      <dgm:spPr/>
      <dgm:t>
        <a:bodyPr/>
        <a:lstStyle/>
        <a:p>
          <a:endParaRPr lang="en-GB"/>
        </a:p>
      </dgm:t>
    </dgm:pt>
    <dgm:pt modelId="{E41C9959-F46E-4848-AD72-A48E4FDAFDB3}" type="sibTrans" cxnId="{C4E6C8CE-AD63-45CD-9CBE-78B5316678D3}">
      <dgm:prSet/>
      <dgm:spPr/>
      <dgm:t>
        <a:bodyPr/>
        <a:lstStyle/>
        <a:p>
          <a:endParaRPr lang="en-GB"/>
        </a:p>
      </dgm:t>
    </dgm:pt>
    <dgm:pt modelId="{FF276A3A-5012-4C90-94B1-327D2B6506D5}">
      <dgm:prSet phldrT="[Text]" custT="1"/>
      <dgm:spPr>
        <a:solidFill>
          <a:srgbClr val="C2C9DA">
            <a:alpha val="82000"/>
          </a:srgbClr>
        </a:solidFill>
      </dgm:spPr>
      <dgm:t>
        <a:bodyPr/>
        <a:lstStyle/>
        <a:p>
          <a:pPr algn="ctr"/>
          <a:endParaRPr lang="en-GB" sz="1400">
            <a:solidFill>
              <a:srgbClr val="092869"/>
            </a:solidFill>
          </a:endParaRPr>
        </a:p>
        <a:p>
          <a:pPr algn="ctr"/>
          <a:endParaRPr lang="en-GB" sz="1400">
            <a:solidFill>
              <a:srgbClr val="092869"/>
            </a:solidFill>
          </a:endParaRPr>
        </a:p>
      </dgm:t>
    </dgm:pt>
    <dgm:pt modelId="{C47BE40F-BC9C-4DC6-8A2A-9FF4748AD23C}" type="parTrans" cxnId="{5C66952A-954E-4535-BD86-B8155E82ABAD}">
      <dgm:prSet/>
      <dgm:spPr/>
      <dgm:t>
        <a:bodyPr/>
        <a:lstStyle/>
        <a:p>
          <a:endParaRPr lang="en-GB"/>
        </a:p>
      </dgm:t>
    </dgm:pt>
    <dgm:pt modelId="{208BD937-EA48-4561-A3BC-BEE9453CBB40}" type="sibTrans" cxnId="{5C66952A-954E-4535-BD86-B8155E82ABAD}">
      <dgm:prSet/>
      <dgm:spPr/>
      <dgm:t>
        <a:bodyPr/>
        <a:lstStyle/>
        <a:p>
          <a:endParaRPr lang="en-GB"/>
        </a:p>
      </dgm:t>
    </dgm:pt>
    <dgm:pt modelId="{8AF63615-B930-47A2-9177-CEEF17627D90}" type="pres">
      <dgm:prSet presAssocID="{FBE1DCC7-B416-4F40-BA79-2E3859CBEA32}" presName="Name0" presStyleCnt="0">
        <dgm:presLayoutVars>
          <dgm:dir/>
          <dgm:animLvl val="lvl"/>
          <dgm:resizeHandles val="exact"/>
        </dgm:presLayoutVars>
      </dgm:prSet>
      <dgm:spPr/>
    </dgm:pt>
    <dgm:pt modelId="{3A6E41B6-E0F9-49E1-8281-670801E8C7B2}" type="pres">
      <dgm:prSet presAssocID="{FA97CDEE-0DC1-402D-8B81-75868F551EB4}" presName="compositeNode" presStyleCnt="0">
        <dgm:presLayoutVars>
          <dgm:bulletEnabled val="1"/>
        </dgm:presLayoutVars>
      </dgm:prSet>
      <dgm:spPr/>
    </dgm:pt>
    <dgm:pt modelId="{2872042F-B983-484D-8A66-7BF0F04CDCAE}" type="pres">
      <dgm:prSet presAssocID="{FA97CDEE-0DC1-402D-8B81-75868F551EB4}" presName="bgRect" presStyleLbl="node1" presStyleIdx="0" presStyleCnt="3"/>
      <dgm:spPr/>
    </dgm:pt>
    <dgm:pt modelId="{6AC40A59-BB50-41D9-8B7C-9F2F2D2BE79E}" type="pres">
      <dgm:prSet presAssocID="{FA97CDEE-0DC1-402D-8B81-75868F551EB4}" presName="parentNode" presStyleLbl="node1" presStyleIdx="0" presStyleCnt="3">
        <dgm:presLayoutVars>
          <dgm:chMax val="0"/>
          <dgm:bulletEnabled val="1"/>
        </dgm:presLayoutVars>
      </dgm:prSet>
      <dgm:spPr/>
    </dgm:pt>
    <dgm:pt modelId="{C893D68D-B088-444F-8192-E7D0E3263AFA}" type="pres">
      <dgm:prSet presAssocID="{E58ACDFE-A9CC-4D55-9456-CC9FF1BCCC48}" presName="hSp" presStyleCnt="0"/>
      <dgm:spPr/>
    </dgm:pt>
    <dgm:pt modelId="{18210F28-0BAE-4274-9FF7-B2272071BA9C}" type="pres">
      <dgm:prSet presAssocID="{E58ACDFE-A9CC-4D55-9456-CC9FF1BCCC48}" presName="vProcSp" presStyleCnt="0"/>
      <dgm:spPr/>
    </dgm:pt>
    <dgm:pt modelId="{244DF204-CD75-4079-AB19-F641E2D730A5}" type="pres">
      <dgm:prSet presAssocID="{E58ACDFE-A9CC-4D55-9456-CC9FF1BCCC48}" presName="vSp1" presStyleCnt="0"/>
      <dgm:spPr/>
    </dgm:pt>
    <dgm:pt modelId="{89E53510-3900-4758-A452-BCA215F754FE}" type="pres">
      <dgm:prSet presAssocID="{E58ACDFE-A9CC-4D55-9456-CC9FF1BCCC48}" presName="simulatedConn" presStyleLbl="solidFgAcc1" presStyleIdx="0" presStyleCnt="2" custLinFactY="-148634" custLinFactNeighborY="-200000"/>
      <dgm:spPr>
        <a:solidFill>
          <a:srgbClr val="092869"/>
        </a:solidFill>
        <a:ln>
          <a:noFill/>
        </a:ln>
      </dgm:spPr>
    </dgm:pt>
    <dgm:pt modelId="{2B0B58D5-EC2F-4B3E-BC29-5F2D2122D420}" type="pres">
      <dgm:prSet presAssocID="{E58ACDFE-A9CC-4D55-9456-CC9FF1BCCC48}" presName="vSp2" presStyleCnt="0"/>
      <dgm:spPr/>
    </dgm:pt>
    <dgm:pt modelId="{72F71C8C-C90A-49D5-9974-478882F1E21D}" type="pres">
      <dgm:prSet presAssocID="{E58ACDFE-A9CC-4D55-9456-CC9FF1BCCC48}" presName="sibTrans" presStyleCnt="0"/>
      <dgm:spPr/>
    </dgm:pt>
    <dgm:pt modelId="{08091F64-57BE-4C5F-95F5-98B16CEA66BB}" type="pres">
      <dgm:prSet presAssocID="{A13F47EE-C75B-48FE-B33F-3E1EE73CAB26}" presName="compositeNode" presStyleCnt="0">
        <dgm:presLayoutVars>
          <dgm:bulletEnabled val="1"/>
        </dgm:presLayoutVars>
      </dgm:prSet>
      <dgm:spPr/>
    </dgm:pt>
    <dgm:pt modelId="{50EAF0D0-8231-4521-BAAF-6C1B73660979}" type="pres">
      <dgm:prSet presAssocID="{A13F47EE-C75B-48FE-B33F-3E1EE73CAB26}" presName="bgRect" presStyleLbl="node1" presStyleIdx="1" presStyleCnt="3"/>
      <dgm:spPr/>
    </dgm:pt>
    <dgm:pt modelId="{FF6466F1-213B-41AA-ABEC-E43D6C1732E5}" type="pres">
      <dgm:prSet presAssocID="{A13F47EE-C75B-48FE-B33F-3E1EE73CAB26}" presName="parentNode" presStyleLbl="node1" presStyleIdx="1" presStyleCnt="3">
        <dgm:presLayoutVars>
          <dgm:chMax val="0"/>
          <dgm:bulletEnabled val="1"/>
        </dgm:presLayoutVars>
      </dgm:prSet>
      <dgm:spPr/>
    </dgm:pt>
    <dgm:pt modelId="{5C0DF857-F35C-4F5D-8D56-263372E2D89D}" type="pres">
      <dgm:prSet presAssocID="{E41C9959-F46E-4848-AD72-A48E4FDAFDB3}" presName="hSp" presStyleCnt="0"/>
      <dgm:spPr/>
    </dgm:pt>
    <dgm:pt modelId="{658D2A00-CD33-4759-986A-F5A706BBD363}" type="pres">
      <dgm:prSet presAssocID="{E41C9959-F46E-4848-AD72-A48E4FDAFDB3}" presName="vProcSp" presStyleCnt="0"/>
      <dgm:spPr/>
    </dgm:pt>
    <dgm:pt modelId="{179052E3-55D7-4086-A747-23E0B5C31F3B}" type="pres">
      <dgm:prSet presAssocID="{E41C9959-F46E-4848-AD72-A48E4FDAFDB3}" presName="vSp1" presStyleCnt="0"/>
      <dgm:spPr/>
    </dgm:pt>
    <dgm:pt modelId="{7288EBDB-07FA-46CE-BA36-7E1C89900EC4}" type="pres">
      <dgm:prSet presAssocID="{E41C9959-F46E-4848-AD72-A48E4FDAFDB3}" presName="simulatedConn" presStyleLbl="solidFgAcc1" presStyleIdx="1" presStyleCnt="2" custLinFactY="-148634" custLinFactNeighborY="-200000"/>
      <dgm:spPr>
        <a:solidFill>
          <a:srgbClr val="092869"/>
        </a:solidFill>
        <a:ln>
          <a:noFill/>
        </a:ln>
      </dgm:spPr>
    </dgm:pt>
    <dgm:pt modelId="{91B9A484-00D2-416B-BB75-DF90616D1F8F}" type="pres">
      <dgm:prSet presAssocID="{E41C9959-F46E-4848-AD72-A48E4FDAFDB3}" presName="vSp2" presStyleCnt="0"/>
      <dgm:spPr/>
    </dgm:pt>
    <dgm:pt modelId="{0DD183C9-00A8-47FB-BC45-BF8F85FC0A58}" type="pres">
      <dgm:prSet presAssocID="{E41C9959-F46E-4848-AD72-A48E4FDAFDB3}" presName="sibTrans" presStyleCnt="0"/>
      <dgm:spPr/>
    </dgm:pt>
    <dgm:pt modelId="{7B85C963-5959-4680-9AA2-D4143EA54AD6}" type="pres">
      <dgm:prSet presAssocID="{FF276A3A-5012-4C90-94B1-327D2B6506D5}" presName="compositeNode" presStyleCnt="0">
        <dgm:presLayoutVars>
          <dgm:bulletEnabled val="1"/>
        </dgm:presLayoutVars>
      </dgm:prSet>
      <dgm:spPr/>
    </dgm:pt>
    <dgm:pt modelId="{3C2C9B94-D82E-4DE6-B72E-5474DC4A1424}" type="pres">
      <dgm:prSet presAssocID="{FF276A3A-5012-4C90-94B1-327D2B6506D5}" presName="bgRect" presStyleLbl="node1" presStyleIdx="2" presStyleCnt="3"/>
      <dgm:spPr/>
    </dgm:pt>
    <dgm:pt modelId="{55EC5E9F-4B76-4624-AB3A-6669FC79DF11}" type="pres">
      <dgm:prSet presAssocID="{FF276A3A-5012-4C90-94B1-327D2B6506D5}" presName="parentNode" presStyleLbl="node1" presStyleIdx="2" presStyleCnt="3">
        <dgm:presLayoutVars>
          <dgm:chMax val="0"/>
          <dgm:bulletEnabled val="1"/>
        </dgm:presLayoutVars>
      </dgm:prSet>
      <dgm:spPr/>
    </dgm:pt>
  </dgm:ptLst>
  <dgm:cxnLst>
    <dgm:cxn modelId="{A0C0650B-7181-42CE-A180-FDC3CA6B895E}" type="presOf" srcId="{FBE1DCC7-B416-4F40-BA79-2E3859CBEA32}" destId="{8AF63615-B930-47A2-9177-CEEF17627D90}" srcOrd="0" destOrd="0" presId="urn:microsoft.com/office/officeart/2005/8/layout/hProcess7"/>
    <dgm:cxn modelId="{B2941018-671E-4D52-A34A-3BDD2FC8C7FC}" type="presOf" srcId="{A13F47EE-C75B-48FE-B33F-3E1EE73CAB26}" destId="{50EAF0D0-8231-4521-BAAF-6C1B73660979}" srcOrd="0" destOrd="0" presId="urn:microsoft.com/office/officeart/2005/8/layout/hProcess7"/>
    <dgm:cxn modelId="{5C66952A-954E-4535-BD86-B8155E82ABAD}" srcId="{FBE1DCC7-B416-4F40-BA79-2E3859CBEA32}" destId="{FF276A3A-5012-4C90-94B1-327D2B6506D5}" srcOrd="2" destOrd="0" parTransId="{C47BE40F-BC9C-4DC6-8A2A-9FF4748AD23C}" sibTransId="{208BD937-EA48-4561-A3BC-BEE9453CBB40}"/>
    <dgm:cxn modelId="{963A2932-BB30-4E83-ACFF-69BA5FBB9BD5}" type="presOf" srcId="{A13F47EE-C75B-48FE-B33F-3E1EE73CAB26}" destId="{FF6466F1-213B-41AA-ABEC-E43D6C1732E5}" srcOrd="1" destOrd="0" presId="urn:microsoft.com/office/officeart/2005/8/layout/hProcess7"/>
    <dgm:cxn modelId="{4696A33C-58AC-4D69-B784-34230A2B9230}" type="presOf" srcId="{FF276A3A-5012-4C90-94B1-327D2B6506D5}" destId="{55EC5E9F-4B76-4624-AB3A-6669FC79DF11}" srcOrd="1" destOrd="0" presId="urn:microsoft.com/office/officeart/2005/8/layout/hProcess7"/>
    <dgm:cxn modelId="{A024F53C-4BBA-473E-BE6E-CD9DC5C9B21A}" type="presOf" srcId="{FA97CDEE-0DC1-402D-8B81-75868F551EB4}" destId="{6AC40A59-BB50-41D9-8B7C-9F2F2D2BE79E}" srcOrd="1" destOrd="0" presId="urn:microsoft.com/office/officeart/2005/8/layout/hProcess7"/>
    <dgm:cxn modelId="{1CE64279-3580-425D-A3D6-C2AA62A142DA}" type="presOf" srcId="{FA97CDEE-0DC1-402D-8B81-75868F551EB4}" destId="{2872042F-B983-484D-8A66-7BF0F04CDCAE}" srcOrd="0" destOrd="0" presId="urn:microsoft.com/office/officeart/2005/8/layout/hProcess7"/>
    <dgm:cxn modelId="{BF029EBD-795F-4AE7-8720-41355686D09E}" type="presOf" srcId="{FF276A3A-5012-4C90-94B1-327D2B6506D5}" destId="{3C2C9B94-D82E-4DE6-B72E-5474DC4A1424}" srcOrd="0" destOrd="0" presId="urn:microsoft.com/office/officeart/2005/8/layout/hProcess7"/>
    <dgm:cxn modelId="{C4E6C8CE-AD63-45CD-9CBE-78B5316678D3}" srcId="{FBE1DCC7-B416-4F40-BA79-2E3859CBEA32}" destId="{A13F47EE-C75B-48FE-B33F-3E1EE73CAB26}" srcOrd="1" destOrd="0" parTransId="{E3ACE71F-2A88-464F-A20D-61A1568BFDF3}" sibTransId="{E41C9959-F46E-4848-AD72-A48E4FDAFDB3}"/>
    <dgm:cxn modelId="{9592F5F3-8C14-4447-8FC3-76EF33FF524D}" srcId="{FBE1DCC7-B416-4F40-BA79-2E3859CBEA32}" destId="{FA97CDEE-0DC1-402D-8B81-75868F551EB4}" srcOrd="0" destOrd="0" parTransId="{4893B3CD-B54D-4065-BBFE-8060C4A49281}" sibTransId="{E58ACDFE-A9CC-4D55-9456-CC9FF1BCCC48}"/>
    <dgm:cxn modelId="{67D9F391-85B8-4E63-A90A-E71F4660E736}" type="presParOf" srcId="{8AF63615-B930-47A2-9177-CEEF17627D90}" destId="{3A6E41B6-E0F9-49E1-8281-670801E8C7B2}" srcOrd="0" destOrd="0" presId="urn:microsoft.com/office/officeart/2005/8/layout/hProcess7"/>
    <dgm:cxn modelId="{6B7B70AD-28DA-4A63-8213-134194E7DEA8}" type="presParOf" srcId="{3A6E41B6-E0F9-49E1-8281-670801E8C7B2}" destId="{2872042F-B983-484D-8A66-7BF0F04CDCAE}" srcOrd="0" destOrd="0" presId="urn:microsoft.com/office/officeart/2005/8/layout/hProcess7"/>
    <dgm:cxn modelId="{BFE492BC-73A5-4A5C-AC87-B596075D3294}" type="presParOf" srcId="{3A6E41B6-E0F9-49E1-8281-670801E8C7B2}" destId="{6AC40A59-BB50-41D9-8B7C-9F2F2D2BE79E}" srcOrd="1" destOrd="0" presId="urn:microsoft.com/office/officeart/2005/8/layout/hProcess7"/>
    <dgm:cxn modelId="{8D39096C-11E6-4F76-A066-5E93828E45ED}" type="presParOf" srcId="{8AF63615-B930-47A2-9177-CEEF17627D90}" destId="{C893D68D-B088-444F-8192-E7D0E3263AFA}" srcOrd="1" destOrd="0" presId="urn:microsoft.com/office/officeart/2005/8/layout/hProcess7"/>
    <dgm:cxn modelId="{E4DD9BC3-F787-42E1-9A90-5054AF136E31}" type="presParOf" srcId="{8AF63615-B930-47A2-9177-CEEF17627D90}" destId="{18210F28-0BAE-4274-9FF7-B2272071BA9C}" srcOrd="2" destOrd="0" presId="urn:microsoft.com/office/officeart/2005/8/layout/hProcess7"/>
    <dgm:cxn modelId="{4B141AED-A608-41EF-8E0E-606F2F8BD3E4}" type="presParOf" srcId="{18210F28-0BAE-4274-9FF7-B2272071BA9C}" destId="{244DF204-CD75-4079-AB19-F641E2D730A5}" srcOrd="0" destOrd="0" presId="urn:microsoft.com/office/officeart/2005/8/layout/hProcess7"/>
    <dgm:cxn modelId="{6EE41AA2-9936-4D73-8F1E-CBB213FC0A91}" type="presParOf" srcId="{18210F28-0BAE-4274-9FF7-B2272071BA9C}" destId="{89E53510-3900-4758-A452-BCA215F754FE}" srcOrd="1" destOrd="0" presId="urn:microsoft.com/office/officeart/2005/8/layout/hProcess7"/>
    <dgm:cxn modelId="{AC552771-58F6-486C-BAD6-8E4DF28DFAFB}" type="presParOf" srcId="{18210F28-0BAE-4274-9FF7-B2272071BA9C}" destId="{2B0B58D5-EC2F-4B3E-BC29-5F2D2122D420}" srcOrd="2" destOrd="0" presId="urn:microsoft.com/office/officeart/2005/8/layout/hProcess7"/>
    <dgm:cxn modelId="{BFBB3783-7EC4-4587-A80D-97FB6A14C933}" type="presParOf" srcId="{8AF63615-B930-47A2-9177-CEEF17627D90}" destId="{72F71C8C-C90A-49D5-9974-478882F1E21D}" srcOrd="3" destOrd="0" presId="urn:microsoft.com/office/officeart/2005/8/layout/hProcess7"/>
    <dgm:cxn modelId="{1F0C1A31-D0E7-4653-B5DD-850E6319FDF4}" type="presParOf" srcId="{8AF63615-B930-47A2-9177-CEEF17627D90}" destId="{08091F64-57BE-4C5F-95F5-98B16CEA66BB}" srcOrd="4" destOrd="0" presId="urn:microsoft.com/office/officeart/2005/8/layout/hProcess7"/>
    <dgm:cxn modelId="{C177FC4A-6DBB-4A8C-A7E0-BCE4117F3FC9}" type="presParOf" srcId="{08091F64-57BE-4C5F-95F5-98B16CEA66BB}" destId="{50EAF0D0-8231-4521-BAAF-6C1B73660979}" srcOrd="0" destOrd="0" presId="urn:microsoft.com/office/officeart/2005/8/layout/hProcess7"/>
    <dgm:cxn modelId="{D37279C2-C0A9-4FEC-9DA8-9333CC893603}" type="presParOf" srcId="{08091F64-57BE-4C5F-95F5-98B16CEA66BB}" destId="{FF6466F1-213B-41AA-ABEC-E43D6C1732E5}" srcOrd="1" destOrd="0" presId="urn:microsoft.com/office/officeart/2005/8/layout/hProcess7"/>
    <dgm:cxn modelId="{8BB0D7DE-9EF5-453E-BD15-52119532B1F4}" type="presParOf" srcId="{8AF63615-B930-47A2-9177-CEEF17627D90}" destId="{5C0DF857-F35C-4F5D-8D56-263372E2D89D}" srcOrd="5" destOrd="0" presId="urn:microsoft.com/office/officeart/2005/8/layout/hProcess7"/>
    <dgm:cxn modelId="{54623D25-AA98-4D90-835A-03CABE01D4D3}" type="presParOf" srcId="{8AF63615-B930-47A2-9177-CEEF17627D90}" destId="{658D2A00-CD33-4759-986A-F5A706BBD363}" srcOrd="6" destOrd="0" presId="urn:microsoft.com/office/officeart/2005/8/layout/hProcess7"/>
    <dgm:cxn modelId="{09297D20-0339-43D1-80C3-4B09A8FD8D69}" type="presParOf" srcId="{658D2A00-CD33-4759-986A-F5A706BBD363}" destId="{179052E3-55D7-4086-A747-23E0B5C31F3B}" srcOrd="0" destOrd="0" presId="urn:microsoft.com/office/officeart/2005/8/layout/hProcess7"/>
    <dgm:cxn modelId="{912D7267-2207-49A9-9D97-572C82597532}" type="presParOf" srcId="{658D2A00-CD33-4759-986A-F5A706BBD363}" destId="{7288EBDB-07FA-46CE-BA36-7E1C89900EC4}" srcOrd="1" destOrd="0" presId="urn:microsoft.com/office/officeart/2005/8/layout/hProcess7"/>
    <dgm:cxn modelId="{FE8F43A4-574E-4761-A9E1-8F2EF9676C97}" type="presParOf" srcId="{658D2A00-CD33-4759-986A-F5A706BBD363}" destId="{91B9A484-00D2-416B-BB75-DF90616D1F8F}" srcOrd="2" destOrd="0" presId="urn:microsoft.com/office/officeart/2005/8/layout/hProcess7"/>
    <dgm:cxn modelId="{B7385CE8-8AA0-4672-87D7-9A5F529487D6}" type="presParOf" srcId="{8AF63615-B930-47A2-9177-CEEF17627D90}" destId="{0DD183C9-00A8-47FB-BC45-BF8F85FC0A58}" srcOrd="7" destOrd="0" presId="urn:microsoft.com/office/officeart/2005/8/layout/hProcess7"/>
    <dgm:cxn modelId="{0CA6D1D7-73DB-43A9-A113-8D74AE86CB5A}" type="presParOf" srcId="{8AF63615-B930-47A2-9177-CEEF17627D90}" destId="{7B85C963-5959-4680-9AA2-D4143EA54AD6}" srcOrd="8" destOrd="0" presId="urn:microsoft.com/office/officeart/2005/8/layout/hProcess7"/>
    <dgm:cxn modelId="{019B23E2-956B-4C7C-9260-DE73C6063749}" type="presParOf" srcId="{7B85C963-5959-4680-9AA2-D4143EA54AD6}" destId="{3C2C9B94-D82E-4DE6-B72E-5474DC4A1424}" srcOrd="0" destOrd="0" presId="urn:microsoft.com/office/officeart/2005/8/layout/hProcess7"/>
    <dgm:cxn modelId="{2F220AC5-24CD-4F1D-91C3-3D6D37B0B28B}" type="presParOf" srcId="{7B85C963-5959-4680-9AA2-D4143EA54AD6}" destId="{55EC5E9F-4B76-4624-AB3A-6669FC79DF11}" srcOrd="1" destOrd="0" presId="urn:microsoft.com/office/officeart/2005/8/layout/hProcess7"/>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ata2.xml><?xml version="1.0" encoding="utf-8"?>
<dgm:dataModel xmlns:dgm="http://schemas.openxmlformats.org/drawingml/2006/diagram" xmlns:a="http://schemas.openxmlformats.org/drawingml/2006/main">
  <dgm:ptLst>
    <dgm:pt modelId="{45749B12-9AC8-45B8-A160-45EB747E5857}" type="doc">
      <dgm:prSet loTypeId="urn:microsoft.com/office/officeart/2005/8/layout/hList2" loCatId="list" qsTypeId="urn:microsoft.com/office/officeart/2005/8/quickstyle/simple1" qsCatId="simple" csTypeId="urn:microsoft.com/office/officeart/2005/8/colors/accent0_3" csCatId="mainScheme" phldr="1"/>
      <dgm:spPr/>
      <dgm:t>
        <a:bodyPr/>
        <a:lstStyle/>
        <a:p>
          <a:endParaRPr lang="en-GB"/>
        </a:p>
      </dgm:t>
    </dgm:pt>
    <dgm:pt modelId="{45C814E5-E2D8-4DE9-8ECE-E86EA0922997}">
      <dgm:prSet phldrT="[Text]"/>
      <dgm:spPr/>
      <dgm:t>
        <a:bodyPr/>
        <a:lstStyle/>
        <a:p>
          <a:r>
            <a:rPr lang="en-GB"/>
            <a:t>Setting</a:t>
          </a:r>
        </a:p>
      </dgm:t>
    </dgm:pt>
    <dgm:pt modelId="{AC60E4D4-C82D-4196-894E-51E5794F46BC}" type="parTrans" cxnId="{6E06400A-0F5B-4F58-9D42-A21E79A887F7}">
      <dgm:prSet/>
      <dgm:spPr/>
      <dgm:t>
        <a:bodyPr/>
        <a:lstStyle/>
        <a:p>
          <a:endParaRPr lang="en-GB"/>
        </a:p>
      </dgm:t>
    </dgm:pt>
    <dgm:pt modelId="{82C02477-BC1B-48E5-8C32-6111BC43014C}" type="sibTrans" cxnId="{6E06400A-0F5B-4F58-9D42-A21E79A887F7}">
      <dgm:prSet/>
      <dgm:spPr/>
      <dgm:t>
        <a:bodyPr/>
        <a:lstStyle/>
        <a:p>
          <a:endParaRPr lang="en-GB"/>
        </a:p>
      </dgm:t>
    </dgm:pt>
    <dgm:pt modelId="{887EB0F8-A12C-49B3-852A-ADEFE35B20BE}">
      <dgm:prSet phldrT="[Text]" custT="1"/>
      <dgm:spPr/>
      <dgm:t>
        <a:bodyPr/>
        <a:lstStyle/>
        <a:p>
          <a:r>
            <a:rPr lang="en-GB" sz="1600"/>
            <a:t>Apply in all settings where people receive assessments, treatment, care or support from health or care professionals</a:t>
          </a:r>
          <a:r>
            <a:rPr lang="en-GB" sz="1600">
              <a:latin typeface="Calibri"/>
            </a:rPr>
            <a:t>.</a:t>
          </a:r>
          <a:endParaRPr lang="en-GB" sz="1600"/>
        </a:p>
      </dgm:t>
    </dgm:pt>
    <dgm:pt modelId="{69A9BF8D-8329-4723-A515-34AFD2886F54}" type="parTrans" cxnId="{DF698C75-621A-4F26-89BB-8C7760AC4981}">
      <dgm:prSet/>
      <dgm:spPr/>
      <dgm:t>
        <a:bodyPr/>
        <a:lstStyle/>
        <a:p>
          <a:endParaRPr lang="en-GB"/>
        </a:p>
      </dgm:t>
    </dgm:pt>
    <dgm:pt modelId="{DE232F3B-9C37-4B29-A317-436D9C6B3316}" type="sibTrans" cxnId="{DF698C75-621A-4F26-89BB-8C7760AC4981}">
      <dgm:prSet/>
      <dgm:spPr/>
      <dgm:t>
        <a:bodyPr/>
        <a:lstStyle/>
        <a:p>
          <a:endParaRPr lang="en-GB"/>
        </a:p>
      </dgm:t>
    </dgm:pt>
    <dgm:pt modelId="{B2569F50-D495-4E55-AEC4-FF1EB9F854D9}">
      <dgm:prSet phldrT="[Text]" custT="1"/>
      <dgm:spPr/>
      <dgm:t>
        <a:bodyPr/>
        <a:lstStyle/>
        <a:p>
          <a:r>
            <a:rPr lang="en-GB" sz="1600"/>
            <a:t>Bring in components of community care, social care and care at interface</a:t>
          </a:r>
          <a:r>
            <a:rPr lang="en-GB" sz="1600">
              <a:latin typeface="Calibri"/>
            </a:rPr>
            <a:t>.</a:t>
          </a:r>
          <a:r>
            <a:rPr lang="en-GB" sz="1600"/>
            <a:t> </a:t>
          </a:r>
        </a:p>
      </dgm:t>
    </dgm:pt>
    <dgm:pt modelId="{7C28E391-8C90-4F4E-91F0-021A1FCC7D86}" type="parTrans" cxnId="{2FCEA0F4-414C-4A79-90FE-BD77C6BDBAFC}">
      <dgm:prSet/>
      <dgm:spPr/>
      <dgm:t>
        <a:bodyPr/>
        <a:lstStyle/>
        <a:p>
          <a:endParaRPr lang="en-GB"/>
        </a:p>
      </dgm:t>
    </dgm:pt>
    <dgm:pt modelId="{8D26C66E-D91C-4575-9EC9-9F4F56BDF72E}" type="sibTrans" cxnId="{2FCEA0F4-414C-4A79-90FE-BD77C6BDBAFC}">
      <dgm:prSet/>
      <dgm:spPr/>
      <dgm:t>
        <a:bodyPr/>
        <a:lstStyle/>
        <a:p>
          <a:endParaRPr lang="en-GB"/>
        </a:p>
      </dgm:t>
    </dgm:pt>
    <dgm:pt modelId="{D64711E8-0C62-43AE-B865-A2B58EDFF242}">
      <dgm:prSet phldrT="[Text]"/>
      <dgm:spPr/>
      <dgm:t>
        <a:bodyPr/>
        <a:lstStyle/>
        <a:p>
          <a:r>
            <a:rPr lang="en-GB"/>
            <a:t>People</a:t>
          </a:r>
        </a:p>
      </dgm:t>
    </dgm:pt>
    <dgm:pt modelId="{99DBE752-026E-4DFA-80D5-7B71EDF2A347}" type="parTrans" cxnId="{D1FC4E3B-89F7-4DF7-BCBF-37751BF06E2B}">
      <dgm:prSet/>
      <dgm:spPr/>
      <dgm:t>
        <a:bodyPr/>
        <a:lstStyle/>
        <a:p>
          <a:endParaRPr lang="en-GB"/>
        </a:p>
      </dgm:t>
    </dgm:pt>
    <dgm:pt modelId="{06926A94-045E-4ACD-B483-637FF0B81708}" type="sibTrans" cxnId="{D1FC4E3B-89F7-4DF7-BCBF-37751BF06E2B}">
      <dgm:prSet/>
      <dgm:spPr/>
      <dgm:t>
        <a:bodyPr/>
        <a:lstStyle/>
        <a:p>
          <a:endParaRPr lang="en-GB"/>
        </a:p>
      </dgm:t>
    </dgm:pt>
    <dgm:pt modelId="{8FF1EF26-B253-40A0-97C1-F3E174DCA718}">
      <dgm:prSet phldrT="[Text]" custT="1"/>
      <dgm:spPr/>
      <dgm:t>
        <a:bodyPr/>
        <a:lstStyle/>
        <a:p>
          <a:r>
            <a:rPr lang="en-GB" sz="1600"/>
            <a:t>Focus on older adults who are frail (or may be at risk of frailty as they age</a:t>
          </a:r>
          <a:r>
            <a:rPr lang="en-GB" sz="1600">
              <a:latin typeface="Calibri"/>
            </a:rPr>
            <a:t>).</a:t>
          </a:r>
          <a:endParaRPr lang="en-GB" sz="1600"/>
        </a:p>
      </dgm:t>
    </dgm:pt>
    <dgm:pt modelId="{9F14F098-798E-413F-A958-012702C1388A}" type="parTrans" cxnId="{5076581F-E3BB-4CD8-9F5A-9A23F43AA599}">
      <dgm:prSet/>
      <dgm:spPr/>
      <dgm:t>
        <a:bodyPr/>
        <a:lstStyle/>
        <a:p>
          <a:endParaRPr lang="en-GB"/>
        </a:p>
      </dgm:t>
    </dgm:pt>
    <dgm:pt modelId="{D0298132-BAC7-42DB-A102-734C31C7B186}" type="sibTrans" cxnId="{5076581F-E3BB-4CD8-9F5A-9A23F43AA599}">
      <dgm:prSet/>
      <dgm:spPr/>
      <dgm:t>
        <a:bodyPr/>
        <a:lstStyle/>
        <a:p>
          <a:endParaRPr lang="en-GB"/>
        </a:p>
      </dgm:t>
    </dgm:pt>
    <dgm:pt modelId="{C5F3C718-0A2D-4832-9CBE-FCF0D56D4FFD}">
      <dgm:prSet phldrT="[Text]"/>
      <dgm:spPr/>
      <dgm:t>
        <a:bodyPr/>
        <a:lstStyle/>
        <a:p>
          <a:r>
            <a:rPr lang="en-GB"/>
            <a:t>Focus</a:t>
          </a:r>
        </a:p>
      </dgm:t>
    </dgm:pt>
    <dgm:pt modelId="{D50B4B5A-7D9E-4868-BFD2-2B8626DB9EDA}" type="parTrans" cxnId="{996FE290-1BE2-4DF5-ADB7-1A98E14A3F65}">
      <dgm:prSet/>
      <dgm:spPr/>
      <dgm:t>
        <a:bodyPr/>
        <a:lstStyle/>
        <a:p>
          <a:endParaRPr lang="en-GB"/>
        </a:p>
      </dgm:t>
    </dgm:pt>
    <dgm:pt modelId="{B19213A9-ED24-4D65-B33F-90F292355FBF}" type="sibTrans" cxnId="{996FE290-1BE2-4DF5-ADB7-1A98E14A3F65}">
      <dgm:prSet/>
      <dgm:spPr/>
      <dgm:t>
        <a:bodyPr/>
        <a:lstStyle/>
        <a:p>
          <a:endParaRPr lang="en-GB"/>
        </a:p>
      </dgm:t>
    </dgm:pt>
    <dgm:pt modelId="{E2AD984A-E6D9-4C14-B798-8E24A9273CB3}">
      <dgm:prSet phldrT="[Text]" custT="1"/>
      <dgm:spPr/>
      <dgm:t>
        <a:bodyPr/>
        <a:lstStyle/>
        <a:p>
          <a:r>
            <a:rPr lang="en-GB" sz="1600"/>
            <a:t>Focus on ‘biological’ age and frailty rather than chronological age and disability</a:t>
          </a:r>
          <a:r>
            <a:rPr lang="en-GB" sz="1600">
              <a:latin typeface="Calibri"/>
            </a:rPr>
            <a:t>.</a:t>
          </a:r>
          <a:r>
            <a:rPr lang="en-GB" sz="1600"/>
            <a:t> </a:t>
          </a:r>
        </a:p>
      </dgm:t>
    </dgm:pt>
    <dgm:pt modelId="{31ADD566-864E-48BE-AAFD-CE7BC1E15140}" type="parTrans" cxnId="{5970BFD8-C9B0-4B09-B2AC-D3D1F8A7189A}">
      <dgm:prSet/>
      <dgm:spPr/>
      <dgm:t>
        <a:bodyPr/>
        <a:lstStyle/>
        <a:p>
          <a:endParaRPr lang="en-GB"/>
        </a:p>
      </dgm:t>
    </dgm:pt>
    <dgm:pt modelId="{9F787D01-F39B-437C-B616-7004DBEA470E}" type="sibTrans" cxnId="{5970BFD8-C9B0-4B09-B2AC-D3D1F8A7189A}">
      <dgm:prSet/>
      <dgm:spPr/>
      <dgm:t>
        <a:bodyPr/>
        <a:lstStyle/>
        <a:p>
          <a:endParaRPr lang="en-GB"/>
        </a:p>
      </dgm:t>
    </dgm:pt>
    <dgm:pt modelId="{FFAA7EE4-C620-4921-9BE6-037960D1947C}">
      <dgm:prSet phldrT="[Text]" custT="1"/>
      <dgm:spPr/>
      <dgm:t>
        <a:bodyPr/>
        <a:lstStyle/>
        <a:p>
          <a:endParaRPr lang="en-GB" sz="1600"/>
        </a:p>
      </dgm:t>
    </dgm:pt>
    <dgm:pt modelId="{A1997867-DAAA-4A11-AF2B-79446CB8BE78}" type="parTrans" cxnId="{3D9E8462-AEF0-4D8D-9B41-B42F8EBAFE0A}">
      <dgm:prSet/>
      <dgm:spPr/>
      <dgm:t>
        <a:bodyPr/>
        <a:lstStyle/>
        <a:p>
          <a:endParaRPr lang="en-GB"/>
        </a:p>
      </dgm:t>
    </dgm:pt>
    <dgm:pt modelId="{5EF7B139-5EDC-44C6-B352-5DA0EF8E5F4E}" type="sibTrans" cxnId="{3D9E8462-AEF0-4D8D-9B41-B42F8EBAFE0A}">
      <dgm:prSet/>
      <dgm:spPr/>
      <dgm:t>
        <a:bodyPr/>
        <a:lstStyle/>
        <a:p>
          <a:endParaRPr lang="en-GB"/>
        </a:p>
      </dgm:t>
    </dgm:pt>
    <dgm:pt modelId="{7705D254-656D-4F98-BB02-7359667953EE}">
      <dgm:prSet custT="1"/>
      <dgm:spPr/>
      <dgm:t>
        <a:bodyPr/>
        <a:lstStyle/>
        <a:p>
          <a:endParaRPr lang="en-GB" sz="1600"/>
        </a:p>
      </dgm:t>
    </dgm:pt>
    <dgm:pt modelId="{384CB7BA-835B-4DA2-893F-2A098BBE0C89}" type="parTrans" cxnId="{CB8B1905-AE09-43B1-8483-DF30B159E217}">
      <dgm:prSet/>
      <dgm:spPr/>
      <dgm:t>
        <a:bodyPr/>
        <a:lstStyle/>
        <a:p>
          <a:endParaRPr lang="en-GB"/>
        </a:p>
      </dgm:t>
    </dgm:pt>
    <dgm:pt modelId="{364D1CB5-02C6-4BD2-A64B-BB69FFB83C4D}" type="sibTrans" cxnId="{CB8B1905-AE09-43B1-8483-DF30B159E217}">
      <dgm:prSet/>
      <dgm:spPr/>
      <dgm:t>
        <a:bodyPr/>
        <a:lstStyle/>
        <a:p>
          <a:endParaRPr lang="en-GB"/>
        </a:p>
      </dgm:t>
    </dgm:pt>
    <dgm:pt modelId="{85768322-E3B5-43AE-B42E-126535D71E68}">
      <dgm:prSet/>
      <dgm:spPr/>
      <dgm:t>
        <a:bodyPr/>
        <a:lstStyle/>
        <a:p>
          <a:endParaRPr lang="en-GB" sz="1500"/>
        </a:p>
      </dgm:t>
    </dgm:pt>
    <dgm:pt modelId="{75E3417F-19E8-4EBE-B69D-02231C317772}" type="parTrans" cxnId="{18B0203C-8193-4BC5-B292-DCF28D49DE61}">
      <dgm:prSet/>
      <dgm:spPr/>
      <dgm:t>
        <a:bodyPr/>
        <a:lstStyle/>
        <a:p>
          <a:endParaRPr lang="en-GB"/>
        </a:p>
      </dgm:t>
    </dgm:pt>
    <dgm:pt modelId="{105762D1-4617-4B59-8A0B-02EF7466AC30}" type="sibTrans" cxnId="{18B0203C-8193-4BC5-B292-DCF28D49DE61}">
      <dgm:prSet/>
      <dgm:spPr/>
      <dgm:t>
        <a:bodyPr/>
        <a:lstStyle/>
        <a:p>
          <a:endParaRPr lang="en-GB"/>
        </a:p>
      </dgm:t>
    </dgm:pt>
    <dgm:pt modelId="{58AC3B87-EBC1-4038-AAC6-C4BD27F3999B}">
      <dgm:prSet/>
      <dgm:spPr/>
      <dgm:t>
        <a:bodyPr/>
        <a:lstStyle/>
        <a:p>
          <a:endParaRPr lang="en-GB" sz="1500"/>
        </a:p>
      </dgm:t>
    </dgm:pt>
    <dgm:pt modelId="{B433578E-AF33-461E-A7B7-3471CFFBDC48}" type="parTrans" cxnId="{98B583BB-E56B-4470-95B6-999EDD0695D6}">
      <dgm:prSet/>
      <dgm:spPr/>
      <dgm:t>
        <a:bodyPr/>
        <a:lstStyle/>
        <a:p>
          <a:endParaRPr lang="en-GB"/>
        </a:p>
      </dgm:t>
    </dgm:pt>
    <dgm:pt modelId="{BC1F8E71-9C13-4A69-8937-99EC8DBFD73C}" type="sibTrans" cxnId="{98B583BB-E56B-4470-95B6-999EDD0695D6}">
      <dgm:prSet/>
      <dgm:spPr/>
      <dgm:t>
        <a:bodyPr/>
        <a:lstStyle/>
        <a:p>
          <a:endParaRPr lang="en-GB"/>
        </a:p>
      </dgm:t>
    </dgm:pt>
    <dgm:pt modelId="{5BE13450-E744-4F93-B715-0E12B2C55D75}">
      <dgm:prSet custT="1"/>
      <dgm:spPr/>
      <dgm:t>
        <a:bodyPr/>
        <a:lstStyle/>
        <a:p>
          <a:pPr rtl="0"/>
          <a:r>
            <a:rPr lang="en-GB" sz="1600"/>
            <a:t>Emphasise autonomy</a:t>
          </a:r>
          <a:r>
            <a:rPr lang="en-GB" sz="1600">
              <a:latin typeface="Calibri"/>
            </a:rPr>
            <a:t> and</a:t>
          </a:r>
          <a:r>
            <a:rPr lang="en-GB" sz="1600"/>
            <a:t> </a:t>
          </a:r>
          <a:r>
            <a:rPr lang="en-GB" sz="1600">
              <a:latin typeface="Calibri"/>
            </a:rPr>
            <a:t>human</a:t>
          </a:r>
          <a:r>
            <a:rPr lang="en-GB" sz="1600"/>
            <a:t> </a:t>
          </a:r>
          <a:r>
            <a:rPr lang="en-GB" sz="1600">
              <a:latin typeface="Calibri"/>
            </a:rPr>
            <a:t>rights</a:t>
          </a:r>
          <a:r>
            <a:rPr lang="en-GB" sz="1600"/>
            <a:t>, supporting people to make decisions that may involve element of risk</a:t>
          </a:r>
          <a:r>
            <a:rPr lang="en-GB" sz="1600">
              <a:latin typeface="Calibri"/>
            </a:rPr>
            <a:t>.</a:t>
          </a:r>
          <a:endParaRPr lang="en-GB" sz="1600"/>
        </a:p>
      </dgm:t>
    </dgm:pt>
    <dgm:pt modelId="{9F42E6D1-2CA5-4136-B783-CCEC23588209}" type="parTrans" cxnId="{39FBD13E-62A4-410F-9640-AB9564317B4C}">
      <dgm:prSet/>
      <dgm:spPr/>
      <dgm:t>
        <a:bodyPr/>
        <a:lstStyle/>
        <a:p>
          <a:endParaRPr lang="en-GB"/>
        </a:p>
      </dgm:t>
    </dgm:pt>
    <dgm:pt modelId="{00E3F932-B66B-46A1-A30C-1E7CB7E01699}" type="sibTrans" cxnId="{39FBD13E-62A4-410F-9640-AB9564317B4C}">
      <dgm:prSet/>
      <dgm:spPr/>
      <dgm:t>
        <a:bodyPr/>
        <a:lstStyle/>
        <a:p>
          <a:endParaRPr lang="en-GB"/>
        </a:p>
      </dgm:t>
    </dgm:pt>
    <dgm:pt modelId="{D1149EB3-4C29-4747-83A2-8A45F2FD37E8}">
      <dgm:prSet custT="1"/>
      <dgm:spPr/>
      <dgm:t>
        <a:bodyPr/>
        <a:lstStyle/>
        <a:p>
          <a:endParaRPr lang="en-GB" sz="1600"/>
        </a:p>
      </dgm:t>
    </dgm:pt>
    <dgm:pt modelId="{B1CC4214-48F7-4FAB-BE6A-313702B9E08D}" type="parTrans" cxnId="{C409C0CC-ECD7-4562-B8F1-BAEBD1AE8801}">
      <dgm:prSet/>
      <dgm:spPr/>
      <dgm:t>
        <a:bodyPr/>
        <a:lstStyle/>
        <a:p>
          <a:endParaRPr lang="en-GB"/>
        </a:p>
      </dgm:t>
    </dgm:pt>
    <dgm:pt modelId="{5F25A571-537E-4A98-AB15-9C92DB141154}" type="sibTrans" cxnId="{C409C0CC-ECD7-4562-B8F1-BAEBD1AE8801}">
      <dgm:prSet/>
      <dgm:spPr/>
      <dgm:t>
        <a:bodyPr/>
        <a:lstStyle/>
        <a:p>
          <a:endParaRPr lang="en-GB"/>
        </a:p>
      </dgm:t>
    </dgm:pt>
    <dgm:pt modelId="{D317C8F9-85D7-4FC0-9C3F-3E6F3BDB0E1C}">
      <dgm:prSet custT="1"/>
      <dgm:spPr/>
      <dgm:t>
        <a:bodyPr/>
        <a:lstStyle/>
        <a:p>
          <a:r>
            <a:rPr lang="en-GB" sz="1600"/>
            <a:t>Focus on prevention, early intervention and future </a:t>
          </a:r>
          <a:r>
            <a:rPr lang="en-GB" sz="1600">
              <a:latin typeface="Calibri"/>
            </a:rPr>
            <a:t>care</a:t>
          </a:r>
          <a:r>
            <a:rPr lang="en-GB" sz="1600"/>
            <a:t> </a:t>
          </a:r>
          <a:r>
            <a:rPr lang="en-GB" sz="1600">
              <a:latin typeface="Calibri"/>
            </a:rPr>
            <a:t>planning.</a:t>
          </a:r>
          <a:endParaRPr lang="en-GB" sz="1600"/>
        </a:p>
      </dgm:t>
    </dgm:pt>
    <dgm:pt modelId="{D8C6CF36-6E31-4811-9811-FD1497B5D6C8}" type="parTrans" cxnId="{A365C7E2-8C53-4567-A671-D37EFE34B568}">
      <dgm:prSet/>
      <dgm:spPr/>
      <dgm:t>
        <a:bodyPr/>
        <a:lstStyle/>
        <a:p>
          <a:endParaRPr lang="en-GB"/>
        </a:p>
      </dgm:t>
    </dgm:pt>
    <dgm:pt modelId="{024259FD-CE0F-4BC5-89A6-65733BF167E0}" type="sibTrans" cxnId="{A365C7E2-8C53-4567-A671-D37EFE34B568}">
      <dgm:prSet/>
      <dgm:spPr/>
      <dgm:t>
        <a:bodyPr/>
        <a:lstStyle/>
        <a:p>
          <a:endParaRPr lang="en-GB"/>
        </a:p>
      </dgm:t>
    </dgm:pt>
    <dgm:pt modelId="{886CEFA9-974F-46FC-8030-7A5589AE8B47}">
      <dgm:prSet/>
      <dgm:spPr/>
      <dgm:t>
        <a:bodyPr/>
        <a:lstStyle/>
        <a:p>
          <a:endParaRPr lang="en-GB" sz="1600"/>
        </a:p>
      </dgm:t>
    </dgm:pt>
    <dgm:pt modelId="{9D99F3AF-C8CD-4331-A820-9A871E66791E}" type="parTrans" cxnId="{1DC6F92C-27B7-4D68-982B-B7E9DE27B69E}">
      <dgm:prSet/>
      <dgm:spPr/>
      <dgm:t>
        <a:bodyPr/>
        <a:lstStyle/>
        <a:p>
          <a:endParaRPr lang="en-GB"/>
        </a:p>
      </dgm:t>
    </dgm:pt>
    <dgm:pt modelId="{9E3FEE1A-3BEC-48FD-9BEB-002A5BFB6760}" type="sibTrans" cxnId="{1DC6F92C-27B7-4D68-982B-B7E9DE27B69E}">
      <dgm:prSet/>
      <dgm:spPr/>
      <dgm:t>
        <a:bodyPr/>
        <a:lstStyle/>
        <a:p>
          <a:endParaRPr lang="en-GB"/>
        </a:p>
      </dgm:t>
    </dgm:pt>
    <dgm:pt modelId="{BC69D940-1E99-4CF6-A6C0-19DD9400E6C4}">
      <dgm:prSet phldrT="[Text]" custT="1"/>
      <dgm:spPr/>
      <dgm:t>
        <a:bodyPr/>
        <a:lstStyle/>
        <a:p>
          <a:endParaRPr lang="en-GB" sz="1600"/>
        </a:p>
      </dgm:t>
    </dgm:pt>
    <dgm:pt modelId="{DA6025FB-69FF-4FA6-B842-7952C64728B6}" type="parTrans" cxnId="{8AF61F76-12F5-4452-B325-7224943D54FE}">
      <dgm:prSet/>
      <dgm:spPr/>
      <dgm:t>
        <a:bodyPr/>
        <a:lstStyle/>
        <a:p>
          <a:endParaRPr lang="en-GB"/>
        </a:p>
      </dgm:t>
    </dgm:pt>
    <dgm:pt modelId="{5D75C7A3-442D-44E5-A22D-222AC41085EA}" type="sibTrans" cxnId="{8AF61F76-12F5-4452-B325-7224943D54FE}">
      <dgm:prSet/>
      <dgm:spPr/>
      <dgm:t>
        <a:bodyPr/>
        <a:lstStyle/>
        <a:p>
          <a:endParaRPr lang="en-GB"/>
        </a:p>
      </dgm:t>
    </dgm:pt>
    <dgm:pt modelId="{92B2C925-13B9-470D-AB8E-A7F43FF0586C}" type="pres">
      <dgm:prSet presAssocID="{45749B12-9AC8-45B8-A160-45EB747E5857}" presName="linearFlow" presStyleCnt="0">
        <dgm:presLayoutVars>
          <dgm:dir/>
          <dgm:animLvl val="lvl"/>
          <dgm:resizeHandles/>
        </dgm:presLayoutVars>
      </dgm:prSet>
      <dgm:spPr/>
    </dgm:pt>
    <dgm:pt modelId="{0AAC3879-4AB7-42F1-9DB5-9B8325848F78}" type="pres">
      <dgm:prSet presAssocID="{45C814E5-E2D8-4DE9-8ECE-E86EA0922997}" presName="compositeNode" presStyleCnt="0">
        <dgm:presLayoutVars>
          <dgm:bulletEnabled val="1"/>
        </dgm:presLayoutVars>
      </dgm:prSet>
      <dgm:spPr/>
    </dgm:pt>
    <dgm:pt modelId="{4242D700-7362-47CC-851B-0715DE781F86}" type="pres">
      <dgm:prSet presAssocID="{45C814E5-E2D8-4DE9-8ECE-E86EA0922997}" presName="image" presStyleLbl="fgImgPlace1" presStyleIdx="0" presStyleCnt="3"/>
      <dgm:spPr>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dgm:spPr>
      <dgm:extLst>
        <a:ext uri="{E40237B7-FDA0-4F09-8148-C483321AD2D9}">
          <dgm14:cNvPr xmlns:dgm14="http://schemas.microsoft.com/office/drawing/2010/diagram" id="0" name="" descr="Neighborhood with solid fill"/>
        </a:ext>
      </dgm:extLst>
    </dgm:pt>
    <dgm:pt modelId="{1F3AE7A2-DD9E-4CCF-8654-38FC43337B18}" type="pres">
      <dgm:prSet presAssocID="{45C814E5-E2D8-4DE9-8ECE-E86EA0922997}" presName="childNode" presStyleLbl="node1" presStyleIdx="0" presStyleCnt="3">
        <dgm:presLayoutVars>
          <dgm:bulletEnabled val="1"/>
        </dgm:presLayoutVars>
      </dgm:prSet>
      <dgm:spPr/>
    </dgm:pt>
    <dgm:pt modelId="{FC13B0A1-3CFE-4452-BB6E-D138DDC23A11}" type="pres">
      <dgm:prSet presAssocID="{45C814E5-E2D8-4DE9-8ECE-E86EA0922997}" presName="parentNode" presStyleLbl="revTx" presStyleIdx="0" presStyleCnt="3">
        <dgm:presLayoutVars>
          <dgm:chMax val="0"/>
          <dgm:bulletEnabled val="1"/>
        </dgm:presLayoutVars>
      </dgm:prSet>
      <dgm:spPr/>
    </dgm:pt>
    <dgm:pt modelId="{DA88E916-5FAF-400D-8D76-D0D2A4DC6035}" type="pres">
      <dgm:prSet presAssocID="{82C02477-BC1B-48E5-8C32-6111BC43014C}" presName="sibTrans" presStyleCnt="0"/>
      <dgm:spPr/>
    </dgm:pt>
    <dgm:pt modelId="{C322A93E-B770-4733-85BA-38276BCAECC8}" type="pres">
      <dgm:prSet presAssocID="{D64711E8-0C62-43AE-B865-A2B58EDFF242}" presName="compositeNode" presStyleCnt="0">
        <dgm:presLayoutVars>
          <dgm:bulletEnabled val="1"/>
        </dgm:presLayoutVars>
      </dgm:prSet>
      <dgm:spPr/>
    </dgm:pt>
    <dgm:pt modelId="{0AFAD907-79DC-4653-850B-1B85CD48AA5A}" type="pres">
      <dgm:prSet presAssocID="{D64711E8-0C62-43AE-B865-A2B58EDFF242}" presName="image" presStyleLbl="fgImgPlace1" presStyleIdx="1" presStyleCnt="3"/>
      <dgm:spPr>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dgm:spPr>
      <dgm:extLst>
        <a:ext uri="{E40237B7-FDA0-4F09-8148-C483321AD2D9}">
          <dgm14:cNvPr xmlns:dgm14="http://schemas.microsoft.com/office/drawing/2010/diagram" id="0" name="" descr="Group with solid fill"/>
        </a:ext>
      </dgm:extLst>
    </dgm:pt>
    <dgm:pt modelId="{1BD08CBD-B011-49FE-83FB-CD66E4F87B30}" type="pres">
      <dgm:prSet presAssocID="{D64711E8-0C62-43AE-B865-A2B58EDFF242}" presName="childNode" presStyleLbl="node1" presStyleIdx="1" presStyleCnt="3">
        <dgm:presLayoutVars>
          <dgm:bulletEnabled val="1"/>
        </dgm:presLayoutVars>
      </dgm:prSet>
      <dgm:spPr/>
    </dgm:pt>
    <dgm:pt modelId="{9601B886-A772-4197-A730-1D3774E96154}" type="pres">
      <dgm:prSet presAssocID="{D64711E8-0C62-43AE-B865-A2B58EDFF242}" presName="parentNode" presStyleLbl="revTx" presStyleIdx="1" presStyleCnt="3">
        <dgm:presLayoutVars>
          <dgm:chMax val="0"/>
          <dgm:bulletEnabled val="1"/>
        </dgm:presLayoutVars>
      </dgm:prSet>
      <dgm:spPr/>
    </dgm:pt>
    <dgm:pt modelId="{FBC02E46-8719-4714-9745-B2F3B719ECF8}" type="pres">
      <dgm:prSet presAssocID="{06926A94-045E-4ACD-B483-637FF0B81708}" presName="sibTrans" presStyleCnt="0"/>
      <dgm:spPr/>
    </dgm:pt>
    <dgm:pt modelId="{0487987C-5376-4B21-A260-CF064D61F631}" type="pres">
      <dgm:prSet presAssocID="{C5F3C718-0A2D-4832-9CBE-FCF0D56D4FFD}" presName="compositeNode" presStyleCnt="0">
        <dgm:presLayoutVars>
          <dgm:bulletEnabled val="1"/>
        </dgm:presLayoutVars>
      </dgm:prSet>
      <dgm:spPr/>
    </dgm:pt>
    <dgm:pt modelId="{CA7A83FE-C6D9-4AF5-8AB4-AAEA4BF4831E}" type="pres">
      <dgm:prSet presAssocID="{C5F3C718-0A2D-4832-9CBE-FCF0D56D4FFD}" presName="image" presStyleLbl="fgImgPlace1" presStyleIdx="2" presStyleCnt="3"/>
      <dgm:spPr>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dgm:spPr>
      <dgm:extLst>
        <a:ext uri="{E40237B7-FDA0-4F09-8148-C483321AD2D9}">
          <dgm14:cNvPr xmlns:dgm14="http://schemas.microsoft.com/office/drawing/2010/diagram" id="0" name="" descr="Man with cane with solid fill"/>
        </a:ext>
      </dgm:extLst>
    </dgm:pt>
    <dgm:pt modelId="{B38D8A43-CD7A-4DEE-8E4C-60ECED0916C0}" type="pres">
      <dgm:prSet presAssocID="{C5F3C718-0A2D-4832-9CBE-FCF0D56D4FFD}" presName="childNode" presStyleLbl="node1" presStyleIdx="2" presStyleCnt="3">
        <dgm:presLayoutVars>
          <dgm:bulletEnabled val="1"/>
        </dgm:presLayoutVars>
      </dgm:prSet>
      <dgm:spPr/>
    </dgm:pt>
    <dgm:pt modelId="{FACA27E0-4553-4C44-BEE0-45E3F70B1494}" type="pres">
      <dgm:prSet presAssocID="{C5F3C718-0A2D-4832-9CBE-FCF0D56D4FFD}" presName="parentNode" presStyleLbl="revTx" presStyleIdx="2" presStyleCnt="3">
        <dgm:presLayoutVars>
          <dgm:chMax val="0"/>
          <dgm:bulletEnabled val="1"/>
        </dgm:presLayoutVars>
      </dgm:prSet>
      <dgm:spPr/>
    </dgm:pt>
  </dgm:ptLst>
  <dgm:cxnLst>
    <dgm:cxn modelId="{8E5EBC03-EE8B-4EE6-AB56-88A0BCFFA88C}" type="presOf" srcId="{7705D254-656D-4F98-BB02-7359667953EE}" destId="{1F3AE7A2-DD9E-4CCF-8654-38FC43337B18}" srcOrd="0" destOrd="1" presId="urn:microsoft.com/office/officeart/2005/8/layout/hList2"/>
    <dgm:cxn modelId="{BA5F8004-9BD3-4A8B-9163-0B73F23A2B0E}" type="presOf" srcId="{58AC3B87-EBC1-4038-AAC6-C4BD27F3999B}" destId="{1BD08CBD-B011-49FE-83FB-CD66E4F87B30}" srcOrd="0" destOrd="4" presId="urn:microsoft.com/office/officeart/2005/8/layout/hList2"/>
    <dgm:cxn modelId="{CB8B1905-AE09-43B1-8483-DF30B159E217}" srcId="{45C814E5-E2D8-4DE9-8ECE-E86EA0922997}" destId="{7705D254-656D-4F98-BB02-7359667953EE}" srcOrd="1" destOrd="0" parTransId="{384CB7BA-835B-4DA2-893F-2A098BBE0C89}" sibTransId="{364D1CB5-02C6-4BD2-A64B-BB69FFB83C4D}"/>
    <dgm:cxn modelId="{6E06400A-0F5B-4F58-9D42-A21E79A887F7}" srcId="{45749B12-9AC8-45B8-A160-45EB747E5857}" destId="{45C814E5-E2D8-4DE9-8ECE-E86EA0922997}" srcOrd="0" destOrd="0" parTransId="{AC60E4D4-C82D-4196-894E-51E5794F46BC}" sibTransId="{82C02477-BC1B-48E5-8C32-6111BC43014C}"/>
    <dgm:cxn modelId="{01B3A813-864B-4B2C-BA28-2BC6FD20A08F}" type="presOf" srcId="{C5F3C718-0A2D-4832-9CBE-FCF0D56D4FFD}" destId="{FACA27E0-4553-4C44-BEE0-45E3F70B1494}" srcOrd="0" destOrd="0" presId="urn:microsoft.com/office/officeart/2005/8/layout/hList2"/>
    <dgm:cxn modelId="{5076581F-E3BB-4CD8-9F5A-9A23F43AA599}" srcId="{D64711E8-0C62-43AE-B865-A2B58EDFF242}" destId="{8FF1EF26-B253-40A0-97C1-F3E174DCA718}" srcOrd="0" destOrd="0" parTransId="{9F14F098-798E-413F-A958-012702C1388A}" sibTransId="{D0298132-BAC7-42DB-A102-734C31C7B186}"/>
    <dgm:cxn modelId="{1DC6F92C-27B7-4D68-982B-B7E9DE27B69E}" srcId="{C5F3C718-0A2D-4832-9CBE-FCF0D56D4FFD}" destId="{886CEFA9-974F-46FC-8030-7A5589AE8B47}" srcOrd="3" destOrd="0" parTransId="{9D99F3AF-C8CD-4331-A820-9A871E66791E}" sibTransId="{9E3FEE1A-3BEC-48FD-9BEB-002A5BFB6760}"/>
    <dgm:cxn modelId="{D1FC4E3B-89F7-4DF7-BCBF-37751BF06E2B}" srcId="{45749B12-9AC8-45B8-A160-45EB747E5857}" destId="{D64711E8-0C62-43AE-B865-A2B58EDFF242}" srcOrd="1" destOrd="0" parTransId="{99DBE752-026E-4DFA-80D5-7B71EDF2A347}" sibTransId="{06926A94-045E-4ACD-B483-637FF0B81708}"/>
    <dgm:cxn modelId="{18B0203C-8193-4BC5-B292-DCF28D49DE61}" srcId="{45C814E5-E2D8-4DE9-8ECE-E86EA0922997}" destId="{85768322-E3B5-43AE-B42E-126535D71E68}" srcOrd="3" destOrd="0" parTransId="{75E3417F-19E8-4EBE-B69D-02231C317772}" sibTransId="{105762D1-4617-4B59-8A0B-02EF7466AC30}"/>
    <dgm:cxn modelId="{39FBD13E-62A4-410F-9640-AB9564317B4C}" srcId="{D64711E8-0C62-43AE-B865-A2B58EDFF242}" destId="{5BE13450-E744-4F93-B715-0E12B2C55D75}" srcOrd="2" destOrd="0" parTransId="{9F42E6D1-2CA5-4136-B783-CCEC23588209}" sibTransId="{00E3F932-B66B-46A1-A30C-1E7CB7E01699}"/>
    <dgm:cxn modelId="{BCBC6E3F-DA86-4762-A91B-3BC493DA8ABA}" type="presOf" srcId="{85768322-E3B5-43AE-B42E-126535D71E68}" destId="{1F3AE7A2-DD9E-4CCF-8654-38FC43337B18}" srcOrd="0" destOrd="3" presId="urn:microsoft.com/office/officeart/2005/8/layout/hList2"/>
    <dgm:cxn modelId="{810A835C-957A-440D-AF0A-DF6C0ABA5BF3}" type="presOf" srcId="{B2569F50-D495-4E55-AEC4-FF1EB9F854D9}" destId="{1F3AE7A2-DD9E-4CCF-8654-38FC43337B18}" srcOrd="0" destOrd="2" presId="urn:microsoft.com/office/officeart/2005/8/layout/hList2"/>
    <dgm:cxn modelId="{3D9E8462-AEF0-4D8D-9B41-B42F8EBAFE0A}" srcId="{C5F3C718-0A2D-4832-9CBE-FCF0D56D4FFD}" destId="{FFAA7EE4-C620-4921-9BE6-037960D1947C}" srcOrd="1" destOrd="0" parTransId="{A1997867-DAAA-4A11-AF2B-79446CB8BE78}" sibTransId="{5EF7B139-5EDC-44C6-B352-5DA0EF8E5F4E}"/>
    <dgm:cxn modelId="{11F16C47-4A1B-4046-9845-E3C5147EEF5C}" type="presOf" srcId="{BC69D940-1E99-4CF6-A6C0-19DD9400E6C4}" destId="{1BD08CBD-B011-49FE-83FB-CD66E4F87B30}" srcOrd="0" destOrd="1" presId="urn:microsoft.com/office/officeart/2005/8/layout/hList2"/>
    <dgm:cxn modelId="{2D67B348-2AF2-45A0-A238-C3D05FFE0558}" type="presOf" srcId="{45749B12-9AC8-45B8-A160-45EB747E5857}" destId="{92B2C925-13B9-470D-AB8E-A7F43FF0586C}" srcOrd="0" destOrd="0" presId="urn:microsoft.com/office/officeart/2005/8/layout/hList2"/>
    <dgm:cxn modelId="{35A19F4A-F818-4561-A1DB-D8DAFA10039E}" type="presOf" srcId="{E2AD984A-E6D9-4C14-B798-8E24A9273CB3}" destId="{B38D8A43-CD7A-4DEE-8E4C-60ECED0916C0}" srcOrd="0" destOrd="0" presId="urn:microsoft.com/office/officeart/2005/8/layout/hList2"/>
    <dgm:cxn modelId="{74A86F6D-85F2-42C7-9134-592505B3DE0F}" type="presOf" srcId="{D317C8F9-85D7-4FC0-9C3F-3E6F3BDB0E1C}" destId="{B38D8A43-CD7A-4DEE-8E4C-60ECED0916C0}" srcOrd="0" destOrd="2" presId="urn:microsoft.com/office/officeart/2005/8/layout/hList2"/>
    <dgm:cxn modelId="{29494E54-60A8-4CEC-AA6D-01E2432FC182}" type="presOf" srcId="{45C814E5-E2D8-4DE9-8ECE-E86EA0922997}" destId="{FC13B0A1-3CFE-4452-BB6E-D138DDC23A11}" srcOrd="0" destOrd="0" presId="urn:microsoft.com/office/officeart/2005/8/layout/hList2"/>
    <dgm:cxn modelId="{DF698C75-621A-4F26-89BB-8C7760AC4981}" srcId="{45C814E5-E2D8-4DE9-8ECE-E86EA0922997}" destId="{887EB0F8-A12C-49B3-852A-ADEFE35B20BE}" srcOrd="0" destOrd="0" parTransId="{69A9BF8D-8329-4723-A515-34AFD2886F54}" sibTransId="{DE232F3B-9C37-4B29-A317-436D9C6B3316}"/>
    <dgm:cxn modelId="{8AF61F76-12F5-4452-B325-7224943D54FE}" srcId="{D64711E8-0C62-43AE-B865-A2B58EDFF242}" destId="{BC69D940-1E99-4CF6-A6C0-19DD9400E6C4}" srcOrd="1" destOrd="0" parTransId="{DA6025FB-69FF-4FA6-B842-7952C64728B6}" sibTransId="{5D75C7A3-442D-44E5-A22D-222AC41085EA}"/>
    <dgm:cxn modelId="{0E72C989-AC66-4DB9-A8AD-E0CE04D4416E}" type="presOf" srcId="{5BE13450-E744-4F93-B715-0E12B2C55D75}" destId="{1BD08CBD-B011-49FE-83FB-CD66E4F87B30}" srcOrd="0" destOrd="2" presId="urn:microsoft.com/office/officeart/2005/8/layout/hList2"/>
    <dgm:cxn modelId="{996FE290-1BE2-4DF5-ADB7-1A98E14A3F65}" srcId="{45749B12-9AC8-45B8-A160-45EB747E5857}" destId="{C5F3C718-0A2D-4832-9CBE-FCF0D56D4FFD}" srcOrd="2" destOrd="0" parTransId="{D50B4B5A-7D9E-4868-BFD2-2B8626DB9EDA}" sibTransId="{B19213A9-ED24-4D65-B33F-90F292355FBF}"/>
    <dgm:cxn modelId="{7AB6A193-18AB-4461-B388-793E1F9BB737}" type="presOf" srcId="{886CEFA9-974F-46FC-8030-7A5589AE8B47}" destId="{B38D8A43-CD7A-4DEE-8E4C-60ECED0916C0}" srcOrd="0" destOrd="3" presId="urn:microsoft.com/office/officeart/2005/8/layout/hList2"/>
    <dgm:cxn modelId="{A1D46BA7-14E1-4B34-94A2-7B461A550147}" type="presOf" srcId="{D64711E8-0C62-43AE-B865-A2B58EDFF242}" destId="{9601B886-A772-4197-A730-1D3774E96154}" srcOrd="0" destOrd="0" presId="urn:microsoft.com/office/officeart/2005/8/layout/hList2"/>
    <dgm:cxn modelId="{278536A8-3D05-494C-8151-6B6DE6C69965}" type="presOf" srcId="{8FF1EF26-B253-40A0-97C1-F3E174DCA718}" destId="{1BD08CBD-B011-49FE-83FB-CD66E4F87B30}" srcOrd="0" destOrd="0" presId="urn:microsoft.com/office/officeart/2005/8/layout/hList2"/>
    <dgm:cxn modelId="{555496AA-672E-4E67-B6F2-5429512F28DA}" type="presOf" srcId="{D1149EB3-4C29-4747-83A2-8A45F2FD37E8}" destId="{1BD08CBD-B011-49FE-83FB-CD66E4F87B30}" srcOrd="0" destOrd="3" presId="urn:microsoft.com/office/officeart/2005/8/layout/hList2"/>
    <dgm:cxn modelId="{59238CB1-4F15-4225-966B-A75A70AC0181}" type="presOf" srcId="{887EB0F8-A12C-49B3-852A-ADEFE35B20BE}" destId="{1F3AE7A2-DD9E-4CCF-8654-38FC43337B18}" srcOrd="0" destOrd="0" presId="urn:microsoft.com/office/officeart/2005/8/layout/hList2"/>
    <dgm:cxn modelId="{98B583BB-E56B-4470-95B6-999EDD0695D6}" srcId="{D64711E8-0C62-43AE-B865-A2B58EDFF242}" destId="{58AC3B87-EBC1-4038-AAC6-C4BD27F3999B}" srcOrd="4" destOrd="0" parTransId="{B433578E-AF33-461E-A7B7-3471CFFBDC48}" sibTransId="{BC1F8E71-9C13-4A69-8937-99EC8DBFD73C}"/>
    <dgm:cxn modelId="{C409C0CC-ECD7-4562-B8F1-BAEBD1AE8801}" srcId="{D64711E8-0C62-43AE-B865-A2B58EDFF242}" destId="{D1149EB3-4C29-4747-83A2-8A45F2FD37E8}" srcOrd="3" destOrd="0" parTransId="{B1CC4214-48F7-4FAB-BE6A-313702B9E08D}" sibTransId="{5F25A571-537E-4A98-AB15-9C92DB141154}"/>
    <dgm:cxn modelId="{5970BFD8-C9B0-4B09-B2AC-D3D1F8A7189A}" srcId="{C5F3C718-0A2D-4832-9CBE-FCF0D56D4FFD}" destId="{E2AD984A-E6D9-4C14-B798-8E24A9273CB3}" srcOrd="0" destOrd="0" parTransId="{31ADD566-864E-48BE-AAFD-CE7BC1E15140}" sibTransId="{9F787D01-F39B-437C-B616-7004DBEA470E}"/>
    <dgm:cxn modelId="{A365C7E2-8C53-4567-A671-D37EFE34B568}" srcId="{C5F3C718-0A2D-4832-9CBE-FCF0D56D4FFD}" destId="{D317C8F9-85D7-4FC0-9C3F-3E6F3BDB0E1C}" srcOrd="2" destOrd="0" parTransId="{D8C6CF36-6E31-4811-9811-FD1497B5D6C8}" sibTransId="{024259FD-CE0F-4BC5-89A6-65733BF167E0}"/>
    <dgm:cxn modelId="{00DC1CF0-BA3D-4D19-8A50-7FDA13E1810B}" type="presOf" srcId="{FFAA7EE4-C620-4921-9BE6-037960D1947C}" destId="{B38D8A43-CD7A-4DEE-8E4C-60ECED0916C0}" srcOrd="0" destOrd="1" presId="urn:microsoft.com/office/officeart/2005/8/layout/hList2"/>
    <dgm:cxn modelId="{2FCEA0F4-414C-4A79-90FE-BD77C6BDBAFC}" srcId="{45C814E5-E2D8-4DE9-8ECE-E86EA0922997}" destId="{B2569F50-D495-4E55-AEC4-FF1EB9F854D9}" srcOrd="2" destOrd="0" parTransId="{7C28E391-8C90-4F4E-91F0-021A1FCC7D86}" sibTransId="{8D26C66E-D91C-4575-9EC9-9F4F56BDF72E}"/>
    <dgm:cxn modelId="{686F6770-14BB-436E-8704-50FB8204C663}" type="presParOf" srcId="{92B2C925-13B9-470D-AB8E-A7F43FF0586C}" destId="{0AAC3879-4AB7-42F1-9DB5-9B8325848F78}" srcOrd="0" destOrd="0" presId="urn:microsoft.com/office/officeart/2005/8/layout/hList2"/>
    <dgm:cxn modelId="{0501533A-CC21-4DCE-AFB7-ABBB867ADC03}" type="presParOf" srcId="{0AAC3879-4AB7-42F1-9DB5-9B8325848F78}" destId="{4242D700-7362-47CC-851B-0715DE781F86}" srcOrd="0" destOrd="0" presId="urn:microsoft.com/office/officeart/2005/8/layout/hList2"/>
    <dgm:cxn modelId="{742DB983-9B42-4F90-A626-E11F8B80E1CC}" type="presParOf" srcId="{0AAC3879-4AB7-42F1-9DB5-9B8325848F78}" destId="{1F3AE7A2-DD9E-4CCF-8654-38FC43337B18}" srcOrd="1" destOrd="0" presId="urn:microsoft.com/office/officeart/2005/8/layout/hList2"/>
    <dgm:cxn modelId="{10695A22-F005-4E1D-B546-03D45D003591}" type="presParOf" srcId="{0AAC3879-4AB7-42F1-9DB5-9B8325848F78}" destId="{FC13B0A1-3CFE-4452-BB6E-D138DDC23A11}" srcOrd="2" destOrd="0" presId="urn:microsoft.com/office/officeart/2005/8/layout/hList2"/>
    <dgm:cxn modelId="{DAF83E3E-66A2-43FE-B652-E695AB3BF6EE}" type="presParOf" srcId="{92B2C925-13B9-470D-AB8E-A7F43FF0586C}" destId="{DA88E916-5FAF-400D-8D76-D0D2A4DC6035}" srcOrd="1" destOrd="0" presId="urn:microsoft.com/office/officeart/2005/8/layout/hList2"/>
    <dgm:cxn modelId="{4E493ABE-C1F0-4D6F-85B5-B8A8907F3266}" type="presParOf" srcId="{92B2C925-13B9-470D-AB8E-A7F43FF0586C}" destId="{C322A93E-B770-4733-85BA-38276BCAECC8}" srcOrd="2" destOrd="0" presId="urn:microsoft.com/office/officeart/2005/8/layout/hList2"/>
    <dgm:cxn modelId="{F742124C-F4CB-40E1-976E-165E307DED18}" type="presParOf" srcId="{C322A93E-B770-4733-85BA-38276BCAECC8}" destId="{0AFAD907-79DC-4653-850B-1B85CD48AA5A}" srcOrd="0" destOrd="0" presId="urn:microsoft.com/office/officeart/2005/8/layout/hList2"/>
    <dgm:cxn modelId="{18F811E2-52AF-4283-9A78-F8D6DE187DB8}" type="presParOf" srcId="{C322A93E-B770-4733-85BA-38276BCAECC8}" destId="{1BD08CBD-B011-49FE-83FB-CD66E4F87B30}" srcOrd="1" destOrd="0" presId="urn:microsoft.com/office/officeart/2005/8/layout/hList2"/>
    <dgm:cxn modelId="{5110DA85-CEB8-4C82-954D-60F3454EB07B}" type="presParOf" srcId="{C322A93E-B770-4733-85BA-38276BCAECC8}" destId="{9601B886-A772-4197-A730-1D3774E96154}" srcOrd="2" destOrd="0" presId="urn:microsoft.com/office/officeart/2005/8/layout/hList2"/>
    <dgm:cxn modelId="{15E275DA-5BC6-4A45-96CF-F9B5D201D55A}" type="presParOf" srcId="{92B2C925-13B9-470D-AB8E-A7F43FF0586C}" destId="{FBC02E46-8719-4714-9745-B2F3B719ECF8}" srcOrd="3" destOrd="0" presId="urn:microsoft.com/office/officeart/2005/8/layout/hList2"/>
    <dgm:cxn modelId="{0A54C340-78C9-4E9F-83DD-D80CEC75EC81}" type="presParOf" srcId="{92B2C925-13B9-470D-AB8E-A7F43FF0586C}" destId="{0487987C-5376-4B21-A260-CF064D61F631}" srcOrd="4" destOrd="0" presId="urn:microsoft.com/office/officeart/2005/8/layout/hList2"/>
    <dgm:cxn modelId="{A922997A-8752-4E91-B9C5-084638B11FBE}" type="presParOf" srcId="{0487987C-5376-4B21-A260-CF064D61F631}" destId="{CA7A83FE-C6D9-4AF5-8AB4-AAEA4BF4831E}" srcOrd="0" destOrd="0" presId="urn:microsoft.com/office/officeart/2005/8/layout/hList2"/>
    <dgm:cxn modelId="{DA032468-804C-4BEE-8231-80C9554C0E9C}" type="presParOf" srcId="{0487987C-5376-4B21-A260-CF064D61F631}" destId="{B38D8A43-CD7A-4DEE-8E4C-60ECED0916C0}" srcOrd="1" destOrd="0" presId="urn:microsoft.com/office/officeart/2005/8/layout/hList2"/>
    <dgm:cxn modelId="{DB6F8790-274A-4F7D-AB83-79B5F26599ED}" type="presParOf" srcId="{0487987C-5376-4B21-A260-CF064D61F631}" destId="{FACA27E0-4553-4C44-BEE0-45E3F70B1494}" srcOrd="2" destOrd="0" presId="urn:microsoft.com/office/officeart/2005/8/layout/h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474ADA19-24BC-1441-9C30-3B1E01219489}" type="doc">
      <dgm:prSet loTypeId="urn:microsoft.com/office/officeart/2005/8/layout/process2" loCatId="" qsTypeId="urn:microsoft.com/office/officeart/2005/8/quickstyle/simple1" qsCatId="simple" csTypeId="urn:microsoft.com/office/officeart/2005/8/colors/accent0_3" csCatId="mainScheme" phldr="1"/>
      <dgm:spPr/>
    </dgm:pt>
    <dgm:pt modelId="{327BB194-0013-A64C-8FFF-1CC1E6B73195}">
      <dgm:prSet phldrT="[Text]"/>
      <dgm:spPr/>
      <dgm:t>
        <a:bodyPr/>
        <a:lstStyle/>
        <a:p>
          <a:r>
            <a:rPr lang="en-GB"/>
            <a:t>Standard statement</a:t>
          </a:r>
        </a:p>
      </dgm:t>
    </dgm:pt>
    <dgm:pt modelId="{27EFC2B7-DEBF-994D-9AD8-345CE40F3A9B}" type="parTrans" cxnId="{34AFF333-7F39-A54F-988B-F8FA5E5A685C}">
      <dgm:prSet/>
      <dgm:spPr/>
      <dgm:t>
        <a:bodyPr/>
        <a:lstStyle/>
        <a:p>
          <a:endParaRPr lang="en-GB"/>
        </a:p>
      </dgm:t>
    </dgm:pt>
    <dgm:pt modelId="{FB2A8042-A513-AA48-A1EC-958720DCC68D}" type="sibTrans" cxnId="{34AFF333-7F39-A54F-988B-F8FA5E5A685C}">
      <dgm:prSet/>
      <dgm:spPr/>
      <dgm:t>
        <a:bodyPr/>
        <a:lstStyle/>
        <a:p>
          <a:endParaRPr lang="en-GB"/>
        </a:p>
      </dgm:t>
    </dgm:pt>
    <dgm:pt modelId="{A4E991ED-0085-9749-AEF8-66044C40A714}">
      <dgm:prSet phldrT="[Text]"/>
      <dgm:spPr/>
      <dgm:t>
        <a:bodyPr/>
        <a:lstStyle/>
        <a:p>
          <a:r>
            <a:rPr lang="en-GB"/>
            <a:t>Rationale</a:t>
          </a:r>
        </a:p>
      </dgm:t>
    </dgm:pt>
    <dgm:pt modelId="{D1E3691B-59F4-4149-9925-D2525CCB404F}" type="parTrans" cxnId="{12176615-AE1F-1140-A56F-EC7387DC7DDC}">
      <dgm:prSet/>
      <dgm:spPr/>
      <dgm:t>
        <a:bodyPr/>
        <a:lstStyle/>
        <a:p>
          <a:endParaRPr lang="en-GB"/>
        </a:p>
      </dgm:t>
    </dgm:pt>
    <dgm:pt modelId="{C6B63468-F72C-C846-B521-34BC4B9E7124}" type="sibTrans" cxnId="{12176615-AE1F-1140-A56F-EC7387DC7DDC}">
      <dgm:prSet/>
      <dgm:spPr/>
      <dgm:t>
        <a:bodyPr/>
        <a:lstStyle/>
        <a:p>
          <a:endParaRPr lang="en-GB"/>
        </a:p>
      </dgm:t>
    </dgm:pt>
    <dgm:pt modelId="{E024EAB1-F366-844A-8509-8AA20CA990C0}">
      <dgm:prSet phldrT="[Text]"/>
      <dgm:spPr/>
      <dgm:t>
        <a:bodyPr/>
        <a:lstStyle/>
        <a:p>
          <a:r>
            <a:rPr lang="en-GB"/>
            <a:t>Criteria</a:t>
          </a:r>
        </a:p>
      </dgm:t>
    </dgm:pt>
    <dgm:pt modelId="{2F04CB61-9F2D-9C41-98B1-6D045A739FF0}" type="parTrans" cxnId="{E5265823-020F-AA42-A2F9-E8218918CB85}">
      <dgm:prSet/>
      <dgm:spPr/>
      <dgm:t>
        <a:bodyPr/>
        <a:lstStyle/>
        <a:p>
          <a:endParaRPr lang="en-GB"/>
        </a:p>
      </dgm:t>
    </dgm:pt>
    <dgm:pt modelId="{ABAA0FE7-78F2-6D42-85CC-C2CEA6E9E8E6}" type="sibTrans" cxnId="{E5265823-020F-AA42-A2F9-E8218918CB85}">
      <dgm:prSet/>
      <dgm:spPr/>
      <dgm:t>
        <a:bodyPr/>
        <a:lstStyle/>
        <a:p>
          <a:endParaRPr lang="en-GB"/>
        </a:p>
      </dgm:t>
    </dgm:pt>
    <dgm:pt modelId="{62D67B0D-9A3A-3E44-9CB7-70289516997F}" type="pres">
      <dgm:prSet presAssocID="{474ADA19-24BC-1441-9C30-3B1E01219489}" presName="linearFlow" presStyleCnt="0">
        <dgm:presLayoutVars>
          <dgm:resizeHandles val="exact"/>
        </dgm:presLayoutVars>
      </dgm:prSet>
      <dgm:spPr/>
    </dgm:pt>
    <dgm:pt modelId="{C7FB80E8-A6B1-CA40-B1EA-D379252D2A9B}" type="pres">
      <dgm:prSet presAssocID="{327BB194-0013-A64C-8FFF-1CC1E6B73195}" presName="node" presStyleLbl="node1" presStyleIdx="0" presStyleCnt="3">
        <dgm:presLayoutVars>
          <dgm:bulletEnabled val="1"/>
        </dgm:presLayoutVars>
      </dgm:prSet>
      <dgm:spPr/>
    </dgm:pt>
    <dgm:pt modelId="{2B1459A4-EDD4-854E-AA63-0F7BDF122CE3}" type="pres">
      <dgm:prSet presAssocID="{FB2A8042-A513-AA48-A1EC-958720DCC68D}" presName="sibTrans" presStyleLbl="sibTrans2D1" presStyleIdx="0" presStyleCnt="2"/>
      <dgm:spPr/>
    </dgm:pt>
    <dgm:pt modelId="{3C07DB39-C320-9E4E-A0B7-CA1DC8D96174}" type="pres">
      <dgm:prSet presAssocID="{FB2A8042-A513-AA48-A1EC-958720DCC68D}" presName="connectorText" presStyleLbl="sibTrans2D1" presStyleIdx="0" presStyleCnt="2"/>
      <dgm:spPr/>
    </dgm:pt>
    <dgm:pt modelId="{8EB3A257-069A-244B-B59E-9F2301D593D8}" type="pres">
      <dgm:prSet presAssocID="{A4E991ED-0085-9749-AEF8-66044C40A714}" presName="node" presStyleLbl="node1" presStyleIdx="1" presStyleCnt="3">
        <dgm:presLayoutVars>
          <dgm:bulletEnabled val="1"/>
        </dgm:presLayoutVars>
      </dgm:prSet>
      <dgm:spPr/>
    </dgm:pt>
    <dgm:pt modelId="{1F5A3647-96BE-374A-863F-DC7282EE40EC}" type="pres">
      <dgm:prSet presAssocID="{C6B63468-F72C-C846-B521-34BC4B9E7124}" presName="sibTrans" presStyleLbl="sibTrans2D1" presStyleIdx="1" presStyleCnt="2"/>
      <dgm:spPr/>
    </dgm:pt>
    <dgm:pt modelId="{A3808368-437D-D745-9EF1-E2645C24CB9F}" type="pres">
      <dgm:prSet presAssocID="{C6B63468-F72C-C846-B521-34BC4B9E7124}" presName="connectorText" presStyleLbl="sibTrans2D1" presStyleIdx="1" presStyleCnt="2"/>
      <dgm:spPr/>
    </dgm:pt>
    <dgm:pt modelId="{E4A3801B-5617-2A47-8AB0-D79318466669}" type="pres">
      <dgm:prSet presAssocID="{E024EAB1-F366-844A-8509-8AA20CA990C0}" presName="node" presStyleLbl="node1" presStyleIdx="2" presStyleCnt="3">
        <dgm:presLayoutVars>
          <dgm:bulletEnabled val="1"/>
        </dgm:presLayoutVars>
      </dgm:prSet>
      <dgm:spPr/>
    </dgm:pt>
  </dgm:ptLst>
  <dgm:cxnLst>
    <dgm:cxn modelId="{12176615-AE1F-1140-A56F-EC7387DC7DDC}" srcId="{474ADA19-24BC-1441-9C30-3B1E01219489}" destId="{A4E991ED-0085-9749-AEF8-66044C40A714}" srcOrd="1" destOrd="0" parTransId="{D1E3691B-59F4-4149-9925-D2525CCB404F}" sibTransId="{C6B63468-F72C-C846-B521-34BC4B9E7124}"/>
    <dgm:cxn modelId="{E5265823-020F-AA42-A2F9-E8218918CB85}" srcId="{474ADA19-24BC-1441-9C30-3B1E01219489}" destId="{E024EAB1-F366-844A-8509-8AA20CA990C0}" srcOrd="2" destOrd="0" parTransId="{2F04CB61-9F2D-9C41-98B1-6D045A739FF0}" sibTransId="{ABAA0FE7-78F2-6D42-85CC-C2CEA6E9E8E6}"/>
    <dgm:cxn modelId="{34AFF333-7F39-A54F-988B-F8FA5E5A685C}" srcId="{474ADA19-24BC-1441-9C30-3B1E01219489}" destId="{327BB194-0013-A64C-8FFF-1CC1E6B73195}" srcOrd="0" destOrd="0" parTransId="{27EFC2B7-DEBF-994D-9AD8-345CE40F3A9B}" sibTransId="{FB2A8042-A513-AA48-A1EC-958720DCC68D}"/>
    <dgm:cxn modelId="{EDAF0D6B-3340-8843-9DAC-65C9EA9DAB28}" type="presOf" srcId="{C6B63468-F72C-C846-B521-34BC4B9E7124}" destId="{1F5A3647-96BE-374A-863F-DC7282EE40EC}" srcOrd="0" destOrd="0" presId="urn:microsoft.com/office/officeart/2005/8/layout/process2"/>
    <dgm:cxn modelId="{9A0D9F55-6113-D941-8476-73895C988DF4}" type="presOf" srcId="{FB2A8042-A513-AA48-A1EC-958720DCC68D}" destId="{2B1459A4-EDD4-854E-AA63-0F7BDF122CE3}" srcOrd="0" destOrd="0" presId="urn:microsoft.com/office/officeart/2005/8/layout/process2"/>
    <dgm:cxn modelId="{62EAC89E-B42C-C94A-A451-4F48FF68FB67}" type="presOf" srcId="{A4E991ED-0085-9749-AEF8-66044C40A714}" destId="{8EB3A257-069A-244B-B59E-9F2301D593D8}" srcOrd="0" destOrd="0" presId="urn:microsoft.com/office/officeart/2005/8/layout/process2"/>
    <dgm:cxn modelId="{0D2B0BAB-D000-8046-BDA6-225BAD72F5FB}" type="presOf" srcId="{E024EAB1-F366-844A-8509-8AA20CA990C0}" destId="{E4A3801B-5617-2A47-8AB0-D79318466669}" srcOrd="0" destOrd="0" presId="urn:microsoft.com/office/officeart/2005/8/layout/process2"/>
    <dgm:cxn modelId="{CE8A7BAD-8260-5F49-94B6-C994D8AD5E0B}" type="presOf" srcId="{C6B63468-F72C-C846-B521-34BC4B9E7124}" destId="{A3808368-437D-D745-9EF1-E2645C24CB9F}" srcOrd="1" destOrd="0" presId="urn:microsoft.com/office/officeart/2005/8/layout/process2"/>
    <dgm:cxn modelId="{664227CB-88BD-924F-9E84-EFBF3F7D7E56}" type="presOf" srcId="{327BB194-0013-A64C-8FFF-1CC1E6B73195}" destId="{C7FB80E8-A6B1-CA40-B1EA-D379252D2A9B}" srcOrd="0" destOrd="0" presId="urn:microsoft.com/office/officeart/2005/8/layout/process2"/>
    <dgm:cxn modelId="{F686FBD5-7A5A-2348-A8CE-F2AA74AD6B19}" type="presOf" srcId="{474ADA19-24BC-1441-9C30-3B1E01219489}" destId="{62D67B0D-9A3A-3E44-9CB7-70289516997F}" srcOrd="0" destOrd="0" presId="urn:microsoft.com/office/officeart/2005/8/layout/process2"/>
    <dgm:cxn modelId="{B0CDC9E0-4C90-DF47-81F0-C1F6295B1D9E}" type="presOf" srcId="{FB2A8042-A513-AA48-A1EC-958720DCC68D}" destId="{3C07DB39-C320-9E4E-A0B7-CA1DC8D96174}" srcOrd="1" destOrd="0" presId="urn:microsoft.com/office/officeart/2005/8/layout/process2"/>
    <dgm:cxn modelId="{1EAADDB6-9CA3-F845-B9E4-8CE659151422}" type="presParOf" srcId="{62D67B0D-9A3A-3E44-9CB7-70289516997F}" destId="{C7FB80E8-A6B1-CA40-B1EA-D379252D2A9B}" srcOrd="0" destOrd="0" presId="urn:microsoft.com/office/officeart/2005/8/layout/process2"/>
    <dgm:cxn modelId="{5EAA1DAA-F5D2-0E43-9D24-AD036D52DBC5}" type="presParOf" srcId="{62D67B0D-9A3A-3E44-9CB7-70289516997F}" destId="{2B1459A4-EDD4-854E-AA63-0F7BDF122CE3}" srcOrd="1" destOrd="0" presId="urn:microsoft.com/office/officeart/2005/8/layout/process2"/>
    <dgm:cxn modelId="{15A277E5-8E6A-A640-98DF-8DE49E40CDB9}" type="presParOf" srcId="{2B1459A4-EDD4-854E-AA63-0F7BDF122CE3}" destId="{3C07DB39-C320-9E4E-A0B7-CA1DC8D96174}" srcOrd="0" destOrd="0" presId="urn:microsoft.com/office/officeart/2005/8/layout/process2"/>
    <dgm:cxn modelId="{64326B88-4A55-254D-A0C0-6A0B30A64BF5}" type="presParOf" srcId="{62D67B0D-9A3A-3E44-9CB7-70289516997F}" destId="{8EB3A257-069A-244B-B59E-9F2301D593D8}" srcOrd="2" destOrd="0" presId="urn:microsoft.com/office/officeart/2005/8/layout/process2"/>
    <dgm:cxn modelId="{35024BAA-FFA6-314E-BC0F-F3069D95EA4D}" type="presParOf" srcId="{62D67B0D-9A3A-3E44-9CB7-70289516997F}" destId="{1F5A3647-96BE-374A-863F-DC7282EE40EC}" srcOrd="3" destOrd="0" presId="urn:microsoft.com/office/officeart/2005/8/layout/process2"/>
    <dgm:cxn modelId="{15A46B87-26CE-C540-9580-5DECDAB361F6}" type="presParOf" srcId="{1F5A3647-96BE-374A-863F-DC7282EE40EC}" destId="{A3808368-437D-D745-9EF1-E2645C24CB9F}" srcOrd="0" destOrd="0" presId="urn:microsoft.com/office/officeart/2005/8/layout/process2"/>
    <dgm:cxn modelId="{C95EFB79-65A5-3149-9EB4-EB75319CEB62}" type="presParOf" srcId="{62D67B0D-9A3A-3E44-9CB7-70289516997F}" destId="{E4A3801B-5617-2A47-8AB0-D79318466669}" srcOrd="4" destOrd="0" presId="urn:microsoft.com/office/officeart/2005/8/layout/process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474ADA19-24BC-1441-9C30-3B1E01219489}" type="doc">
      <dgm:prSet loTypeId="urn:microsoft.com/office/officeart/2005/8/layout/process2" loCatId="" qsTypeId="urn:microsoft.com/office/officeart/2005/8/quickstyle/simple1" qsCatId="simple" csTypeId="urn:microsoft.com/office/officeart/2005/8/colors/accent0_3" csCatId="mainScheme" phldr="1"/>
      <dgm:spPr/>
    </dgm:pt>
    <dgm:pt modelId="{327BB194-0013-A64C-8FFF-1CC1E6B73195}">
      <dgm:prSet phldrT="[Text]"/>
      <dgm:spPr/>
      <dgm:t>
        <a:bodyPr/>
        <a:lstStyle/>
        <a:p>
          <a:r>
            <a:rPr lang="en-GB"/>
            <a:t>What does the standard mean for people</a:t>
          </a:r>
        </a:p>
      </dgm:t>
    </dgm:pt>
    <dgm:pt modelId="{27EFC2B7-DEBF-994D-9AD8-345CE40F3A9B}" type="parTrans" cxnId="{34AFF333-7F39-A54F-988B-F8FA5E5A685C}">
      <dgm:prSet/>
      <dgm:spPr/>
      <dgm:t>
        <a:bodyPr/>
        <a:lstStyle/>
        <a:p>
          <a:endParaRPr lang="en-GB"/>
        </a:p>
      </dgm:t>
    </dgm:pt>
    <dgm:pt modelId="{FB2A8042-A513-AA48-A1EC-958720DCC68D}" type="sibTrans" cxnId="{34AFF333-7F39-A54F-988B-F8FA5E5A685C}">
      <dgm:prSet/>
      <dgm:spPr/>
      <dgm:t>
        <a:bodyPr/>
        <a:lstStyle/>
        <a:p>
          <a:endParaRPr lang="en-GB"/>
        </a:p>
      </dgm:t>
    </dgm:pt>
    <dgm:pt modelId="{A4E991ED-0085-9749-AEF8-66044C40A714}">
      <dgm:prSet phldrT="[Text]"/>
      <dgm:spPr/>
      <dgm:t>
        <a:bodyPr/>
        <a:lstStyle/>
        <a:p>
          <a:r>
            <a:rPr lang="en-GB"/>
            <a:t>What does the standard mean for staff</a:t>
          </a:r>
        </a:p>
      </dgm:t>
    </dgm:pt>
    <dgm:pt modelId="{D1E3691B-59F4-4149-9925-D2525CCB404F}" type="parTrans" cxnId="{12176615-AE1F-1140-A56F-EC7387DC7DDC}">
      <dgm:prSet/>
      <dgm:spPr/>
      <dgm:t>
        <a:bodyPr/>
        <a:lstStyle/>
        <a:p>
          <a:endParaRPr lang="en-GB"/>
        </a:p>
      </dgm:t>
    </dgm:pt>
    <dgm:pt modelId="{C6B63468-F72C-C846-B521-34BC4B9E7124}" type="sibTrans" cxnId="{12176615-AE1F-1140-A56F-EC7387DC7DDC}">
      <dgm:prSet/>
      <dgm:spPr/>
      <dgm:t>
        <a:bodyPr/>
        <a:lstStyle/>
        <a:p>
          <a:endParaRPr lang="en-GB"/>
        </a:p>
      </dgm:t>
    </dgm:pt>
    <dgm:pt modelId="{E024EAB1-F366-844A-8509-8AA20CA990C0}">
      <dgm:prSet phldrT="[Text]"/>
      <dgm:spPr/>
      <dgm:t>
        <a:bodyPr/>
        <a:lstStyle/>
        <a:p>
          <a:r>
            <a:rPr lang="en-GB"/>
            <a:t>What does the standard mean for the organisation</a:t>
          </a:r>
        </a:p>
      </dgm:t>
    </dgm:pt>
    <dgm:pt modelId="{2F04CB61-9F2D-9C41-98B1-6D045A739FF0}" type="parTrans" cxnId="{E5265823-020F-AA42-A2F9-E8218918CB85}">
      <dgm:prSet/>
      <dgm:spPr/>
      <dgm:t>
        <a:bodyPr/>
        <a:lstStyle/>
        <a:p>
          <a:endParaRPr lang="en-GB"/>
        </a:p>
      </dgm:t>
    </dgm:pt>
    <dgm:pt modelId="{ABAA0FE7-78F2-6D42-85CC-C2CEA6E9E8E6}" type="sibTrans" cxnId="{E5265823-020F-AA42-A2F9-E8218918CB85}">
      <dgm:prSet/>
      <dgm:spPr/>
      <dgm:t>
        <a:bodyPr/>
        <a:lstStyle/>
        <a:p>
          <a:endParaRPr lang="en-GB"/>
        </a:p>
      </dgm:t>
    </dgm:pt>
    <dgm:pt modelId="{3D46E141-2D93-6748-A730-5F003B10C4CA}">
      <dgm:prSet phldrT="[Text]"/>
      <dgm:spPr/>
      <dgm:t>
        <a:bodyPr/>
        <a:lstStyle/>
        <a:p>
          <a:r>
            <a:rPr lang="en-GB"/>
            <a:t>Examples of what meeting this standard might look like</a:t>
          </a:r>
        </a:p>
      </dgm:t>
    </dgm:pt>
    <dgm:pt modelId="{8FE19919-27DE-D541-AD8C-B40A11FD9375}" type="parTrans" cxnId="{4A8CB104-FECF-4543-94B7-2E1F7464B502}">
      <dgm:prSet/>
      <dgm:spPr/>
      <dgm:t>
        <a:bodyPr/>
        <a:lstStyle/>
        <a:p>
          <a:endParaRPr lang="en-GB"/>
        </a:p>
      </dgm:t>
    </dgm:pt>
    <dgm:pt modelId="{924F0052-32B8-8B4E-B891-F1A1F30F7C0D}" type="sibTrans" cxnId="{4A8CB104-FECF-4543-94B7-2E1F7464B502}">
      <dgm:prSet/>
      <dgm:spPr/>
      <dgm:t>
        <a:bodyPr/>
        <a:lstStyle/>
        <a:p>
          <a:endParaRPr lang="en-GB"/>
        </a:p>
      </dgm:t>
    </dgm:pt>
    <dgm:pt modelId="{62D67B0D-9A3A-3E44-9CB7-70289516997F}" type="pres">
      <dgm:prSet presAssocID="{474ADA19-24BC-1441-9C30-3B1E01219489}" presName="linearFlow" presStyleCnt="0">
        <dgm:presLayoutVars>
          <dgm:resizeHandles val="exact"/>
        </dgm:presLayoutVars>
      </dgm:prSet>
      <dgm:spPr/>
    </dgm:pt>
    <dgm:pt modelId="{C7FB80E8-A6B1-CA40-B1EA-D379252D2A9B}" type="pres">
      <dgm:prSet presAssocID="{327BB194-0013-A64C-8FFF-1CC1E6B73195}" presName="node" presStyleLbl="node1" presStyleIdx="0" presStyleCnt="4" custLinFactNeighborX="644" custLinFactNeighborY="-3135">
        <dgm:presLayoutVars>
          <dgm:bulletEnabled val="1"/>
        </dgm:presLayoutVars>
      </dgm:prSet>
      <dgm:spPr/>
    </dgm:pt>
    <dgm:pt modelId="{2B1459A4-EDD4-854E-AA63-0F7BDF122CE3}" type="pres">
      <dgm:prSet presAssocID="{FB2A8042-A513-AA48-A1EC-958720DCC68D}" presName="sibTrans" presStyleLbl="sibTrans2D1" presStyleIdx="0" presStyleCnt="3"/>
      <dgm:spPr/>
    </dgm:pt>
    <dgm:pt modelId="{3C07DB39-C320-9E4E-A0B7-CA1DC8D96174}" type="pres">
      <dgm:prSet presAssocID="{FB2A8042-A513-AA48-A1EC-958720DCC68D}" presName="connectorText" presStyleLbl="sibTrans2D1" presStyleIdx="0" presStyleCnt="3"/>
      <dgm:spPr/>
    </dgm:pt>
    <dgm:pt modelId="{8EB3A257-069A-244B-B59E-9F2301D593D8}" type="pres">
      <dgm:prSet presAssocID="{A4E991ED-0085-9749-AEF8-66044C40A714}" presName="node" presStyleLbl="node1" presStyleIdx="1" presStyleCnt="4" custLinFactNeighborY="-5550">
        <dgm:presLayoutVars>
          <dgm:bulletEnabled val="1"/>
        </dgm:presLayoutVars>
      </dgm:prSet>
      <dgm:spPr/>
    </dgm:pt>
    <dgm:pt modelId="{1F5A3647-96BE-374A-863F-DC7282EE40EC}" type="pres">
      <dgm:prSet presAssocID="{C6B63468-F72C-C846-B521-34BC4B9E7124}" presName="sibTrans" presStyleLbl="sibTrans2D1" presStyleIdx="1" presStyleCnt="3"/>
      <dgm:spPr/>
    </dgm:pt>
    <dgm:pt modelId="{A3808368-437D-D745-9EF1-E2645C24CB9F}" type="pres">
      <dgm:prSet presAssocID="{C6B63468-F72C-C846-B521-34BC4B9E7124}" presName="connectorText" presStyleLbl="sibTrans2D1" presStyleIdx="1" presStyleCnt="3"/>
      <dgm:spPr/>
    </dgm:pt>
    <dgm:pt modelId="{E4A3801B-5617-2A47-8AB0-D79318466669}" type="pres">
      <dgm:prSet presAssocID="{E024EAB1-F366-844A-8509-8AA20CA990C0}" presName="node" presStyleLbl="node1" presStyleIdx="2" presStyleCnt="4">
        <dgm:presLayoutVars>
          <dgm:bulletEnabled val="1"/>
        </dgm:presLayoutVars>
      </dgm:prSet>
      <dgm:spPr/>
    </dgm:pt>
    <dgm:pt modelId="{E0615B2C-A067-A542-BCF1-D3EC252FD0AC}" type="pres">
      <dgm:prSet presAssocID="{ABAA0FE7-78F2-6D42-85CC-C2CEA6E9E8E6}" presName="sibTrans" presStyleLbl="sibTrans2D1" presStyleIdx="2" presStyleCnt="3"/>
      <dgm:spPr/>
    </dgm:pt>
    <dgm:pt modelId="{75618B0E-353B-0C4B-A41F-B13DA38FE7F4}" type="pres">
      <dgm:prSet presAssocID="{ABAA0FE7-78F2-6D42-85CC-C2CEA6E9E8E6}" presName="connectorText" presStyleLbl="sibTrans2D1" presStyleIdx="2" presStyleCnt="3"/>
      <dgm:spPr/>
    </dgm:pt>
    <dgm:pt modelId="{497F3C9C-86A6-534A-A12F-905D723A01F4}" type="pres">
      <dgm:prSet presAssocID="{3D46E141-2D93-6748-A730-5F003B10C4CA}" presName="node" presStyleLbl="node1" presStyleIdx="3" presStyleCnt="4">
        <dgm:presLayoutVars>
          <dgm:bulletEnabled val="1"/>
        </dgm:presLayoutVars>
      </dgm:prSet>
      <dgm:spPr/>
    </dgm:pt>
  </dgm:ptLst>
  <dgm:cxnLst>
    <dgm:cxn modelId="{4A8CB104-FECF-4543-94B7-2E1F7464B502}" srcId="{474ADA19-24BC-1441-9C30-3B1E01219489}" destId="{3D46E141-2D93-6748-A730-5F003B10C4CA}" srcOrd="3" destOrd="0" parTransId="{8FE19919-27DE-D541-AD8C-B40A11FD9375}" sibTransId="{924F0052-32B8-8B4E-B891-F1A1F30F7C0D}"/>
    <dgm:cxn modelId="{12176615-AE1F-1140-A56F-EC7387DC7DDC}" srcId="{474ADA19-24BC-1441-9C30-3B1E01219489}" destId="{A4E991ED-0085-9749-AEF8-66044C40A714}" srcOrd="1" destOrd="0" parTransId="{D1E3691B-59F4-4149-9925-D2525CCB404F}" sibTransId="{C6B63468-F72C-C846-B521-34BC4B9E7124}"/>
    <dgm:cxn modelId="{E5265823-020F-AA42-A2F9-E8218918CB85}" srcId="{474ADA19-24BC-1441-9C30-3B1E01219489}" destId="{E024EAB1-F366-844A-8509-8AA20CA990C0}" srcOrd="2" destOrd="0" parTransId="{2F04CB61-9F2D-9C41-98B1-6D045A739FF0}" sibTransId="{ABAA0FE7-78F2-6D42-85CC-C2CEA6E9E8E6}"/>
    <dgm:cxn modelId="{34AFF333-7F39-A54F-988B-F8FA5E5A685C}" srcId="{474ADA19-24BC-1441-9C30-3B1E01219489}" destId="{327BB194-0013-A64C-8FFF-1CC1E6B73195}" srcOrd="0" destOrd="0" parTransId="{27EFC2B7-DEBF-994D-9AD8-345CE40F3A9B}" sibTransId="{FB2A8042-A513-AA48-A1EC-958720DCC68D}"/>
    <dgm:cxn modelId="{9F15A65D-DC1C-EF4F-9D9C-236B686011C8}" type="presOf" srcId="{ABAA0FE7-78F2-6D42-85CC-C2CEA6E9E8E6}" destId="{E0615B2C-A067-A542-BCF1-D3EC252FD0AC}" srcOrd="0" destOrd="0" presId="urn:microsoft.com/office/officeart/2005/8/layout/process2"/>
    <dgm:cxn modelId="{EDAF0D6B-3340-8843-9DAC-65C9EA9DAB28}" type="presOf" srcId="{C6B63468-F72C-C846-B521-34BC4B9E7124}" destId="{1F5A3647-96BE-374A-863F-DC7282EE40EC}" srcOrd="0" destOrd="0" presId="urn:microsoft.com/office/officeart/2005/8/layout/process2"/>
    <dgm:cxn modelId="{9A0D9F55-6113-D941-8476-73895C988DF4}" type="presOf" srcId="{FB2A8042-A513-AA48-A1EC-958720DCC68D}" destId="{2B1459A4-EDD4-854E-AA63-0F7BDF122CE3}" srcOrd="0" destOrd="0" presId="urn:microsoft.com/office/officeart/2005/8/layout/process2"/>
    <dgm:cxn modelId="{62EAC89E-B42C-C94A-A451-4F48FF68FB67}" type="presOf" srcId="{A4E991ED-0085-9749-AEF8-66044C40A714}" destId="{8EB3A257-069A-244B-B59E-9F2301D593D8}" srcOrd="0" destOrd="0" presId="urn:microsoft.com/office/officeart/2005/8/layout/process2"/>
    <dgm:cxn modelId="{0D2B0BAB-D000-8046-BDA6-225BAD72F5FB}" type="presOf" srcId="{E024EAB1-F366-844A-8509-8AA20CA990C0}" destId="{E4A3801B-5617-2A47-8AB0-D79318466669}" srcOrd="0" destOrd="0" presId="urn:microsoft.com/office/officeart/2005/8/layout/process2"/>
    <dgm:cxn modelId="{CE8A7BAD-8260-5F49-94B6-C994D8AD5E0B}" type="presOf" srcId="{C6B63468-F72C-C846-B521-34BC4B9E7124}" destId="{A3808368-437D-D745-9EF1-E2645C24CB9F}" srcOrd="1" destOrd="0" presId="urn:microsoft.com/office/officeart/2005/8/layout/process2"/>
    <dgm:cxn modelId="{8A388AC8-8803-B446-A1F6-F40634CBC681}" type="presOf" srcId="{ABAA0FE7-78F2-6D42-85CC-C2CEA6E9E8E6}" destId="{75618B0E-353B-0C4B-A41F-B13DA38FE7F4}" srcOrd="1" destOrd="0" presId="urn:microsoft.com/office/officeart/2005/8/layout/process2"/>
    <dgm:cxn modelId="{664227CB-88BD-924F-9E84-EFBF3F7D7E56}" type="presOf" srcId="{327BB194-0013-A64C-8FFF-1CC1E6B73195}" destId="{C7FB80E8-A6B1-CA40-B1EA-D379252D2A9B}" srcOrd="0" destOrd="0" presId="urn:microsoft.com/office/officeart/2005/8/layout/process2"/>
    <dgm:cxn modelId="{F686FBD5-7A5A-2348-A8CE-F2AA74AD6B19}" type="presOf" srcId="{474ADA19-24BC-1441-9C30-3B1E01219489}" destId="{62D67B0D-9A3A-3E44-9CB7-70289516997F}" srcOrd="0" destOrd="0" presId="urn:microsoft.com/office/officeart/2005/8/layout/process2"/>
    <dgm:cxn modelId="{B0CDC9E0-4C90-DF47-81F0-C1F6295B1D9E}" type="presOf" srcId="{FB2A8042-A513-AA48-A1EC-958720DCC68D}" destId="{3C07DB39-C320-9E4E-A0B7-CA1DC8D96174}" srcOrd="1" destOrd="0" presId="urn:microsoft.com/office/officeart/2005/8/layout/process2"/>
    <dgm:cxn modelId="{D47C44EC-71B3-A24D-B25D-0D42FCC73D5C}" type="presOf" srcId="{3D46E141-2D93-6748-A730-5F003B10C4CA}" destId="{497F3C9C-86A6-534A-A12F-905D723A01F4}" srcOrd="0" destOrd="0" presId="urn:microsoft.com/office/officeart/2005/8/layout/process2"/>
    <dgm:cxn modelId="{1EAADDB6-9CA3-F845-B9E4-8CE659151422}" type="presParOf" srcId="{62D67B0D-9A3A-3E44-9CB7-70289516997F}" destId="{C7FB80E8-A6B1-CA40-B1EA-D379252D2A9B}" srcOrd="0" destOrd="0" presId="urn:microsoft.com/office/officeart/2005/8/layout/process2"/>
    <dgm:cxn modelId="{5EAA1DAA-F5D2-0E43-9D24-AD036D52DBC5}" type="presParOf" srcId="{62D67B0D-9A3A-3E44-9CB7-70289516997F}" destId="{2B1459A4-EDD4-854E-AA63-0F7BDF122CE3}" srcOrd="1" destOrd="0" presId="urn:microsoft.com/office/officeart/2005/8/layout/process2"/>
    <dgm:cxn modelId="{15A277E5-8E6A-A640-98DF-8DE49E40CDB9}" type="presParOf" srcId="{2B1459A4-EDD4-854E-AA63-0F7BDF122CE3}" destId="{3C07DB39-C320-9E4E-A0B7-CA1DC8D96174}" srcOrd="0" destOrd="0" presId="urn:microsoft.com/office/officeart/2005/8/layout/process2"/>
    <dgm:cxn modelId="{64326B88-4A55-254D-A0C0-6A0B30A64BF5}" type="presParOf" srcId="{62D67B0D-9A3A-3E44-9CB7-70289516997F}" destId="{8EB3A257-069A-244B-B59E-9F2301D593D8}" srcOrd="2" destOrd="0" presId="urn:microsoft.com/office/officeart/2005/8/layout/process2"/>
    <dgm:cxn modelId="{35024BAA-FFA6-314E-BC0F-F3069D95EA4D}" type="presParOf" srcId="{62D67B0D-9A3A-3E44-9CB7-70289516997F}" destId="{1F5A3647-96BE-374A-863F-DC7282EE40EC}" srcOrd="3" destOrd="0" presId="urn:microsoft.com/office/officeart/2005/8/layout/process2"/>
    <dgm:cxn modelId="{15A46B87-26CE-C540-9580-5DECDAB361F6}" type="presParOf" srcId="{1F5A3647-96BE-374A-863F-DC7282EE40EC}" destId="{A3808368-437D-D745-9EF1-E2645C24CB9F}" srcOrd="0" destOrd="0" presId="urn:microsoft.com/office/officeart/2005/8/layout/process2"/>
    <dgm:cxn modelId="{C95EFB79-65A5-3149-9EB4-EB75319CEB62}" type="presParOf" srcId="{62D67B0D-9A3A-3E44-9CB7-70289516997F}" destId="{E4A3801B-5617-2A47-8AB0-D79318466669}" srcOrd="4" destOrd="0" presId="urn:microsoft.com/office/officeart/2005/8/layout/process2"/>
    <dgm:cxn modelId="{7BA8D975-87F9-7F4B-B1BB-AEE4FC6C8A10}" type="presParOf" srcId="{62D67B0D-9A3A-3E44-9CB7-70289516997F}" destId="{E0615B2C-A067-A542-BCF1-D3EC252FD0AC}" srcOrd="5" destOrd="0" presId="urn:microsoft.com/office/officeart/2005/8/layout/process2"/>
    <dgm:cxn modelId="{D22A5C73-F198-BE47-908D-9AFB2036D96B}" type="presParOf" srcId="{E0615B2C-A067-A542-BCF1-D3EC252FD0AC}" destId="{75618B0E-353B-0C4B-A41F-B13DA38FE7F4}" srcOrd="0" destOrd="0" presId="urn:microsoft.com/office/officeart/2005/8/layout/process2"/>
    <dgm:cxn modelId="{8D6724C1-6C92-1B40-AE23-47B0D1FF2A21}" type="presParOf" srcId="{62D67B0D-9A3A-3E44-9CB7-70289516997F}" destId="{497F3C9C-86A6-534A-A12F-905D723A01F4}" srcOrd="6" destOrd="0" presId="urn:microsoft.com/office/officeart/2005/8/layout/process2"/>
  </dgm:cxnLst>
  <dgm:bg/>
  <dgm:whole/>
  <dgm:extLst>
    <a:ext uri="http://schemas.microsoft.com/office/drawing/2008/diagram">
      <dsp:dataModelExt xmlns:dsp="http://schemas.microsoft.com/office/drawing/2008/diagram" relId="rId12"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53CD84BE-EA81-4421-9A6B-28926C6B4986}" type="doc">
      <dgm:prSet loTypeId="urn:microsoft.com/office/officeart/2005/8/layout/pyramid1" loCatId="pyramid" qsTypeId="urn:microsoft.com/office/officeart/2005/8/quickstyle/simple1" qsCatId="simple" csTypeId="urn:microsoft.com/office/officeart/2005/8/colors/accent1_2" csCatId="accent1" phldr="1"/>
      <dgm:spPr/>
    </dgm:pt>
    <dgm:pt modelId="{3B615BF8-5390-4FA9-8BDD-C4076A15D4AE}">
      <dgm:prSet custT="1"/>
      <dgm:spPr>
        <a:solidFill>
          <a:srgbClr val="FFC000"/>
        </a:solidFill>
      </dgm:spPr>
      <dgm:t>
        <a:bodyPr/>
        <a:lstStyle/>
        <a:p>
          <a:r>
            <a:rPr lang="en-GB" sz="1600" b="1"/>
            <a:t>Primary prevention – places, spaces and communities.</a:t>
          </a:r>
        </a:p>
      </dgm:t>
    </dgm:pt>
    <dgm:pt modelId="{66BCA098-AC59-4F85-BF42-A43B5D1A68D8}" type="parTrans" cxnId="{D82D2D43-8BA9-40FC-9A41-11BDCCEB54E8}">
      <dgm:prSet/>
      <dgm:spPr/>
      <dgm:t>
        <a:bodyPr/>
        <a:lstStyle/>
        <a:p>
          <a:endParaRPr lang="en-GB" sz="1600"/>
        </a:p>
      </dgm:t>
    </dgm:pt>
    <dgm:pt modelId="{F6BFFAA9-2D35-430D-B7FC-106F904D298D}" type="sibTrans" cxnId="{D82D2D43-8BA9-40FC-9A41-11BDCCEB54E8}">
      <dgm:prSet/>
      <dgm:spPr/>
      <dgm:t>
        <a:bodyPr/>
        <a:lstStyle/>
        <a:p>
          <a:endParaRPr lang="en-GB" sz="1600"/>
        </a:p>
      </dgm:t>
    </dgm:pt>
    <dgm:pt modelId="{0F901CEC-BA7F-44AD-9440-E7DB76E7D86B}">
      <dgm:prSet custT="1"/>
      <dgm:spPr>
        <a:solidFill>
          <a:srgbClr val="5F2987"/>
        </a:solidFill>
      </dgm:spPr>
      <dgm:t>
        <a:bodyPr/>
        <a:lstStyle/>
        <a:p>
          <a:r>
            <a:rPr lang="en-GB" sz="1200" b="1">
              <a:solidFill>
                <a:schemeClr val="bg1"/>
              </a:solidFill>
            </a:rPr>
            <a:t>Secondary prevention and early intervention – third sector and community led.</a:t>
          </a:r>
        </a:p>
      </dgm:t>
    </dgm:pt>
    <dgm:pt modelId="{60A3A958-64AE-4B2F-83B1-7B4FE6D49317}" type="parTrans" cxnId="{A7D6A8B1-C726-4A7D-87F3-598EAE040933}">
      <dgm:prSet/>
      <dgm:spPr/>
      <dgm:t>
        <a:bodyPr/>
        <a:lstStyle/>
        <a:p>
          <a:endParaRPr lang="en-GB" sz="1600"/>
        </a:p>
      </dgm:t>
    </dgm:pt>
    <dgm:pt modelId="{E45E5BCE-95A2-49FD-AAE5-C44ECBB5A4A3}" type="sibTrans" cxnId="{A7D6A8B1-C726-4A7D-87F3-598EAE040933}">
      <dgm:prSet/>
      <dgm:spPr/>
      <dgm:t>
        <a:bodyPr/>
        <a:lstStyle/>
        <a:p>
          <a:endParaRPr lang="en-GB" sz="1600"/>
        </a:p>
      </dgm:t>
    </dgm:pt>
    <dgm:pt modelId="{3355542C-3669-42B5-8416-E698CD45CE87}">
      <dgm:prSet custT="1"/>
      <dgm:spPr>
        <a:solidFill>
          <a:srgbClr val="5F2987"/>
        </a:solidFill>
      </dgm:spPr>
      <dgm:t>
        <a:bodyPr/>
        <a:lstStyle/>
        <a:p>
          <a:r>
            <a:rPr lang="en-GB" sz="1200" b="1">
              <a:solidFill>
                <a:schemeClr val="bg1"/>
              </a:solidFill>
            </a:rPr>
            <a:t>Early intervention and supported self-management</a:t>
          </a:r>
          <a:r>
            <a:rPr lang="en-GB" sz="1400" b="1">
              <a:solidFill>
                <a:schemeClr val="bg1"/>
              </a:solidFill>
            </a:rPr>
            <a:t>.</a:t>
          </a:r>
        </a:p>
      </dgm:t>
    </dgm:pt>
    <dgm:pt modelId="{33433478-51D0-4555-9ABA-7B3846DA402D}" type="parTrans" cxnId="{2F01B0AE-429F-4C0D-9222-217253B2E8FA}">
      <dgm:prSet/>
      <dgm:spPr/>
      <dgm:t>
        <a:bodyPr/>
        <a:lstStyle/>
        <a:p>
          <a:endParaRPr lang="en-GB" sz="1600"/>
        </a:p>
      </dgm:t>
    </dgm:pt>
    <dgm:pt modelId="{74D655CB-A70A-4627-890D-85126D39C6D3}" type="sibTrans" cxnId="{2F01B0AE-429F-4C0D-9222-217253B2E8FA}">
      <dgm:prSet/>
      <dgm:spPr/>
      <dgm:t>
        <a:bodyPr/>
        <a:lstStyle/>
        <a:p>
          <a:endParaRPr lang="en-GB" sz="1600"/>
        </a:p>
      </dgm:t>
    </dgm:pt>
    <dgm:pt modelId="{E07B47C0-7669-4EAA-9ACF-B270C0DC1462}">
      <dgm:prSet custT="1"/>
      <dgm:spPr>
        <a:solidFill>
          <a:srgbClr val="5F2987"/>
        </a:solidFill>
      </dgm:spPr>
      <dgm:t>
        <a:bodyPr/>
        <a:lstStyle/>
        <a:p>
          <a:r>
            <a:rPr lang="en-GB" sz="1200" b="1">
              <a:solidFill>
                <a:schemeClr val="bg1"/>
              </a:solidFill>
            </a:rPr>
            <a:t>Coordinated case management in the community.  </a:t>
          </a:r>
        </a:p>
      </dgm:t>
    </dgm:pt>
    <dgm:pt modelId="{0C58D249-B62D-4257-A715-0F8E74958EBA}" type="parTrans" cxnId="{58FCDBC1-661E-48A2-9607-DD6616C84D24}">
      <dgm:prSet/>
      <dgm:spPr/>
      <dgm:t>
        <a:bodyPr/>
        <a:lstStyle/>
        <a:p>
          <a:endParaRPr lang="en-GB" sz="1600"/>
        </a:p>
      </dgm:t>
    </dgm:pt>
    <dgm:pt modelId="{B7DDFD3A-A969-4840-A7B6-01940C7DFDD5}" type="sibTrans" cxnId="{58FCDBC1-661E-48A2-9607-DD6616C84D24}">
      <dgm:prSet/>
      <dgm:spPr/>
      <dgm:t>
        <a:bodyPr/>
        <a:lstStyle/>
        <a:p>
          <a:endParaRPr lang="en-GB" sz="1600"/>
        </a:p>
      </dgm:t>
    </dgm:pt>
    <dgm:pt modelId="{67324AA7-1AC7-45D5-A464-1494D6F3CF2C}">
      <dgm:prSet custT="1"/>
      <dgm:spPr>
        <a:solidFill>
          <a:srgbClr val="5F2987"/>
        </a:solidFill>
      </dgm:spPr>
      <dgm:t>
        <a:bodyPr/>
        <a:lstStyle/>
        <a:p>
          <a:r>
            <a:rPr lang="en-GB" sz="1200" b="1">
              <a:solidFill>
                <a:schemeClr val="bg1"/>
              </a:solidFill>
            </a:rPr>
            <a:t>Crisis response in the community.</a:t>
          </a:r>
        </a:p>
      </dgm:t>
    </dgm:pt>
    <dgm:pt modelId="{3FCCC5CF-6AA5-4DC9-B2FB-7F02FBB24C93}" type="parTrans" cxnId="{655A28F3-E01E-41DF-BB4F-A29355020C10}">
      <dgm:prSet/>
      <dgm:spPr/>
      <dgm:t>
        <a:bodyPr/>
        <a:lstStyle/>
        <a:p>
          <a:endParaRPr lang="en-GB" sz="1600"/>
        </a:p>
      </dgm:t>
    </dgm:pt>
    <dgm:pt modelId="{50918F40-EBF4-466F-9123-8942815E8957}" type="sibTrans" cxnId="{655A28F3-E01E-41DF-BB4F-A29355020C10}">
      <dgm:prSet/>
      <dgm:spPr/>
      <dgm:t>
        <a:bodyPr/>
        <a:lstStyle/>
        <a:p>
          <a:endParaRPr lang="en-GB" sz="1600"/>
        </a:p>
      </dgm:t>
    </dgm:pt>
    <dgm:pt modelId="{9CAB58D2-63AB-4802-B528-22CFC639DC08}">
      <dgm:prSet custT="1"/>
      <dgm:spPr/>
      <dgm:t>
        <a:bodyPr/>
        <a:lstStyle/>
        <a:p>
          <a:r>
            <a:rPr lang="en-GB" sz="1100" b="1"/>
            <a:t>Coordinated acute care (Local).</a:t>
          </a:r>
        </a:p>
      </dgm:t>
    </dgm:pt>
    <dgm:pt modelId="{D5273728-A61C-4DCB-8065-27F96A285268}" type="parTrans" cxnId="{8440D43C-ADA0-4483-8F33-559667BDA1D5}">
      <dgm:prSet/>
      <dgm:spPr/>
      <dgm:t>
        <a:bodyPr/>
        <a:lstStyle/>
        <a:p>
          <a:endParaRPr lang="en-GB" sz="1600"/>
        </a:p>
      </dgm:t>
    </dgm:pt>
    <dgm:pt modelId="{9EE6DDD8-6F31-4CE5-9623-336B7E2D9FDB}" type="sibTrans" cxnId="{8440D43C-ADA0-4483-8F33-559667BDA1D5}">
      <dgm:prSet/>
      <dgm:spPr/>
      <dgm:t>
        <a:bodyPr/>
        <a:lstStyle/>
        <a:p>
          <a:endParaRPr lang="en-GB" sz="1600"/>
        </a:p>
      </dgm:t>
    </dgm:pt>
    <dgm:pt modelId="{C9DA3C01-8A9D-479F-9451-AAD888E57E5C}">
      <dgm:prSet custT="1"/>
      <dgm:spPr/>
      <dgm:t>
        <a:bodyPr/>
        <a:lstStyle/>
        <a:p>
          <a:r>
            <a:rPr lang="en-GB" sz="1100" b="1"/>
            <a:t>Highly specialist acute care (Regional).</a:t>
          </a:r>
        </a:p>
      </dgm:t>
    </dgm:pt>
    <dgm:pt modelId="{747FC347-F4F8-4ECB-A472-1B2DC61DBAAB}" type="parTrans" cxnId="{02BE1245-7E96-48B8-A85C-85A831DC7E35}">
      <dgm:prSet/>
      <dgm:spPr/>
      <dgm:t>
        <a:bodyPr/>
        <a:lstStyle/>
        <a:p>
          <a:endParaRPr lang="en-GB" sz="1600"/>
        </a:p>
      </dgm:t>
    </dgm:pt>
    <dgm:pt modelId="{EC6FC4CB-8AB6-47B0-BA88-BF95D66CFDB1}" type="sibTrans" cxnId="{02BE1245-7E96-48B8-A85C-85A831DC7E35}">
      <dgm:prSet/>
      <dgm:spPr/>
      <dgm:t>
        <a:bodyPr/>
        <a:lstStyle/>
        <a:p>
          <a:endParaRPr lang="en-GB" sz="1600"/>
        </a:p>
      </dgm:t>
    </dgm:pt>
    <dgm:pt modelId="{CDBA423F-F98D-4200-B679-C33D6BF05C57}" type="pres">
      <dgm:prSet presAssocID="{53CD84BE-EA81-4421-9A6B-28926C6B4986}" presName="Name0" presStyleCnt="0">
        <dgm:presLayoutVars>
          <dgm:dir/>
          <dgm:animLvl val="lvl"/>
          <dgm:resizeHandles val="exact"/>
        </dgm:presLayoutVars>
      </dgm:prSet>
      <dgm:spPr/>
    </dgm:pt>
    <dgm:pt modelId="{B58413B4-1E0A-44ED-89BE-047A34CDA29D}" type="pres">
      <dgm:prSet presAssocID="{C9DA3C01-8A9D-479F-9451-AAD888E57E5C}" presName="Name8" presStyleCnt="0"/>
      <dgm:spPr/>
    </dgm:pt>
    <dgm:pt modelId="{413CEC51-293C-402D-9438-A636BADBB6A2}" type="pres">
      <dgm:prSet presAssocID="{C9DA3C01-8A9D-479F-9451-AAD888E57E5C}" presName="level" presStyleLbl="node1" presStyleIdx="0" presStyleCnt="7">
        <dgm:presLayoutVars>
          <dgm:chMax val="1"/>
          <dgm:bulletEnabled val="1"/>
        </dgm:presLayoutVars>
      </dgm:prSet>
      <dgm:spPr/>
    </dgm:pt>
    <dgm:pt modelId="{54416ADF-2951-466A-9470-F4B5C2201AA8}" type="pres">
      <dgm:prSet presAssocID="{C9DA3C01-8A9D-479F-9451-AAD888E57E5C}" presName="levelTx" presStyleLbl="revTx" presStyleIdx="0" presStyleCnt="0">
        <dgm:presLayoutVars>
          <dgm:chMax val="1"/>
          <dgm:bulletEnabled val="1"/>
        </dgm:presLayoutVars>
      </dgm:prSet>
      <dgm:spPr/>
    </dgm:pt>
    <dgm:pt modelId="{6460FE5D-20C7-4765-B006-B721661508B1}" type="pres">
      <dgm:prSet presAssocID="{9CAB58D2-63AB-4802-B528-22CFC639DC08}" presName="Name8" presStyleCnt="0"/>
      <dgm:spPr/>
    </dgm:pt>
    <dgm:pt modelId="{8C59A3D0-96B5-41F6-A5C4-D1EA4F1152B2}" type="pres">
      <dgm:prSet presAssocID="{9CAB58D2-63AB-4802-B528-22CFC639DC08}" presName="level" presStyleLbl="node1" presStyleIdx="1" presStyleCnt="7">
        <dgm:presLayoutVars>
          <dgm:chMax val="1"/>
          <dgm:bulletEnabled val="1"/>
        </dgm:presLayoutVars>
      </dgm:prSet>
      <dgm:spPr/>
    </dgm:pt>
    <dgm:pt modelId="{CF1F7B1B-F1D7-41DC-A279-06A81CF6FCC5}" type="pres">
      <dgm:prSet presAssocID="{9CAB58D2-63AB-4802-B528-22CFC639DC08}" presName="levelTx" presStyleLbl="revTx" presStyleIdx="0" presStyleCnt="0">
        <dgm:presLayoutVars>
          <dgm:chMax val="1"/>
          <dgm:bulletEnabled val="1"/>
        </dgm:presLayoutVars>
      </dgm:prSet>
      <dgm:spPr/>
    </dgm:pt>
    <dgm:pt modelId="{BF83622A-4485-438B-B4DC-18A29C32A089}" type="pres">
      <dgm:prSet presAssocID="{67324AA7-1AC7-45D5-A464-1494D6F3CF2C}" presName="Name8" presStyleCnt="0"/>
      <dgm:spPr/>
    </dgm:pt>
    <dgm:pt modelId="{8332F04B-C58A-413F-BD78-0CC19631E10D}" type="pres">
      <dgm:prSet presAssocID="{67324AA7-1AC7-45D5-A464-1494D6F3CF2C}" presName="level" presStyleLbl="node1" presStyleIdx="2" presStyleCnt="7">
        <dgm:presLayoutVars>
          <dgm:chMax val="1"/>
          <dgm:bulletEnabled val="1"/>
        </dgm:presLayoutVars>
      </dgm:prSet>
      <dgm:spPr/>
    </dgm:pt>
    <dgm:pt modelId="{F7E80D75-2F65-47F1-B39D-E9AB49724A23}" type="pres">
      <dgm:prSet presAssocID="{67324AA7-1AC7-45D5-A464-1494D6F3CF2C}" presName="levelTx" presStyleLbl="revTx" presStyleIdx="0" presStyleCnt="0">
        <dgm:presLayoutVars>
          <dgm:chMax val="1"/>
          <dgm:bulletEnabled val="1"/>
        </dgm:presLayoutVars>
      </dgm:prSet>
      <dgm:spPr/>
    </dgm:pt>
    <dgm:pt modelId="{7E0F5F23-AB55-47D8-AE81-BBE5A7F762BD}" type="pres">
      <dgm:prSet presAssocID="{E07B47C0-7669-4EAA-9ACF-B270C0DC1462}" presName="Name8" presStyleCnt="0"/>
      <dgm:spPr/>
    </dgm:pt>
    <dgm:pt modelId="{950BB7B8-551E-4DAD-8022-C44CF1B3714B}" type="pres">
      <dgm:prSet presAssocID="{E07B47C0-7669-4EAA-9ACF-B270C0DC1462}" presName="level" presStyleLbl="node1" presStyleIdx="3" presStyleCnt="7">
        <dgm:presLayoutVars>
          <dgm:chMax val="1"/>
          <dgm:bulletEnabled val="1"/>
        </dgm:presLayoutVars>
      </dgm:prSet>
      <dgm:spPr/>
    </dgm:pt>
    <dgm:pt modelId="{07AE2331-3F9B-4ED4-8692-5DE47F11AF78}" type="pres">
      <dgm:prSet presAssocID="{E07B47C0-7669-4EAA-9ACF-B270C0DC1462}" presName="levelTx" presStyleLbl="revTx" presStyleIdx="0" presStyleCnt="0">
        <dgm:presLayoutVars>
          <dgm:chMax val="1"/>
          <dgm:bulletEnabled val="1"/>
        </dgm:presLayoutVars>
      </dgm:prSet>
      <dgm:spPr/>
    </dgm:pt>
    <dgm:pt modelId="{2FDE0E8E-C5DF-4C21-B223-8BB97B101EE0}" type="pres">
      <dgm:prSet presAssocID="{3355542C-3669-42B5-8416-E698CD45CE87}" presName="Name8" presStyleCnt="0"/>
      <dgm:spPr/>
    </dgm:pt>
    <dgm:pt modelId="{59D89570-F8B5-45EC-8CDD-CDDA73124845}" type="pres">
      <dgm:prSet presAssocID="{3355542C-3669-42B5-8416-E698CD45CE87}" presName="level" presStyleLbl="node1" presStyleIdx="4" presStyleCnt="7">
        <dgm:presLayoutVars>
          <dgm:chMax val="1"/>
          <dgm:bulletEnabled val="1"/>
        </dgm:presLayoutVars>
      </dgm:prSet>
      <dgm:spPr/>
    </dgm:pt>
    <dgm:pt modelId="{A81F14A7-D818-4B05-A8C5-23FB5BAE70F1}" type="pres">
      <dgm:prSet presAssocID="{3355542C-3669-42B5-8416-E698CD45CE87}" presName="levelTx" presStyleLbl="revTx" presStyleIdx="0" presStyleCnt="0">
        <dgm:presLayoutVars>
          <dgm:chMax val="1"/>
          <dgm:bulletEnabled val="1"/>
        </dgm:presLayoutVars>
      </dgm:prSet>
      <dgm:spPr/>
    </dgm:pt>
    <dgm:pt modelId="{F3FDB3B5-4951-4D1F-A603-EF2E2DC88167}" type="pres">
      <dgm:prSet presAssocID="{0F901CEC-BA7F-44AD-9440-E7DB76E7D86B}" presName="Name8" presStyleCnt="0"/>
      <dgm:spPr/>
    </dgm:pt>
    <dgm:pt modelId="{074D08DD-85C1-46A0-A603-C4E8224181C6}" type="pres">
      <dgm:prSet presAssocID="{0F901CEC-BA7F-44AD-9440-E7DB76E7D86B}" presName="level" presStyleLbl="node1" presStyleIdx="5" presStyleCnt="7">
        <dgm:presLayoutVars>
          <dgm:chMax val="1"/>
          <dgm:bulletEnabled val="1"/>
        </dgm:presLayoutVars>
      </dgm:prSet>
      <dgm:spPr/>
    </dgm:pt>
    <dgm:pt modelId="{48795A08-D942-45B2-BB10-BCD168D0F0F1}" type="pres">
      <dgm:prSet presAssocID="{0F901CEC-BA7F-44AD-9440-E7DB76E7D86B}" presName="levelTx" presStyleLbl="revTx" presStyleIdx="0" presStyleCnt="0">
        <dgm:presLayoutVars>
          <dgm:chMax val="1"/>
          <dgm:bulletEnabled val="1"/>
        </dgm:presLayoutVars>
      </dgm:prSet>
      <dgm:spPr/>
    </dgm:pt>
    <dgm:pt modelId="{70C8FDB8-9CCC-4F84-B95E-AD642398C325}" type="pres">
      <dgm:prSet presAssocID="{3B615BF8-5390-4FA9-8BDD-C4076A15D4AE}" presName="Name8" presStyleCnt="0"/>
      <dgm:spPr/>
    </dgm:pt>
    <dgm:pt modelId="{E3F6C26A-FFF7-49CD-AF15-763822C0FAA8}" type="pres">
      <dgm:prSet presAssocID="{3B615BF8-5390-4FA9-8BDD-C4076A15D4AE}" presName="level" presStyleLbl="node1" presStyleIdx="6" presStyleCnt="7" custLinFactNeighborX="-887" custLinFactNeighborY="-6697">
        <dgm:presLayoutVars>
          <dgm:chMax val="1"/>
          <dgm:bulletEnabled val="1"/>
        </dgm:presLayoutVars>
      </dgm:prSet>
      <dgm:spPr/>
    </dgm:pt>
    <dgm:pt modelId="{A52EE173-0D8B-42BA-9550-08DC0319A998}" type="pres">
      <dgm:prSet presAssocID="{3B615BF8-5390-4FA9-8BDD-C4076A15D4AE}" presName="levelTx" presStyleLbl="revTx" presStyleIdx="0" presStyleCnt="0">
        <dgm:presLayoutVars>
          <dgm:chMax val="1"/>
          <dgm:bulletEnabled val="1"/>
        </dgm:presLayoutVars>
      </dgm:prSet>
      <dgm:spPr/>
    </dgm:pt>
  </dgm:ptLst>
  <dgm:cxnLst>
    <dgm:cxn modelId="{8440D43C-ADA0-4483-8F33-559667BDA1D5}" srcId="{53CD84BE-EA81-4421-9A6B-28926C6B4986}" destId="{9CAB58D2-63AB-4802-B528-22CFC639DC08}" srcOrd="1" destOrd="0" parTransId="{D5273728-A61C-4DCB-8065-27F96A285268}" sibTransId="{9EE6DDD8-6F31-4CE5-9623-336B7E2D9FDB}"/>
    <dgm:cxn modelId="{8133E840-9F13-407F-897F-B12FEF3E5BF9}" type="presOf" srcId="{0F901CEC-BA7F-44AD-9440-E7DB76E7D86B}" destId="{48795A08-D942-45B2-BB10-BCD168D0F0F1}" srcOrd="1" destOrd="0" presId="urn:microsoft.com/office/officeart/2005/8/layout/pyramid1"/>
    <dgm:cxn modelId="{D82D2D43-8BA9-40FC-9A41-11BDCCEB54E8}" srcId="{53CD84BE-EA81-4421-9A6B-28926C6B4986}" destId="{3B615BF8-5390-4FA9-8BDD-C4076A15D4AE}" srcOrd="6" destOrd="0" parTransId="{66BCA098-AC59-4F85-BF42-A43B5D1A68D8}" sibTransId="{F6BFFAA9-2D35-430D-B7FC-106F904D298D}"/>
    <dgm:cxn modelId="{02BE1245-7E96-48B8-A85C-85A831DC7E35}" srcId="{53CD84BE-EA81-4421-9A6B-28926C6B4986}" destId="{C9DA3C01-8A9D-479F-9451-AAD888E57E5C}" srcOrd="0" destOrd="0" parTransId="{747FC347-F4F8-4ECB-A472-1B2DC61DBAAB}" sibTransId="{EC6FC4CB-8AB6-47B0-BA88-BF95D66CFDB1}"/>
    <dgm:cxn modelId="{E7DD6945-0402-40E3-9F7C-D508E67A54E7}" type="presOf" srcId="{E07B47C0-7669-4EAA-9ACF-B270C0DC1462}" destId="{950BB7B8-551E-4DAD-8022-C44CF1B3714B}" srcOrd="0" destOrd="0" presId="urn:microsoft.com/office/officeart/2005/8/layout/pyramid1"/>
    <dgm:cxn modelId="{5FD07A4E-B4D7-4127-AF5F-D5C9A256A0CB}" type="presOf" srcId="{3355542C-3669-42B5-8416-E698CD45CE87}" destId="{A81F14A7-D818-4B05-A8C5-23FB5BAE70F1}" srcOrd="1" destOrd="0" presId="urn:microsoft.com/office/officeart/2005/8/layout/pyramid1"/>
    <dgm:cxn modelId="{A448B852-9EC5-4D4F-AD8A-30E110103089}" type="presOf" srcId="{3355542C-3669-42B5-8416-E698CD45CE87}" destId="{59D89570-F8B5-45EC-8CDD-CDDA73124845}" srcOrd="0" destOrd="0" presId="urn:microsoft.com/office/officeart/2005/8/layout/pyramid1"/>
    <dgm:cxn modelId="{45742091-4726-4A43-970B-E5339EBB5213}" type="presOf" srcId="{9CAB58D2-63AB-4802-B528-22CFC639DC08}" destId="{CF1F7B1B-F1D7-41DC-A279-06A81CF6FCC5}" srcOrd="1" destOrd="0" presId="urn:microsoft.com/office/officeart/2005/8/layout/pyramid1"/>
    <dgm:cxn modelId="{D6438091-F900-4627-AC5A-4B6845FAB1CF}" type="presOf" srcId="{3B615BF8-5390-4FA9-8BDD-C4076A15D4AE}" destId="{E3F6C26A-FFF7-49CD-AF15-763822C0FAA8}" srcOrd="0" destOrd="0" presId="urn:microsoft.com/office/officeart/2005/8/layout/pyramid1"/>
    <dgm:cxn modelId="{3317C4A9-F7FA-4193-BEB5-F1D4673A1501}" type="presOf" srcId="{C9DA3C01-8A9D-479F-9451-AAD888E57E5C}" destId="{54416ADF-2951-466A-9470-F4B5C2201AA8}" srcOrd="1" destOrd="0" presId="urn:microsoft.com/office/officeart/2005/8/layout/pyramid1"/>
    <dgm:cxn modelId="{7853CDAA-B649-4241-8DD1-6080135CC1D9}" type="presOf" srcId="{C9DA3C01-8A9D-479F-9451-AAD888E57E5C}" destId="{413CEC51-293C-402D-9438-A636BADBB6A2}" srcOrd="0" destOrd="0" presId="urn:microsoft.com/office/officeart/2005/8/layout/pyramid1"/>
    <dgm:cxn modelId="{2F01B0AE-429F-4C0D-9222-217253B2E8FA}" srcId="{53CD84BE-EA81-4421-9A6B-28926C6B4986}" destId="{3355542C-3669-42B5-8416-E698CD45CE87}" srcOrd="4" destOrd="0" parTransId="{33433478-51D0-4555-9ABA-7B3846DA402D}" sibTransId="{74D655CB-A70A-4627-890D-85126D39C6D3}"/>
    <dgm:cxn modelId="{A7D6A8B1-C726-4A7D-87F3-598EAE040933}" srcId="{53CD84BE-EA81-4421-9A6B-28926C6B4986}" destId="{0F901CEC-BA7F-44AD-9440-E7DB76E7D86B}" srcOrd="5" destOrd="0" parTransId="{60A3A958-64AE-4B2F-83B1-7B4FE6D49317}" sibTransId="{E45E5BCE-95A2-49FD-AAE5-C44ECBB5A4A3}"/>
    <dgm:cxn modelId="{58FCDBC1-661E-48A2-9607-DD6616C84D24}" srcId="{53CD84BE-EA81-4421-9A6B-28926C6B4986}" destId="{E07B47C0-7669-4EAA-9ACF-B270C0DC1462}" srcOrd="3" destOrd="0" parTransId="{0C58D249-B62D-4257-A715-0F8E74958EBA}" sibTransId="{B7DDFD3A-A969-4840-A7B6-01940C7DFDD5}"/>
    <dgm:cxn modelId="{CF8B78C3-B13B-4311-962A-764FEB95539E}" type="presOf" srcId="{67324AA7-1AC7-45D5-A464-1494D6F3CF2C}" destId="{F7E80D75-2F65-47F1-B39D-E9AB49724A23}" srcOrd="1" destOrd="0" presId="urn:microsoft.com/office/officeart/2005/8/layout/pyramid1"/>
    <dgm:cxn modelId="{72483EC7-FC48-499A-8FAA-7081FAF18D5D}" type="presOf" srcId="{67324AA7-1AC7-45D5-A464-1494D6F3CF2C}" destId="{8332F04B-C58A-413F-BD78-0CC19631E10D}" srcOrd="0" destOrd="0" presId="urn:microsoft.com/office/officeart/2005/8/layout/pyramid1"/>
    <dgm:cxn modelId="{7B4AD1D6-9B39-4F80-A7E4-44AC2DBB8096}" type="presOf" srcId="{53CD84BE-EA81-4421-9A6B-28926C6B4986}" destId="{CDBA423F-F98D-4200-B679-C33D6BF05C57}" srcOrd="0" destOrd="0" presId="urn:microsoft.com/office/officeart/2005/8/layout/pyramid1"/>
    <dgm:cxn modelId="{2E485FE1-26D9-4DC6-BCC6-5A081D53F52D}" type="presOf" srcId="{E07B47C0-7669-4EAA-9ACF-B270C0DC1462}" destId="{07AE2331-3F9B-4ED4-8692-5DE47F11AF78}" srcOrd="1" destOrd="0" presId="urn:microsoft.com/office/officeart/2005/8/layout/pyramid1"/>
    <dgm:cxn modelId="{ADC658E9-843C-4FE9-BB49-AF6A71000DC9}" type="presOf" srcId="{9CAB58D2-63AB-4802-B528-22CFC639DC08}" destId="{8C59A3D0-96B5-41F6-A5C4-D1EA4F1152B2}" srcOrd="0" destOrd="0" presId="urn:microsoft.com/office/officeart/2005/8/layout/pyramid1"/>
    <dgm:cxn modelId="{655A28F3-E01E-41DF-BB4F-A29355020C10}" srcId="{53CD84BE-EA81-4421-9A6B-28926C6B4986}" destId="{67324AA7-1AC7-45D5-A464-1494D6F3CF2C}" srcOrd="2" destOrd="0" parTransId="{3FCCC5CF-6AA5-4DC9-B2FB-7F02FBB24C93}" sibTransId="{50918F40-EBF4-466F-9123-8942815E8957}"/>
    <dgm:cxn modelId="{ACF577F3-764F-4474-808B-222BFD7E8D61}" type="presOf" srcId="{3B615BF8-5390-4FA9-8BDD-C4076A15D4AE}" destId="{A52EE173-0D8B-42BA-9550-08DC0319A998}" srcOrd="1" destOrd="0" presId="urn:microsoft.com/office/officeart/2005/8/layout/pyramid1"/>
    <dgm:cxn modelId="{95CF49FD-0725-421E-9859-4F4E7433E728}" type="presOf" srcId="{0F901CEC-BA7F-44AD-9440-E7DB76E7D86B}" destId="{074D08DD-85C1-46A0-A603-C4E8224181C6}" srcOrd="0" destOrd="0" presId="urn:microsoft.com/office/officeart/2005/8/layout/pyramid1"/>
    <dgm:cxn modelId="{12ED876B-EEF8-4CEE-8F61-6FC2EA31D325}" type="presParOf" srcId="{CDBA423F-F98D-4200-B679-C33D6BF05C57}" destId="{B58413B4-1E0A-44ED-89BE-047A34CDA29D}" srcOrd="0" destOrd="0" presId="urn:microsoft.com/office/officeart/2005/8/layout/pyramid1"/>
    <dgm:cxn modelId="{10ACA209-AEB1-44DD-9FD3-7804B6EC6E92}" type="presParOf" srcId="{B58413B4-1E0A-44ED-89BE-047A34CDA29D}" destId="{413CEC51-293C-402D-9438-A636BADBB6A2}" srcOrd="0" destOrd="0" presId="urn:microsoft.com/office/officeart/2005/8/layout/pyramid1"/>
    <dgm:cxn modelId="{D03AEAE3-2455-4D13-9D2B-54175682216A}" type="presParOf" srcId="{B58413B4-1E0A-44ED-89BE-047A34CDA29D}" destId="{54416ADF-2951-466A-9470-F4B5C2201AA8}" srcOrd="1" destOrd="0" presId="urn:microsoft.com/office/officeart/2005/8/layout/pyramid1"/>
    <dgm:cxn modelId="{3D88898B-86E7-4998-943D-6D564D456500}" type="presParOf" srcId="{CDBA423F-F98D-4200-B679-C33D6BF05C57}" destId="{6460FE5D-20C7-4765-B006-B721661508B1}" srcOrd="1" destOrd="0" presId="urn:microsoft.com/office/officeart/2005/8/layout/pyramid1"/>
    <dgm:cxn modelId="{1CE07369-4B97-45DF-BBC6-5DB5B3AB8092}" type="presParOf" srcId="{6460FE5D-20C7-4765-B006-B721661508B1}" destId="{8C59A3D0-96B5-41F6-A5C4-D1EA4F1152B2}" srcOrd="0" destOrd="0" presId="urn:microsoft.com/office/officeart/2005/8/layout/pyramid1"/>
    <dgm:cxn modelId="{1447BD2E-122C-4635-995B-90EDD402C6C2}" type="presParOf" srcId="{6460FE5D-20C7-4765-B006-B721661508B1}" destId="{CF1F7B1B-F1D7-41DC-A279-06A81CF6FCC5}" srcOrd="1" destOrd="0" presId="urn:microsoft.com/office/officeart/2005/8/layout/pyramid1"/>
    <dgm:cxn modelId="{5599B510-31DC-44D1-9366-98AA19064130}" type="presParOf" srcId="{CDBA423F-F98D-4200-B679-C33D6BF05C57}" destId="{BF83622A-4485-438B-B4DC-18A29C32A089}" srcOrd="2" destOrd="0" presId="urn:microsoft.com/office/officeart/2005/8/layout/pyramid1"/>
    <dgm:cxn modelId="{6FC3C0F5-0BAE-4D35-B19C-F82A8AD6D870}" type="presParOf" srcId="{BF83622A-4485-438B-B4DC-18A29C32A089}" destId="{8332F04B-C58A-413F-BD78-0CC19631E10D}" srcOrd="0" destOrd="0" presId="urn:microsoft.com/office/officeart/2005/8/layout/pyramid1"/>
    <dgm:cxn modelId="{B07B0DF7-FA53-43E8-B6D0-7B549CAA8A32}" type="presParOf" srcId="{BF83622A-4485-438B-B4DC-18A29C32A089}" destId="{F7E80D75-2F65-47F1-B39D-E9AB49724A23}" srcOrd="1" destOrd="0" presId="urn:microsoft.com/office/officeart/2005/8/layout/pyramid1"/>
    <dgm:cxn modelId="{AE68CD1D-019B-4C7B-90EF-91CF1B039C4D}" type="presParOf" srcId="{CDBA423F-F98D-4200-B679-C33D6BF05C57}" destId="{7E0F5F23-AB55-47D8-AE81-BBE5A7F762BD}" srcOrd="3" destOrd="0" presId="urn:microsoft.com/office/officeart/2005/8/layout/pyramid1"/>
    <dgm:cxn modelId="{CABC9240-4652-4895-8C17-E5DBC07B6317}" type="presParOf" srcId="{7E0F5F23-AB55-47D8-AE81-BBE5A7F762BD}" destId="{950BB7B8-551E-4DAD-8022-C44CF1B3714B}" srcOrd="0" destOrd="0" presId="urn:microsoft.com/office/officeart/2005/8/layout/pyramid1"/>
    <dgm:cxn modelId="{BEBAB91F-2598-40F7-A716-6A7962A14BE0}" type="presParOf" srcId="{7E0F5F23-AB55-47D8-AE81-BBE5A7F762BD}" destId="{07AE2331-3F9B-4ED4-8692-5DE47F11AF78}" srcOrd="1" destOrd="0" presId="urn:microsoft.com/office/officeart/2005/8/layout/pyramid1"/>
    <dgm:cxn modelId="{E1B3F211-EA21-4057-8AE0-005F76BFFE98}" type="presParOf" srcId="{CDBA423F-F98D-4200-B679-C33D6BF05C57}" destId="{2FDE0E8E-C5DF-4C21-B223-8BB97B101EE0}" srcOrd="4" destOrd="0" presId="urn:microsoft.com/office/officeart/2005/8/layout/pyramid1"/>
    <dgm:cxn modelId="{AFE1EA6B-3350-42D4-8A91-3D8CF96C5AB4}" type="presParOf" srcId="{2FDE0E8E-C5DF-4C21-B223-8BB97B101EE0}" destId="{59D89570-F8B5-45EC-8CDD-CDDA73124845}" srcOrd="0" destOrd="0" presId="urn:microsoft.com/office/officeart/2005/8/layout/pyramid1"/>
    <dgm:cxn modelId="{A827ECDE-D95F-4905-BB3E-F13CFE446DDD}" type="presParOf" srcId="{2FDE0E8E-C5DF-4C21-B223-8BB97B101EE0}" destId="{A81F14A7-D818-4B05-A8C5-23FB5BAE70F1}" srcOrd="1" destOrd="0" presId="urn:microsoft.com/office/officeart/2005/8/layout/pyramid1"/>
    <dgm:cxn modelId="{1195A5BD-3B31-4ABA-8F93-5E2A0B77B85B}" type="presParOf" srcId="{CDBA423F-F98D-4200-B679-C33D6BF05C57}" destId="{F3FDB3B5-4951-4D1F-A603-EF2E2DC88167}" srcOrd="5" destOrd="0" presId="urn:microsoft.com/office/officeart/2005/8/layout/pyramid1"/>
    <dgm:cxn modelId="{A73001CF-B445-4818-843B-88E94F8B0613}" type="presParOf" srcId="{F3FDB3B5-4951-4D1F-A603-EF2E2DC88167}" destId="{074D08DD-85C1-46A0-A603-C4E8224181C6}" srcOrd="0" destOrd="0" presId="urn:microsoft.com/office/officeart/2005/8/layout/pyramid1"/>
    <dgm:cxn modelId="{8AC1E1F2-3F8D-47B9-BEE9-276FFE19D030}" type="presParOf" srcId="{F3FDB3B5-4951-4D1F-A603-EF2E2DC88167}" destId="{48795A08-D942-45B2-BB10-BCD168D0F0F1}" srcOrd="1" destOrd="0" presId="urn:microsoft.com/office/officeart/2005/8/layout/pyramid1"/>
    <dgm:cxn modelId="{5FE8B002-5494-4127-AFFE-6AACCF98CAB3}" type="presParOf" srcId="{CDBA423F-F98D-4200-B679-C33D6BF05C57}" destId="{70C8FDB8-9CCC-4F84-B95E-AD642398C325}" srcOrd="6" destOrd="0" presId="urn:microsoft.com/office/officeart/2005/8/layout/pyramid1"/>
    <dgm:cxn modelId="{CA96D8A2-3A31-4B6E-BE1C-8B8AC12E7687}" type="presParOf" srcId="{70C8FDB8-9CCC-4F84-B95E-AD642398C325}" destId="{E3F6C26A-FFF7-49CD-AF15-763822C0FAA8}" srcOrd="0" destOrd="0" presId="urn:microsoft.com/office/officeart/2005/8/layout/pyramid1"/>
    <dgm:cxn modelId="{BEBA4295-AD70-4990-99A4-50C1AFE04935}" type="presParOf" srcId="{70C8FDB8-9CCC-4F84-B95E-AD642398C325}" destId="{A52EE173-0D8B-42BA-9550-08DC0319A998}" srcOrd="1" destOrd="0" presId="urn:microsoft.com/office/officeart/2005/8/layout/pyramid1"/>
  </dgm:cxnLst>
  <dgm:bg>
    <a:noFill/>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FBE1DCC7-B416-4F40-BA79-2E3859CBEA32}" type="doc">
      <dgm:prSet loTypeId="urn:microsoft.com/office/officeart/2005/8/layout/hProcess7" loCatId="process" qsTypeId="urn:microsoft.com/office/officeart/2005/8/quickstyle/simple1" qsCatId="simple" csTypeId="urn:microsoft.com/office/officeart/2005/8/colors/accent1_2" csCatId="accent1" phldr="1"/>
      <dgm:spPr/>
    </dgm:pt>
    <dgm:pt modelId="{FA97CDEE-0DC1-402D-8B81-75868F551EB4}">
      <dgm:prSet phldrT="[Text]" custT="1"/>
      <dgm:spPr>
        <a:solidFill>
          <a:srgbClr val="C2C9DA"/>
        </a:solidFill>
      </dgm:spPr>
      <dgm:t>
        <a:bodyPr/>
        <a:lstStyle/>
        <a:p>
          <a:endParaRPr lang="en-GB" sz="1400">
            <a:solidFill>
              <a:srgbClr val="092869"/>
            </a:solidFill>
          </a:endParaRPr>
        </a:p>
      </dgm:t>
    </dgm:pt>
    <dgm:pt modelId="{4893B3CD-B54D-4065-BBFE-8060C4A49281}" type="parTrans" cxnId="{9592F5F3-8C14-4447-8FC3-76EF33FF524D}">
      <dgm:prSet/>
      <dgm:spPr/>
      <dgm:t>
        <a:bodyPr/>
        <a:lstStyle/>
        <a:p>
          <a:endParaRPr lang="en-GB"/>
        </a:p>
      </dgm:t>
    </dgm:pt>
    <dgm:pt modelId="{E58ACDFE-A9CC-4D55-9456-CC9FF1BCCC48}" type="sibTrans" cxnId="{9592F5F3-8C14-4447-8FC3-76EF33FF524D}">
      <dgm:prSet/>
      <dgm:spPr/>
      <dgm:t>
        <a:bodyPr/>
        <a:lstStyle/>
        <a:p>
          <a:endParaRPr lang="en-GB"/>
        </a:p>
      </dgm:t>
    </dgm:pt>
    <dgm:pt modelId="{A13F47EE-C75B-48FE-B33F-3E1EE73CAB26}">
      <dgm:prSet phldrT="[Text]" custT="1"/>
      <dgm:spPr>
        <a:solidFill>
          <a:srgbClr val="C2C9DA">
            <a:alpha val="80000"/>
          </a:srgbClr>
        </a:solidFill>
      </dgm:spPr>
      <dgm:t>
        <a:bodyPr/>
        <a:lstStyle/>
        <a:p>
          <a:endParaRPr lang="en-GB" sz="1400">
            <a:solidFill>
              <a:srgbClr val="092869"/>
            </a:solidFill>
          </a:endParaRPr>
        </a:p>
        <a:p>
          <a:endParaRPr lang="en-GB" sz="1400">
            <a:solidFill>
              <a:srgbClr val="092869"/>
            </a:solidFill>
          </a:endParaRPr>
        </a:p>
        <a:p>
          <a:endParaRPr lang="en-GB" sz="1400">
            <a:solidFill>
              <a:srgbClr val="092869"/>
            </a:solidFill>
          </a:endParaRPr>
        </a:p>
      </dgm:t>
    </dgm:pt>
    <dgm:pt modelId="{E3ACE71F-2A88-464F-A20D-61A1568BFDF3}" type="parTrans" cxnId="{C4E6C8CE-AD63-45CD-9CBE-78B5316678D3}">
      <dgm:prSet/>
      <dgm:spPr/>
      <dgm:t>
        <a:bodyPr/>
        <a:lstStyle/>
        <a:p>
          <a:endParaRPr lang="en-GB"/>
        </a:p>
      </dgm:t>
    </dgm:pt>
    <dgm:pt modelId="{E41C9959-F46E-4848-AD72-A48E4FDAFDB3}" type="sibTrans" cxnId="{C4E6C8CE-AD63-45CD-9CBE-78B5316678D3}">
      <dgm:prSet/>
      <dgm:spPr/>
      <dgm:t>
        <a:bodyPr/>
        <a:lstStyle/>
        <a:p>
          <a:endParaRPr lang="en-GB"/>
        </a:p>
      </dgm:t>
    </dgm:pt>
    <dgm:pt modelId="{FF276A3A-5012-4C90-94B1-327D2B6506D5}">
      <dgm:prSet phldrT="[Text]" custT="1"/>
      <dgm:spPr>
        <a:solidFill>
          <a:srgbClr val="C2C9DA">
            <a:alpha val="82000"/>
          </a:srgbClr>
        </a:solidFill>
      </dgm:spPr>
      <dgm:t>
        <a:bodyPr/>
        <a:lstStyle/>
        <a:p>
          <a:pPr algn="ctr"/>
          <a:endParaRPr lang="en-GB" sz="1400">
            <a:solidFill>
              <a:srgbClr val="092869"/>
            </a:solidFill>
          </a:endParaRPr>
        </a:p>
        <a:p>
          <a:pPr algn="ctr"/>
          <a:endParaRPr lang="en-GB" sz="1400">
            <a:solidFill>
              <a:srgbClr val="092869"/>
            </a:solidFill>
          </a:endParaRPr>
        </a:p>
      </dgm:t>
    </dgm:pt>
    <dgm:pt modelId="{C47BE40F-BC9C-4DC6-8A2A-9FF4748AD23C}" type="parTrans" cxnId="{5C66952A-954E-4535-BD86-B8155E82ABAD}">
      <dgm:prSet/>
      <dgm:spPr/>
      <dgm:t>
        <a:bodyPr/>
        <a:lstStyle/>
        <a:p>
          <a:endParaRPr lang="en-GB"/>
        </a:p>
      </dgm:t>
    </dgm:pt>
    <dgm:pt modelId="{208BD937-EA48-4561-A3BC-BEE9453CBB40}" type="sibTrans" cxnId="{5C66952A-954E-4535-BD86-B8155E82ABAD}">
      <dgm:prSet/>
      <dgm:spPr/>
      <dgm:t>
        <a:bodyPr/>
        <a:lstStyle/>
        <a:p>
          <a:endParaRPr lang="en-GB"/>
        </a:p>
      </dgm:t>
    </dgm:pt>
    <dgm:pt modelId="{8AF63615-B930-47A2-9177-CEEF17627D90}" type="pres">
      <dgm:prSet presAssocID="{FBE1DCC7-B416-4F40-BA79-2E3859CBEA32}" presName="Name0" presStyleCnt="0">
        <dgm:presLayoutVars>
          <dgm:dir/>
          <dgm:animLvl val="lvl"/>
          <dgm:resizeHandles val="exact"/>
        </dgm:presLayoutVars>
      </dgm:prSet>
      <dgm:spPr/>
    </dgm:pt>
    <dgm:pt modelId="{3A6E41B6-E0F9-49E1-8281-670801E8C7B2}" type="pres">
      <dgm:prSet presAssocID="{FA97CDEE-0DC1-402D-8B81-75868F551EB4}" presName="compositeNode" presStyleCnt="0">
        <dgm:presLayoutVars>
          <dgm:bulletEnabled val="1"/>
        </dgm:presLayoutVars>
      </dgm:prSet>
      <dgm:spPr/>
    </dgm:pt>
    <dgm:pt modelId="{2872042F-B983-484D-8A66-7BF0F04CDCAE}" type="pres">
      <dgm:prSet presAssocID="{FA97CDEE-0DC1-402D-8B81-75868F551EB4}" presName="bgRect" presStyleLbl="node1" presStyleIdx="0" presStyleCnt="3"/>
      <dgm:spPr/>
    </dgm:pt>
    <dgm:pt modelId="{6AC40A59-BB50-41D9-8B7C-9F2F2D2BE79E}" type="pres">
      <dgm:prSet presAssocID="{FA97CDEE-0DC1-402D-8B81-75868F551EB4}" presName="parentNode" presStyleLbl="node1" presStyleIdx="0" presStyleCnt="3">
        <dgm:presLayoutVars>
          <dgm:chMax val="0"/>
          <dgm:bulletEnabled val="1"/>
        </dgm:presLayoutVars>
      </dgm:prSet>
      <dgm:spPr/>
    </dgm:pt>
    <dgm:pt modelId="{C893D68D-B088-444F-8192-E7D0E3263AFA}" type="pres">
      <dgm:prSet presAssocID="{E58ACDFE-A9CC-4D55-9456-CC9FF1BCCC48}" presName="hSp" presStyleCnt="0"/>
      <dgm:spPr/>
    </dgm:pt>
    <dgm:pt modelId="{18210F28-0BAE-4274-9FF7-B2272071BA9C}" type="pres">
      <dgm:prSet presAssocID="{E58ACDFE-A9CC-4D55-9456-CC9FF1BCCC48}" presName="vProcSp" presStyleCnt="0"/>
      <dgm:spPr/>
    </dgm:pt>
    <dgm:pt modelId="{244DF204-CD75-4079-AB19-F641E2D730A5}" type="pres">
      <dgm:prSet presAssocID="{E58ACDFE-A9CC-4D55-9456-CC9FF1BCCC48}" presName="vSp1" presStyleCnt="0"/>
      <dgm:spPr/>
    </dgm:pt>
    <dgm:pt modelId="{89E53510-3900-4758-A452-BCA215F754FE}" type="pres">
      <dgm:prSet presAssocID="{E58ACDFE-A9CC-4D55-9456-CC9FF1BCCC48}" presName="simulatedConn" presStyleLbl="solidFgAcc1" presStyleIdx="0" presStyleCnt="2" custLinFactY="-148634" custLinFactNeighborY="-200000"/>
      <dgm:spPr>
        <a:solidFill>
          <a:srgbClr val="092869"/>
        </a:solidFill>
        <a:ln>
          <a:noFill/>
        </a:ln>
      </dgm:spPr>
    </dgm:pt>
    <dgm:pt modelId="{2B0B58D5-EC2F-4B3E-BC29-5F2D2122D420}" type="pres">
      <dgm:prSet presAssocID="{E58ACDFE-A9CC-4D55-9456-CC9FF1BCCC48}" presName="vSp2" presStyleCnt="0"/>
      <dgm:spPr/>
    </dgm:pt>
    <dgm:pt modelId="{72F71C8C-C90A-49D5-9974-478882F1E21D}" type="pres">
      <dgm:prSet presAssocID="{E58ACDFE-A9CC-4D55-9456-CC9FF1BCCC48}" presName="sibTrans" presStyleCnt="0"/>
      <dgm:spPr/>
    </dgm:pt>
    <dgm:pt modelId="{08091F64-57BE-4C5F-95F5-98B16CEA66BB}" type="pres">
      <dgm:prSet presAssocID="{A13F47EE-C75B-48FE-B33F-3E1EE73CAB26}" presName="compositeNode" presStyleCnt="0">
        <dgm:presLayoutVars>
          <dgm:bulletEnabled val="1"/>
        </dgm:presLayoutVars>
      </dgm:prSet>
      <dgm:spPr/>
    </dgm:pt>
    <dgm:pt modelId="{50EAF0D0-8231-4521-BAAF-6C1B73660979}" type="pres">
      <dgm:prSet presAssocID="{A13F47EE-C75B-48FE-B33F-3E1EE73CAB26}" presName="bgRect" presStyleLbl="node1" presStyleIdx="1" presStyleCnt="3"/>
      <dgm:spPr/>
    </dgm:pt>
    <dgm:pt modelId="{FF6466F1-213B-41AA-ABEC-E43D6C1732E5}" type="pres">
      <dgm:prSet presAssocID="{A13F47EE-C75B-48FE-B33F-3E1EE73CAB26}" presName="parentNode" presStyleLbl="node1" presStyleIdx="1" presStyleCnt="3">
        <dgm:presLayoutVars>
          <dgm:chMax val="0"/>
          <dgm:bulletEnabled val="1"/>
        </dgm:presLayoutVars>
      </dgm:prSet>
      <dgm:spPr/>
    </dgm:pt>
    <dgm:pt modelId="{5C0DF857-F35C-4F5D-8D56-263372E2D89D}" type="pres">
      <dgm:prSet presAssocID="{E41C9959-F46E-4848-AD72-A48E4FDAFDB3}" presName="hSp" presStyleCnt="0"/>
      <dgm:spPr/>
    </dgm:pt>
    <dgm:pt modelId="{658D2A00-CD33-4759-986A-F5A706BBD363}" type="pres">
      <dgm:prSet presAssocID="{E41C9959-F46E-4848-AD72-A48E4FDAFDB3}" presName="vProcSp" presStyleCnt="0"/>
      <dgm:spPr/>
    </dgm:pt>
    <dgm:pt modelId="{179052E3-55D7-4086-A747-23E0B5C31F3B}" type="pres">
      <dgm:prSet presAssocID="{E41C9959-F46E-4848-AD72-A48E4FDAFDB3}" presName="vSp1" presStyleCnt="0"/>
      <dgm:spPr/>
    </dgm:pt>
    <dgm:pt modelId="{7288EBDB-07FA-46CE-BA36-7E1C89900EC4}" type="pres">
      <dgm:prSet presAssocID="{E41C9959-F46E-4848-AD72-A48E4FDAFDB3}" presName="simulatedConn" presStyleLbl="solidFgAcc1" presStyleIdx="1" presStyleCnt="2" custLinFactY="-148634" custLinFactNeighborY="-200000"/>
      <dgm:spPr>
        <a:solidFill>
          <a:srgbClr val="092869"/>
        </a:solidFill>
        <a:ln>
          <a:noFill/>
        </a:ln>
      </dgm:spPr>
    </dgm:pt>
    <dgm:pt modelId="{91B9A484-00D2-416B-BB75-DF90616D1F8F}" type="pres">
      <dgm:prSet presAssocID="{E41C9959-F46E-4848-AD72-A48E4FDAFDB3}" presName="vSp2" presStyleCnt="0"/>
      <dgm:spPr/>
    </dgm:pt>
    <dgm:pt modelId="{0DD183C9-00A8-47FB-BC45-BF8F85FC0A58}" type="pres">
      <dgm:prSet presAssocID="{E41C9959-F46E-4848-AD72-A48E4FDAFDB3}" presName="sibTrans" presStyleCnt="0"/>
      <dgm:spPr/>
    </dgm:pt>
    <dgm:pt modelId="{7B85C963-5959-4680-9AA2-D4143EA54AD6}" type="pres">
      <dgm:prSet presAssocID="{FF276A3A-5012-4C90-94B1-327D2B6506D5}" presName="compositeNode" presStyleCnt="0">
        <dgm:presLayoutVars>
          <dgm:bulletEnabled val="1"/>
        </dgm:presLayoutVars>
      </dgm:prSet>
      <dgm:spPr/>
    </dgm:pt>
    <dgm:pt modelId="{3C2C9B94-D82E-4DE6-B72E-5474DC4A1424}" type="pres">
      <dgm:prSet presAssocID="{FF276A3A-5012-4C90-94B1-327D2B6506D5}" presName="bgRect" presStyleLbl="node1" presStyleIdx="2" presStyleCnt="3"/>
      <dgm:spPr/>
    </dgm:pt>
    <dgm:pt modelId="{55EC5E9F-4B76-4624-AB3A-6669FC79DF11}" type="pres">
      <dgm:prSet presAssocID="{FF276A3A-5012-4C90-94B1-327D2B6506D5}" presName="parentNode" presStyleLbl="node1" presStyleIdx="2" presStyleCnt="3">
        <dgm:presLayoutVars>
          <dgm:chMax val="0"/>
          <dgm:bulletEnabled val="1"/>
        </dgm:presLayoutVars>
      </dgm:prSet>
      <dgm:spPr/>
    </dgm:pt>
  </dgm:ptLst>
  <dgm:cxnLst>
    <dgm:cxn modelId="{A0C0650B-7181-42CE-A180-FDC3CA6B895E}" type="presOf" srcId="{FBE1DCC7-B416-4F40-BA79-2E3859CBEA32}" destId="{8AF63615-B930-47A2-9177-CEEF17627D90}" srcOrd="0" destOrd="0" presId="urn:microsoft.com/office/officeart/2005/8/layout/hProcess7"/>
    <dgm:cxn modelId="{B2941018-671E-4D52-A34A-3BDD2FC8C7FC}" type="presOf" srcId="{A13F47EE-C75B-48FE-B33F-3E1EE73CAB26}" destId="{50EAF0D0-8231-4521-BAAF-6C1B73660979}" srcOrd="0" destOrd="0" presId="urn:microsoft.com/office/officeart/2005/8/layout/hProcess7"/>
    <dgm:cxn modelId="{5C66952A-954E-4535-BD86-B8155E82ABAD}" srcId="{FBE1DCC7-B416-4F40-BA79-2E3859CBEA32}" destId="{FF276A3A-5012-4C90-94B1-327D2B6506D5}" srcOrd="2" destOrd="0" parTransId="{C47BE40F-BC9C-4DC6-8A2A-9FF4748AD23C}" sibTransId="{208BD937-EA48-4561-A3BC-BEE9453CBB40}"/>
    <dgm:cxn modelId="{963A2932-BB30-4E83-ACFF-69BA5FBB9BD5}" type="presOf" srcId="{A13F47EE-C75B-48FE-B33F-3E1EE73CAB26}" destId="{FF6466F1-213B-41AA-ABEC-E43D6C1732E5}" srcOrd="1" destOrd="0" presId="urn:microsoft.com/office/officeart/2005/8/layout/hProcess7"/>
    <dgm:cxn modelId="{4696A33C-58AC-4D69-B784-34230A2B9230}" type="presOf" srcId="{FF276A3A-5012-4C90-94B1-327D2B6506D5}" destId="{55EC5E9F-4B76-4624-AB3A-6669FC79DF11}" srcOrd="1" destOrd="0" presId="urn:microsoft.com/office/officeart/2005/8/layout/hProcess7"/>
    <dgm:cxn modelId="{A024F53C-4BBA-473E-BE6E-CD9DC5C9B21A}" type="presOf" srcId="{FA97CDEE-0DC1-402D-8B81-75868F551EB4}" destId="{6AC40A59-BB50-41D9-8B7C-9F2F2D2BE79E}" srcOrd="1" destOrd="0" presId="urn:microsoft.com/office/officeart/2005/8/layout/hProcess7"/>
    <dgm:cxn modelId="{1CE64279-3580-425D-A3D6-C2AA62A142DA}" type="presOf" srcId="{FA97CDEE-0DC1-402D-8B81-75868F551EB4}" destId="{2872042F-B983-484D-8A66-7BF0F04CDCAE}" srcOrd="0" destOrd="0" presId="urn:microsoft.com/office/officeart/2005/8/layout/hProcess7"/>
    <dgm:cxn modelId="{BF029EBD-795F-4AE7-8720-41355686D09E}" type="presOf" srcId="{FF276A3A-5012-4C90-94B1-327D2B6506D5}" destId="{3C2C9B94-D82E-4DE6-B72E-5474DC4A1424}" srcOrd="0" destOrd="0" presId="urn:microsoft.com/office/officeart/2005/8/layout/hProcess7"/>
    <dgm:cxn modelId="{C4E6C8CE-AD63-45CD-9CBE-78B5316678D3}" srcId="{FBE1DCC7-B416-4F40-BA79-2E3859CBEA32}" destId="{A13F47EE-C75B-48FE-B33F-3E1EE73CAB26}" srcOrd="1" destOrd="0" parTransId="{E3ACE71F-2A88-464F-A20D-61A1568BFDF3}" sibTransId="{E41C9959-F46E-4848-AD72-A48E4FDAFDB3}"/>
    <dgm:cxn modelId="{9592F5F3-8C14-4447-8FC3-76EF33FF524D}" srcId="{FBE1DCC7-B416-4F40-BA79-2E3859CBEA32}" destId="{FA97CDEE-0DC1-402D-8B81-75868F551EB4}" srcOrd="0" destOrd="0" parTransId="{4893B3CD-B54D-4065-BBFE-8060C4A49281}" sibTransId="{E58ACDFE-A9CC-4D55-9456-CC9FF1BCCC48}"/>
    <dgm:cxn modelId="{67D9F391-85B8-4E63-A90A-E71F4660E736}" type="presParOf" srcId="{8AF63615-B930-47A2-9177-CEEF17627D90}" destId="{3A6E41B6-E0F9-49E1-8281-670801E8C7B2}" srcOrd="0" destOrd="0" presId="urn:microsoft.com/office/officeart/2005/8/layout/hProcess7"/>
    <dgm:cxn modelId="{6B7B70AD-28DA-4A63-8213-134194E7DEA8}" type="presParOf" srcId="{3A6E41B6-E0F9-49E1-8281-670801E8C7B2}" destId="{2872042F-B983-484D-8A66-7BF0F04CDCAE}" srcOrd="0" destOrd="0" presId="urn:microsoft.com/office/officeart/2005/8/layout/hProcess7"/>
    <dgm:cxn modelId="{BFE492BC-73A5-4A5C-AC87-B596075D3294}" type="presParOf" srcId="{3A6E41B6-E0F9-49E1-8281-670801E8C7B2}" destId="{6AC40A59-BB50-41D9-8B7C-9F2F2D2BE79E}" srcOrd="1" destOrd="0" presId="urn:microsoft.com/office/officeart/2005/8/layout/hProcess7"/>
    <dgm:cxn modelId="{8D39096C-11E6-4F76-A066-5E93828E45ED}" type="presParOf" srcId="{8AF63615-B930-47A2-9177-CEEF17627D90}" destId="{C893D68D-B088-444F-8192-E7D0E3263AFA}" srcOrd="1" destOrd="0" presId="urn:microsoft.com/office/officeart/2005/8/layout/hProcess7"/>
    <dgm:cxn modelId="{E4DD9BC3-F787-42E1-9A90-5054AF136E31}" type="presParOf" srcId="{8AF63615-B930-47A2-9177-CEEF17627D90}" destId="{18210F28-0BAE-4274-9FF7-B2272071BA9C}" srcOrd="2" destOrd="0" presId="urn:microsoft.com/office/officeart/2005/8/layout/hProcess7"/>
    <dgm:cxn modelId="{4B141AED-A608-41EF-8E0E-606F2F8BD3E4}" type="presParOf" srcId="{18210F28-0BAE-4274-9FF7-B2272071BA9C}" destId="{244DF204-CD75-4079-AB19-F641E2D730A5}" srcOrd="0" destOrd="0" presId="urn:microsoft.com/office/officeart/2005/8/layout/hProcess7"/>
    <dgm:cxn modelId="{6EE41AA2-9936-4D73-8F1E-CBB213FC0A91}" type="presParOf" srcId="{18210F28-0BAE-4274-9FF7-B2272071BA9C}" destId="{89E53510-3900-4758-A452-BCA215F754FE}" srcOrd="1" destOrd="0" presId="urn:microsoft.com/office/officeart/2005/8/layout/hProcess7"/>
    <dgm:cxn modelId="{AC552771-58F6-486C-BAD6-8E4DF28DFAFB}" type="presParOf" srcId="{18210F28-0BAE-4274-9FF7-B2272071BA9C}" destId="{2B0B58D5-EC2F-4B3E-BC29-5F2D2122D420}" srcOrd="2" destOrd="0" presId="urn:microsoft.com/office/officeart/2005/8/layout/hProcess7"/>
    <dgm:cxn modelId="{BFBB3783-7EC4-4587-A80D-97FB6A14C933}" type="presParOf" srcId="{8AF63615-B930-47A2-9177-CEEF17627D90}" destId="{72F71C8C-C90A-49D5-9974-478882F1E21D}" srcOrd="3" destOrd="0" presId="urn:microsoft.com/office/officeart/2005/8/layout/hProcess7"/>
    <dgm:cxn modelId="{1F0C1A31-D0E7-4653-B5DD-850E6319FDF4}" type="presParOf" srcId="{8AF63615-B930-47A2-9177-CEEF17627D90}" destId="{08091F64-57BE-4C5F-95F5-98B16CEA66BB}" srcOrd="4" destOrd="0" presId="urn:microsoft.com/office/officeart/2005/8/layout/hProcess7"/>
    <dgm:cxn modelId="{C177FC4A-6DBB-4A8C-A7E0-BCE4117F3FC9}" type="presParOf" srcId="{08091F64-57BE-4C5F-95F5-98B16CEA66BB}" destId="{50EAF0D0-8231-4521-BAAF-6C1B73660979}" srcOrd="0" destOrd="0" presId="urn:microsoft.com/office/officeart/2005/8/layout/hProcess7"/>
    <dgm:cxn modelId="{D37279C2-C0A9-4FEC-9DA8-9333CC893603}" type="presParOf" srcId="{08091F64-57BE-4C5F-95F5-98B16CEA66BB}" destId="{FF6466F1-213B-41AA-ABEC-E43D6C1732E5}" srcOrd="1" destOrd="0" presId="urn:microsoft.com/office/officeart/2005/8/layout/hProcess7"/>
    <dgm:cxn modelId="{8BB0D7DE-9EF5-453E-BD15-52119532B1F4}" type="presParOf" srcId="{8AF63615-B930-47A2-9177-CEEF17627D90}" destId="{5C0DF857-F35C-4F5D-8D56-263372E2D89D}" srcOrd="5" destOrd="0" presId="urn:microsoft.com/office/officeart/2005/8/layout/hProcess7"/>
    <dgm:cxn modelId="{54623D25-AA98-4D90-835A-03CABE01D4D3}" type="presParOf" srcId="{8AF63615-B930-47A2-9177-CEEF17627D90}" destId="{658D2A00-CD33-4759-986A-F5A706BBD363}" srcOrd="6" destOrd="0" presId="urn:microsoft.com/office/officeart/2005/8/layout/hProcess7"/>
    <dgm:cxn modelId="{09297D20-0339-43D1-80C3-4B09A8FD8D69}" type="presParOf" srcId="{658D2A00-CD33-4759-986A-F5A706BBD363}" destId="{179052E3-55D7-4086-A747-23E0B5C31F3B}" srcOrd="0" destOrd="0" presId="urn:microsoft.com/office/officeart/2005/8/layout/hProcess7"/>
    <dgm:cxn modelId="{912D7267-2207-49A9-9D97-572C82597532}" type="presParOf" srcId="{658D2A00-CD33-4759-986A-F5A706BBD363}" destId="{7288EBDB-07FA-46CE-BA36-7E1C89900EC4}" srcOrd="1" destOrd="0" presId="urn:microsoft.com/office/officeart/2005/8/layout/hProcess7"/>
    <dgm:cxn modelId="{FE8F43A4-574E-4761-A9E1-8F2EF9676C97}" type="presParOf" srcId="{658D2A00-CD33-4759-986A-F5A706BBD363}" destId="{91B9A484-00D2-416B-BB75-DF90616D1F8F}" srcOrd="2" destOrd="0" presId="urn:microsoft.com/office/officeart/2005/8/layout/hProcess7"/>
    <dgm:cxn modelId="{B7385CE8-8AA0-4672-87D7-9A5F529487D6}" type="presParOf" srcId="{8AF63615-B930-47A2-9177-CEEF17627D90}" destId="{0DD183C9-00A8-47FB-BC45-BF8F85FC0A58}" srcOrd="7" destOrd="0" presId="urn:microsoft.com/office/officeart/2005/8/layout/hProcess7"/>
    <dgm:cxn modelId="{0CA6D1D7-73DB-43A9-A113-8D74AE86CB5A}" type="presParOf" srcId="{8AF63615-B930-47A2-9177-CEEF17627D90}" destId="{7B85C963-5959-4680-9AA2-D4143EA54AD6}" srcOrd="8" destOrd="0" presId="urn:microsoft.com/office/officeart/2005/8/layout/hProcess7"/>
    <dgm:cxn modelId="{019B23E2-956B-4C7C-9260-DE73C6063749}" type="presParOf" srcId="{7B85C963-5959-4680-9AA2-D4143EA54AD6}" destId="{3C2C9B94-D82E-4DE6-B72E-5474DC4A1424}" srcOrd="0" destOrd="0" presId="urn:microsoft.com/office/officeart/2005/8/layout/hProcess7"/>
    <dgm:cxn modelId="{2F220AC5-24CD-4F1D-91C3-3D6D37B0B28B}" type="presParOf" srcId="{7B85C963-5959-4680-9AA2-D4143EA54AD6}" destId="{55EC5E9F-4B76-4624-AB3A-6669FC79DF11}" srcOrd="1" destOrd="0" presId="urn:microsoft.com/office/officeart/2005/8/layout/hProcess7"/>
  </dgm:cxnLst>
  <dgm:bg/>
  <dgm:whole/>
  <dgm:extLst>
    <a:ext uri="http://schemas.microsoft.com/office/drawing/2008/diagram">
      <dsp:dataModelExt xmlns:dsp="http://schemas.microsoft.com/office/drawing/2008/diagram" relId="rId7" minVer="http://schemas.openxmlformats.org/drawingml/2006/diagram"/>
    </a:ext>
    <a:ext uri="{C62137D5-CB1D-491B-B009-E17868A290BF}">
      <dgm14:recolorImg xmlns:dgm14="http://schemas.microsoft.com/office/drawing/2010/diagram" val="1"/>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72042F-B983-484D-8A66-7BF0F04CDCAE}">
      <dsp:nvSpPr>
        <dsp:cNvPr id="0" name=""/>
        <dsp:cNvSpPr/>
      </dsp:nvSpPr>
      <dsp:spPr>
        <a:xfrm>
          <a:off x="235" y="945643"/>
          <a:ext cx="1011427" cy="1213713"/>
        </a:xfrm>
        <a:prstGeom prst="roundRect">
          <a:avLst>
            <a:gd name="adj" fmla="val 5000"/>
          </a:avLst>
        </a:prstGeom>
        <a:solidFill>
          <a:srgbClr val="C2C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48006" rIns="62230" bIns="0" numCol="1" spcCol="1270" anchor="t" anchorCtr="0">
          <a:noAutofit/>
        </a:bodyPr>
        <a:lstStyle/>
        <a:p>
          <a:pPr marL="0" lvl="0" indent="0" algn="r" defTabSz="622300">
            <a:lnSpc>
              <a:spcPct val="90000"/>
            </a:lnSpc>
            <a:spcBef>
              <a:spcPct val="0"/>
            </a:spcBef>
            <a:spcAft>
              <a:spcPct val="35000"/>
            </a:spcAft>
            <a:buNone/>
          </a:pPr>
          <a:endParaRPr lang="en-GB" sz="1400" kern="1200">
            <a:solidFill>
              <a:srgbClr val="092869"/>
            </a:solidFill>
          </a:endParaRPr>
        </a:p>
      </dsp:txBody>
      <dsp:txXfrm rot="16200000">
        <a:off x="-396244" y="1342122"/>
        <a:ext cx="995245" cy="202285"/>
      </dsp:txXfrm>
    </dsp:sp>
    <dsp:sp modelId="{50EAF0D0-8231-4521-BAAF-6C1B73660979}">
      <dsp:nvSpPr>
        <dsp:cNvPr id="0" name=""/>
        <dsp:cNvSpPr/>
      </dsp:nvSpPr>
      <dsp:spPr>
        <a:xfrm>
          <a:off x="1047063" y="945643"/>
          <a:ext cx="1011427" cy="1213713"/>
        </a:xfrm>
        <a:prstGeom prst="roundRect">
          <a:avLst>
            <a:gd name="adj" fmla="val 5000"/>
          </a:avLst>
        </a:prstGeom>
        <a:solidFill>
          <a:srgbClr val="C2C9DA">
            <a:alpha val="8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48006" rIns="62230" bIns="0" numCol="1" spcCol="1270" anchor="t" anchorCtr="0">
          <a:noAutofit/>
        </a:bodyPr>
        <a:lstStyle/>
        <a:p>
          <a:pPr marL="0" lvl="0" indent="0" algn="r" defTabSz="622300">
            <a:lnSpc>
              <a:spcPct val="90000"/>
            </a:lnSpc>
            <a:spcBef>
              <a:spcPct val="0"/>
            </a:spcBef>
            <a:spcAft>
              <a:spcPct val="35000"/>
            </a:spcAft>
            <a:buNone/>
          </a:pPr>
          <a:endParaRPr lang="en-GB" sz="1400" kern="1200">
            <a:solidFill>
              <a:srgbClr val="092869"/>
            </a:solidFill>
          </a:endParaRPr>
        </a:p>
        <a:p>
          <a:pPr marL="0" lvl="0" indent="0" algn="r" defTabSz="622300">
            <a:lnSpc>
              <a:spcPct val="90000"/>
            </a:lnSpc>
            <a:spcBef>
              <a:spcPct val="0"/>
            </a:spcBef>
            <a:spcAft>
              <a:spcPct val="35000"/>
            </a:spcAft>
            <a:buNone/>
          </a:pPr>
          <a:endParaRPr lang="en-GB" sz="1400" kern="1200">
            <a:solidFill>
              <a:srgbClr val="092869"/>
            </a:solidFill>
          </a:endParaRPr>
        </a:p>
        <a:p>
          <a:pPr marL="0" lvl="0" indent="0" algn="r" defTabSz="622300">
            <a:lnSpc>
              <a:spcPct val="90000"/>
            </a:lnSpc>
            <a:spcBef>
              <a:spcPct val="0"/>
            </a:spcBef>
            <a:spcAft>
              <a:spcPct val="35000"/>
            </a:spcAft>
            <a:buNone/>
          </a:pPr>
          <a:endParaRPr lang="en-GB" sz="1400" kern="1200">
            <a:solidFill>
              <a:srgbClr val="092869"/>
            </a:solidFill>
          </a:endParaRPr>
        </a:p>
      </dsp:txBody>
      <dsp:txXfrm rot="16200000">
        <a:off x="650583" y="1342122"/>
        <a:ext cx="995245" cy="202285"/>
      </dsp:txXfrm>
    </dsp:sp>
    <dsp:sp modelId="{89E53510-3900-4758-A452-BCA215F754FE}">
      <dsp:nvSpPr>
        <dsp:cNvPr id="0" name=""/>
        <dsp:cNvSpPr/>
      </dsp:nvSpPr>
      <dsp:spPr>
        <a:xfrm rot="5400000">
          <a:off x="962891" y="1478978"/>
          <a:ext cx="178457" cy="151714"/>
        </a:xfrm>
        <a:prstGeom prst="flowChartExtract">
          <a:avLst/>
        </a:prstGeom>
        <a:solidFill>
          <a:srgbClr val="092869"/>
        </a:solidFill>
        <a:ln w="25400" cap="flat" cmpd="sng" algn="ctr">
          <a:noFill/>
          <a:prstDash val="solid"/>
        </a:ln>
        <a:effectLst/>
      </dsp:spPr>
      <dsp:style>
        <a:lnRef idx="2">
          <a:scrgbClr r="0" g="0" b="0"/>
        </a:lnRef>
        <a:fillRef idx="1">
          <a:scrgbClr r="0" g="0" b="0"/>
        </a:fillRef>
        <a:effectRef idx="0">
          <a:scrgbClr r="0" g="0" b="0"/>
        </a:effectRef>
        <a:fontRef idx="minor"/>
      </dsp:style>
    </dsp:sp>
    <dsp:sp modelId="{3C2C9B94-D82E-4DE6-B72E-5474DC4A1424}">
      <dsp:nvSpPr>
        <dsp:cNvPr id="0" name=""/>
        <dsp:cNvSpPr/>
      </dsp:nvSpPr>
      <dsp:spPr>
        <a:xfrm>
          <a:off x="2093890" y="945643"/>
          <a:ext cx="1011427" cy="1213713"/>
        </a:xfrm>
        <a:prstGeom prst="roundRect">
          <a:avLst>
            <a:gd name="adj" fmla="val 5000"/>
          </a:avLst>
        </a:prstGeom>
        <a:solidFill>
          <a:srgbClr val="C2C9DA">
            <a:alpha val="82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48006" rIns="62230" bIns="0" numCol="1" spcCol="1270" anchor="t" anchorCtr="0">
          <a:noAutofit/>
        </a:bodyPr>
        <a:lstStyle/>
        <a:p>
          <a:pPr marL="0" lvl="0" indent="0" algn="ctr" defTabSz="622300">
            <a:lnSpc>
              <a:spcPct val="90000"/>
            </a:lnSpc>
            <a:spcBef>
              <a:spcPct val="0"/>
            </a:spcBef>
            <a:spcAft>
              <a:spcPct val="35000"/>
            </a:spcAft>
            <a:buNone/>
          </a:pPr>
          <a:endParaRPr lang="en-GB" sz="1400" kern="1200">
            <a:solidFill>
              <a:srgbClr val="092869"/>
            </a:solidFill>
          </a:endParaRPr>
        </a:p>
        <a:p>
          <a:pPr marL="0" lvl="0" indent="0" algn="ctr" defTabSz="622300">
            <a:lnSpc>
              <a:spcPct val="90000"/>
            </a:lnSpc>
            <a:spcBef>
              <a:spcPct val="0"/>
            </a:spcBef>
            <a:spcAft>
              <a:spcPct val="35000"/>
            </a:spcAft>
            <a:buNone/>
          </a:pPr>
          <a:endParaRPr lang="en-GB" sz="1400" kern="1200">
            <a:solidFill>
              <a:srgbClr val="092869"/>
            </a:solidFill>
          </a:endParaRPr>
        </a:p>
      </dsp:txBody>
      <dsp:txXfrm rot="16200000">
        <a:off x="1697411" y="1342122"/>
        <a:ext cx="995245" cy="202285"/>
      </dsp:txXfrm>
    </dsp:sp>
    <dsp:sp modelId="{7288EBDB-07FA-46CE-BA36-7E1C89900EC4}">
      <dsp:nvSpPr>
        <dsp:cNvPr id="0" name=""/>
        <dsp:cNvSpPr/>
      </dsp:nvSpPr>
      <dsp:spPr>
        <a:xfrm rot="5400000">
          <a:off x="2009719" y="1478978"/>
          <a:ext cx="178457" cy="151714"/>
        </a:xfrm>
        <a:prstGeom prst="flowChartExtract">
          <a:avLst/>
        </a:prstGeom>
        <a:solidFill>
          <a:srgbClr val="092869"/>
        </a:solidFill>
        <a:ln w="25400"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C13B0A1-3CFE-4452-BB6E-D138DDC23A11}">
      <dsp:nvSpPr>
        <dsp:cNvPr id="0" name=""/>
        <dsp:cNvSpPr/>
      </dsp:nvSpPr>
      <dsp:spPr>
        <a:xfrm rot="16200000">
          <a:off x="-1464223" y="2295840"/>
          <a:ext cx="3472794" cy="435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84145" bIns="0" numCol="1" spcCol="1270" anchor="t" anchorCtr="0">
          <a:noAutofit/>
        </a:bodyPr>
        <a:lstStyle/>
        <a:p>
          <a:pPr marL="0" lvl="0" indent="0" algn="r" defTabSz="1377950">
            <a:lnSpc>
              <a:spcPct val="90000"/>
            </a:lnSpc>
            <a:spcBef>
              <a:spcPct val="0"/>
            </a:spcBef>
            <a:spcAft>
              <a:spcPct val="35000"/>
            </a:spcAft>
            <a:buNone/>
          </a:pPr>
          <a:r>
            <a:rPr lang="en-GB" sz="3100" kern="1200"/>
            <a:t>Setting</a:t>
          </a:r>
        </a:p>
      </dsp:txBody>
      <dsp:txXfrm>
        <a:off x="-1464223" y="2295840"/>
        <a:ext cx="3472794" cy="435566"/>
      </dsp:txXfrm>
    </dsp:sp>
    <dsp:sp modelId="{1F3AE7A2-DD9E-4CCF-8654-38FC43337B18}">
      <dsp:nvSpPr>
        <dsp:cNvPr id="0" name=""/>
        <dsp:cNvSpPr/>
      </dsp:nvSpPr>
      <dsp:spPr>
        <a:xfrm>
          <a:off x="489956" y="777226"/>
          <a:ext cx="2169580" cy="3472794"/>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384145" rIns="113792" bIns="113792" numCol="1" spcCol="1270" anchor="t" anchorCtr="0">
          <a:noAutofit/>
        </a:bodyPr>
        <a:lstStyle/>
        <a:p>
          <a:pPr marL="171450" lvl="1" indent="-171450" algn="l" defTabSz="711200">
            <a:lnSpc>
              <a:spcPct val="90000"/>
            </a:lnSpc>
            <a:spcBef>
              <a:spcPct val="0"/>
            </a:spcBef>
            <a:spcAft>
              <a:spcPct val="15000"/>
            </a:spcAft>
            <a:buChar char="•"/>
          </a:pPr>
          <a:r>
            <a:rPr lang="en-GB" sz="1600" kern="1200"/>
            <a:t>Apply in all settings where people receive assessments, treatment, care or support from health or care professionals</a:t>
          </a:r>
          <a:r>
            <a:rPr lang="en-GB" sz="1600" kern="1200">
              <a:latin typeface="Calibri"/>
            </a:rPr>
            <a:t>.</a:t>
          </a:r>
          <a:endParaRPr lang="en-GB" sz="1600" kern="1200"/>
        </a:p>
        <a:p>
          <a:pPr marL="171450" lvl="1" indent="-171450" algn="l" defTabSz="711200">
            <a:lnSpc>
              <a:spcPct val="90000"/>
            </a:lnSpc>
            <a:spcBef>
              <a:spcPct val="0"/>
            </a:spcBef>
            <a:spcAft>
              <a:spcPct val="15000"/>
            </a:spcAft>
            <a:buChar char="•"/>
          </a:pPr>
          <a:endParaRPr lang="en-GB" sz="1600" kern="1200"/>
        </a:p>
        <a:p>
          <a:pPr marL="171450" lvl="1" indent="-171450" algn="l" defTabSz="711200">
            <a:lnSpc>
              <a:spcPct val="90000"/>
            </a:lnSpc>
            <a:spcBef>
              <a:spcPct val="0"/>
            </a:spcBef>
            <a:spcAft>
              <a:spcPct val="15000"/>
            </a:spcAft>
            <a:buChar char="•"/>
          </a:pPr>
          <a:r>
            <a:rPr lang="en-GB" sz="1600" kern="1200"/>
            <a:t>Bring in components of community care, social care and care at interface</a:t>
          </a:r>
          <a:r>
            <a:rPr lang="en-GB" sz="1600" kern="1200">
              <a:latin typeface="Calibri"/>
            </a:rPr>
            <a:t>.</a:t>
          </a:r>
          <a:r>
            <a:rPr lang="en-GB" sz="1600" kern="1200"/>
            <a:t> </a:t>
          </a:r>
        </a:p>
        <a:p>
          <a:pPr marL="114300" lvl="1" indent="-114300" algn="l" defTabSz="666750">
            <a:lnSpc>
              <a:spcPct val="90000"/>
            </a:lnSpc>
            <a:spcBef>
              <a:spcPct val="0"/>
            </a:spcBef>
            <a:spcAft>
              <a:spcPct val="15000"/>
            </a:spcAft>
            <a:buChar char="•"/>
          </a:pPr>
          <a:endParaRPr lang="en-GB" sz="1500" kern="1200"/>
        </a:p>
      </dsp:txBody>
      <dsp:txXfrm>
        <a:off x="489956" y="777226"/>
        <a:ext cx="2169580" cy="3472794"/>
      </dsp:txXfrm>
    </dsp:sp>
    <dsp:sp modelId="{4242D700-7362-47CC-851B-0715DE781F86}">
      <dsp:nvSpPr>
        <dsp:cNvPr id="0" name=""/>
        <dsp:cNvSpPr/>
      </dsp:nvSpPr>
      <dsp:spPr>
        <a:xfrm>
          <a:off x="54390" y="202279"/>
          <a:ext cx="871132" cy="871132"/>
        </a:xfrm>
        <a:prstGeom prst="rect">
          <a:avLst/>
        </a:prstGeom>
        <a:blipFill>
          <a:blip xmlns:r="http://schemas.openxmlformats.org/officeDocument/2006/relationships" r:embed="rId1">
            <a:extLst>
              <a:ext uri="{96DAC541-7B7A-43D3-8B79-37D633B846F1}">
                <asvg:svgBlip xmlns:asvg="http://schemas.microsoft.com/office/drawing/2016/SVG/main" r:embed="rId2"/>
              </a:ext>
            </a:extLst>
          </a:blip>
          <a:srcRect/>
          <a:stretch>
            <a:fillRect/>
          </a:stretch>
        </a:blip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9601B886-A772-4197-A730-1D3774E96154}">
      <dsp:nvSpPr>
        <dsp:cNvPr id="0" name=""/>
        <dsp:cNvSpPr/>
      </dsp:nvSpPr>
      <dsp:spPr>
        <a:xfrm rot="16200000">
          <a:off x="1707950" y="2295840"/>
          <a:ext cx="3472794" cy="435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84145" bIns="0" numCol="1" spcCol="1270" anchor="t" anchorCtr="0">
          <a:noAutofit/>
        </a:bodyPr>
        <a:lstStyle/>
        <a:p>
          <a:pPr marL="0" lvl="0" indent="0" algn="r" defTabSz="1377950">
            <a:lnSpc>
              <a:spcPct val="90000"/>
            </a:lnSpc>
            <a:spcBef>
              <a:spcPct val="0"/>
            </a:spcBef>
            <a:spcAft>
              <a:spcPct val="35000"/>
            </a:spcAft>
            <a:buNone/>
          </a:pPr>
          <a:r>
            <a:rPr lang="en-GB" sz="3100" kern="1200"/>
            <a:t>People</a:t>
          </a:r>
        </a:p>
      </dsp:txBody>
      <dsp:txXfrm>
        <a:off x="1707950" y="2295840"/>
        <a:ext cx="3472794" cy="435566"/>
      </dsp:txXfrm>
    </dsp:sp>
    <dsp:sp modelId="{1BD08CBD-B011-49FE-83FB-CD66E4F87B30}">
      <dsp:nvSpPr>
        <dsp:cNvPr id="0" name=""/>
        <dsp:cNvSpPr/>
      </dsp:nvSpPr>
      <dsp:spPr>
        <a:xfrm>
          <a:off x="3662130" y="777226"/>
          <a:ext cx="2169580" cy="3472794"/>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384145" rIns="113792" bIns="113792" numCol="1" spcCol="1270" anchor="t" anchorCtr="0">
          <a:noAutofit/>
        </a:bodyPr>
        <a:lstStyle/>
        <a:p>
          <a:pPr marL="171450" lvl="1" indent="-171450" algn="l" defTabSz="711200">
            <a:lnSpc>
              <a:spcPct val="90000"/>
            </a:lnSpc>
            <a:spcBef>
              <a:spcPct val="0"/>
            </a:spcBef>
            <a:spcAft>
              <a:spcPct val="15000"/>
            </a:spcAft>
            <a:buChar char="•"/>
          </a:pPr>
          <a:r>
            <a:rPr lang="en-GB" sz="1600" kern="1200"/>
            <a:t>Focus on older adults who are frail (or may be at risk of frailty as they age</a:t>
          </a:r>
          <a:r>
            <a:rPr lang="en-GB" sz="1600" kern="1200">
              <a:latin typeface="Calibri"/>
            </a:rPr>
            <a:t>).</a:t>
          </a:r>
          <a:endParaRPr lang="en-GB" sz="1600" kern="1200"/>
        </a:p>
        <a:p>
          <a:pPr marL="171450" lvl="1" indent="-171450" algn="l" defTabSz="711200">
            <a:lnSpc>
              <a:spcPct val="90000"/>
            </a:lnSpc>
            <a:spcBef>
              <a:spcPct val="0"/>
            </a:spcBef>
            <a:spcAft>
              <a:spcPct val="15000"/>
            </a:spcAft>
            <a:buChar char="•"/>
          </a:pPr>
          <a:endParaRPr lang="en-GB" sz="1600" kern="1200"/>
        </a:p>
        <a:p>
          <a:pPr marL="171450" lvl="1" indent="-171450" algn="l" defTabSz="711200" rtl="0">
            <a:lnSpc>
              <a:spcPct val="90000"/>
            </a:lnSpc>
            <a:spcBef>
              <a:spcPct val="0"/>
            </a:spcBef>
            <a:spcAft>
              <a:spcPct val="15000"/>
            </a:spcAft>
            <a:buChar char="•"/>
          </a:pPr>
          <a:r>
            <a:rPr lang="en-GB" sz="1600" kern="1200"/>
            <a:t>Emphasise autonomy</a:t>
          </a:r>
          <a:r>
            <a:rPr lang="en-GB" sz="1600" kern="1200">
              <a:latin typeface="Calibri"/>
            </a:rPr>
            <a:t> and</a:t>
          </a:r>
          <a:r>
            <a:rPr lang="en-GB" sz="1600" kern="1200"/>
            <a:t> </a:t>
          </a:r>
          <a:r>
            <a:rPr lang="en-GB" sz="1600" kern="1200">
              <a:latin typeface="Calibri"/>
            </a:rPr>
            <a:t>human</a:t>
          </a:r>
          <a:r>
            <a:rPr lang="en-GB" sz="1600" kern="1200"/>
            <a:t> </a:t>
          </a:r>
          <a:r>
            <a:rPr lang="en-GB" sz="1600" kern="1200">
              <a:latin typeface="Calibri"/>
            </a:rPr>
            <a:t>rights</a:t>
          </a:r>
          <a:r>
            <a:rPr lang="en-GB" sz="1600" kern="1200"/>
            <a:t>, supporting people to make decisions that may involve element of risk</a:t>
          </a:r>
          <a:r>
            <a:rPr lang="en-GB" sz="1600" kern="1200">
              <a:latin typeface="Calibri"/>
            </a:rPr>
            <a:t>.</a:t>
          </a:r>
          <a:endParaRPr lang="en-GB" sz="1600" kern="1200"/>
        </a:p>
        <a:p>
          <a:pPr marL="171450" lvl="1" indent="-171450" algn="l" defTabSz="711200">
            <a:lnSpc>
              <a:spcPct val="90000"/>
            </a:lnSpc>
            <a:spcBef>
              <a:spcPct val="0"/>
            </a:spcBef>
            <a:spcAft>
              <a:spcPct val="15000"/>
            </a:spcAft>
            <a:buChar char="•"/>
          </a:pPr>
          <a:endParaRPr lang="en-GB" sz="1600" kern="1200"/>
        </a:p>
        <a:p>
          <a:pPr marL="114300" lvl="1" indent="-114300" algn="l" defTabSz="666750">
            <a:lnSpc>
              <a:spcPct val="90000"/>
            </a:lnSpc>
            <a:spcBef>
              <a:spcPct val="0"/>
            </a:spcBef>
            <a:spcAft>
              <a:spcPct val="15000"/>
            </a:spcAft>
            <a:buChar char="•"/>
          </a:pPr>
          <a:endParaRPr lang="en-GB" sz="1500" kern="1200"/>
        </a:p>
      </dsp:txBody>
      <dsp:txXfrm>
        <a:off x="3662130" y="777226"/>
        <a:ext cx="2169580" cy="3472794"/>
      </dsp:txXfrm>
    </dsp:sp>
    <dsp:sp modelId="{0AFAD907-79DC-4653-850B-1B85CD48AA5A}">
      <dsp:nvSpPr>
        <dsp:cNvPr id="0" name=""/>
        <dsp:cNvSpPr/>
      </dsp:nvSpPr>
      <dsp:spPr>
        <a:xfrm>
          <a:off x="3226564" y="202279"/>
          <a:ext cx="871132" cy="871132"/>
        </a:xfrm>
        <a:prstGeom prst="rect">
          <a:avLst/>
        </a:prstGeom>
        <a:blipFill>
          <a:blip xmlns:r="http://schemas.openxmlformats.org/officeDocument/2006/relationships" r:embed="rId3">
            <a:extLst>
              <a:ext uri="{96DAC541-7B7A-43D3-8B79-37D633B846F1}">
                <asvg:svgBlip xmlns:asvg="http://schemas.microsoft.com/office/drawing/2016/SVG/main" r:embed="rId4"/>
              </a:ext>
            </a:extLst>
          </a:blip>
          <a:srcRect/>
          <a:stretch>
            <a:fillRect/>
          </a:stretch>
        </a:blip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FACA27E0-4553-4C44-BEE0-45E3F70B1494}">
      <dsp:nvSpPr>
        <dsp:cNvPr id="0" name=""/>
        <dsp:cNvSpPr/>
      </dsp:nvSpPr>
      <dsp:spPr>
        <a:xfrm rot="16200000">
          <a:off x="4880123" y="2295840"/>
          <a:ext cx="3472794" cy="435566"/>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384145" bIns="0" numCol="1" spcCol="1270" anchor="t" anchorCtr="0">
          <a:noAutofit/>
        </a:bodyPr>
        <a:lstStyle/>
        <a:p>
          <a:pPr marL="0" lvl="0" indent="0" algn="r" defTabSz="1377950">
            <a:lnSpc>
              <a:spcPct val="90000"/>
            </a:lnSpc>
            <a:spcBef>
              <a:spcPct val="0"/>
            </a:spcBef>
            <a:spcAft>
              <a:spcPct val="35000"/>
            </a:spcAft>
            <a:buNone/>
          </a:pPr>
          <a:r>
            <a:rPr lang="en-GB" sz="3100" kern="1200"/>
            <a:t>Focus</a:t>
          </a:r>
        </a:p>
      </dsp:txBody>
      <dsp:txXfrm>
        <a:off x="4880123" y="2295840"/>
        <a:ext cx="3472794" cy="435566"/>
      </dsp:txXfrm>
    </dsp:sp>
    <dsp:sp modelId="{B38D8A43-CD7A-4DEE-8E4C-60ECED0916C0}">
      <dsp:nvSpPr>
        <dsp:cNvPr id="0" name=""/>
        <dsp:cNvSpPr/>
      </dsp:nvSpPr>
      <dsp:spPr>
        <a:xfrm>
          <a:off x="6834303" y="777226"/>
          <a:ext cx="2169580" cy="3472794"/>
        </a:xfrm>
        <a:prstGeom prst="rect">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3792" tIns="384145" rIns="113792" bIns="113792" numCol="1" spcCol="1270" anchor="t" anchorCtr="0">
          <a:noAutofit/>
        </a:bodyPr>
        <a:lstStyle/>
        <a:p>
          <a:pPr marL="171450" lvl="1" indent="-171450" algn="l" defTabSz="711200">
            <a:lnSpc>
              <a:spcPct val="90000"/>
            </a:lnSpc>
            <a:spcBef>
              <a:spcPct val="0"/>
            </a:spcBef>
            <a:spcAft>
              <a:spcPct val="15000"/>
            </a:spcAft>
            <a:buChar char="•"/>
          </a:pPr>
          <a:r>
            <a:rPr lang="en-GB" sz="1600" kern="1200"/>
            <a:t>Focus on ‘biological’ age and frailty rather than chronological age and disability</a:t>
          </a:r>
          <a:r>
            <a:rPr lang="en-GB" sz="1600" kern="1200">
              <a:latin typeface="Calibri"/>
            </a:rPr>
            <a:t>.</a:t>
          </a:r>
          <a:r>
            <a:rPr lang="en-GB" sz="1600" kern="1200"/>
            <a:t> </a:t>
          </a:r>
        </a:p>
        <a:p>
          <a:pPr marL="171450" lvl="1" indent="-171450" algn="l" defTabSz="711200">
            <a:lnSpc>
              <a:spcPct val="90000"/>
            </a:lnSpc>
            <a:spcBef>
              <a:spcPct val="0"/>
            </a:spcBef>
            <a:spcAft>
              <a:spcPct val="15000"/>
            </a:spcAft>
            <a:buChar char="•"/>
          </a:pPr>
          <a:endParaRPr lang="en-GB" sz="1600" kern="1200"/>
        </a:p>
        <a:p>
          <a:pPr marL="171450" lvl="1" indent="-171450" algn="l" defTabSz="711200">
            <a:lnSpc>
              <a:spcPct val="90000"/>
            </a:lnSpc>
            <a:spcBef>
              <a:spcPct val="0"/>
            </a:spcBef>
            <a:spcAft>
              <a:spcPct val="15000"/>
            </a:spcAft>
            <a:buChar char="•"/>
          </a:pPr>
          <a:r>
            <a:rPr lang="en-GB" sz="1600" kern="1200"/>
            <a:t>Focus on prevention, early intervention and future </a:t>
          </a:r>
          <a:r>
            <a:rPr lang="en-GB" sz="1600" kern="1200">
              <a:latin typeface="Calibri"/>
            </a:rPr>
            <a:t>care</a:t>
          </a:r>
          <a:r>
            <a:rPr lang="en-GB" sz="1600" kern="1200"/>
            <a:t> </a:t>
          </a:r>
          <a:r>
            <a:rPr lang="en-GB" sz="1600" kern="1200">
              <a:latin typeface="Calibri"/>
            </a:rPr>
            <a:t>planning.</a:t>
          </a:r>
          <a:endParaRPr lang="en-GB" sz="1600" kern="1200"/>
        </a:p>
        <a:p>
          <a:pPr marL="171450" lvl="1" indent="-171450" algn="l" defTabSz="711200">
            <a:lnSpc>
              <a:spcPct val="90000"/>
            </a:lnSpc>
            <a:spcBef>
              <a:spcPct val="0"/>
            </a:spcBef>
            <a:spcAft>
              <a:spcPct val="15000"/>
            </a:spcAft>
            <a:buChar char="•"/>
          </a:pPr>
          <a:endParaRPr lang="en-GB" sz="1600" kern="1200"/>
        </a:p>
      </dsp:txBody>
      <dsp:txXfrm>
        <a:off x="6834303" y="777226"/>
        <a:ext cx="2169580" cy="3472794"/>
      </dsp:txXfrm>
    </dsp:sp>
    <dsp:sp modelId="{CA7A83FE-C6D9-4AF5-8AB4-AAEA4BF4831E}">
      <dsp:nvSpPr>
        <dsp:cNvPr id="0" name=""/>
        <dsp:cNvSpPr/>
      </dsp:nvSpPr>
      <dsp:spPr>
        <a:xfrm>
          <a:off x="6398737" y="202279"/>
          <a:ext cx="871132" cy="871132"/>
        </a:xfrm>
        <a:prstGeom prst="rect">
          <a:avLst/>
        </a:prstGeom>
        <a:blipFill>
          <a:blip xmlns:r="http://schemas.openxmlformats.org/officeDocument/2006/relationships" r:embed="rId5">
            <a:extLst>
              <a:ext uri="{96DAC541-7B7A-43D3-8B79-37D633B846F1}">
                <asvg:svgBlip xmlns:asvg="http://schemas.microsoft.com/office/drawing/2016/SVG/main" r:embed="rId6"/>
              </a:ext>
            </a:extLst>
          </a:blip>
          <a:srcRect/>
          <a:stretch>
            <a:fillRect/>
          </a:stretch>
        </a:blip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FB80E8-A6B1-CA40-B1EA-D379252D2A9B}">
      <dsp:nvSpPr>
        <dsp:cNvPr id="0" name=""/>
        <dsp:cNvSpPr/>
      </dsp:nvSpPr>
      <dsp:spPr>
        <a:xfrm>
          <a:off x="1511935" y="0"/>
          <a:ext cx="1525904" cy="847724"/>
        </a:xfrm>
        <a:prstGeom prst="roundRect">
          <a:avLst>
            <a:gd name="adj" fmla="val 1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a:t>Standard statement</a:t>
          </a:r>
        </a:p>
      </dsp:txBody>
      <dsp:txXfrm>
        <a:off x="1536764" y="24829"/>
        <a:ext cx="1476246" cy="798066"/>
      </dsp:txXfrm>
    </dsp:sp>
    <dsp:sp modelId="{2B1459A4-EDD4-854E-AA63-0F7BDF122CE3}">
      <dsp:nvSpPr>
        <dsp:cNvPr id="0" name=""/>
        <dsp:cNvSpPr/>
      </dsp:nvSpPr>
      <dsp:spPr>
        <a:xfrm rot="5400000">
          <a:off x="2115939" y="868918"/>
          <a:ext cx="317896" cy="381476"/>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GB" sz="1500" kern="1200"/>
        </a:p>
      </dsp:txBody>
      <dsp:txXfrm rot="-5400000">
        <a:off x="2160445" y="900708"/>
        <a:ext cx="228886" cy="222527"/>
      </dsp:txXfrm>
    </dsp:sp>
    <dsp:sp modelId="{8EB3A257-069A-244B-B59E-9F2301D593D8}">
      <dsp:nvSpPr>
        <dsp:cNvPr id="0" name=""/>
        <dsp:cNvSpPr/>
      </dsp:nvSpPr>
      <dsp:spPr>
        <a:xfrm>
          <a:off x="1511935" y="1271587"/>
          <a:ext cx="1525904" cy="847724"/>
        </a:xfrm>
        <a:prstGeom prst="roundRect">
          <a:avLst>
            <a:gd name="adj" fmla="val 1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a:t>Rationale</a:t>
          </a:r>
        </a:p>
      </dsp:txBody>
      <dsp:txXfrm>
        <a:off x="1536764" y="1296416"/>
        <a:ext cx="1476246" cy="798066"/>
      </dsp:txXfrm>
    </dsp:sp>
    <dsp:sp modelId="{1F5A3647-96BE-374A-863F-DC7282EE40EC}">
      <dsp:nvSpPr>
        <dsp:cNvPr id="0" name=""/>
        <dsp:cNvSpPr/>
      </dsp:nvSpPr>
      <dsp:spPr>
        <a:xfrm rot="5400000">
          <a:off x="2115939" y="2140505"/>
          <a:ext cx="317896" cy="381476"/>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66750">
            <a:lnSpc>
              <a:spcPct val="90000"/>
            </a:lnSpc>
            <a:spcBef>
              <a:spcPct val="0"/>
            </a:spcBef>
            <a:spcAft>
              <a:spcPct val="35000"/>
            </a:spcAft>
            <a:buNone/>
          </a:pPr>
          <a:endParaRPr lang="en-GB" sz="1500" kern="1200"/>
        </a:p>
      </dsp:txBody>
      <dsp:txXfrm rot="-5400000">
        <a:off x="2160445" y="2172295"/>
        <a:ext cx="228886" cy="222527"/>
      </dsp:txXfrm>
    </dsp:sp>
    <dsp:sp modelId="{E4A3801B-5617-2A47-8AB0-D79318466669}">
      <dsp:nvSpPr>
        <dsp:cNvPr id="0" name=""/>
        <dsp:cNvSpPr/>
      </dsp:nvSpPr>
      <dsp:spPr>
        <a:xfrm>
          <a:off x="1511935" y="2543174"/>
          <a:ext cx="1525904" cy="847724"/>
        </a:xfrm>
        <a:prstGeom prst="roundRect">
          <a:avLst>
            <a:gd name="adj" fmla="val 1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3820" tIns="83820" rIns="83820" bIns="83820" numCol="1" spcCol="1270" anchor="ctr" anchorCtr="0">
          <a:noAutofit/>
        </a:bodyPr>
        <a:lstStyle/>
        <a:p>
          <a:pPr marL="0" lvl="0" indent="0" algn="ctr" defTabSz="977900">
            <a:lnSpc>
              <a:spcPct val="90000"/>
            </a:lnSpc>
            <a:spcBef>
              <a:spcPct val="0"/>
            </a:spcBef>
            <a:spcAft>
              <a:spcPct val="35000"/>
            </a:spcAft>
            <a:buNone/>
          </a:pPr>
          <a:r>
            <a:rPr lang="en-GB" sz="2200" kern="1200"/>
            <a:t>Criteria</a:t>
          </a:r>
        </a:p>
      </dsp:txBody>
      <dsp:txXfrm>
        <a:off x="1536764" y="2568003"/>
        <a:ext cx="1476246" cy="798066"/>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C7FB80E8-A6B1-CA40-B1EA-D379252D2A9B}">
      <dsp:nvSpPr>
        <dsp:cNvPr id="0" name=""/>
        <dsp:cNvSpPr/>
      </dsp:nvSpPr>
      <dsp:spPr>
        <a:xfrm>
          <a:off x="895327" y="0"/>
          <a:ext cx="2795120" cy="747350"/>
        </a:xfrm>
        <a:prstGeom prst="roundRect">
          <a:avLst>
            <a:gd name="adj" fmla="val 1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What does the standard mean for people</a:t>
          </a:r>
        </a:p>
      </dsp:txBody>
      <dsp:txXfrm>
        <a:off x="917216" y="21889"/>
        <a:ext cx="2751342" cy="703572"/>
      </dsp:txXfrm>
    </dsp:sp>
    <dsp:sp modelId="{2B1459A4-EDD4-854E-AA63-0F7BDF122CE3}">
      <dsp:nvSpPr>
        <dsp:cNvPr id="0" name=""/>
        <dsp:cNvSpPr/>
      </dsp:nvSpPr>
      <dsp:spPr>
        <a:xfrm rot="5456134">
          <a:off x="2150765" y="756669"/>
          <a:ext cx="266244" cy="336307"/>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577850">
            <a:lnSpc>
              <a:spcPct val="90000"/>
            </a:lnSpc>
            <a:spcBef>
              <a:spcPct val="0"/>
            </a:spcBef>
            <a:spcAft>
              <a:spcPct val="35000"/>
            </a:spcAft>
            <a:buNone/>
          </a:pPr>
          <a:endParaRPr lang="en-GB" sz="1300" kern="1200"/>
        </a:p>
      </dsp:txBody>
      <dsp:txXfrm rot="-5400000">
        <a:off x="2183647" y="791706"/>
        <a:ext cx="201785" cy="186371"/>
      </dsp:txXfrm>
    </dsp:sp>
    <dsp:sp modelId="{8EB3A257-069A-244B-B59E-9F2301D593D8}">
      <dsp:nvSpPr>
        <dsp:cNvPr id="0" name=""/>
        <dsp:cNvSpPr/>
      </dsp:nvSpPr>
      <dsp:spPr>
        <a:xfrm>
          <a:off x="877327" y="1102295"/>
          <a:ext cx="2795120" cy="747350"/>
        </a:xfrm>
        <a:prstGeom prst="roundRect">
          <a:avLst>
            <a:gd name="adj" fmla="val 1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What does the standard mean for staff</a:t>
          </a:r>
        </a:p>
      </dsp:txBody>
      <dsp:txXfrm>
        <a:off x="899216" y="1124184"/>
        <a:ext cx="2751342" cy="703572"/>
      </dsp:txXfrm>
    </dsp:sp>
    <dsp:sp modelId="{1F5A3647-96BE-374A-863F-DC7282EE40EC}">
      <dsp:nvSpPr>
        <dsp:cNvPr id="0" name=""/>
        <dsp:cNvSpPr/>
      </dsp:nvSpPr>
      <dsp:spPr>
        <a:xfrm rot="5400000">
          <a:off x="2126982" y="1878699"/>
          <a:ext cx="295810" cy="336307"/>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rot="-5400000">
        <a:off x="2173995" y="1898948"/>
        <a:ext cx="201785" cy="207067"/>
      </dsp:txXfrm>
    </dsp:sp>
    <dsp:sp modelId="{E4A3801B-5617-2A47-8AB0-D79318466669}">
      <dsp:nvSpPr>
        <dsp:cNvPr id="0" name=""/>
        <dsp:cNvSpPr/>
      </dsp:nvSpPr>
      <dsp:spPr>
        <a:xfrm>
          <a:off x="877327" y="2244060"/>
          <a:ext cx="2795120" cy="747350"/>
        </a:xfrm>
        <a:prstGeom prst="roundRect">
          <a:avLst>
            <a:gd name="adj" fmla="val 1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What does the standard mean for the organisation</a:t>
          </a:r>
        </a:p>
      </dsp:txBody>
      <dsp:txXfrm>
        <a:off x="899216" y="2265949"/>
        <a:ext cx="2751342" cy="703572"/>
      </dsp:txXfrm>
    </dsp:sp>
    <dsp:sp modelId="{E0615B2C-A067-A542-BCF1-D3EC252FD0AC}">
      <dsp:nvSpPr>
        <dsp:cNvPr id="0" name=""/>
        <dsp:cNvSpPr/>
      </dsp:nvSpPr>
      <dsp:spPr>
        <a:xfrm rot="5400000">
          <a:off x="2134759" y="3010094"/>
          <a:ext cx="280256" cy="336307"/>
        </a:xfrm>
        <a:prstGeom prst="rightArrow">
          <a:avLst>
            <a:gd name="adj1" fmla="val 60000"/>
            <a:gd name="adj2" fmla="val 50000"/>
          </a:avLst>
        </a:prstGeom>
        <a:solidFill>
          <a:schemeClr val="dk2">
            <a:tint val="60000"/>
            <a:hueOff val="0"/>
            <a:satOff val="0"/>
            <a:lumOff val="0"/>
            <a:alphaOff val="0"/>
          </a:schemeClr>
        </a:solidFill>
        <a:ln>
          <a:noFill/>
        </a:ln>
        <a:effectLst/>
      </dsp:spPr>
      <dsp:style>
        <a:lnRef idx="0">
          <a:scrgbClr r="0" g="0" b="0"/>
        </a:lnRef>
        <a:fillRef idx="1">
          <a:scrgbClr r="0" g="0" b="0"/>
        </a:fillRef>
        <a:effectRef idx="0">
          <a:scrgbClr r="0" g="0" b="0"/>
        </a:effectRef>
        <a:fontRef idx="minor">
          <a:schemeClr val="lt1"/>
        </a:fontRef>
      </dsp:style>
      <dsp:txBody>
        <a:bodyPr spcFirstLastPara="0" vert="horz" wrap="square" lIns="0" tIns="0" rIns="0" bIns="0" numCol="1" spcCol="1270" anchor="ctr" anchorCtr="0">
          <a:noAutofit/>
        </a:bodyPr>
        <a:lstStyle/>
        <a:p>
          <a:pPr marL="0" lvl="0" indent="0" algn="ctr" defTabSz="622300">
            <a:lnSpc>
              <a:spcPct val="90000"/>
            </a:lnSpc>
            <a:spcBef>
              <a:spcPct val="0"/>
            </a:spcBef>
            <a:spcAft>
              <a:spcPct val="35000"/>
            </a:spcAft>
            <a:buNone/>
          </a:pPr>
          <a:endParaRPr lang="en-GB" sz="1400" kern="1200"/>
        </a:p>
      </dsp:txBody>
      <dsp:txXfrm rot="-5400000">
        <a:off x="2173995" y="3038120"/>
        <a:ext cx="201785" cy="196179"/>
      </dsp:txXfrm>
    </dsp:sp>
    <dsp:sp modelId="{497F3C9C-86A6-534A-A12F-905D723A01F4}">
      <dsp:nvSpPr>
        <dsp:cNvPr id="0" name=""/>
        <dsp:cNvSpPr/>
      </dsp:nvSpPr>
      <dsp:spPr>
        <a:xfrm>
          <a:off x="877327" y="3365086"/>
          <a:ext cx="2795120" cy="747350"/>
        </a:xfrm>
        <a:prstGeom prst="roundRect">
          <a:avLst>
            <a:gd name="adj" fmla="val 10000"/>
          </a:avLst>
        </a:prstGeom>
        <a:solidFill>
          <a:schemeClr val="dk2">
            <a:hueOff val="0"/>
            <a:satOff val="0"/>
            <a:lumOff val="0"/>
            <a:alphaOff val="0"/>
          </a:schemeClr>
        </a:solidFill>
        <a:ln w="25400" cap="flat" cmpd="sng" algn="ctr">
          <a:solidFill>
            <a:schemeClr val="lt2">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68580" tIns="68580" rIns="68580" bIns="68580" numCol="1" spcCol="1270" anchor="ctr" anchorCtr="0">
          <a:noAutofit/>
        </a:bodyPr>
        <a:lstStyle/>
        <a:p>
          <a:pPr marL="0" lvl="0" indent="0" algn="ctr" defTabSz="800100">
            <a:lnSpc>
              <a:spcPct val="90000"/>
            </a:lnSpc>
            <a:spcBef>
              <a:spcPct val="0"/>
            </a:spcBef>
            <a:spcAft>
              <a:spcPct val="35000"/>
            </a:spcAft>
            <a:buNone/>
          </a:pPr>
          <a:r>
            <a:rPr lang="en-GB" sz="1800" kern="1200"/>
            <a:t>Examples of what meeting this standard might look like</a:t>
          </a:r>
        </a:p>
      </dsp:txBody>
      <dsp:txXfrm>
        <a:off x="899216" y="3386975"/>
        <a:ext cx="2751342" cy="703572"/>
      </dsp:txXfrm>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413CEC51-293C-402D-9438-A636BADBB6A2}">
      <dsp:nvSpPr>
        <dsp:cNvPr id="0" name=""/>
        <dsp:cNvSpPr/>
      </dsp:nvSpPr>
      <dsp:spPr>
        <a:xfrm>
          <a:off x="2548223" y="0"/>
          <a:ext cx="849407" cy="570853"/>
        </a:xfrm>
        <a:prstGeom prst="trapezoid">
          <a:avLst>
            <a:gd name="adj" fmla="val 74398"/>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GB" sz="1100" b="1" kern="1200"/>
            <a:t>Highly specialist acute care (Regional).</a:t>
          </a:r>
        </a:p>
      </dsp:txBody>
      <dsp:txXfrm>
        <a:off x="2548223" y="0"/>
        <a:ext cx="849407" cy="570853"/>
      </dsp:txXfrm>
    </dsp:sp>
    <dsp:sp modelId="{8C59A3D0-96B5-41F6-A5C4-D1EA4F1152B2}">
      <dsp:nvSpPr>
        <dsp:cNvPr id="0" name=""/>
        <dsp:cNvSpPr/>
      </dsp:nvSpPr>
      <dsp:spPr>
        <a:xfrm>
          <a:off x="2123519" y="570853"/>
          <a:ext cx="1698815" cy="570853"/>
        </a:xfrm>
        <a:prstGeom prst="trapezoid">
          <a:avLst>
            <a:gd name="adj" fmla="val 74398"/>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3970" tIns="13970" rIns="13970" bIns="13970" numCol="1" spcCol="1270" anchor="ctr" anchorCtr="0">
          <a:noAutofit/>
        </a:bodyPr>
        <a:lstStyle/>
        <a:p>
          <a:pPr marL="0" lvl="0" indent="0" algn="ctr" defTabSz="488950">
            <a:lnSpc>
              <a:spcPct val="90000"/>
            </a:lnSpc>
            <a:spcBef>
              <a:spcPct val="0"/>
            </a:spcBef>
            <a:spcAft>
              <a:spcPct val="35000"/>
            </a:spcAft>
            <a:buNone/>
          </a:pPr>
          <a:r>
            <a:rPr lang="en-GB" sz="1100" b="1" kern="1200"/>
            <a:t>Coordinated acute care (Local).</a:t>
          </a:r>
        </a:p>
      </dsp:txBody>
      <dsp:txXfrm>
        <a:off x="2420811" y="570853"/>
        <a:ext cx="1104230" cy="570853"/>
      </dsp:txXfrm>
    </dsp:sp>
    <dsp:sp modelId="{8332F04B-C58A-413F-BD78-0CC19631E10D}">
      <dsp:nvSpPr>
        <dsp:cNvPr id="0" name=""/>
        <dsp:cNvSpPr/>
      </dsp:nvSpPr>
      <dsp:spPr>
        <a:xfrm>
          <a:off x="1698815" y="1141707"/>
          <a:ext cx="2548223" cy="570853"/>
        </a:xfrm>
        <a:prstGeom prst="trapezoid">
          <a:avLst>
            <a:gd name="adj" fmla="val 74398"/>
          </a:avLst>
        </a:prstGeom>
        <a:solidFill>
          <a:srgbClr val="5F298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b="1" kern="1200">
              <a:solidFill>
                <a:schemeClr val="bg1"/>
              </a:solidFill>
            </a:rPr>
            <a:t>Crisis response in the community.</a:t>
          </a:r>
        </a:p>
      </dsp:txBody>
      <dsp:txXfrm>
        <a:off x="2144754" y="1141707"/>
        <a:ext cx="1656345" cy="570853"/>
      </dsp:txXfrm>
    </dsp:sp>
    <dsp:sp modelId="{950BB7B8-551E-4DAD-8022-C44CF1B3714B}">
      <dsp:nvSpPr>
        <dsp:cNvPr id="0" name=""/>
        <dsp:cNvSpPr/>
      </dsp:nvSpPr>
      <dsp:spPr>
        <a:xfrm>
          <a:off x="1274111" y="1712560"/>
          <a:ext cx="3397630" cy="570853"/>
        </a:xfrm>
        <a:prstGeom prst="trapezoid">
          <a:avLst>
            <a:gd name="adj" fmla="val 74398"/>
          </a:avLst>
        </a:prstGeom>
        <a:solidFill>
          <a:srgbClr val="5F298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b="1" kern="1200">
              <a:solidFill>
                <a:schemeClr val="bg1"/>
              </a:solidFill>
            </a:rPr>
            <a:t>Coordinated case management in the community.  </a:t>
          </a:r>
        </a:p>
      </dsp:txBody>
      <dsp:txXfrm>
        <a:off x="1868696" y="1712560"/>
        <a:ext cx="2208460" cy="570853"/>
      </dsp:txXfrm>
    </dsp:sp>
    <dsp:sp modelId="{59D89570-F8B5-45EC-8CDD-CDDA73124845}">
      <dsp:nvSpPr>
        <dsp:cNvPr id="0" name=""/>
        <dsp:cNvSpPr/>
      </dsp:nvSpPr>
      <dsp:spPr>
        <a:xfrm>
          <a:off x="849407" y="2283414"/>
          <a:ext cx="4247038" cy="570853"/>
        </a:xfrm>
        <a:prstGeom prst="trapezoid">
          <a:avLst>
            <a:gd name="adj" fmla="val 74398"/>
          </a:avLst>
        </a:prstGeom>
        <a:solidFill>
          <a:srgbClr val="5F298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b="1" kern="1200">
              <a:solidFill>
                <a:schemeClr val="bg1"/>
              </a:solidFill>
            </a:rPr>
            <a:t>Early intervention and supported self-management</a:t>
          </a:r>
          <a:r>
            <a:rPr lang="en-GB" sz="1400" b="1" kern="1200">
              <a:solidFill>
                <a:schemeClr val="bg1"/>
              </a:solidFill>
            </a:rPr>
            <a:t>.</a:t>
          </a:r>
        </a:p>
      </dsp:txBody>
      <dsp:txXfrm>
        <a:off x="1592639" y="2283414"/>
        <a:ext cx="2760575" cy="570853"/>
      </dsp:txXfrm>
    </dsp:sp>
    <dsp:sp modelId="{074D08DD-85C1-46A0-A603-C4E8224181C6}">
      <dsp:nvSpPr>
        <dsp:cNvPr id="0" name=""/>
        <dsp:cNvSpPr/>
      </dsp:nvSpPr>
      <dsp:spPr>
        <a:xfrm>
          <a:off x="424703" y="2854267"/>
          <a:ext cx="5096446" cy="570853"/>
        </a:xfrm>
        <a:prstGeom prst="trapezoid">
          <a:avLst>
            <a:gd name="adj" fmla="val 74398"/>
          </a:avLst>
        </a:prstGeom>
        <a:solidFill>
          <a:srgbClr val="5F2987"/>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15240" tIns="15240" rIns="15240" bIns="15240" numCol="1" spcCol="1270" anchor="ctr" anchorCtr="0">
          <a:noAutofit/>
        </a:bodyPr>
        <a:lstStyle/>
        <a:p>
          <a:pPr marL="0" lvl="0" indent="0" algn="ctr" defTabSz="533400">
            <a:lnSpc>
              <a:spcPct val="90000"/>
            </a:lnSpc>
            <a:spcBef>
              <a:spcPct val="0"/>
            </a:spcBef>
            <a:spcAft>
              <a:spcPct val="35000"/>
            </a:spcAft>
            <a:buNone/>
          </a:pPr>
          <a:r>
            <a:rPr lang="en-GB" sz="1200" b="1" kern="1200">
              <a:solidFill>
                <a:schemeClr val="bg1"/>
              </a:solidFill>
            </a:rPr>
            <a:t>Secondary prevention and early intervention – third sector and community led.</a:t>
          </a:r>
        </a:p>
      </dsp:txBody>
      <dsp:txXfrm>
        <a:off x="1316581" y="2854267"/>
        <a:ext cx="3312690" cy="570853"/>
      </dsp:txXfrm>
    </dsp:sp>
    <dsp:sp modelId="{E3F6C26A-FFF7-49CD-AF15-763822C0FAA8}">
      <dsp:nvSpPr>
        <dsp:cNvPr id="0" name=""/>
        <dsp:cNvSpPr/>
      </dsp:nvSpPr>
      <dsp:spPr>
        <a:xfrm>
          <a:off x="0" y="3386891"/>
          <a:ext cx="5945854" cy="570853"/>
        </a:xfrm>
        <a:prstGeom prst="trapezoid">
          <a:avLst>
            <a:gd name="adj" fmla="val 74398"/>
          </a:avLst>
        </a:prstGeom>
        <a:solidFill>
          <a:srgbClr val="FFC000"/>
        </a:solidFill>
        <a:ln w="12700" cap="flat" cmpd="sng" algn="ctr">
          <a:solidFill>
            <a:schemeClr val="lt1">
              <a:hueOff val="0"/>
              <a:satOff val="0"/>
              <a:lumOff val="0"/>
              <a:alphaOff val="0"/>
            </a:schemeClr>
          </a:solidFill>
          <a:prstDash val="solid"/>
          <a:miter lim="800000"/>
        </a:ln>
        <a:effectLst/>
      </dsp:spPr>
      <dsp:style>
        <a:lnRef idx="2">
          <a:scrgbClr r="0" g="0" b="0"/>
        </a:lnRef>
        <a:fillRef idx="1">
          <a:scrgbClr r="0" g="0" b="0"/>
        </a:fillRef>
        <a:effectRef idx="0">
          <a:scrgbClr r="0" g="0" b="0"/>
        </a:effectRef>
        <a:fontRef idx="minor">
          <a:schemeClr val="lt1"/>
        </a:fontRef>
      </dsp:style>
      <dsp:txBody>
        <a:bodyPr spcFirstLastPara="0" vert="horz" wrap="square" lIns="20320" tIns="20320" rIns="20320" bIns="20320" numCol="1" spcCol="1270" anchor="ctr" anchorCtr="0">
          <a:noAutofit/>
        </a:bodyPr>
        <a:lstStyle/>
        <a:p>
          <a:pPr marL="0" lvl="0" indent="0" algn="ctr" defTabSz="711200">
            <a:lnSpc>
              <a:spcPct val="90000"/>
            </a:lnSpc>
            <a:spcBef>
              <a:spcPct val="0"/>
            </a:spcBef>
            <a:spcAft>
              <a:spcPct val="35000"/>
            </a:spcAft>
            <a:buNone/>
          </a:pPr>
          <a:r>
            <a:rPr lang="en-GB" sz="1600" b="1" kern="1200"/>
            <a:t>Primary prevention – places, spaces and communities.</a:t>
          </a:r>
        </a:p>
      </dsp:txBody>
      <dsp:txXfrm>
        <a:off x="1040524" y="3386891"/>
        <a:ext cx="3864805" cy="570853"/>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2872042F-B983-484D-8A66-7BF0F04CDCAE}">
      <dsp:nvSpPr>
        <dsp:cNvPr id="0" name=""/>
        <dsp:cNvSpPr/>
      </dsp:nvSpPr>
      <dsp:spPr>
        <a:xfrm>
          <a:off x="383" y="1240420"/>
          <a:ext cx="1651998" cy="1982398"/>
        </a:xfrm>
        <a:prstGeom prst="roundRect">
          <a:avLst>
            <a:gd name="adj" fmla="val 5000"/>
          </a:avLst>
        </a:prstGeom>
        <a:solidFill>
          <a:srgbClr val="C2C9DA"/>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48006" rIns="62230" bIns="0" numCol="1" spcCol="1270" anchor="t" anchorCtr="0">
          <a:noAutofit/>
        </a:bodyPr>
        <a:lstStyle/>
        <a:p>
          <a:pPr marL="0" lvl="0" indent="0" algn="r" defTabSz="622300">
            <a:lnSpc>
              <a:spcPct val="90000"/>
            </a:lnSpc>
            <a:spcBef>
              <a:spcPct val="0"/>
            </a:spcBef>
            <a:spcAft>
              <a:spcPct val="35000"/>
            </a:spcAft>
            <a:buNone/>
          </a:pPr>
          <a:endParaRPr lang="en-GB" sz="1400" kern="1200">
            <a:solidFill>
              <a:srgbClr val="092869"/>
            </a:solidFill>
          </a:endParaRPr>
        </a:p>
      </dsp:txBody>
      <dsp:txXfrm rot="16200000">
        <a:off x="-647199" y="1888003"/>
        <a:ext cx="1625566" cy="330399"/>
      </dsp:txXfrm>
    </dsp:sp>
    <dsp:sp modelId="{50EAF0D0-8231-4521-BAAF-6C1B73660979}">
      <dsp:nvSpPr>
        <dsp:cNvPr id="0" name=""/>
        <dsp:cNvSpPr/>
      </dsp:nvSpPr>
      <dsp:spPr>
        <a:xfrm>
          <a:off x="1710202" y="1240420"/>
          <a:ext cx="1651998" cy="1982398"/>
        </a:xfrm>
        <a:prstGeom prst="roundRect">
          <a:avLst>
            <a:gd name="adj" fmla="val 5000"/>
          </a:avLst>
        </a:prstGeom>
        <a:solidFill>
          <a:srgbClr val="C2C9DA">
            <a:alpha val="80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48006" rIns="62230" bIns="0" numCol="1" spcCol="1270" anchor="t" anchorCtr="0">
          <a:noAutofit/>
        </a:bodyPr>
        <a:lstStyle/>
        <a:p>
          <a:pPr marL="0" lvl="0" indent="0" algn="r" defTabSz="622300">
            <a:lnSpc>
              <a:spcPct val="90000"/>
            </a:lnSpc>
            <a:spcBef>
              <a:spcPct val="0"/>
            </a:spcBef>
            <a:spcAft>
              <a:spcPct val="35000"/>
            </a:spcAft>
            <a:buNone/>
          </a:pPr>
          <a:endParaRPr lang="en-GB" sz="1400" kern="1200">
            <a:solidFill>
              <a:srgbClr val="092869"/>
            </a:solidFill>
          </a:endParaRPr>
        </a:p>
        <a:p>
          <a:pPr marL="0" lvl="0" indent="0" algn="r" defTabSz="622300">
            <a:lnSpc>
              <a:spcPct val="90000"/>
            </a:lnSpc>
            <a:spcBef>
              <a:spcPct val="0"/>
            </a:spcBef>
            <a:spcAft>
              <a:spcPct val="35000"/>
            </a:spcAft>
            <a:buNone/>
          </a:pPr>
          <a:endParaRPr lang="en-GB" sz="1400" kern="1200">
            <a:solidFill>
              <a:srgbClr val="092869"/>
            </a:solidFill>
          </a:endParaRPr>
        </a:p>
        <a:p>
          <a:pPr marL="0" lvl="0" indent="0" algn="r" defTabSz="622300">
            <a:lnSpc>
              <a:spcPct val="90000"/>
            </a:lnSpc>
            <a:spcBef>
              <a:spcPct val="0"/>
            </a:spcBef>
            <a:spcAft>
              <a:spcPct val="35000"/>
            </a:spcAft>
            <a:buNone/>
          </a:pPr>
          <a:endParaRPr lang="en-GB" sz="1400" kern="1200">
            <a:solidFill>
              <a:srgbClr val="092869"/>
            </a:solidFill>
          </a:endParaRPr>
        </a:p>
      </dsp:txBody>
      <dsp:txXfrm rot="16200000">
        <a:off x="1062619" y="1888003"/>
        <a:ext cx="1625566" cy="330399"/>
      </dsp:txXfrm>
    </dsp:sp>
    <dsp:sp modelId="{89E53510-3900-4758-A452-BCA215F754FE}">
      <dsp:nvSpPr>
        <dsp:cNvPr id="0" name=""/>
        <dsp:cNvSpPr/>
      </dsp:nvSpPr>
      <dsp:spPr>
        <a:xfrm rot="5400000">
          <a:off x="1572699" y="2111690"/>
          <a:ext cx="291525" cy="247799"/>
        </a:xfrm>
        <a:prstGeom prst="flowChartExtract">
          <a:avLst/>
        </a:prstGeom>
        <a:solidFill>
          <a:srgbClr val="092869"/>
        </a:solidFill>
        <a:ln w="25400" cap="flat" cmpd="sng" algn="ctr">
          <a:noFill/>
          <a:prstDash val="solid"/>
        </a:ln>
        <a:effectLst/>
      </dsp:spPr>
      <dsp:style>
        <a:lnRef idx="2">
          <a:scrgbClr r="0" g="0" b="0"/>
        </a:lnRef>
        <a:fillRef idx="1">
          <a:scrgbClr r="0" g="0" b="0"/>
        </a:fillRef>
        <a:effectRef idx="0">
          <a:scrgbClr r="0" g="0" b="0"/>
        </a:effectRef>
        <a:fontRef idx="minor"/>
      </dsp:style>
    </dsp:sp>
    <dsp:sp modelId="{3C2C9B94-D82E-4DE6-B72E-5474DC4A1424}">
      <dsp:nvSpPr>
        <dsp:cNvPr id="0" name=""/>
        <dsp:cNvSpPr/>
      </dsp:nvSpPr>
      <dsp:spPr>
        <a:xfrm>
          <a:off x="3420021" y="1240420"/>
          <a:ext cx="1651998" cy="1982398"/>
        </a:xfrm>
        <a:prstGeom prst="roundRect">
          <a:avLst>
            <a:gd name="adj" fmla="val 5000"/>
          </a:avLst>
        </a:prstGeom>
        <a:solidFill>
          <a:srgbClr val="C2C9DA">
            <a:alpha val="82000"/>
          </a:srgb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0" tIns="48006" rIns="62230" bIns="0" numCol="1" spcCol="1270" anchor="t" anchorCtr="0">
          <a:noAutofit/>
        </a:bodyPr>
        <a:lstStyle/>
        <a:p>
          <a:pPr marL="0" lvl="0" indent="0" algn="ctr" defTabSz="622300">
            <a:lnSpc>
              <a:spcPct val="90000"/>
            </a:lnSpc>
            <a:spcBef>
              <a:spcPct val="0"/>
            </a:spcBef>
            <a:spcAft>
              <a:spcPct val="35000"/>
            </a:spcAft>
            <a:buNone/>
          </a:pPr>
          <a:endParaRPr lang="en-GB" sz="1400" kern="1200">
            <a:solidFill>
              <a:srgbClr val="092869"/>
            </a:solidFill>
          </a:endParaRPr>
        </a:p>
        <a:p>
          <a:pPr marL="0" lvl="0" indent="0" algn="ctr" defTabSz="622300">
            <a:lnSpc>
              <a:spcPct val="90000"/>
            </a:lnSpc>
            <a:spcBef>
              <a:spcPct val="0"/>
            </a:spcBef>
            <a:spcAft>
              <a:spcPct val="35000"/>
            </a:spcAft>
            <a:buNone/>
          </a:pPr>
          <a:endParaRPr lang="en-GB" sz="1400" kern="1200">
            <a:solidFill>
              <a:srgbClr val="092869"/>
            </a:solidFill>
          </a:endParaRPr>
        </a:p>
      </dsp:txBody>
      <dsp:txXfrm rot="16200000">
        <a:off x="2772437" y="1888003"/>
        <a:ext cx="1625566" cy="330399"/>
      </dsp:txXfrm>
    </dsp:sp>
    <dsp:sp modelId="{7288EBDB-07FA-46CE-BA36-7E1C89900EC4}">
      <dsp:nvSpPr>
        <dsp:cNvPr id="0" name=""/>
        <dsp:cNvSpPr/>
      </dsp:nvSpPr>
      <dsp:spPr>
        <a:xfrm rot="5400000">
          <a:off x="3282518" y="2111690"/>
          <a:ext cx="291525" cy="247799"/>
        </a:xfrm>
        <a:prstGeom prst="flowChartExtract">
          <a:avLst/>
        </a:prstGeom>
        <a:solidFill>
          <a:srgbClr val="092869"/>
        </a:solidFill>
        <a:ln w="25400" cap="flat" cmpd="sng" algn="ctr">
          <a:noFill/>
          <a:prstDash val="solid"/>
        </a:ln>
        <a:effectLst/>
      </dsp:spPr>
      <dsp:style>
        <a:lnRef idx="2">
          <a:scrgbClr r="0" g="0" b="0"/>
        </a:lnRef>
        <a:fillRef idx="1">
          <a:scrgbClr r="0" g="0" b="0"/>
        </a:fillRef>
        <a:effectRef idx="0">
          <a:scrgbClr r="0" g="0" b="0"/>
        </a:effectRef>
        <a:fontRef idx="minor"/>
      </dsp:style>
    </dsp:sp>
  </dsp:spTree>
</dsp:drawing>
</file>

<file path=ppt/diagrams/layout1.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hList2">
  <dgm:title val=""/>
  <dgm:desc val=""/>
  <dgm:catLst>
    <dgm:cat type="list" pri="6000"/>
    <dgm:cat type="relationship" pri="16000"/>
    <dgm:cat type="picture" pri="29000"/>
    <dgm:cat type="pictureconvert" pri="29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linearFlow">
    <dgm:varLst>
      <dgm:dir/>
      <dgm:animLvl val="lvl"/>
      <dgm:resizeHandles/>
    </dgm:varLst>
    <dgm:choose name="Name0">
      <dgm:if name="Name1" func="var" arg="dir" op="equ" val="norm">
        <dgm:alg type="lin">
          <dgm:param type="linDir" val="fromL"/>
          <dgm:param type="nodeVertAlign" val="t"/>
        </dgm:alg>
      </dgm:if>
      <dgm:else name="Name2">
        <dgm:alg type="lin">
          <dgm:param type="linDir" val="fromR"/>
          <dgm:param type="nodeVertAlign" val="t"/>
        </dgm:alg>
      </dgm:else>
    </dgm:choose>
    <dgm:shape xmlns:r="http://schemas.openxmlformats.org/officeDocument/2006/relationships" r:blip="">
      <dgm:adjLst/>
    </dgm:shape>
    <dgm:presOf/>
    <dgm:constrLst>
      <dgm:constr type="w" for="ch" forName="compositeNode" refType="w"/>
      <dgm:constr type="h" for="ch" forName="compositeNode" refType="h"/>
      <dgm:constr type="w" for="ch" forName="sibTrans" refType="w" refFor="ch" refForName="compositeNode" op="equ" fact="0.2"/>
      <dgm:constr type="h" for="des" forName="childNode" op="equ"/>
      <dgm:constr type="w" for="des" forName="childNode" op="equ"/>
      <dgm:constr type="w" for="des" forName="parentNode" op="equ"/>
      <dgm:constr type="h" for="des" forName="image" op="equ"/>
      <dgm:constr type="w" for="des" forName="image" op="equ"/>
      <dgm:constr type="primFontSz" for="des" forName="parentNode" op="equ" val="65"/>
      <dgm:constr type="primFontSz" for="des" forName="childNode" op="equ" val="65"/>
    </dgm:constrLst>
    <dgm:ruleLst/>
    <dgm:forEach name="Name3" axis="ch" ptType="node">
      <dgm:layoutNode name="compositeNode">
        <dgm:varLst>
          <dgm:bulletEnabled val="1"/>
        </dgm:varLst>
        <dgm:alg type="composite"/>
        <dgm:presOf/>
        <dgm:choose name="Name4">
          <dgm:if name="Name5" func="var" arg="dir" op="equ" val="norm">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l" for="ch" forName="image"/>
              <dgm:constr type="w" for="ch" forName="childNode" refType="w" fact="0.85"/>
              <dgm:constr type="h" for="ch" forName="childNode" refType="h" fact="0.78"/>
              <dgm:constr type="t" for="ch" forName="childNode" refType="h" refFor="ch" refForName="image" fact="0.66"/>
              <dgm:constr type="l"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l" for="ch" forName="parentNode"/>
              <dgm:constr type="r" for="ch" forName="parentNode" refType="l" refFor="ch" refForName="childNode"/>
              <dgm:constr type="rMarg" for="ch" forName="parentNode" refType="w" refFor="ch" refForName="image" fact="1.25"/>
            </dgm:constrLst>
          </dgm:if>
          <dgm:else name="Name6">
            <dgm:constrLst>
              <dgm:constr type="w" for="ch" forName="image" refType="w"/>
              <dgm:constr type="h" for="ch" forName="image" refType="h"/>
              <dgm:constr type="h" for="ch" forName="image" refType="w" refFor="ch" refForName="image" op="lte"/>
              <dgm:constr type="w" for="ch" forName="image" refType="h" refFor="ch" refForName="image" op="lte"/>
              <dgm:constr type="w" for="ch" forName="image" refType="w" op="lte" fact="0.33"/>
              <dgm:constr type="h" for="ch" forName="image" refType="h" op="lte" fact="0.33"/>
              <dgm:constr type="t" for="ch" forName="image"/>
              <dgm:constr type="r" for="ch" forName="image" refType="w"/>
              <dgm:constr type="w" for="ch" forName="childNode" refType="w" fact="0.85"/>
              <dgm:constr type="h" for="ch" forName="childNode" refType="h" fact="0.78"/>
              <dgm:constr type="t" for="ch" forName="childNode" refType="h" refFor="ch" refForName="image" fact="0.66"/>
              <dgm:constr type="r" for="ch" forName="childNode" refType="w"/>
              <dgm:constr type="rOff" for="ch" forName="childNode" refType="w" refFor="ch" refForName="image" fact="-0.5"/>
              <dgm:constr type="tMarg" for="ch" forName="childNode" refType="w" refFor="ch" refForName="image" fact="1.25"/>
              <dgm:constr type="t" for="ch" forName="parentNode" refType="h" refFor="ch" refForName="image" fact="0.66"/>
              <dgm:constr type="b" for="ch" forName="parentNode" refType="b" refFor="ch" refForName="childNode"/>
              <dgm:constr type="r" for="ch" forName="parentNode" refType="w"/>
              <dgm:constr type="l" for="ch" forName="parentNode" refType="r" refFor="ch" refForName="childNode"/>
              <dgm:constr type="lOff" for="ch" forName="parentNode" refType="rOff" refFor="ch" refForName="childNode"/>
              <dgm:constr type="lMarg" for="ch" forName="parentNode" refType="w" refFor="ch" refForName="image" fact="1.25"/>
            </dgm:constrLst>
          </dgm:else>
        </dgm:choose>
        <dgm:ruleLst>
          <dgm:rule type="w" for="ch" forName="childNode" val="NaN" fact="0.4" max="NaN"/>
          <dgm:rule type="h" for="ch" forName="childNode" val="NaN" fact="0.5" max="NaN"/>
        </dgm:ruleLst>
        <dgm:layoutNode name="image" styleLbl="fgImgPlace1">
          <dgm:alg type="sp"/>
          <dgm:shape xmlns:r="http://schemas.openxmlformats.org/officeDocument/2006/relationships" type="rect" r:blip="" zOrderOff="4" blipPhldr="1">
            <dgm:adjLst/>
          </dgm:shape>
          <dgm:presOf/>
          <dgm:constrLst/>
          <dgm:ruleLst/>
        </dgm:layoutNode>
        <dgm:layoutNode name="childNode" styleLbl="node1">
          <dgm:varLst>
            <dgm:bulletEnabled val="1"/>
          </dgm:varLst>
          <dgm:alg type="tx">
            <dgm:param type="stBulletLvl" val="1"/>
          </dgm:alg>
          <dgm:shape xmlns:r="http://schemas.openxmlformats.org/officeDocument/2006/relationships" type="rect" r:blip="" zOrderOff="2">
            <dgm:adjLst/>
          </dgm:shape>
          <dgm:presOf axis="des" ptType="node"/>
          <dgm:constrLst/>
          <dgm:ruleLst>
            <dgm:rule type="primFontSz" val="5" fact="NaN" max="NaN"/>
          </dgm:ruleLst>
        </dgm:layoutNode>
        <dgm:layoutNode name="parentNode" styleLbl="revTx">
          <dgm:varLst>
            <dgm:chMax val="0"/>
            <dgm:bulletEnabled val="1"/>
          </dgm:varLst>
          <dgm:choose name="Name7">
            <dgm:if name="Name8" func="var" arg="dir" op="equ" val="norm">
              <dgm:alg type="tx">
                <dgm:param type="autoTxRot" val="grav"/>
                <dgm:param type="txAnchorVert" val="t"/>
                <dgm:param type="parTxLTRAlign" val="r"/>
                <dgm:param type="parTxRTLAlign" val="r"/>
              </dgm:alg>
              <dgm:shape xmlns:r="http://schemas.openxmlformats.org/officeDocument/2006/relationships" rot="270" type="rect" r:blip="">
                <dgm:adjLst/>
              </dgm:shape>
              <dgm:presOf axis="self"/>
              <dgm:constrLst>
                <dgm:constr type="lMarg"/>
                <dgm:constr type="bMarg"/>
                <dgm:constr type="tMarg"/>
              </dgm:constrLst>
            </dgm:if>
            <dgm:else name="Name9">
              <dgm:alg type="tx">
                <dgm:param type="autoTxRot" val="grav"/>
                <dgm:param type="parTxLTRAlign" val="l"/>
                <dgm:param type="parTxRTLAlign" val="l"/>
              </dgm:alg>
              <dgm:shape xmlns:r="http://schemas.openxmlformats.org/officeDocument/2006/relationships" rot="90" type="rect" r:blip="">
                <dgm:adjLst/>
              </dgm:shape>
              <dgm:presOf axis="self"/>
              <dgm:constrLst>
                <dgm:constr type="rMarg"/>
                <dgm:constr type="bMarg"/>
                <dgm:constr type="tMarg"/>
              </dgm:constrLst>
            </dgm:else>
          </dgm:choose>
          <dgm:ruleLst>
            <dgm:rule type="primFontSz" val="5" fact="NaN" max="NaN"/>
          </dgm:ruleLst>
        </dgm:layoutNode>
      </dgm:layoutNode>
      <dgm:forEach name="Name10" axis="followSib" ptType="sibTrans" cnt="1">
        <dgm:layoutNode name="sibTrans">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4.xml><?xml version="1.0" encoding="utf-8"?>
<dgm:layoutDef xmlns:dgm="http://schemas.openxmlformats.org/drawingml/2006/diagram" xmlns:a="http://schemas.openxmlformats.org/drawingml/2006/main" uniqueId="urn:microsoft.com/office/officeart/2005/8/layout/process2">
  <dgm:title val=""/>
  <dgm:desc val=""/>
  <dgm:catLst>
    <dgm:cat type="process" pri="13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Flow">
    <dgm:varLst>
      <dgm:resizeHandles val="exact"/>
    </dgm:varLst>
    <dgm:alg type="lin">
      <dgm:param type="linDir" val="fromT"/>
    </dgm:alg>
    <dgm:shape xmlns:r="http://schemas.openxmlformats.org/officeDocument/2006/relationships" r:blip="">
      <dgm:adjLst/>
    </dgm:shape>
    <dgm:presOf/>
    <dgm:constrLst>
      <dgm:constr type="h" for="ch" ptType="node" refType="h"/>
      <dgm:constr type="h" for="ch" ptType="sibTrans" refType="h" refFor="ch" refPtType="node" fact="0.5"/>
      <dgm:constr type="w" for="ch" ptType="node" op="equ"/>
      <dgm:constr type="primFontSz" for="ch" ptType="node" op="equ" val="65"/>
      <dgm:constr type="primFontSz" for="des" forName="connectorText" op="equ" val="55"/>
      <dgm:constr type="primFontSz" for="des" forName="connectorText" refType="primFontSz" refFor="ch" refPtType="node" op="lte" fact="0.8"/>
    </dgm:constrLst>
    <dgm:ruleLst/>
    <dgm:forEach name="nodesForEach" axis="ch" ptType="node">
      <dgm:layoutNode name="node">
        <dgm:varLst>
          <dgm:bulletEnabled val="1"/>
        </dgm:varLst>
        <dgm:choose name="Name0">
          <dgm:if name="Name1" axis="root des" ptType="all node" func="maxDepth" op="gt" val="1">
            <dgm:alg type="tx">
              <dgm:param type="parTxLTRAlign" val="l"/>
              <dgm:param type="parTxRTLAlign" val="r"/>
              <dgm:param type="txAnchorVertCh" val="mid"/>
            </dgm:alg>
          </dgm:if>
          <dgm:else name="Name2">
            <dgm:alg type="tx"/>
          </dgm:else>
        </dgm:choose>
        <dgm:shape xmlns:r="http://schemas.openxmlformats.org/officeDocument/2006/relationships" type="roundRect" r:blip="">
          <dgm:adjLst>
            <dgm:adj idx="1" val="0.1"/>
          </dgm:adjLst>
        </dgm:shape>
        <dgm:presOf axis="desOrSelf" ptType="node"/>
        <dgm:constrLst>
          <dgm:constr type="w" refType="h" fact="1.8"/>
          <dgm:constr type="tMarg" refType="primFontSz" fact="0.3"/>
          <dgm:constr type="bMarg" refType="primFontSz" fact="0.3"/>
          <dgm:constr type="lMarg" refType="primFontSz" fact="0.3"/>
          <dgm:constr type="rMarg" refType="primFontSz" fact="0.3"/>
        </dgm:constrLst>
        <dgm:ruleLst>
          <dgm:rule type="primFontSz" val="18" fact="NaN" max="NaN"/>
          <dgm:rule type="w" val="NaN" fact="4" max="NaN"/>
          <dgm:rule type="primFontSz" val="5" fact="NaN" max="NaN"/>
        </dgm:ruleLst>
      </dgm:layoutNode>
      <dgm:forEach name="sibTransForEach" axis="followSib" ptType="sibTrans" cnt="1">
        <dgm:layoutNode name="sibTrans">
          <dgm:alg type="conn">
            <dgm:param type="begPts" val="auto"/>
            <dgm:param type="endPts" val="auto"/>
          </dgm:alg>
          <dgm:shape xmlns:r="http://schemas.openxmlformats.org/officeDocument/2006/relationships" type="conn" r:blip="">
            <dgm:adjLst/>
          </dgm:shape>
          <dgm:presOf axis="self"/>
          <dgm:constrLst>
            <dgm:constr type="w" refType="h" fact="0.9"/>
            <dgm:constr type="connDist"/>
            <dgm:constr type="wArH" refType="w" fact="0.5"/>
            <dgm:constr type="hArH" refType="w"/>
            <dgm:constr type="stemThick" refType="w" fact="0.6"/>
            <dgm:constr type="begPad" refType="connDist" fact="0.125"/>
            <dgm:constr type="endPad" refType="connDist" fact="0.125"/>
          </dgm:constrLst>
          <dgm:ruleLst/>
          <dgm:layoutNode name="connectorText">
            <dgm:alg type="tx">
              <dgm:param type="autoTxRot" val="upr"/>
            </dgm:alg>
            <dgm:shape xmlns:r="http://schemas.openxmlformats.org/officeDocument/2006/relationships" type="conn" r:blip="" hideGeom="1">
              <dgm:adjLst/>
            </dgm:shape>
            <dgm:presOf axis="self"/>
            <dgm:constrLst>
              <dgm:constr type="lMarg"/>
              <dgm:constr type="rMarg"/>
              <dgm:constr type="tMarg"/>
              <dgm:constr type="bMarg"/>
            </dgm:constrLst>
            <dgm:ruleLst>
              <dgm:rule type="primFontSz" val="5" fact="NaN" max="NaN"/>
            </dgm:ruleLst>
          </dgm:layoutNode>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pyramid1">
  <dgm:title val=""/>
  <dgm:desc val=""/>
  <dgm:catLst>
    <dgm:cat type="pyramid" pri="1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B"/>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B"/>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mid"/>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6.xml><?xml version="1.0" encoding="utf-8"?>
<dgm:layoutDef xmlns:dgm="http://schemas.openxmlformats.org/drawingml/2006/diagram" xmlns:a="http://schemas.openxmlformats.org/drawingml/2006/main" uniqueId="urn:microsoft.com/office/officeart/2005/8/layout/hProcess7">
  <dgm:title val=""/>
  <dgm:desc val=""/>
  <dgm:catLst>
    <dgm:cat type="process" pri="21000"/>
    <dgm:cat type="list" pri="9000"/>
  </dgm:catLst>
  <dgm:sampData>
    <dgm:dataModel>
      <dgm:ptLst>
        <dgm:pt modelId="0" type="doc"/>
        <dgm:pt modelId="1">
          <dgm:prSet phldr="1"/>
        </dgm:pt>
        <dgm:pt modelId="11">
          <dgm:prSet phldr="1"/>
        </dgm:pt>
        <dgm:pt modelId="2">
          <dgm:prSet phldr="1"/>
        </dgm:pt>
        <dgm:pt modelId="21">
          <dgm:prSet phldr="1"/>
        </dgm:pt>
        <dgm:pt modelId="3">
          <dgm:prSet phldr="1"/>
        </dgm:pt>
        <dgm:pt modelId="31">
          <dgm:prSet phldr="1"/>
        </dgm:pt>
      </dgm:ptLst>
      <dgm:cxnLst>
        <dgm:cxn modelId="4" srcId="0" destId="1" srcOrd="0" destOrd="0"/>
        <dgm:cxn modelId="5" srcId="0" destId="2" srcOrd="1" destOrd="0"/>
        <dgm:cxn modelId="6" srcId="0" destId="3" srcOrd="2" destOrd="0"/>
        <dgm:cxn modelId="13" srcId="1" destId="11" srcOrd="0" destOrd="0"/>
        <dgm:cxn modelId="23" srcId="2" destId="21" srcOrd="0" destOrd="0"/>
        <dgm:cxn modelId="33" srcId="3" destId="31" srcOrd="0"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L"/>
          <dgm:param type="nodeVertAlign" val="t"/>
        </dgm:alg>
      </dgm:if>
      <dgm:else name="Name3">
        <dgm:alg type="lin">
          <dgm:param type="linDir" val="fromR"/>
          <dgm:param type="nodeVertAlign" val="t"/>
        </dgm:alg>
      </dgm:else>
    </dgm:choose>
    <dgm:shape xmlns:r="http://schemas.openxmlformats.org/officeDocument/2006/relationships" r:blip="">
      <dgm:adjLst/>
    </dgm:shape>
    <dgm:presOf/>
    <dgm:constrLst>
      <dgm:constr type="h" for="ch" forName="compositeNode" refType="h"/>
      <dgm:constr type="w" for="ch" forName="compositeNode" refType="w"/>
      <dgm:constr type="w" for="ch" forName="hSp" refType="w" refFor="ch" refForName="compositeNode" fact="-0.035"/>
      <dgm:constr type="w" for="des" forName="simulatedConn" refType="w" refFor="ch" refForName="compositeNode" fact="0.15"/>
      <dgm:constr type="h" for="des" forName="simulatedConn" refType="w" refFor="des" refForName="simulatedConn"/>
      <dgm:constr type="h" for="des" forName="vSp1" refType="w" refFor="ch" refForName="compositeNode" fact="0.8"/>
      <dgm:constr type="h" for="des" forName="vSp2" refType="w" refFor="ch" refForName="compositeNode" fact="0.07"/>
      <dgm:constr type="w" for="ch" forName="vProcSp" refType="w" refFor="des" refForName="simulatedConn" op="equ"/>
      <dgm:constr type="h" for="ch" forName="vProcSp" refType="h" refFor="ch" refForName="compositeNode" op="equ"/>
      <dgm:constr type="w" for="ch" forName="sibTrans" refType="w" refFor="ch" refForName="compositeNode" fact="-0.08"/>
      <dgm:constr type="primFontSz" for="des" forName="parentNode" op="equ"/>
      <dgm:constr type="primFontSz" for="des" forName="childNode" op="equ"/>
    </dgm:constrLst>
    <dgm:ruleLst/>
    <dgm:forEach name="Name4" axis="ch" ptType="node">
      <dgm:layoutNode name="compositeNode">
        <dgm:varLst>
          <dgm:bulletEnabled val="1"/>
        </dgm:varLst>
        <dgm:alg type="composite"/>
        <dgm:choose name="Name5">
          <dgm:if name="Name6" func="var" arg="dir" op="equ" val="norm">
            <dgm:constrLst>
              <dgm:constr type="h" refType="w" op="lte" fact="1.2"/>
              <dgm:constr type="w" for="ch" forName="bgRect" refType="w"/>
              <dgm:constr type="h" for="ch" forName="bgRect" refType="h"/>
              <dgm:constr type="t" for="ch" forName="bgRect"/>
              <dgm:constr type="l" for="ch" forName="bgRect"/>
              <dgm:constr type="w" for="ch" forName="parentNode" refType="w" refFor="ch" refForName="bgRect" fact="0.2"/>
              <dgm:constr type="h" for="ch" forName="parentNode" refType="h" fact="0.82"/>
              <dgm:constr type="t" for="ch" forName="parentNode"/>
              <dgm:constr type="l" for="ch" forName="parentNode"/>
              <dgm:constr type="r" for="ch" forName="childNode" refType="r" refFor="ch" refForName="bgRect" fact="0.945"/>
              <dgm:constr type="h" for="ch" forName="childNode" refType="h" refFor="ch" refForName="bgRect" op="equ"/>
              <dgm:constr type="t" for="ch" forName="childNode"/>
              <dgm:constr type="l" for="ch" forName="childNode" refType="r" refFor="ch" refForName="parentNode"/>
            </dgm:constrLst>
          </dgm:if>
          <dgm:else name="Name7">
            <dgm:constrLst>
              <dgm:constr type="h" refType="w" op="lte" fact="1.2"/>
              <dgm:constr type="w" for="ch" forName="bgRect" refType="w"/>
              <dgm:constr type="h" for="ch" forName="bgRect" refType="h"/>
              <dgm:constr type="t" for="ch" forName="bgRect"/>
              <dgm:constr type="r" for="ch" forName="bgRect" refType="w"/>
              <dgm:constr type="w" for="ch" forName="parentNode" refType="w" refFor="ch" refForName="bgRect" fact="0.2"/>
              <dgm:constr type="h" for="ch" forName="parentNode" refType="h" fact="0.82"/>
              <dgm:constr type="t" for="ch" forName="parentNode"/>
              <dgm:constr type="r" for="ch" forName="parentNode" refType="w"/>
              <dgm:constr type="h" for="ch" forName="childNode" refType="h" refFor="ch" refForName="bgRect"/>
              <dgm:constr type="t" for="ch" forName="childNode"/>
              <dgm:constr type="r" for="ch" forName="childNode" refType="l" refFor="ch" refForName="parentNode"/>
              <dgm:constr type="l" for="ch" forName="childNode" refType="w" refFor="ch" refForName="bgRect" fact="0.055"/>
            </dgm:constrLst>
          </dgm:else>
        </dgm:choose>
        <dgm:ruleLst>
          <dgm:rule type="w" for="ch" forName="childNode" val="NaN" fact="NaN" max="30"/>
        </dgm:ruleLst>
        <dgm:layoutNode name="bgRect" styleLbl="node1">
          <dgm:alg type="sp"/>
          <dgm:shape xmlns:r="http://schemas.openxmlformats.org/officeDocument/2006/relationships" type="roundRect" r:blip="" zOrderOff="-1">
            <dgm:adjLst>
              <dgm:adj idx="1" val="0.05"/>
            </dgm:adjLst>
          </dgm:shape>
          <dgm:presOf axis="self"/>
          <dgm:constrLst/>
          <dgm:ruleLst/>
        </dgm:layoutNode>
        <dgm:layoutNode name="parentNode" styleLbl="node1">
          <dgm:varLst>
            <dgm:chMax val="0"/>
            <dgm:bulletEnabled val="1"/>
          </dgm:varLst>
          <dgm:presOf axis="self"/>
          <dgm:choose name="Name8">
            <dgm:if name="Name9" func="var" arg="dir" op="equ" val="norm">
              <dgm:alg type="tx">
                <dgm:param type="autoTxRot" val="grav"/>
                <dgm:param type="txAnchorVert" val="t"/>
                <dgm:param type="parTxLTRAlign" val="r"/>
                <dgm:param type="parTxRTLAlign" val="r"/>
              </dgm:alg>
              <dgm:shape xmlns:r="http://schemas.openxmlformats.org/officeDocument/2006/relationships" rot="270" type="rect" r:blip="" hideGeom="1">
                <dgm:adjLst/>
              </dgm:shape>
              <dgm:constrLst>
                <dgm:constr type="primFontSz" val="65"/>
                <dgm:constr type="lMarg"/>
                <dgm:constr type="rMarg" refType="primFontSz" fact="0.35"/>
                <dgm:constr type="tMarg" refType="primFontSz" fact="0.27"/>
                <dgm:constr type="bMarg"/>
              </dgm:constrLst>
            </dgm:if>
            <dgm:else name="Name10">
              <dgm:alg type="tx">
                <dgm:param type="autoTxRot" val="grav"/>
                <dgm:param type="txAnchorVert" val="t"/>
                <dgm:param type="parTxLTRAlign" val="l"/>
                <dgm:param type="parTxRTLAlign" val="l"/>
              </dgm:alg>
              <dgm:shape xmlns:r="http://schemas.openxmlformats.org/officeDocument/2006/relationships" rot="90" type="rect" r:blip="" hideGeom="1">
                <dgm:adjLst/>
              </dgm:shape>
              <dgm:constrLst>
                <dgm:constr type="primFontSz" val="65"/>
                <dgm:constr type="lMarg" refType="primFontSz" fact="0.35"/>
                <dgm:constr type="rMarg"/>
                <dgm:constr type="tMarg" refType="primFontSz" fact="0.27"/>
                <dgm:constr type="bMarg"/>
              </dgm:constrLst>
            </dgm:else>
          </dgm:choose>
          <dgm:ruleLst>
            <dgm:rule type="primFontSz" val="5" fact="NaN" max="NaN"/>
          </dgm:ruleLst>
        </dgm:layoutNode>
        <dgm:choose name="Name11">
          <dgm:if name="Name12" axis="ch" ptType="node" func="cnt" op="gte" val="1">
            <dgm:layoutNode name="childNode" styleLbl="node1" moveWith="bgRect">
              <dgm:varLst>
                <dgm:bulletEnabled val="1"/>
              </dgm:varLst>
              <dgm:alg type="tx">
                <dgm:param type="parTxLTRAlign" val="l"/>
                <dgm:param type="parTxRTLAlign" val="r"/>
                <dgm:param type="txAnchorVert" val="t"/>
              </dgm:alg>
              <dgm:shape xmlns:r="http://schemas.openxmlformats.org/officeDocument/2006/relationships" type="rect" r:blip="" hideGeom="1">
                <dgm:adjLst/>
              </dgm:shape>
              <dgm:presOf axis="des" ptType="node"/>
              <dgm:constrLst>
                <dgm:constr type="primFontSz" val="65"/>
                <dgm:constr type="lMarg"/>
                <dgm:constr type="bMarg"/>
                <dgm:constr type="tMarg" refType="primFontSz" fact="0.27"/>
                <dgm:constr type="rMarg"/>
              </dgm:constrLst>
              <dgm:ruleLst>
                <dgm:rule type="primFontSz" val="5" fact="NaN" max="NaN"/>
              </dgm:ruleLst>
            </dgm:layoutNode>
          </dgm:if>
          <dgm:else name="Name13"/>
        </dgm:choose>
      </dgm:layoutNode>
      <dgm:forEach name="Name14" axis="followSib" ptType="sibTrans" cnt="1">
        <dgm:layoutNode name="hSp">
          <dgm:alg type="sp"/>
          <dgm:shape xmlns:r="http://schemas.openxmlformats.org/officeDocument/2006/relationships" r:blip="">
            <dgm:adjLst/>
          </dgm:shape>
          <dgm:presOf/>
          <dgm:constrLst/>
          <dgm:ruleLst/>
        </dgm:layoutNode>
        <dgm:layoutNode name="vProcSp" moveWith="bgRect">
          <dgm:alg type="lin">
            <dgm:param type="linDir" val="fromT"/>
          </dgm:alg>
          <dgm:shape xmlns:r="http://schemas.openxmlformats.org/officeDocument/2006/relationships" r:blip="">
            <dgm:adjLst/>
          </dgm:shape>
          <dgm:presOf/>
          <dgm:constrLst>
            <dgm:constr type="w" for="ch" forName="vSp1" refType="w"/>
            <dgm:constr type="w" for="ch" forName="simulatedConn" refType="w"/>
            <dgm:constr type="w" for="ch" forName="vSp2" refType="w"/>
          </dgm:constrLst>
          <dgm:ruleLst/>
          <dgm:layoutNode name="vSp1">
            <dgm:alg type="sp"/>
            <dgm:shape xmlns:r="http://schemas.openxmlformats.org/officeDocument/2006/relationships" r:blip="">
              <dgm:adjLst/>
            </dgm:shape>
            <dgm:presOf/>
            <dgm:constrLst/>
            <dgm:ruleLst/>
          </dgm:layoutNode>
          <dgm:layoutNode name="simulatedConn" styleLbl="solidFgAcc1">
            <dgm:alg type="sp"/>
            <dgm:choose name="Name15">
              <dgm:if name="Name16" func="var" arg="dir" op="equ" val="norm">
                <dgm:shape xmlns:r="http://schemas.openxmlformats.org/officeDocument/2006/relationships" rot="90" type="flowChartExtract" r:blip="">
                  <dgm:adjLst/>
                </dgm:shape>
              </dgm:if>
              <dgm:else name="Name17">
                <dgm:shape xmlns:r="http://schemas.openxmlformats.org/officeDocument/2006/relationships" rot="-90" type="flowChartExtract" r:blip="">
                  <dgm:adjLst/>
                </dgm:shape>
              </dgm:else>
            </dgm:choose>
            <dgm:presOf/>
            <dgm:constrLst/>
            <dgm:ruleLst/>
          </dgm:layoutNode>
          <dgm:layoutNode name="vSp2">
            <dgm:alg type="sp"/>
            <dgm:shape xmlns:r="http://schemas.openxmlformats.org/officeDocument/2006/relationships" r:blip="">
              <dgm:adjLst/>
            </dgm:shape>
            <dgm:presOf/>
            <dgm:constrLst/>
            <dgm:ruleLst/>
          </dgm:layoutNode>
        </dgm:layoutNode>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8.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6332"/>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50443" y="0"/>
            <a:ext cx="2945659" cy="496332"/>
          </a:xfrm>
          <a:prstGeom prst="rect">
            <a:avLst/>
          </a:prstGeom>
        </p:spPr>
        <p:txBody>
          <a:bodyPr vert="horz" lIns="91440" tIns="45720" rIns="91440" bIns="45720" rtlCol="0"/>
          <a:lstStyle>
            <a:lvl1pPr algn="r">
              <a:defRPr sz="1200"/>
            </a:lvl1pPr>
          </a:lstStyle>
          <a:p>
            <a:fld id="{B72F9AD6-6EDC-0948-A14C-5DEF32FE1F3F}" type="datetimeFigureOut">
              <a:rPr lang="en-US" smtClean="0"/>
              <a:pPr/>
              <a:t>6/4/2025</a:t>
            </a:fld>
            <a:endParaRPr lang="en-US"/>
          </a:p>
        </p:txBody>
      </p:sp>
      <p:sp>
        <p:nvSpPr>
          <p:cNvPr id="4" name="Slide Image Placeholder 3"/>
          <p:cNvSpPr>
            <a:spLocks noGrp="1" noRot="1" noChangeAspect="1"/>
          </p:cNvSpPr>
          <p:nvPr>
            <p:ph type="sldImg" idx="2"/>
          </p:nvPr>
        </p:nvSpPr>
        <p:spPr>
          <a:xfrm>
            <a:off x="90488" y="744538"/>
            <a:ext cx="6616700" cy="3722687"/>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79768" y="4715153"/>
            <a:ext cx="5438140" cy="4466987"/>
          </a:xfrm>
          <a:prstGeom prst="rect">
            <a:avLst/>
          </a:prstGeom>
        </p:spPr>
        <p:txBody>
          <a:bodyPr vert="horz" lIns="91440" tIns="45720" rIns="91440" bIns="45720"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US"/>
          </a:p>
        </p:txBody>
      </p:sp>
      <p:sp>
        <p:nvSpPr>
          <p:cNvPr id="6" name="Footer Placeholder 5"/>
          <p:cNvSpPr>
            <a:spLocks noGrp="1"/>
          </p:cNvSpPr>
          <p:nvPr>
            <p:ph type="ftr" sz="quarter" idx="4"/>
          </p:nvPr>
        </p:nvSpPr>
        <p:spPr>
          <a:xfrm>
            <a:off x="0" y="9428583"/>
            <a:ext cx="2945659" cy="496332"/>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50443" y="9428583"/>
            <a:ext cx="2945659" cy="496332"/>
          </a:xfrm>
          <a:prstGeom prst="rect">
            <a:avLst/>
          </a:prstGeom>
        </p:spPr>
        <p:txBody>
          <a:bodyPr vert="horz" lIns="91440" tIns="45720" rIns="91440" bIns="45720" rtlCol="0" anchor="b"/>
          <a:lstStyle>
            <a:lvl1pPr algn="r">
              <a:defRPr sz="1200"/>
            </a:lvl1pPr>
          </a:lstStyle>
          <a:p>
            <a:fld id="{6EFE83B7-278F-6545-9C62-E36EB068C003}" type="slidenum">
              <a:rPr lang="en-US" smtClean="0"/>
              <a:pPr/>
              <a:t>‹#›</a:t>
            </a:fld>
            <a:endParaRPr lang="en-US"/>
          </a:p>
        </p:txBody>
      </p:sp>
    </p:spTree>
    <p:extLst>
      <p:ext uri="{BB962C8B-B14F-4D97-AF65-F5344CB8AC3E}">
        <p14:creationId xmlns:p14="http://schemas.microsoft.com/office/powerpoint/2010/main" val="213715628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EFE83B7-278F-6545-9C62-E36EB068C003}" type="slidenum">
              <a:rPr lang="en-US" smtClean="0"/>
              <a:pPr/>
              <a:t>1</a:t>
            </a:fld>
            <a:endParaRPr lang="en-US"/>
          </a:p>
        </p:txBody>
      </p:sp>
    </p:spTree>
    <p:extLst>
      <p:ext uri="{BB962C8B-B14F-4D97-AF65-F5344CB8AC3E}">
        <p14:creationId xmlns:p14="http://schemas.microsoft.com/office/powerpoint/2010/main" val="380245569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EFE83B7-278F-6545-9C62-E36EB068C00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90026968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a typeface="Calibri"/>
              <a:cs typeface="Calibri"/>
            </a:endParaRPr>
          </a:p>
        </p:txBody>
      </p:sp>
      <p:sp>
        <p:nvSpPr>
          <p:cNvPr id="4" name="Slide Number Placeholder 3"/>
          <p:cNvSpPr>
            <a:spLocks noGrp="1"/>
          </p:cNvSpPr>
          <p:nvPr>
            <p:ph type="sldNum" sz="quarter" idx="5"/>
          </p:nvPr>
        </p:nvSpPr>
        <p:spPr/>
        <p:txBody>
          <a:bodyPr/>
          <a:lstStyle/>
          <a:p>
            <a:fld id="{6EFE83B7-278F-6545-9C62-E36EB068C003}" type="slidenum">
              <a:rPr lang="en-US" smtClean="0"/>
              <a:pPr/>
              <a:t>5</a:t>
            </a:fld>
            <a:endParaRPr lang="en-US"/>
          </a:p>
        </p:txBody>
      </p:sp>
    </p:spTree>
    <p:extLst>
      <p:ext uri="{BB962C8B-B14F-4D97-AF65-F5344CB8AC3E}">
        <p14:creationId xmlns:p14="http://schemas.microsoft.com/office/powerpoint/2010/main" val="272195209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EFE83B7-278F-6545-9C62-E36EB068C00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6004450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6EFE83B7-278F-6545-9C62-E36EB068C003}" type="slidenum">
              <a:rPr lang="en-US" smtClean="0"/>
              <a:pPr/>
              <a:t>9</a:t>
            </a:fld>
            <a:endParaRPr lang="en-US"/>
          </a:p>
        </p:txBody>
      </p:sp>
    </p:spTree>
    <p:extLst>
      <p:ext uri="{BB962C8B-B14F-4D97-AF65-F5344CB8AC3E}">
        <p14:creationId xmlns:p14="http://schemas.microsoft.com/office/powerpoint/2010/main" val="8951304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a:p>
            <a:endParaRPr lang="en-GB" dirty="0"/>
          </a:p>
        </p:txBody>
      </p:sp>
      <p:sp>
        <p:nvSpPr>
          <p:cNvPr id="4" name="Slide Number Placeholder 3"/>
          <p:cNvSpPr>
            <a:spLocks noGrp="1"/>
          </p:cNvSpPr>
          <p:nvPr>
            <p:ph type="sldNum" sz="quarter" idx="5"/>
          </p:nvPr>
        </p:nvSpPr>
        <p:spPr/>
        <p:txBody>
          <a:bodyPr/>
          <a:lstStyle/>
          <a:p>
            <a:fld id="{6EFE83B7-278F-6545-9C62-E36EB068C003}" type="slidenum">
              <a:rPr lang="en-US" smtClean="0"/>
              <a:pPr/>
              <a:t>10</a:t>
            </a:fld>
            <a:endParaRPr lang="en-US"/>
          </a:p>
        </p:txBody>
      </p:sp>
    </p:spTree>
    <p:extLst>
      <p:ext uri="{BB962C8B-B14F-4D97-AF65-F5344CB8AC3E}">
        <p14:creationId xmlns:p14="http://schemas.microsoft.com/office/powerpoint/2010/main" val="427609562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97E4A4-4A14-4A0E-F7A3-E8A33C82A2B2}"/>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F7AE27B8-9160-E13F-03D5-764A35A76A6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20B0711-704D-0066-B4FF-519BD00F0A86}"/>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F74C178D-4B9F-2D95-378E-B256F9340E71}"/>
              </a:ext>
            </a:extLst>
          </p:cNvPr>
          <p:cNvSpPr>
            <a:spLocks noGrp="1"/>
          </p:cNvSpPr>
          <p:nvPr>
            <p:ph type="sldNum" sz="quarter" idx="5"/>
          </p:nvPr>
        </p:nvSpPr>
        <p:spPr/>
        <p:txBody>
          <a:bodyPr/>
          <a:lstStyle/>
          <a:p>
            <a:fld id="{6EFE83B7-278F-6545-9C62-E36EB068C003}" type="slidenum">
              <a:rPr lang="en-US" smtClean="0"/>
              <a:pPr/>
              <a:t>11</a:t>
            </a:fld>
            <a:endParaRPr lang="en-US"/>
          </a:p>
        </p:txBody>
      </p:sp>
    </p:spTree>
    <p:extLst>
      <p:ext uri="{BB962C8B-B14F-4D97-AF65-F5344CB8AC3E}">
        <p14:creationId xmlns:p14="http://schemas.microsoft.com/office/powerpoint/2010/main" val="275442758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EFE83B7-278F-6545-9C62-E36EB068C00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4269716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EFE83B7-278F-6545-9C62-E36EB068C00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44554567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8B4E9202-EBB8-47E5-A6C7-8562E9534300}" type="slidenum">
              <a:rPr kumimoji="0" lang="en-GB"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GB"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61088919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EFE83B7-278F-6545-9C62-E36EB068C00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53998306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ea typeface="Calibri"/>
              <a:cs typeface="Calibri"/>
            </a:endParaRPr>
          </a:p>
        </p:txBody>
      </p:sp>
      <p:sp>
        <p:nvSpPr>
          <p:cNvPr id="4" name="Slide Number Placeholder 3"/>
          <p:cNvSpPr>
            <a:spLocks noGrp="1"/>
          </p:cNvSpPr>
          <p:nvPr>
            <p:ph type="sldNum" sz="quarter" idx="5"/>
          </p:nvPr>
        </p:nvSpPr>
        <p:spPr/>
        <p:txBody>
          <a:bodyPr/>
          <a:lstStyle/>
          <a:p>
            <a:fld id="{6EFE83B7-278F-6545-9C62-E36EB068C003}" type="slidenum">
              <a:rPr lang="en-US" smtClean="0"/>
              <a:pPr/>
              <a:t>16</a:t>
            </a:fld>
            <a:endParaRPr lang="en-US"/>
          </a:p>
        </p:txBody>
      </p:sp>
    </p:spTree>
    <p:extLst>
      <p:ext uri="{BB962C8B-B14F-4D97-AF65-F5344CB8AC3E}">
        <p14:creationId xmlns:p14="http://schemas.microsoft.com/office/powerpoint/2010/main" val="400624887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EFE83B7-278F-6545-9C62-E36EB068C003}" type="slidenum">
              <a:rPr lang="en-US" smtClean="0"/>
              <a:pPr/>
              <a:t>17</a:t>
            </a:fld>
            <a:endParaRPr lang="en-US"/>
          </a:p>
        </p:txBody>
      </p:sp>
    </p:spTree>
    <p:extLst>
      <p:ext uri="{BB962C8B-B14F-4D97-AF65-F5344CB8AC3E}">
        <p14:creationId xmlns:p14="http://schemas.microsoft.com/office/powerpoint/2010/main" val="23728493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F1AEB0-521F-EC91-FD90-4A76D602392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9165D9-8996-ACD3-2810-89390E464CCC}"/>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5290E3D-23B9-2F4A-AB37-A421E773CB90}"/>
              </a:ext>
            </a:extLst>
          </p:cNvPr>
          <p:cNvSpPr>
            <a:spLocks noGrp="1"/>
          </p:cNvSpPr>
          <p:nvPr>
            <p:ph type="body" idx="1"/>
          </p:nvPr>
        </p:nvSpPr>
        <p:spPr/>
        <p:txBody>
          <a:bodyPr/>
          <a:lstStyle/>
          <a:p>
            <a:endParaRPr lang="en-GB"/>
          </a:p>
        </p:txBody>
      </p:sp>
      <p:sp>
        <p:nvSpPr>
          <p:cNvPr id="4" name="Slide Number Placeholder 3">
            <a:extLst>
              <a:ext uri="{FF2B5EF4-FFF2-40B4-BE49-F238E27FC236}">
                <a16:creationId xmlns:a16="http://schemas.microsoft.com/office/drawing/2014/main" id="{078E29A7-0F85-7289-E372-8B0031883AAB}"/>
              </a:ext>
            </a:extLst>
          </p:cNvPr>
          <p:cNvSpPr>
            <a:spLocks noGrp="1"/>
          </p:cNvSpPr>
          <p:nvPr>
            <p:ph type="sldNum" sz="quarter" idx="5"/>
          </p:nvPr>
        </p:nvSpPr>
        <p:spPr/>
        <p:txBody>
          <a:bodyPr/>
          <a:lstStyle/>
          <a:p>
            <a:fld id="{6EFE83B7-278F-6545-9C62-E36EB068C003}" type="slidenum">
              <a:rPr lang="en-US" smtClean="0"/>
              <a:pPr/>
              <a:t>18</a:t>
            </a:fld>
            <a:endParaRPr lang="en-US"/>
          </a:p>
        </p:txBody>
      </p:sp>
    </p:spTree>
    <p:extLst>
      <p:ext uri="{BB962C8B-B14F-4D97-AF65-F5344CB8AC3E}">
        <p14:creationId xmlns:p14="http://schemas.microsoft.com/office/powerpoint/2010/main" val="426031114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fld id="{6EFE83B7-278F-6545-9C62-E36EB068C003}" type="slidenum">
              <a:rPr lang="en-US" smtClean="0"/>
              <a:pPr/>
              <a:t>19</a:t>
            </a:fld>
            <a:endParaRPr lang="en-US"/>
          </a:p>
        </p:txBody>
      </p:sp>
    </p:spTree>
    <p:extLst>
      <p:ext uri="{BB962C8B-B14F-4D97-AF65-F5344CB8AC3E}">
        <p14:creationId xmlns:p14="http://schemas.microsoft.com/office/powerpoint/2010/main" val="334804408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ea typeface="Calibri"/>
              <a:cs typeface="Calibri"/>
            </a:endParaRPr>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6EFE83B7-278F-6545-9C62-E36EB068C003}"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04924670"/>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45D63A7-1EEE-8143-5498-53B4059709B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1CC5B06-436C-E9F4-141F-1C7BB741AFB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E208EF74-49DC-7ADE-5C53-CC34B49327E9}"/>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58B13771-EDD3-22AE-168C-3469E3144E96}"/>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EFE83B7-278F-6545-9C62-E36EB068C00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6099715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EFE83B7-278F-6545-9C62-E36EB068C00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23</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0567360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EFE83B7-278F-6545-9C62-E36EB068C00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40529617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EFE83B7-278F-6545-9C62-E36EB068C00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74176924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EFE83B7-278F-6545-9C62-E36EB068C00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5659741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EFE83B7-278F-6545-9C62-E36EB068C00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3463806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EFE83B7-278F-6545-9C62-E36EB068C00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28</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212087667"/>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BFA4A7-D6CA-93F7-AAA5-5880AD6DE366}"/>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B388987F-47EF-65C3-CD59-6AFF33ECC063}"/>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DCD58CB-9059-0526-10B9-E16BF3E70252}"/>
              </a:ext>
            </a:extLst>
          </p:cNvPr>
          <p:cNvSpPr>
            <a:spLocks noGrp="1"/>
          </p:cNvSpPr>
          <p:nvPr>
            <p:ph type="body" idx="1"/>
          </p:nvPr>
        </p:nvSpPr>
        <p:spPr/>
        <p:txBody>
          <a:bodyPr/>
          <a:lstStyle/>
          <a:p>
            <a:endParaRPr lang="en-GB" dirty="0">
              <a:ea typeface="Calibri"/>
              <a:cs typeface="Calibri"/>
            </a:endParaRPr>
          </a:p>
        </p:txBody>
      </p:sp>
      <p:sp>
        <p:nvSpPr>
          <p:cNvPr id="4" name="Slide Number Placeholder 3">
            <a:extLst>
              <a:ext uri="{FF2B5EF4-FFF2-40B4-BE49-F238E27FC236}">
                <a16:creationId xmlns:a16="http://schemas.microsoft.com/office/drawing/2014/main" id="{4F23EFC3-45CA-A2B1-341E-97A001657441}"/>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EFE83B7-278F-6545-9C62-E36EB068C00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206371307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EFE83B7-278F-6545-9C62-E36EB068C00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62365584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EFE83B7-278F-6545-9C62-E36EB068C00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304837719"/>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EFE83B7-278F-6545-9C62-E36EB068C00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53809101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90488" y="744538"/>
            <a:ext cx="6616700" cy="3722687"/>
          </a:xfrm>
        </p:spPr>
      </p:sp>
      <p:sp>
        <p:nvSpPr>
          <p:cNvPr id="3" name="Notes Placeholder 2"/>
          <p:cNvSpPr>
            <a:spLocks noGrp="1"/>
          </p:cNvSpPr>
          <p:nvPr>
            <p:ph type="body" idx="1"/>
          </p:nvPr>
        </p:nvSpPr>
        <p:spPr/>
        <p:txBody>
          <a:bodyPr>
            <a:normAutofit/>
          </a:bodyPr>
          <a:lstStyle/>
          <a:p>
            <a:pPr marL="0" marR="0" indent="0" algn="l" defTabSz="457200" rtl="0" eaLnBrk="1" fontAlgn="auto" latinLnBrk="0" hangingPunct="1">
              <a:lnSpc>
                <a:spcPct val="100000"/>
              </a:lnSpc>
              <a:spcBef>
                <a:spcPts val="0"/>
              </a:spcBef>
              <a:spcAft>
                <a:spcPts val="0"/>
              </a:spcAft>
              <a:buClrTx/>
              <a:buSzTx/>
              <a:buFontTx/>
              <a:buNone/>
              <a:tabLst/>
              <a:defRPr/>
            </a:pPr>
            <a:endParaRPr lang="en-GB"/>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EFE83B7-278F-6545-9C62-E36EB068C00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80567360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163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F8F76B3-9CEA-4EA0-ABC9-5A553F61CAE3}"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612092799"/>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163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F8F76B3-9CEA-4EA0-ABC9-5A553F61CAE3}"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47</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918839718"/>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843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1843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F8B8C043-D1FD-4248-BC2C-D72DCA777E1A}"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48</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100255643"/>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048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2048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0D9A9320-BEE9-4D1E-8334-7559C7A50898}"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49</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238187982"/>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253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2253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5688FFE4-EA9F-4A66-9681-2087E382BAB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50</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173582961"/>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457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2458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3737C307-0274-44F7-85B7-E6913229771A}"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520138839"/>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662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2662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026C25DA-DF17-49AC-B838-2253D6576795}"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45027586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2867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1C85AA6E-F4BF-4667-9B8C-12D0DA42EE2B}"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53</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116026906"/>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277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3277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B7E4CE7F-BCE4-4FE9-8E70-7A04A2288C96}"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54</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600068355"/>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072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3072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68533CF2-7FE0-4307-92AC-9077C3492D0F}"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55</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1021264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61D2776-D468-4494-AAFF-C46169CE293F}"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56</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3709402393"/>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6387"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16388"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F8F76B3-9CEA-4EA0-ABC9-5A553F61CAE3}"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57</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92456627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891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3891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F3CAEA28-0A6F-413D-87DD-3343FC00799C}"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58</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1936237967"/>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0962"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3"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40964"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3B1A8BB2-6501-4811-83E2-89E35767E339}"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59</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795424377"/>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3011"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43012"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EA5EC824-2F20-481E-89AA-13A59EF56833}"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60</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2403165408"/>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34819"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GB" altLang="en-US"/>
          </a:p>
        </p:txBody>
      </p:sp>
      <p:sp>
        <p:nvSpPr>
          <p:cNvPr id="34820"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Ctr="0" compatLnSpc="1">
            <a:prstTxWarp prst="textNoShape">
              <a:avLst/>
            </a:prstTxWarp>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r" defTabSz="457200" rtl="0" eaLnBrk="1" fontAlgn="auto" latinLnBrk="0" hangingPunct="1">
              <a:lnSpc>
                <a:spcPct val="100000"/>
              </a:lnSpc>
              <a:spcBef>
                <a:spcPts val="0"/>
              </a:spcBef>
              <a:spcAft>
                <a:spcPts val="0"/>
              </a:spcAft>
              <a:buClrTx/>
              <a:buSzTx/>
              <a:buFontTx/>
              <a:buNone/>
              <a:tabLst/>
              <a:defRPr/>
            </a:pPr>
            <a:fld id="{D61D2776-D468-4494-AAFF-C46169CE293F}" type="slidenum">
              <a:rPr kumimoji="0" lang="en-US" altLang="en-US" sz="1200" b="0" i="0" u="none" strike="noStrike" kern="1200" cap="none" spc="0" normalizeH="0" baseline="0" noProof="0" smtClean="0">
                <a:ln>
                  <a:noFill/>
                </a:ln>
                <a:solidFill>
                  <a:prstClr val="black"/>
                </a:solidFill>
                <a:effectLst/>
                <a:uLnTx/>
                <a:uFillTx/>
                <a:latin typeface="Calibri" panose="020F0502020204030204" pitchFamily="34" charset="0"/>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61</a:t>
            </a:fld>
            <a:endParaRPr kumimoji="0" lang="en-US" altLang="en-US" sz="1200" b="0" i="0" u="none" strike="noStrike" kern="1200" cap="none" spc="0" normalizeH="0" baseline="0" noProof="0">
              <a:ln>
                <a:noFill/>
              </a:ln>
              <a:solidFill>
                <a:prstClr val="black"/>
              </a:solidFill>
              <a:effectLst/>
              <a:uLnTx/>
              <a:uFillTx/>
              <a:latin typeface="Calibri" panose="020F0502020204030204" pitchFamily="34" charset="0"/>
              <a:ea typeface="+mn-ea"/>
              <a:cs typeface="+mn-cs"/>
            </a:endParaRPr>
          </a:p>
        </p:txBody>
      </p:sp>
    </p:spTree>
    <p:extLst>
      <p:ext uri="{BB962C8B-B14F-4D97-AF65-F5344CB8AC3E}">
        <p14:creationId xmlns:p14="http://schemas.microsoft.com/office/powerpoint/2010/main" val="4203513271"/>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EFE83B7-278F-6545-9C62-E36EB068C00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62</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3916313259"/>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697CE74-83CC-6645-AA2C-BF83C128197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6AB31DA9-BDEC-EB09-9693-138949816662}"/>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4852F7C8-8906-2311-0697-2CE990B39F44}"/>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6E0EC260-EB49-C8F5-2F31-BBA11B1D6A62}"/>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6EFE83B7-278F-6545-9C62-E36EB068C003}" type="slidenum">
              <a:rPr kumimoji="0" lang="en-US" sz="1200" b="0" i="0" u="none" strike="noStrike" kern="1200" cap="none" spc="0" normalizeH="0" baseline="0" noProof="0" smtClean="0">
                <a:ln>
                  <a:noFill/>
                </a:ln>
                <a:solidFill>
                  <a:prstClr val="black"/>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64</a:t>
            </a:fld>
            <a:endParaRPr kumimoji="0" lang="en-US" sz="1200" b="0" i="0" u="none" strike="noStrike" kern="1200" cap="none" spc="0" normalizeH="0" baseline="0" noProof="0">
              <a:ln>
                <a:noFill/>
              </a:ln>
              <a:solidFill>
                <a:prstClr val="black"/>
              </a:solidFill>
              <a:effectLst/>
              <a:uLnTx/>
              <a:uFillTx/>
              <a:latin typeface="Calibri"/>
              <a:ea typeface="+mn-ea"/>
              <a:cs typeface="+mn-cs"/>
            </a:endParaRPr>
          </a:p>
        </p:txBody>
      </p:sp>
    </p:spTree>
    <p:extLst>
      <p:ext uri="{BB962C8B-B14F-4D97-AF65-F5344CB8AC3E}">
        <p14:creationId xmlns:p14="http://schemas.microsoft.com/office/powerpoint/2010/main" val="11723326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Slide Number Placeholder 3"/>
          <p:cNvSpPr>
            <a:spLocks noGrp="1"/>
          </p:cNvSpPr>
          <p:nvPr>
            <p:ph type="sldNum" sz="quarter" idx="10"/>
          </p:nvPr>
        </p:nvSpPr>
        <p:spPr/>
        <p:txBody>
          <a:bodyPr/>
          <a:lstStyle/>
          <a:p>
            <a:fld id="{6EFE83B7-278F-6545-9C62-E36EB068C003}" type="slidenum">
              <a:rPr lang="en-US" smtClean="0"/>
              <a:pPr/>
              <a:t>66</a:t>
            </a:fld>
            <a:endParaRPr lang="en-US"/>
          </a:p>
        </p:txBody>
      </p:sp>
    </p:spTree>
    <p:extLst>
      <p:ext uri="{BB962C8B-B14F-4D97-AF65-F5344CB8AC3E}">
        <p14:creationId xmlns:p14="http://schemas.microsoft.com/office/powerpoint/2010/main" val="391631325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jpeg"/><Relationship Id="rId1" Type="http://schemas.openxmlformats.org/officeDocument/2006/relationships/slideMaster" Target="../slideMasters/slideMaster3.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jpeg"/><Relationship Id="rId1" Type="http://schemas.openxmlformats.org/officeDocument/2006/relationships/slideMaster" Target="../slideMasters/slideMaster3.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6.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6.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059651BE-731E-B34C-A453-ED3D61972272}" type="slidenum">
              <a:rPr lang="en-US" smtClean="0"/>
              <a:pPr/>
              <a:t>‹#›</a:t>
            </a:fld>
            <a:endParaRPr lang="en-US"/>
          </a:p>
        </p:txBody>
      </p:sp>
      <p:sp>
        <p:nvSpPr>
          <p:cNvPr id="4" name="Title Placeholder 1"/>
          <p:cNvSpPr>
            <a:spLocks noGrp="1"/>
          </p:cNvSpPr>
          <p:nvPr>
            <p:ph type="title"/>
          </p:nvPr>
        </p:nvSpPr>
        <p:spPr>
          <a:xfrm>
            <a:off x="316800" y="315629"/>
            <a:ext cx="8488800" cy="375571"/>
          </a:xfrm>
          <a:prstGeom prst="rect">
            <a:avLst/>
          </a:prstGeom>
        </p:spPr>
        <p:txBody>
          <a:bodyPr vert="horz" lIns="0" tIns="0" rIns="0" bIns="0" rtlCol="0" anchor="ctr">
            <a:noAutofit/>
          </a:bodyPr>
          <a:lstStyle>
            <a:lvl1pPr>
              <a:defRPr sz="3200"/>
            </a:lvl1pPr>
          </a:lstStyle>
          <a:p>
            <a:r>
              <a:rPr lang="en-US"/>
              <a:t>Click to edit Master title style</a:t>
            </a:r>
          </a:p>
        </p:txBody>
      </p:sp>
      <p:sp>
        <p:nvSpPr>
          <p:cNvPr id="6" name="Picture Placeholder 5"/>
          <p:cNvSpPr>
            <a:spLocks noGrp="1"/>
          </p:cNvSpPr>
          <p:nvPr>
            <p:ph type="pic" sz="quarter" idx="11"/>
          </p:nvPr>
        </p:nvSpPr>
        <p:spPr>
          <a:xfrm>
            <a:off x="5238750" y="1266825"/>
            <a:ext cx="3578225" cy="3390900"/>
          </a:xfrm>
        </p:spPr>
        <p:txBody>
          <a:bodyPr anchor="ctr">
            <a:normAutofit/>
          </a:bodyPr>
          <a:lstStyle>
            <a:lvl1pPr marL="0" indent="0" algn="ctr">
              <a:buNone/>
              <a:defRPr sz="1600"/>
            </a:lvl1pPr>
          </a:lstStyle>
          <a:p>
            <a:endParaRPr lang="en-GB"/>
          </a:p>
        </p:txBody>
      </p:sp>
      <p:sp>
        <p:nvSpPr>
          <p:cNvPr id="8" name="Content Placeholder 7"/>
          <p:cNvSpPr>
            <a:spLocks noGrp="1"/>
          </p:cNvSpPr>
          <p:nvPr>
            <p:ph sz="quarter" idx="12"/>
          </p:nvPr>
        </p:nvSpPr>
        <p:spPr>
          <a:xfrm>
            <a:off x="316800" y="1266825"/>
            <a:ext cx="4550475" cy="3390900"/>
          </a:xfrm>
        </p:spPr>
        <p:txBody>
          <a:bodyPr>
            <a:noAutofit/>
          </a:bodyPr>
          <a:lstStyle>
            <a:lvl1pPr>
              <a:buClr>
                <a:srgbClr val="014380"/>
              </a:buClr>
              <a:defRPr/>
            </a:lvl1pPr>
            <a:lvl2pPr>
              <a:buClr>
                <a:srgbClr val="014380"/>
              </a:buClr>
              <a:defRPr/>
            </a:lvl2pPr>
            <a:lvl3pPr>
              <a:buClr>
                <a:srgbClr val="014380"/>
              </a:buClr>
              <a:defRPr/>
            </a:lvl3pPr>
            <a:lvl4pPr>
              <a:buClr>
                <a:srgbClr val="014380"/>
              </a:buClr>
              <a:defRPr/>
            </a:lvl4pPr>
            <a:lvl5pPr>
              <a:buClr>
                <a:srgbClr val="014380"/>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7" name="Straight Connector 6">
            <a:extLst>
              <a:ext uri="{C183D7F6-B498-43B3-948B-1728B52AA6E4}">
                <adec:decorative xmlns:adec="http://schemas.microsoft.com/office/drawing/2017/decorative" val="1"/>
              </a:ext>
            </a:extLst>
          </p:cNvPr>
          <p:cNvCxnSpPr/>
          <p:nvPr userDrawn="1"/>
        </p:nvCxnSpPr>
        <p:spPr>
          <a:xfrm>
            <a:off x="327600" y="864000"/>
            <a:ext cx="8488800" cy="0"/>
          </a:xfrm>
          <a:prstGeom prst="line">
            <a:avLst/>
          </a:prstGeom>
          <a:ln w="12700">
            <a:gradFill>
              <a:gsLst>
                <a:gs pos="0">
                  <a:srgbClr val="602365"/>
                </a:gs>
                <a:gs pos="58000">
                  <a:srgbClr val="008D80"/>
                </a:gs>
                <a:gs pos="100000">
                  <a:srgbClr val="189DD9"/>
                </a:gs>
              </a:gsLst>
              <a:lin ang="5400000" scaled="1"/>
            </a:gra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263893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Rectangle 4">
            <a:extLst>
              <a:ext uri="{C183D7F6-B498-43B3-948B-1728B52AA6E4}">
                <adec:decorative xmlns:adec="http://schemas.microsoft.com/office/drawing/2017/decorative" val="1"/>
              </a:ext>
            </a:extLst>
          </p:cNvPr>
          <p:cNvSpPr/>
          <p:nvPr userDrawn="1"/>
        </p:nvSpPr>
        <p:spPr>
          <a:xfrm>
            <a:off x="0" y="1521"/>
            <a:ext cx="9144000" cy="862479"/>
          </a:xfrm>
          <a:prstGeom prst="rect">
            <a:avLst/>
          </a:prstGeom>
          <a:gradFill>
            <a:gsLst>
              <a:gs pos="0">
                <a:srgbClr val="602365"/>
              </a:gs>
              <a:gs pos="55000">
                <a:srgbClr val="008D80"/>
              </a:gs>
              <a:gs pos="100000">
                <a:srgbClr val="189DD9"/>
              </a:gs>
            </a:gsLst>
            <a:lin ang="132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 name="Slide Number Placeholder 2"/>
          <p:cNvSpPr>
            <a:spLocks noGrp="1"/>
          </p:cNvSpPr>
          <p:nvPr>
            <p:ph type="sldNum" sz="quarter" idx="10"/>
          </p:nvPr>
        </p:nvSpPr>
        <p:spPr/>
        <p:txBody>
          <a:bodyPr/>
          <a:lstStyle/>
          <a:p>
            <a:fld id="{059651BE-731E-B34C-A453-ED3D61972272}" type="slidenum">
              <a:rPr lang="en-US" smtClean="0"/>
              <a:pPr/>
              <a:t>‹#›</a:t>
            </a:fld>
            <a:endParaRPr lang="en-US"/>
          </a:p>
        </p:txBody>
      </p:sp>
      <p:sp>
        <p:nvSpPr>
          <p:cNvPr id="4" name="Title Placeholder 1"/>
          <p:cNvSpPr>
            <a:spLocks noGrp="1"/>
          </p:cNvSpPr>
          <p:nvPr>
            <p:ph type="title"/>
          </p:nvPr>
        </p:nvSpPr>
        <p:spPr>
          <a:xfrm>
            <a:off x="335850" y="315629"/>
            <a:ext cx="8488800" cy="375571"/>
          </a:xfrm>
          <a:prstGeom prst="rect">
            <a:avLst/>
          </a:prstGeom>
        </p:spPr>
        <p:txBody>
          <a:bodyPr vert="horz" lIns="0" tIns="0" rIns="0" bIns="0" rtlCol="0" anchor="ctr">
            <a:noAutofit/>
          </a:bodyPr>
          <a:lstStyle>
            <a:lvl1pPr>
              <a:defRPr sz="3200">
                <a:solidFill>
                  <a:schemeClr val="bg1"/>
                </a:solidFill>
              </a:defRPr>
            </a:lvl1pPr>
          </a:lstStyle>
          <a:p>
            <a:r>
              <a:rPr lang="en-US"/>
              <a:t>Click to edit Master title style</a:t>
            </a:r>
          </a:p>
        </p:txBody>
      </p:sp>
      <p:sp>
        <p:nvSpPr>
          <p:cNvPr id="6" name="Picture Placeholder 5"/>
          <p:cNvSpPr>
            <a:spLocks noGrp="1"/>
          </p:cNvSpPr>
          <p:nvPr>
            <p:ph type="pic" sz="quarter" idx="11"/>
          </p:nvPr>
        </p:nvSpPr>
        <p:spPr>
          <a:xfrm>
            <a:off x="5238750" y="1266825"/>
            <a:ext cx="3578225" cy="3390900"/>
          </a:xfrm>
        </p:spPr>
        <p:txBody>
          <a:bodyPr anchor="ctr">
            <a:normAutofit/>
          </a:bodyPr>
          <a:lstStyle>
            <a:lvl1pPr marL="0" indent="0" algn="ctr">
              <a:buNone/>
              <a:defRPr sz="1600"/>
            </a:lvl1pPr>
          </a:lstStyle>
          <a:p>
            <a:endParaRPr lang="en-GB"/>
          </a:p>
        </p:txBody>
      </p:sp>
      <p:sp>
        <p:nvSpPr>
          <p:cNvPr id="8" name="Content Placeholder 7"/>
          <p:cNvSpPr>
            <a:spLocks noGrp="1"/>
          </p:cNvSpPr>
          <p:nvPr>
            <p:ph sz="quarter" idx="12"/>
          </p:nvPr>
        </p:nvSpPr>
        <p:spPr>
          <a:xfrm>
            <a:off x="335850" y="1266825"/>
            <a:ext cx="4550475" cy="3390900"/>
          </a:xfrm>
        </p:spPr>
        <p:txBody>
          <a:bodyPr>
            <a:noAutofit/>
          </a:bodyPr>
          <a:lstStyle>
            <a:lvl1pPr>
              <a:buClr>
                <a:srgbClr val="014380"/>
              </a:buClr>
              <a:defRPr>
                <a:solidFill>
                  <a:schemeClr val="tx1">
                    <a:lumMod val="75000"/>
                  </a:schemeClr>
                </a:solidFill>
              </a:defRPr>
            </a:lvl1pPr>
            <a:lvl2pPr>
              <a:buClr>
                <a:srgbClr val="014380"/>
              </a:buClr>
              <a:defRPr>
                <a:solidFill>
                  <a:schemeClr val="tx1">
                    <a:lumMod val="75000"/>
                  </a:schemeClr>
                </a:solidFill>
              </a:defRPr>
            </a:lvl2pPr>
            <a:lvl3pPr>
              <a:buClr>
                <a:srgbClr val="014380"/>
              </a:buClr>
              <a:defRPr>
                <a:solidFill>
                  <a:schemeClr val="tx1">
                    <a:lumMod val="75000"/>
                  </a:schemeClr>
                </a:solidFill>
              </a:defRPr>
            </a:lvl3pPr>
            <a:lvl4pPr>
              <a:buClr>
                <a:srgbClr val="014380"/>
              </a:buClr>
              <a:defRPr>
                <a:solidFill>
                  <a:schemeClr val="tx1">
                    <a:lumMod val="75000"/>
                  </a:schemeClr>
                </a:solidFill>
              </a:defRPr>
            </a:lvl4pPr>
            <a:lvl5pPr>
              <a:buClr>
                <a:srgbClr val="014380"/>
              </a:buClr>
              <a:defRPr>
                <a:solidFill>
                  <a:schemeClr val="tx1">
                    <a:lumMod val="7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232728639"/>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628650" y="4767263"/>
            <a:ext cx="2057400" cy="273844"/>
          </a:xfrm>
          <a:prstGeom prst="rect">
            <a:avLst/>
          </a:prstGeom>
        </p:spPr>
        <p:txBody>
          <a:bodyPr/>
          <a:lstStyle>
            <a:lvl1pPr>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D50323CF-842E-468B-8D89-F04FF29682FE}" type="datetimeFigureOut">
              <a:rPr kumimoji="0" lang="en-GB" sz="1800" b="0" i="0" u="none" strike="noStrike" kern="1200" cap="none" spc="0" normalizeH="0" baseline="0" noProof="0">
                <a:ln>
                  <a:noFill/>
                </a:ln>
                <a:solidFill>
                  <a:srgbClr val="565456"/>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04/06/2025</a:t>
            </a:fld>
            <a:endParaRPr kumimoji="0" lang="en-GB" sz="1800" b="0" i="0" u="none" strike="noStrike" kern="1200" cap="none" spc="0" normalizeH="0" baseline="0" noProof="0">
              <a:ln>
                <a:noFill/>
              </a:ln>
              <a:solidFill>
                <a:srgbClr val="565456"/>
              </a:solidFill>
              <a:effectLst/>
              <a:uLnTx/>
              <a:uFillTx/>
              <a:latin typeface="Calibri"/>
              <a:ea typeface="+mn-ea"/>
              <a:cs typeface="+mn-cs"/>
            </a:endParaRPr>
          </a:p>
        </p:txBody>
      </p:sp>
      <p:sp>
        <p:nvSpPr>
          <p:cNvPr id="3" name="Footer Placeholder 4"/>
          <p:cNvSpPr>
            <a:spLocks noGrp="1"/>
          </p:cNvSpPr>
          <p:nvPr>
            <p:ph type="ftr" sz="quarter" idx="11"/>
          </p:nvPr>
        </p:nvSpPr>
        <p:spPr>
          <a:xfrm>
            <a:off x="3028950" y="4767263"/>
            <a:ext cx="3086100" cy="273844"/>
          </a:xfrm>
          <a:prstGeom prst="rect">
            <a:avLst/>
          </a:prstGeom>
        </p:spPr>
        <p:txBody>
          <a:bodyPr/>
          <a:lstStyle>
            <a:lvl1pPr>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565456"/>
              </a:solidFill>
              <a:effectLst/>
              <a:uLnTx/>
              <a:uFillTx/>
              <a:latin typeface="Calibri"/>
              <a:ea typeface="+mn-ea"/>
              <a:cs typeface="+mn-cs"/>
            </a:endParaRPr>
          </a:p>
        </p:txBody>
      </p:sp>
      <p:sp>
        <p:nvSpPr>
          <p:cNvPr id="4" name="Slide Number Placeholder 5"/>
          <p:cNvSpPr>
            <a:spLocks noGrp="1"/>
          </p:cNvSpPr>
          <p:nvPr>
            <p:ph type="sldNum" sz="quarter" idx="12"/>
          </p:nvPr>
        </p:nvSpPr>
        <p:spPr/>
        <p:txBody>
          <a:bodyPr/>
          <a:lstStyle>
            <a:lvl1pPr>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DB15AC6F-B987-4BFF-A5B5-B82D74A81BD2}" type="slidenum">
              <a:rPr kumimoji="0" lang="en-GB" sz="1200" b="0" i="0" u="none" strike="noStrike" kern="1200" cap="none" spc="0" normalizeH="0" baseline="0" noProof="0">
                <a:ln>
                  <a:noFill/>
                </a:ln>
                <a:solidFill>
                  <a:srgbClr val="00A2E5"/>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srgbClr val="00A2E5"/>
              </a:solidFill>
              <a:effectLst/>
              <a:uLnTx/>
              <a:uFillTx/>
              <a:latin typeface="Calibri"/>
              <a:ea typeface="+mn-ea"/>
              <a:cs typeface="+mn-cs"/>
            </a:endParaRPr>
          </a:p>
        </p:txBody>
      </p:sp>
    </p:spTree>
    <p:extLst>
      <p:ext uri="{BB962C8B-B14F-4D97-AF65-F5344CB8AC3E}">
        <p14:creationId xmlns:p14="http://schemas.microsoft.com/office/powerpoint/2010/main" val="3777746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ustom Layout">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0A71C10-A680-9615-2CAD-01B310BCED03}"/>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3882469"/>
            <a:ext cx="9144000" cy="1261031"/>
          </a:xfrm>
          <a:prstGeom prst="rect">
            <a:avLst/>
          </a:prstGeom>
        </p:spPr>
      </p:pic>
    </p:spTree>
    <p:extLst>
      <p:ext uri="{BB962C8B-B14F-4D97-AF65-F5344CB8AC3E}">
        <p14:creationId xmlns:p14="http://schemas.microsoft.com/office/powerpoint/2010/main" val="36164482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Custom Layout">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rcRect/>
          <a:stretch/>
        </p:blipFill>
        <p:spPr>
          <a:xfrm>
            <a:off x="16" y="953"/>
            <a:ext cx="9152000" cy="5146094"/>
          </a:xfrm>
          <a:prstGeom prst="rect">
            <a:avLst/>
          </a:prstGeom>
        </p:spPr>
      </p:pic>
    </p:spTree>
    <p:extLst>
      <p:ext uri="{BB962C8B-B14F-4D97-AF65-F5344CB8AC3E}">
        <p14:creationId xmlns:p14="http://schemas.microsoft.com/office/powerpoint/2010/main" val="42006541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059651BE-731E-B34C-A453-ED3D61972272}"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5" name="Rectangle 4"/>
          <p:cNvSpPr/>
          <p:nvPr userDrawn="1"/>
        </p:nvSpPr>
        <p:spPr>
          <a:xfrm>
            <a:off x="0" y="1191"/>
            <a:ext cx="9144000" cy="863203"/>
          </a:xfrm>
          <a:prstGeom prst="rect">
            <a:avLst/>
          </a:prstGeom>
          <a:gradFill>
            <a:gsLst>
              <a:gs pos="0">
                <a:srgbClr val="602365"/>
              </a:gs>
              <a:gs pos="55000">
                <a:srgbClr val="008D80"/>
              </a:gs>
              <a:gs pos="100000">
                <a:srgbClr val="189DD9"/>
              </a:gs>
            </a:gsLst>
            <a:lin ang="132000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white"/>
              </a:solidFill>
              <a:effectLst/>
              <a:uLnTx/>
              <a:uFillTx/>
              <a:latin typeface="Calibri"/>
              <a:ea typeface="+mn-ea"/>
              <a:cs typeface="+mn-cs"/>
            </a:endParaRPr>
          </a:p>
        </p:txBody>
      </p:sp>
      <p:sp>
        <p:nvSpPr>
          <p:cNvPr id="4" name="Title Placeholder 1"/>
          <p:cNvSpPr>
            <a:spLocks noGrp="1"/>
          </p:cNvSpPr>
          <p:nvPr>
            <p:ph type="title"/>
          </p:nvPr>
        </p:nvSpPr>
        <p:spPr>
          <a:xfrm>
            <a:off x="335850" y="315630"/>
            <a:ext cx="8488800" cy="375571"/>
          </a:xfrm>
          <a:prstGeom prst="rect">
            <a:avLst/>
          </a:prstGeom>
        </p:spPr>
        <p:txBody>
          <a:bodyPr lIns="0" tIns="0" rIns="0" bIns="0" rtlCol="0">
            <a:noAutofit/>
          </a:bodyPr>
          <a:lstStyle>
            <a:lvl1pPr>
              <a:defRPr sz="3200">
                <a:solidFill>
                  <a:schemeClr val="bg1"/>
                </a:solidFill>
              </a:defRPr>
            </a:lvl1pPr>
          </a:lstStyle>
          <a:p>
            <a:r>
              <a:rPr lang="en-US"/>
              <a:t>Click to edit Master title style</a:t>
            </a:r>
          </a:p>
        </p:txBody>
      </p:sp>
      <p:sp>
        <p:nvSpPr>
          <p:cNvPr id="6" name="Picture Placeholder 5"/>
          <p:cNvSpPr>
            <a:spLocks noGrp="1"/>
          </p:cNvSpPr>
          <p:nvPr>
            <p:ph type="pic" sz="quarter" idx="11"/>
          </p:nvPr>
        </p:nvSpPr>
        <p:spPr>
          <a:xfrm>
            <a:off x="5238751" y="1266825"/>
            <a:ext cx="3578225" cy="3390900"/>
          </a:xfrm>
        </p:spPr>
        <p:txBody>
          <a:bodyPr rtlCol="0" anchor="ctr">
            <a:normAutofit/>
          </a:bodyPr>
          <a:lstStyle>
            <a:lvl1pPr marL="0" indent="0" algn="ctr">
              <a:buNone/>
              <a:defRPr sz="1600"/>
            </a:lvl1pPr>
          </a:lstStyle>
          <a:p>
            <a:pPr lvl="0"/>
            <a:endParaRPr lang="en-GB" noProof="0"/>
          </a:p>
        </p:txBody>
      </p:sp>
      <p:sp>
        <p:nvSpPr>
          <p:cNvPr id="8" name="Content Placeholder 7"/>
          <p:cNvSpPr>
            <a:spLocks noGrp="1"/>
          </p:cNvSpPr>
          <p:nvPr>
            <p:ph sz="quarter" idx="12"/>
          </p:nvPr>
        </p:nvSpPr>
        <p:spPr>
          <a:xfrm>
            <a:off x="335851" y="1266825"/>
            <a:ext cx="4550475" cy="3390900"/>
          </a:xfrm>
        </p:spPr>
        <p:txBody>
          <a:bodyPr>
            <a:noAutofit/>
          </a:bodyPr>
          <a:lstStyle>
            <a:lvl1pPr>
              <a:buClr>
                <a:srgbClr val="014380"/>
              </a:buClr>
              <a:defRPr>
                <a:solidFill>
                  <a:schemeClr val="tx1">
                    <a:lumMod val="75000"/>
                  </a:schemeClr>
                </a:solidFill>
              </a:defRPr>
            </a:lvl1pPr>
            <a:lvl2pPr>
              <a:buClr>
                <a:srgbClr val="014380"/>
              </a:buClr>
              <a:defRPr>
                <a:solidFill>
                  <a:schemeClr val="tx1">
                    <a:lumMod val="75000"/>
                  </a:schemeClr>
                </a:solidFill>
              </a:defRPr>
            </a:lvl2pPr>
            <a:lvl3pPr>
              <a:buClr>
                <a:srgbClr val="014380"/>
              </a:buClr>
              <a:defRPr>
                <a:solidFill>
                  <a:schemeClr val="tx1">
                    <a:lumMod val="75000"/>
                  </a:schemeClr>
                </a:solidFill>
              </a:defRPr>
            </a:lvl3pPr>
            <a:lvl4pPr>
              <a:buClr>
                <a:srgbClr val="014380"/>
              </a:buClr>
              <a:defRPr>
                <a:solidFill>
                  <a:schemeClr val="tx1">
                    <a:lumMod val="75000"/>
                  </a:schemeClr>
                </a:solidFill>
              </a:defRPr>
            </a:lvl4pPr>
            <a:lvl5pPr>
              <a:buClr>
                <a:srgbClr val="014380"/>
              </a:buClr>
              <a:defRPr>
                <a:solidFill>
                  <a:schemeClr val="tx1">
                    <a:lumMod val="7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2"/>
          <p:cNvSpPr>
            <a:spLocks noGrp="1"/>
          </p:cNvSpPr>
          <p:nvPr>
            <p:ph type="sldNum" sz="quarter" idx="13"/>
          </p:nvPr>
        </p:nvSpPr>
        <p:spPr/>
        <p:txBody>
          <a:bodyPr/>
          <a:lstStyle>
            <a:lvl1pPr>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3190B59D-DE35-44BA-866A-1D7BDF2AF690}" type="slidenum">
              <a:rPr kumimoji="0" lang="en-US" sz="1200" b="0" i="0" u="none" strike="noStrike" kern="1200" cap="none" spc="0" normalizeH="0" baseline="0" noProof="0">
                <a:ln>
                  <a:noFill/>
                </a:ln>
                <a:solidFill>
                  <a:srgbClr val="00A2E5"/>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US" sz="1200" b="0" i="0" u="none" strike="noStrike" kern="1200" cap="none" spc="0" normalizeH="0" baseline="0" noProof="0">
              <a:ln>
                <a:noFill/>
              </a:ln>
              <a:solidFill>
                <a:srgbClr val="00A2E5"/>
              </a:solidFill>
              <a:effectLst/>
              <a:uLnTx/>
              <a:uFillTx/>
              <a:latin typeface="Calibri"/>
              <a:ea typeface="+mn-ea"/>
              <a:cs typeface="+mn-cs"/>
            </a:endParaRPr>
          </a:p>
        </p:txBody>
      </p:sp>
    </p:spTree>
    <p:extLst>
      <p:ext uri="{BB962C8B-B14F-4D97-AF65-F5344CB8AC3E}">
        <p14:creationId xmlns:p14="http://schemas.microsoft.com/office/powerpoint/2010/main" val="103473375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059651BE-731E-B34C-A453-ED3D61972272}" type="slidenum">
              <a:rPr lang="en-US" smtClean="0"/>
              <a:pPr/>
              <a:t>‹#›</a:t>
            </a:fld>
            <a:endParaRPr lang="en-US"/>
          </a:p>
        </p:txBody>
      </p:sp>
      <p:sp>
        <p:nvSpPr>
          <p:cNvPr id="4" name="Title Placeholder 1"/>
          <p:cNvSpPr>
            <a:spLocks noGrp="1"/>
          </p:cNvSpPr>
          <p:nvPr>
            <p:ph type="title"/>
          </p:nvPr>
        </p:nvSpPr>
        <p:spPr>
          <a:xfrm>
            <a:off x="316800" y="315629"/>
            <a:ext cx="8488800" cy="375571"/>
          </a:xfrm>
          <a:prstGeom prst="rect">
            <a:avLst/>
          </a:prstGeom>
        </p:spPr>
        <p:txBody>
          <a:bodyPr vert="horz" lIns="0" tIns="0" rIns="0" bIns="0" rtlCol="0" anchor="ctr">
            <a:noAutofit/>
          </a:bodyPr>
          <a:lstStyle>
            <a:lvl1pPr>
              <a:defRPr sz="3200"/>
            </a:lvl1pPr>
          </a:lstStyle>
          <a:p>
            <a:r>
              <a:rPr lang="en-US"/>
              <a:t>Click to edit Master title style</a:t>
            </a:r>
          </a:p>
        </p:txBody>
      </p:sp>
      <p:sp>
        <p:nvSpPr>
          <p:cNvPr id="6" name="Picture Placeholder 5"/>
          <p:cNvSpPr>
            <a:spLocks noGrp="1"/>
          </p:cNvSpPr>
          <p:nvPr>
            <p:ph type="pic" sz="quarter" idx="11"/>
          </p:nvPr>
        </p:nvSpPr>
        <p:spPr>
          <a:xfrm>
            <a:off x="5238750" y="1266825"/>
            <a:ext cx="3578225" cy="3390900"/>
          </a:xfrm>
        </p:spPr>
        <p:txBody>
          <a:bodyPr anchor="ctr">
            <a:normAutofit/>
          </a:bodyPr>
          <a:lstStyle>
            <a:lvl1pPr marL="0" indent="0" algn="ctr">
              <a:buNone/>
              <a:defRPr sz="1600"/>
            </a:lvl1pPr>
          </a:lstStyle>
          <a:p>
            <a:endParaRPr lang="en-GB"/>
          </a:p>
        </p:txBody>
      </p:sp>
      <p:sp>
        <p:nvSpPr>
          <p:cNvPr id="8" name="Content Placeholder 7"/>
          <p:cNvSpPr>
            <a:spLocks noGrp="1"/>
          </p:cNvSpPr>
          <p:nvPr>
            <p:ph sz="quarter" idx="12"/>
          </p:nvPr>
        </p:nvSpPr>
        <p:spPr>
          <a:xfrm>
            <a:off x="316800" y="1266825"/>
            <a:ext cx="4550475" cy="3390900"/>
          </a:xfrm>
        </p:spPr>
        <p:txBody>
          <a:bodyPr>
            <a:noAutofit/>
          </a:bodyPr>
          <a:lstStyle>
            <a:lvl1pPr>
              <a:buClr>
                <a:srgbClr val="014380"/>
              </a:buClr>
              <a:defRPr/>
            </a:lvl1pPr>
            <a:lvl2pPr>
              <a:buClr>
                <a:srgbClr val="014380"/>
              </a:buClr>
              <a:defRPr/>
            </a:lvl2pPr>
            <a:lvl3pPr>
              <a:buClr>
                <a:srgbClr val="014380"/>
              </a:buClr>
              <a:defRPr/>
            </a:lvl3pPr>
            <a:lvl4pPr>
              <a:buClr>
                <a:srgbClr val="014380"/>
              </a:buClr>
              <a:defRPr/>
            </a:lvl4pPr>
            <a:lvl5pPr>
              <a:buClr>
                <a:srgbClr val="014380"/>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7" name="Straight Connector 6">
            <a:extLst>
              <a:ext uri="{C183D7F6-B498-43B3-948B-1728B52AA6E4}">
                <adec:decorative xmlns:adec="http://schemas.microsoft.com/office/drawing/2017/decorative" val="1"/>
              </a:ext>
            </a:extLst>
          </p:cNvPr>
          <p:cNvCxnSpPr/>
          <p:nvPr userDrawn="1"/>
        </p:nvCxnSpPr>
        <p:spPr>
          <a:xfrm>
            <a:off x="327600" y="864000"/>
            <a:ext cx="8488800" cy="0"/>
          </a:xfrm>
          <a:prstGeom prst="line">
            <a:avLst/>
          </a:prstGeom>
          <a:ln w="12700">
            <a:gradFill>
              <a:gsLst>
                <a:gs pos="0">
                  <a:srgbClr val="602365"/>
                </a:gs>
                <a:gs pos="58000">
                  <a:srgbClr val="008D80"/>
                </a:gs>
                <a:gs pos="100000">
                  <a:srgbClr val="189DD9"/>
                </a:gs>
              </a:gsLst>
              <a:lin ang="5400000" scaled="1"/>
            </a:gra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32638933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Rectangle 4">
            <a:extLst>
              <a:ext uri="{C183D7F6-B498-43B3-948B-1728B52AA6E4}">
                <adec:decorative xmlns:adec="http://schemas.microsoft.com/office/drawing/2017/decorative" val="1"/>
              </a:ext>
            </a:extLst>
          </p:cNvPr>
          <p:cNvSpPr/>
          <p:nvPr userDrawn="1"/>
        </p:nvSpPr>
        <p:spPr>
          <a:xfrm>
            <a:off x="0" y="1521"/>
            <a:ext cx="9144000" cy="862479"/>
          </a:xfrm>
          <a:prstGeom prst="rect">
            <a:avLst/>
          </a:prstGeom>
          <a:gradFill>
            <a:gsLst>
              <a:gs pos="0">
                <a:srgbClr val="602365"/>
              </a:gs>
              <a:gs pos="55000">
                <a:srgbClr val="008D80"/>
              </a:gs>
              <a:gs pos="100000">
                <a:srgbClr val="189DD9"/>
              </a:gs>
            </a:gsLst>
            <a:lin ang="1320000" scaled="0"/>
          </a:gra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 name="Slide Number Placeholder 2"/>
          <p:cNvSpPr>
            <a:spLocks noGrp="1"/>
          </p:cNvSpPr>
          <p:nvPr>
            <p:ph type="sldNum" sz="quarter" idx="10"/>
          </p:nvPr>
        </p:nvSpPr>
        <p:spPr/>
        <p:txBody>
          <a:bodyPr/>
          <a:lstStyle/>
          <a:p>
            <a:fld id="{059651BE-731E-B34C-A453-ED3D61972272}" type="slidenum">
              <a:rPr lang="en-US" smtClean="0"/>
              <a:pPr/>
              <a:t>‹#›</a:t>
            </a:fld>
            <a:endParaRPr lang="en-US"/>
          </a:p>
        </p:txBody>
      </p:sp>
      <p:sp>
        <p:nvSpPr>
          <p:cNvPr id="4" name="Title Placeholder 1"/>
          <p:cNvSpPr>
            <a:spLocks noGrp="1"/>
          </p:cNvSpPr>
          <p:nvPr>
            <p:ph type="title"/>
          </p:nvPr>
        </p:nvSpPr>
        <p:spPr>
          <a:xfrm>
            <a:off x="335850" y="315629"/>
            <a:ext cx="8488800" cy="375571"/>
          </a:xfrm>
          <a:prstGeom prst="rect">
            <a:avLst/>
          </a:prstGeom>
        </p:spPr>
        <p:txBody>
          <a:bodyPr vert="horz" lIns="0" tIns="0" rIns="0" bIns="0" rtlCol="0" anchor="ctr">
            <a:noAutofit/>
          </a:bodyPr>
          <a:lstStyle>
            <a:lvl1pPr>
              <a:defRPr sz="3200">
                <a:solidFill>
                  <a:schemeClr val="bg1"/>
                </a:solidFill>
              </a:defRPr>
            </a:lvl1pPr>
          </a:lstStyle>
          <a:p>
            <a:r>
              <a:rPr lang="en-US"/>
              <a:t>Click to edit Master title style</a:t>
            </a:r>
          </a:p>
        </p:txBody>
      </p:sp>
      <p:sp>
        <p:nvSpPr>
          <p:cNvPr id="6" name="Picture Placeholder 5"/>
          <p:cNvSpPr>
            <a:spLocks noGrp="1"/>
          </p:cNvSpPr>
          <p:nvPr>
            <p:ph type="pic" sz="quarter" idx="11"/>
          </p:nvPr>
        </p:nvSpPr>
        <p:spPr>
          <a:xfrm>
            <a:off x="5238750" y="1266825"/>
            <a:ext cx="3578225" cy="3390900"/>
          </a:xfrm>
        </p:spPr>
        <p:txBody>
          <a:bodyPr anchor="ctr">
            <a:normAutofit/>
          </a:bodyPr>
          <a:lstStyle>
            <a:lvl1pPr marL="0" indent="0" algn="ctr">
              <a:buNone/>
              <a:defRPr sz="1600"/>
            </a:lvl1pPr>
          </a:lstStyle>
          <a:p>
            <a:endParaRPr lang="en-GB"/>
          </a:p>
        </p:txBody>
      </p:sp>
      <p:sp>
        <p:nvSpPr>
          <p:cNvPr id="8" name="Content Placeholder 7"/>
          <p:cNvSpPr>
            <a:spLocks noGrp="1"/>
          </p:cNvSpPr>
          <p:nvPr>
            <p:ph sz="quarter" idx="12"/>
          </p:nvPr>
        </p:nvSpPr>
        <p:spPr>
          <a:xfrm>
            <a:off x="335850" y="1266825"/>
            <a:ext cx="4550475" cy="3390900"/>
          </a:xfrm>
        </p:spPr>
        <p:txBody>
          <a:bodyPr>
            <a:noAutofit/>
          </a:bodyPr>
          <a:lstStyle>
            <a:lvl1pPr>
              <a:buClr>
                <a:srgbClr val="014380"/>
              </a:buClr>
              <a:defRPr>
                <a:solidFill>
                  <a:schemeClr val="tx1">
                    <a:lumMod val="75000"/>
                  </a:schemeClr>
                </a:solidFill>
              </a:defRPr>
            </a:lvl1pPr>
            <a:lvl2pPr>
              <a:buClr>
                <a:srgbClr val="014380"/>
              </a:buClr>
              <a:defRPr>
                <a:solidFill>
                  <a:schemeClr val="tx1">
                    <a:lumMod val="75000"/>
                  </a:schemeClr>
                </a:solidFill>
              </a:defRPr>
            </a:lvl2pPr>
            <a:lvl3pPr>
              <a:buClr>
                <a:srgbClr val="014380"/>
              </a:buClr>
              <a:defRPr>
                <a:solidFill>
                  <a:schemeClr val="tx1">
                    <a:lumMod val="75000"/>
                  </a:schemeClr>
                </a:solidFill>
              </a:defRPr>
            </a:lvl3pPr>
            <a:lvl4pPr>
              <a:buClr>
                <a:srgbClr val="014380"/>
              </a:buClr>
              <a:defRPr>
                <a:solidFill>
                  <a:schemeClr val="tx1">
                    <a:lumMod val="75000"/>
                  </a:schemeClr>
                </a:solidFill>
              </a:defRPr>
            </a:lvl4pPr>
            <a:lvl5pPr>
              <a:buClr>
                <a:srgbClr val="014380"/>
              </a:buClr>
              <a:defRPr>
                <a:solidFill>
                  <a:schemeClr val="tx1">
                    <a:lumMod val="7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32327286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628650" y="4767263"/>
            <a:ext cx="2057400" cy="273844"/>
          </a:xfrm>
          <a:prstGeom prst="rect">
            <a:avLst/>
          </a:prstGeom>
        </p:spPr>
        <p:txBody>
          <a:bodyPr/>
          <a:lstStyle>
            <a:lvl1pPr>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fld id="{D50323CF-842E-468B-8D89-F04FF29682FE}" type="datetimeFigureOut">
              <a:rPr kumimoji="0" lang="en-GB" sz="1800" b="0" i="0" u="none" strike="noStrike" kern="1200" cap="none" spc="0" normalizeH="0" baseline="0" noProof="0">
                <a:ln>
                  <a:noFill/>
                </a:ln>
                <a:solidFill>
                  <a:srgbClr val="565456"/>
                </a:solidFill>
                <a:effectLst/>
                <a:uLnTx/>
                <a:uFillTx/>
                <a:latin typeface="Calibri"/>
                <a:ea typeface="+mn-ea"/>
                <a:cs typeface="+mn-cs"/>
              </a:rPr>
              <a:pPr marL="0" marR="0" lvl="0" indent="0" algn="l" defTabSz="457200" rtl="0" eaLnBrk="1" fontAlgn="auto" latinLnBrk="0" hangingPunct="1">
                <a:lnSpc>
                  <a:spcPct val="100000"/>
                </a:lnSpc>
                <a:spcBef>
                  <a:spcPts val="0"/>
                </a:spcBef>
                <a:spcAft>
                  <a:spcPts val="0"/>
                </a:spcAft>
                <a:buClrTx/>
                <a:buSzTx/>
                <a:buFontTx/>
                <a:buNone/>
                <a:tabLst/>
                <a:defRPr/>
              </a:pPr>
              <a:t>04/06/2025</a:t>
            </a:fld>
            <a:endParaRPr kumimoji="0" lang="en-GB" sz="1800" b="0" i="0" u="none" strike="noStrike" kern="1200" cap="none" spc="0" normalizeH="0" baseline="0" noProof="0">
              <a:ln>
                <a:noFill/>
              </a:ln>
              <a:solidFill>
                <a:srgbClr val="565456"/>
              </a:solidFill>
              <a:effectLst/>
              <a:uLnTx/>
              <a:uFillTx/>
              <a:latin typeface="Calibri"/>
              <a:ea typeface="+mn-ea"/>
              <a:cs typeface="+mn-cs"/>
            </a:endParaRPr>
          </a:p>
        </p:txBody>
      </p:sp>
      <p:sp>
        <p:nvSpPr>
          <p:cNvPr id="3" name="Footer Placeholder 4"/>
          <p:cNvSpPr>
            <a:spLocks noGrp="1"/>
          </p:cNvSpPr>
          <p:nvPr>
            <p:ph type="ftr" sz="quarter" idx="11"/>
          </p:nvPr>
        </p:nvSpPr>
        <p:spPr>
          <a:xfrm>
            <a:off x="3028950" y="4767263"/>
            <a:ext cx="3086100" cy="273844"/>
          </a:xfrm>
          <a:prstGeom prst="rect">
            <a:avLst/>
          </a:prstGeom>
        </p:spPr>
        <p:txBody>
          <a:bodyPr/>
          <a:lstStyle>
            <a:lvl1pPr>
              <a:defRPr/>
            </a:lvl1p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565456"/>
              </a:solidFill>
              <a:effectLst/>
              <a:uLnTx/>
              <a:uFillTx/>
              <a:latin typeface="Calibri"/>
              <a:ea typeface="+mn-ea"/>
              <a:cs typeface="+mn-cs"/>
            </a:endParaRPr>
          </a:p>
        </p:txBody>
      </p:sp>
      <p:sp>
        <p:nvSpPr>
          <p:cNvPr id="4" name="Slide Number Placeholder 5"/>
          <p:cNvSpPr>
            <a:spLocks noGrp="1"/>
          </p:cNvSpPr>
          <p:nvPr>
            <p:ph type="sldNum" sz="quarter" idx="12"/>
          </p:nvPr>
        </p:nvSpPr>
        <p:spPr/>
        <p:txBody>
          <a:bodyPr/>
          <a:lstStyle>
            <a:lvl1pPr>
              <a:defRPr/>
            </a:lvl1pPr>
          </a:lstStyle>
          <a:p>
            <a:pPr marL="0" marR="0" lvl="0" indent="0" algn="r" defTabSz="457200" rtl="0" eaLnBrk="1" fontAlgn="auto" latinLnBrk="0" hangingPunct="1">
              <a:lnSpc>
                <a:spcPct val="100000"/>
              </a:lnSpc>
              <a:spcBef>
                <a:spcPts val="0"/>
              </a:spcBef>
              <a:spcAft>
                <a:spcPts val="0"/>
              </a:spcAft>
              <a:buClrTx/>
              <a:buSzTx/>
              <a:buFontTx/>
              <a:buNone/>
              <a:tabLst/>
              <a:defRPr/>
            </a:pPr>
            <a:fld id="{DB15AC6F-B987-4BFF-A5B5-B82D74A81BD2}" type="slidenum">
              <a:rPr kumimoji="0" lang="en-GB" sz="1200" b="0" i="0" u="none" strike="noStrike" kern="1200" cap="none" spc="0" normalizeH="0" baseline="0" noProof="0">
                <a:ln>
                  <a:noFill/>
                </a:ln>
                <a:solidFill>
                  <a:srgbClr val="00A2E5"/>
                </a:solidFill>
                <a:effectLst/>
                <a:uLnTx/>
                <a:uFillTx/>
                <a:latin typeface="Calibri"/>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a:t>
            </a:fld>
            <a:endParaRPr kumimoji="0" lang="en-GB" sz="1200" b="0" i="0" u="none" strike="noStrike" kern="1200" cap="none" spc="0" normalizeH="0" baseline="0" noProof="0">
              <a:ln>
                <a:noFill/>
              </a:ln>
              <a:solidFill>
                <a:srgbClr val="00A2E5"/>
              </a:solidFill>
              <a:effectLst/>
              <a:uLnTx/>
              <a:uFillTx/>
              <a:latin typeface="Calibri"/>
              <a:ea typeface="+mn-ea"/>
              <a:cs typeface="+mn-cs"/>
            </a:endParaRPr>
          </a:p>
        </p:txBody>
      </p:sp>
    </p:spTree>
    <p:extLst>
      <p:ext uri="{BB962C8B-B14F-4D97-AF65-F5344CB8AC3E}">
        <p14:creationId xmlns:p14="http://schemas.microsoft.com/office/powerpoint/2010/main" val="37777462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2" name="Picture 1" descr="nhs_ppt_widescreen_v2.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4572" y="0"/>
            <a:ext cx="9139428" cy="5143500"/>
          </a:xfrm>
          <a:prstGeom prst="rect">
            <a:avLst/>
          </a:prstGeom>
        </p:spPr>
      </p:pic>
      <p:sp>
        <p:nvSpPr>
          <p:cNvPr id="6" name="Title 1"/>
          <p:cNvSpPr>
            <a:spLocks noGrp="1"/>
          </p:cNvSpPr>
          <p:nvPr>
            <p:ph type="title"/>
          </p:nvPr>
        </p:nvSpPr>
        <p:spPr>
          <a:xfrm>
            <a:off x="552308" y="1760086"/>
            <a:ext cx="7886700" cy="994172"/>
          </a:xfrm>
        </p:spPr>
        <p:txBody>
          <a:bodyPr/>
          <a:lstStyle>
            <a:lvl1pPr>
              <a:defRPr b="1">
                <a:solidFill>
                  <a:schemeClr val="bg1"/>
                </a:solidFill>
              </a:defRPr>
            </a:lvl1pPr>
          </a:lstStyle>
          <a:p>
            <a:endParaRPr lang="en-GB"/>
          </a:p>
        </p:txBody>
      </p:sp>
      <p:pic>
        <p:nvPicPr>
          <p:cNvPr id="4" name="Picture 3" descr="nhs_ppt_widescreen_v2.jpg"/>
          <p:cNvPicPr>
            <a:picLocks noChangeAspect="1"/>
          </p:cNvPicPr>
          <p:nvPr userDrawn="1"/>
        </p:nvPicPr>
        <p:blipFill rotWithShape="1">
          <a:blip r:embed="rId2" cstate="print">
            <a:extLst>
              <a:ext uri="{28A0092B-C50C-407E-A947-70E740481C1C}">
                <a14:useLocalDpi xmlns:a14="http://schemas.microsoft.com/office/drawing/2010/main" val="0"/>
              </a:ext>
            </a:extLst>
          </a:blip>
          <a:srcRect l="74456" t="57139" b="21431"/>
          <a:stretch/>
        </p:blipFill>
        <p:spPr>
          <a:xfrm>
            <a:off x="6717082" y="3936302"/>
            <a:ext cx="2334539" cy="1102290"/>
          </a:xfrm>
          <a:prstGeom prst="rect">
            <a:avLst/>
          </a:prstGeom>
        </p:spPr>
      </p:pic>
      <p:pic>
        <p:nvPicPr>
          <p:cNvPr id="5" name="Picture 4"/>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510788" y="4342422"/>
            <a:ext cx="1304927" cy="492610"/>
          </a:xfrm>
          <a:prstGeom prst="rect">
            <a:avLst/>
          </a:prstGeom>
        </p:spPr>
      </p:pic>
    </p:spTree>
    <p:extLst>
      <p:ext uri="{BB962C8B-B14F-4D97-AF65-F5344CB8AC3E}">
        <p14:creationId xmlns:p14="http://schemas.microsoft.com/office/powerpoint/2010/main" val="1333134074"/>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pic>
        <p:nvPicPr>
          <p:cNvPr id="7" name="Picture 6" descr="nhs_ppt_widescreen2_v2.jpg"/>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9139428" cy="5143500"/>
          </a:xfrm>
          <a:prstGeom prst="rect">
            <a:avLst/>
          </a:prstGeom>
        </p:spPr>
      </p:pic>
      <p:sp>
        <p:nvSpPr>
          <p:cNvPr id="2" name="Title 1"/>
          <p:cNvSpPr>
            <a:spLocks noGrp="1"/>
          </p:cNvSpPr>
          <p:nvPr>
            <p:ph type="title" hasCustomPrompt="1"/>
          </p:nvPr>
        </p:nvSpPr>
        <p:spPr/>
        <p:txBody>
          <a:bodyPr/>
          <a:lstStyle>
            <a:lvl1pPr>
              <a:defRPr baseline="0"/>
            </a:lvl1pPr>
          </a:lstStyle>
          <a:p>
            <a:r>
              <a:rPr lang="en-US"/>
              <a:t>Title here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4C1CEAE3-FD97-44DC-8D39-0996EB8D0EE8}" type="datetimeFigureOut">
              <a:rPr lang="en-GB" smtClean="0"/>
              <a:t>04/06/2025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711564F2-4FC3-4444-8AA3-1C09FF358128}" type="slidenum">
              <a:rPr lang="en-GB" smtClean="0"/>
              <a:t>‹#›</a:t>
            </a:fld>
            <a:endParaRPr lang="en-GB"/>
          </a:p>
        </p:txBody>
      </p:sp>
      <p:sp>
        <p:nvSpPr>
          <p:cNvPr id="8" name="Rectangle 7"/>
          <p:cNvSpPr/>
          <p:nvPr userDrawn="1"/>
        </p:nvSpPr>
        <p:spPr>
          <a:xfrm>
            <a:off x="7214992" y="3992672"/>
            <a:ext cx="1841326" cy="1005214"/>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GB" sz="1350"/>
          </a:p>
        </p:txBody>
      </p:sp>
      <p:pic>
        <p:nvPicPr>
          <p:cNvPr id="10" name="Content Placeholder 3"/>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7497944" y="4336574"/>
            <a:ext cx="1364744" cy="498458"/>
          </a:xfrm>
          <a:prstGeom prst="rect">
            <a:avLst/>
          </a:prstGeom>
        </p:spPr>
      </p:pic>
    </p:spTree>
    <p:extLst>
      <p:ext uri="{BB962C8B-B14F-4D97-AF65-F5344CB8AC3E}">
        <p14:creationId xmlns:p14="http://schemas.microsoft.com/office/powerpoint/2010/main" val="238219810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841772"/>
            <a:ext cx="6858000" cy="1790700"/>
          </a:xfrm>
        </p:spPr>
        <p:txBody>
          <a:bodyPr anchor="b"/>
          <a:lstStyle>
            <a:lvl1pPr algn="ctr">
              <a:defRPr sz="4500"/>
            </a:lvl1pPr>
          </a:lstStyle>
          <a:p>
            <a:r>
              <a:rPr lang="en-US"/>
              <a:t>Click to edit Master title style</a:t>
            </a:r>
            <a:endParaRPr lang="en-GB"/>
          </a:p>
        </p:txBody>
      </p:sp>
      <p:sp>
        <p:nvSpPr>
          <p:cNvPr id="3" name="Subtitle 2"/>
          <p:cNvSpPr>
            <a:spLocks noGrp="1"/>
          </p:cNvSpPr>
          <p:nvPr>
            <p:ph type="subTitle" idx="1"/>
          </p:nvPr>
        </p:nvSpPr>
        <p:spPr>
          <a:xfrm>
            <a:off x="1143000" y="2701528"/>
            <a:ext cx="6858000" cy="124182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24A138DC-A549-44FA-8E0C-8CF0BFE0798A}" type="datetimeFigureOut">
              <a:rPr lang="en-GB" smtClean="0"/>
              <a:t>04/06/2025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8A979AC-1ED7-4DEF-9B10-98B17B29D606}" type="slidenum">
              <a:rPr lang="en-GB" smtClean="0"/>
              <a:t>‹#›</a:t>
            </a:fld>
            <a:endParaRPr lang="en-GB"/>
          </a:p>
        </p:txBody>
      </p:sp>
    </p:spTree>
    <p:extLst>
      <p:ext uri="{BB962C8B-B14F-4D97-AF65-F5344CB8AC3E}">
        <p14:creationId xmlns:p14="http://schemas.microsoft.com/office/powerpoint/2010/main" val="239348439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4A138DC-A549-44FA-8E0C-8CF0BFE0798A}" type="datetimeFigureOut">
              <a:rPr lang="en-GB" smtClean="0"/>
              <a:t>04/06/2025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8A979AC-1ED7-4DEF-9B10-98B17B29D606}" type="slidenum">
              <a:rPr lang="en-GB" smtClean="0"/>
              <a:t>‹#›</a:t>
            </a:fld>
            <a:endParaRPr lang="en-GB"/>
          </a:p>
        </p:txBody>
      </p:sp>
    </p:spTree>
    <p:extLst>
      <p:ext uri="{BB962C8B-B14F-4D97-AF65-F5344CB8AC3E}">
        <p14:creationId xmlns:p14="http://schemas.microsoft.com/office/powerpoint/2010/main" val="7634948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282304"/>
            <a:ext cx="7886700" cy="2139553"/>
          </a:xfrm>
        </p:spPr>
        <p:txBody>
          <a:bodyPr anchor="b"/>
          <a:lstStyle>
            <a:lvl1pPr>
              <a:defRPr sz="4500"/>
            </a:lvl1pPr>
          </a:lstStyle>
          <a:p>
            <a:r>
              <a:rPr lang="en-US"/>
              <a:t>Click to edit Master title style</a:t>
            </a:r>
            <a:endParaRPr lang="en-GB"/>
          </a:p>
        </p:txBody>
      </p:sp>
      <p:sp>
        <p:nvSpPr>
          <p:cNvPr id="3" name="Text Placeholder 2"/>
          <p:cNvSpPr>
            <a:spLocks noGrp="1"/>
          </p:cNvSpPr>
          <p:nvPr>
            <p:ph type="body" idx="1"/>
          </p:nvPr>
        </p:nvSpPr>
        <p:spPr>
          <a:xfrm>
            <a:off x="623888" y="3442098"/>
            <a:ext cx="7886700" cy="1125140"/>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4A138DC-A549-44FA-8E0C-8CF0BFE0798A}" type="datetimeFigureOut">
              <a:rPr lang="en-GB" smtClean="0"/>
              <a:t>04/06/2025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8A979AC-1ED7-4DEF-9B10-98B17B29D606}" type="slidenum">
              <a:rPr lang="en-GB" smtClean="0"/>
              <a:t>‹#›</a:t>
            </a:fld>
            <a:endParaRPr lang="en-GB"/>
          </a:p>
        </p:txBody>
      </p:sp>
    </p:spTree>
    <p:extLst>
      <p:ext uri="{BB962C8B-B14F-4D97-AF65-F5344CB8AC3E}">
        <p14:creationId xmlns:p14="http://schemas.microsoft.com/office/powerpoint/2010/main" val="323294943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6286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4629150" y="1369219"/>
            <a:ext cx="3886200" cy="3263504"/>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24A138DC-A549-44FA-8E0C-8CF0BFE0798A}" type="datetimeFigureOut">
              <a:rPr lang="en-GB" smtClean="0"/>
              <a:t>04/06/2025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8A979AC-1ED7-4DEF-9B10-98B17B29D606}" type="slidenum">
              <a:rPr lang="en-GB" smtClean="0"/>
              <a:t>‹#›</a:t>
            </a:fld>
            <a:endParaRPr lang="en-GB"/>
          </a:p>
        </p:txBody>
      </p:sp>
    </p:spTree>
    <p:extLst>
      <p:ext uri="{BB962C8B-B14F-4D97-AF65-F5344CB8AC3E}">
        <p14:creationId xmlns:p14="http://schemas.microsoft.com/office/powerpoint/2010/main" val="11367709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273844"/>
            <a:ext cx="7886700" cy="994172"/>
          </a:xfrm>
        </p:spPr>
        <p:txBody>
          <a:bodyPr/>
          <a:lstStyle/>
          <a:p>
            <a:r>
              <a:rPr lang="en-US"/>
              <a:t>Click to edit Master title style</a:t>
            </a:r>
            <a:endParaRPr lang="en-GB"/>
          </a:p>
        </p:txBody>
      </p:sp>
      <p:sp>
        <p:nvSpPr>
          <p:cNvPr id="3" name="Text Placeholder 2"/>
          <p:cNvSpPr>
            <a:spLocks noGrp="1"/>
          </p:cNvSpPr>
          <p:nvPr>
            <p:ph type="body" idx="1"/>
          </p:nvPr>
        </p:nvSpPr>
        <p:spPr>
          <a:xfrm>
            <a:off x="629842" y="1260872"/>
            <a:ext cx="3868340"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Content Placeholder 3"/>
          <p:cNvSpPr>
            <a:spLocks noGrp="1"/>
          </p:cNvSpPr>
          <p:nvPr>
            <p:ph sz="half" idx="2"/>
          </p:nvPr>
        </p:nvSpPr>
        <p:spPr>
          <a:xfrm>
            <a:off x="629842" y="1878806"/>
            <a:ext cx="3868340"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4629150" y="1260872"/>
            <a:ext cx="3887391" cy="617934"/>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Content Placeholder 5"/>
          <p:cNvSpPr>
            <a:spLocks noGrp="1"/>
          </p:cNvSpPr>
          <p:nvPr>
            <p:ph sz="quarter" idx="4"/>
          </p:nvPr>
        </p:nvSpPr>
        <p:spPr>
          <a:xfrm>
            <a:off x="4629150" y="1878806"/>
            <a:ext cx="3887391" cy="2763441"/>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24A138DC-A549-44FA-8E0C-8CF0BFE0798A}" type="datetimeFigureOut">
              <a:rPr lang="en-GB" smtClean="0"/>
              <a:t>04/06/2025</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8A979AC-1ED7-4DEF-9B10-98B17B29D606}" type="slidenum">
              <a:rPr lang="en-GB" smtClean="0"/>
              <a:t>‹#›</a:t>
            </a:fld>
            <a:endParaRPr lang="en-GB"/>
          </a:p>
        </p:txBody>
      </p:sp>
    </p:spTree>
    <p:extLst>
      <p:ext uri="{BB962C8B-B14F-4D97-AF65-F5344CB8AC3E}">
        <p14:creationId xmlns:p14="http://schemas.microsoft.com/office/powerpoint/2010/main" val="412758614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24A138DC-A549-44FA-8E0C-8CF0BFE0798A}" type="datetimeFigureOut">
              <a:rPr lang="en-GB" smtClean="0"/>
              <a:t>04/06/2025</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8A979AC-1ED7-4DEF-9B10-98B17B29D606}" type="slidenum">
              <a:rPr lang="en-GB" smtClean="0"/>
              <a:t>‹#›</a:t>
            </a:fld>
            <a:endParaRPr lang="en-GB"/>
          </a:p>
        </p:txBody>
      </p:sp>
    </p:spTree>
    <p:extLst>
      <p:ext uri="{BB962C8B-B14F-4D97-AF65-F5344CB8AC3E}">
        <p14:creationId xmlns:p14="http://schemas.microsoft.com/office/powerpoint/2010/main" val="29292001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4A138DC-A549-44FA-8E0C-8CF0BFE0798A}" type="datetimeFigureOut">
              <a:rPr lang="en-GB" smtClean="0"/>
              <a:t>04/06/2025</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8A979AC-1ED7-4DEF-9B10-98B17B29D606}" type="slidenum">
              <a:rPr lang="en-GB" smtClean="0"/>
              <a:t>‹#›</a:t>
            </a:fld>
            <a:endParaRPr lang="en-GB"/>
          </a:p>
        </p:txBody>
      </p:sp>
    </p:spTree>
    <p:extLst>
      <p:ext uri="{BB962C8B-B14F-4D97-AF65-F5344CB8AC3E}">
        <p14:creationId xmlns:p14="http://schemas.microsoft.com/office/powerpoint/2010/main" val="364118826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GB"/>
          </a:p>
        </p:txBody>
      </p:sp>
      <p:sp>
        <p:nvSpPr>
          <p:cNvPr id="3" name="Content Placeholder 2"/>
          <p:cNvSpPr>
            <a:spLocks noGrp="1"/>
          </p:cNvSpPr>
          <p:nvPr>
            <p:ph idx="1"/>
          </p:nvPr>
        </p:nvSpPr>
        <p:spPr>
          <a:xfrm>
            <a:off x="3887391" y="740569"/>
            <a:ext cx="4629150" cy="3655219"/>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4A138DC-A549-44FA-8E0C-8CF0BFE0798A}" type="datetimeFigureOut">
              <a:rPr lang="en-GB" smtClean="0"/>
              <a:t>04/06/2025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8A979AC-1ED7-4DEF-9B10-98B17B29D606}" type="slidenum">
              <a:rPr lang="en-GB" smtClean="0"/>
              <a:t>‹#›</a:t>
            </a:fld>
            <a:endParaRPr lang="en-GB"/>
          </a:p>
        </p:txBody>
      </p:sp>
    </p:spTree>
    <p:extLst>
      <p:ext uri="{BB962C8B-B14F-4D97-AF65-F5344CB8AC3E}">
        <p14:creationId xmlns:p14="http://schemas.microsoft.com/office/powerpoint/2010/main" val="198387865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342900"/>
            <a:ext cx="2949178" cy="1200150"/>
          </a:xfrm>
        </p:spPr>
        <p:txBody>
          <a:bodyPr anchor="b"/>
          <a:lstStyle>
            <a:lvl1pPr>
              <a:defRPr sz="2400"/>
            </a:lvl1pPr>
          </a:lstStyle>
          <a:p>
            <a:r>
              <a:rPr lang="en-US"/>
              <a:t>Click to edit Master title style</a:t>
            </a:r>
            <a:endParaRPr lang="en-GB"/>
          </a:p>
        </p:txBody>
      </p:sp>
      <p:sp>
        <p:nvSpPr>
          <p:cNvPr id="3" name="Picture Placeholder 2"/>
          <p:cNvSpPr>
            <a:spLocks noGrp="1"/>
          </p:cNvSpPr>
          <p:nvPr>
            <p:ph type="pic" idx="1"/>
          </p:nvPr>
        </p:nvSpPr>
        <p:spPr>
          <a:xfrm>
            <a:off x="3887391" y="740569"/>
            <a:ext cx="4629150" cy="3655219"/>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GB"/>
          </a:p>
        </p:txBody>
      </p:sp>
      <p:sp>
        <p:nvSpPr>
          <p:cNvPr id="4" name="Text Placeholder 3"/>
          <p:cNvSpPr>
            <a:spLocks noGrp="1"/>
          </p:cNvSpPr>
          <p:nvPr>
            <p:ph type="body" sz="half" idx="2"/>
          </p:nvPr>
        </p:nvSpPr>
        <p:spPr>
          <a:xfrm>
            <a:off x="629841" y="1543050"/>
            <a:ext cx="2949178" cy="2858691"/>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a:t>Click to edit Master text styles</a:t>
            </a:r>
          </a:p>
        </p:txBody>
      </p:sp>
      <p:sp>
        <p:nvSpPr>
          <p:cNvPr id="5" name="Date Placeholder 4"/>
          <p:cNvSpPr>
            <a:spLocks noGrp="1"/>
          </p:cNvSpPr>
          <p:nvPr>
            <p:ph type="dt" sz="half" idx="10"/>
          </p:nvPr>
        </p:nvSpPr>
        <p:spPr/>
        <p:txBody>
          <a:bodyPr/>
          <a:lstStyle/>
          <a:p>
            <a:fld id="{24A138DC-A549-44FA-8E0C-8CF0BFE0798A}" type="datetimeFigureOut">
              <a:rPr lang="en-GB" smtClean="0"/>
              <a:t>04/06/2025</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8A979AC-1ED7-4DEF-9B10-98B17B29D606}" type="slidenum">
              <a:rPr lang="en-GB" smtClean="0"/>
              <a:t>‹#›</a:t>
            </a:fld>
            <a:endParaRPr lang="en-GB"/>
          </a:p>
        </p:txBody>
      </p:sp>
    </p:spTree>
    <p:extLst>
      <p:ext uri="{BB962C8B-B14F-4D97-AF65-F5344CB8AC3E}">
        <p14:creationId xmlns:p14="http://schemas.microsoft.com/office/powerpoint/2010/main" val="90377883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4A138DC-A549-44FA-8E0C-8CF0BFE0798A}" type="datetimeFigureOut">
              <a:rPr lang="en-GB" smtClean="0"/>
              <a:t>04/06/2025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8A979AC-1ED7-4DEF-9B10-98B17B29D606}" type="slidenum">
              <a:rPr lang="en-GB" smtClean="0"/>
              <a:t>‹#›</a:t>
            </a:fld>
            <a:endParaRPr lang="en-GB"/>
          </a:p>
        </p:txBody>
      </p:sp>
    </p:spTree>
    <p:extLst>
      <p:ext uri="{BB962C8B-B14F-4D97-AF65-F5344CB8AC3E}">
        <p14:creationId xmlns:p14="http://schemas.microsoft.com/office/powerpoint/2010/main" val="1804908331"/>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273844"/>
            <a:ext cx="1971675" cy="4358879"/>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628650" y="273844"/>
            <a:ext cx="5800725" cy="4358879"/>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24A138DC-A549-44FA-8E0C-8CF0BFE0798A}" type="datetimeFigureOut">
              <a:rPr lang="en-GB" smtClean="0"/>
              <a:t>04/06/2025</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8A979AC-1ED7-4DEF-9B10-98B17B29D606}" type="slidenum">
              <a:rPr lang="en-GB" smtClean="0"/>
              <a:t>‹#›</a:t>
            </a:fld>
            <a:endParaRPr lang="en-GB"/>
          </a:p>
        </p:txBody>
      </p:sp>
    </p:spTree>
    <p:extLst>
      <p:ext uri="{BB962C8B-B14F-4D97-AF65-F5344CB8AC3E}">
        <p14:creationId xmlns:p14="http://schemas.microsoft.com/office/powerpoint/2010/main" val="3713035773"/>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059651BE-731E-B34C-A453-ED3D61972272}" type="slidenum">
              <a:rPr lang="en-US" smtClean="0"/>
              <a:pPr/>
              <a:t>‹#›</a:t>
            </a:fld>
            <a:endParaRPr lang="en-US"/>
          </a:p>
        </p:txBody>
      </p:sp>
      <p:sp>
        <p:nvSpPr>
          <p:cNvPr id="4" name="Title Placeholder 1"/>
          <p:cNvSpPr>
            <a:spLocks noGrp="1"/>
          </p:cNvSpPr>
          <p:nvPr>
            <p:ph type="title"/>
          </p:nvPr>
        </p:nvSpPr>
        <p:spPr>
          <a:xfrm>
            <a:off x="316800" y="315629"/>
            <a:ext cx="8488800" cy="375571"/>
          </a:xfrm>
          <a:prstGeom prst="rect">
            <a:avLst/>
          </a:prstGeom>
        </p:spPr>
        <p:txBody>
          <a:bodyPr vert="horz" lIns="0" tIns="0" rIns="0" bIns="0" rtlCol="0" anchor="ctr">
            <a:noAutofit/>
          </a:bodyPr>
          <a:lstStyle>
            <a:lvl1pPr>
              <a:defRPr sz="2800"/>
            </a:lvl1pPr>
          </a:lstStyle>
          <a:p>
            <a:r>
              <a:rPr lang="en-US"/>
              <a:t>Click to edit Master title style</a:t>
            </a:r>
          </a:p>
        </p:txBody>
      </p:sp>
      <p:sp>
        <p:nvSpPr>
          <p:cNvPr id="6" name="Picture Placeholder 5"/>
          <p:cNvSpPr>
            <a:spLocks noGrp="1"/>
          </p:cNvSpPr>
          <p:nvPr>
            <p:ph type="pic" sz="quarter" idx="11"/>
          </p:nvPr>
        </p:nvSpPr>
        <p:spPr>
          <a:xfrm>
            <a:off x="5238750" y="1266825"/>
            <a:ext cx="3578225" cy="3390900"/>
          </a:xfrm>
        </p:spPr>
        <p:txBody>
          <a:bodyPr anchor="ctr">
            <a:normAutofit/>
          </a:bodyPr>
          <a:lstStyle>
            <a:lvl1pPr marL="0" indent="0" algn="ctr">
              <a:buNone/>
              <a:defRPr sz="1600"/>
            </a:lvl1pPr>
          </a:lstStyle>
          <a:p>
            <a:endParaRPr lang="en-GB"/>
          </a:p>
        </p:txBody>
      </p:sp>
      <p:sp>
        <p:nvSpPr>
          <p:cNvPr id="8" name="Content Placeholder 7"/>
          <p:cNvSpPr>
            <a:spLocks noGrp="1"/>
          </p:cNvSpPr>
          <p:nvPr>
            <p:ph sz="quarter" idx="12"/>
          </p:nvPr>
        </p:nvSpPr>
        <p:spPr>
          <a:xfrm>
            <a:off x="316800" y="1266825"/>
            <a:ext cx="4550475" cy="3390900"/>
          </a:xfrm>
        </p:spPr>
        <p:txBody>
          <a:bodyPr>
            <a:noAutofit/>
          </a:bodyPr>
          <a:lstStyle>
            <a:lvl1pPr>
              <a:buClr>
                <a:srgbClr val="009760"/>
              </a:buClr>
              <a:defRPr/>
            </a:lvl1pPr>
            <a:lvl2pPr>
              <a:buClr>
                <a:srgbClr val="009760"/>
              </a:buClr>
              <a:defRPr/>
            </a:lvl2pPr>
            <a:lvl3pPr>
              <a:buClr>
                <a:srgbClr val="009760"/>
              </a:buClr>
              <a:defRPr/>
            </a:lvl3pPr>
            <a:lvl4pPr>
              <a:buClr>
                <a:srgbClr val="009760"/>
              </a:buClr>
              <a:defRPr/>
            </a:lvl4pPr>
            <a:lvl5pPr>
              <a:buClr>
                <a:srgbClr val="009760"/>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7" name="Straight Connector 6"/>
          <p:cNvCxnSpPr/>
          <p:nvPr userDrawn="1"/>
        </p:nvCxnSpPr>
        <p:spPr>
          <a:xfrm>
            <a:off x="327600" y="864000"/>
            <a:ext cx="8488800" cy="0"/>
          </a:xfrm>
          <a:prstGeom prst="line">
            <a:avLst/>
          </a:prstGeom>
          <a:ln w="12700">
            <a:solidFill>
              <a:srgbClr val="009760"/>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397504335"/>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Rectangle 4"/>
          <p:cNvSpPr/>
          <p:nvPr userDrawn="1"/>
        </p:nvSpPr>
        <p:spPr>
          <a:xfrm>
            <a:off x="0" y="1521"/>
            <a:ext cx="9144000" cy="862479"/>
          </a:xfrm>
          <a:prstGeom prst="rect">
            <a:avLst/>
          </a:prstGeom>
          <a:solidFill>
            <a:srgbClr val="009760"/>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 name="Slide Number Placeholder 2"/>
          <p:cNvSpPr>
            <a:spLocks noGrp="1"/>
          </p:cNvSpPr>
          <p:nvPr>
            <p:ph type="sldNum" sz="quarter" idx="10"/>
          </p:nvPr>
        </p:nvSpPr>
        <p:spPr/>
        <p:txBody>
          <a:bodyPr/>
          <a:lstStyle/>
          <a:p>
            <a:fld id="{059651BE-731E-B34C-A453-ED3D61972272}" type="slidenum">
              <a:rPr lang="en-US" smtClean="0"/>
              <a:pPr/>
              <a:t>‹#›</a:t>
            </a:fld>
            <a:endParaRPr lang="en-US"/>
          </a:p>
        </p:txBody>
      </p:sp>
      <p:sp>
        <p:nvSpPr>
          <p:cNvPr id="4" name="Title Placeholder 1"/>
          <p:cNvSpPr>
            <a:spLocks noGrp="1"/>
          </p:cNvSpPr>
          <p:nvPr>
            <p:ph type="title"/>
          </p:nvPr>
        </p:nvSpPr>
        <p:spPr>
          <a:xfrm>
            <a:off x="335850" y="315629"/>
            <a:ext cx="8488800" cy="375571"/>
          </a:xfrm>
          <a:prstGeom prst="rect">
            <a:avLst/>
          </a:prstGeom>
        </p:spPr>
        <p:txBody>
          <a:bodyPr vert="horz" lIns="0" tIns="0" rIns="0" bIns="0" rtlCol="0" anchor="ctr">
            <a:noAutofit/>
          </a:bodyPr>
          <a:lstStyle>
            <a:lvl1pPr>
              <a:defRPr sz="2800">
                <a:solidFill>
                  <a:schemeClr val="bg1"/>
                </a:solidFill>
              </a:defRPr>
            </a:lvl1pPr>
          </a:lstStyle>
          <a:p>
            <a:r>
              <a:rPr lang="en-US"/>
              <a:t>Click to edit Master title style</a:t>
            </a:r>
          </a:p>
        </p:txBody>
      </p:sp>
      <p:sp>
        <p:nvSpPr>
          <p:cNvPr id="6" name="Picture Placeholder 5"/>
          <p:cNvSpPr>
            <a:spLocks noGrp="1"/>
          </p:cNvSpPr>
          <p:nvPr>
            <p:ph type="pic" sz="quarter" idx="11"/>
          </p:nvPr>
        </p:nvSpPr>
        <p:spPr>
          <a:xfrm>
            <a:off x="5238750" y="1266825"/>
            <a:ext cx="3578225" cy="3390900"/>
          </a:xfrm>
        </p:spPr>
        <p:txBody>
          <a:bodyPr anchor="ctr">
            <a:normAutofit/>
          </a:bodyPr>
          <a:lstStyle>
            <a:lvl1pPr marL="0" indent="0" algn="ctr">
              <a:buNone/>
              <a:defRPr sz="1600"/>
            </a:lvl1pPr>
          </a:lstStyle>
          <a:p>
            <a:endParaRPr lang="en-GB"/>
          </a:p>
        </p:txBody>
      </p:sp>
      <p:sp>
        <p:nvSpPr>
          <p:cNvPr id="8" name="Content Placeholder 7"/>
          <p:cNvSpPr>
            <a:spLocks noGrp="1"/>
          </p:cNvSpPr>
          <p:nvPr>
            <p:ph sz="quarter" idx="12"/>
          </p:nvPr>
        </p:nvSpPr>
        <p:spPr>
          <a:xfrm>
            <a:off x="335850" y="1266825"/>
            <a:ext cx="4550475" cy="3390900"/>
          </a:xfrm>
        </p:spPr>
        <p:txBody>
          <a:bodyPr>
            <a:noAutofit/>
          </a:bodyPr>
          <a:lstStyle>
            <a:lvl1pPr>
              <a:buClr>
                <a:srgbClr val="009760"/>
              </a:buClr>
              <a:defRPr/>
            </a:lvl1pPr>
            <a:lvl2pPr>
              <a:buClr>
                <a:srgbClr val="009760"/>
              </a:buClr>
              <a:defRPr/>
            </a:lvl2pPr>
            <a:lvl3pPr>
              <a:buClr>
                <a:srgbClr val="009760"/>
              </a:buClr>
              <a:defRPr/>
            </a:lvl3pPr>
            <a:lvl4pPr>
              <a:buClr>
                <a:srgbClr val="009760"/>
              </a:buClr>
              <a:defRPr/>
            </a:lvl4pPr>
            <a:lvl5pPr>
              <a:buClr>
                <a:srgbClr val="009760"/>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30896145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2_Custom Layout">
    <p:bg>
      <p:bgPr>
        <a:solidFill>
          <a:schemeClr val="bg1"/>
        </a:solidFill>
        <a:effectLst/>
      </p:bgPr>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70A71C10-A680-9615-2CAD-01B310BCED03}"/>
              </a:ext>
              <a:ext uri="{C183D7F6-B498-43B3-948B-1728B52AA6E4}">
                <adec:decorative xmlns:adec="http://schemas.microsoft.com/office/drawing/2017/decorative" val="1"/>
              </a:ext>
            </a:extLst>
          </p:cNvPr>
          <p:cNvPicPr>
            <a:picLocks noChangeAspect="1"/>
          </p:cNvPicPr>
          <p:nvPr userDrawn="1"/>
        </p:nvPicPr>
        <p:blipFill>
          <a:blip r:embed="rId2"/>
          <a:stretch>
            <a:fillRect/>
          </a:stretch>
        </p:blipFill>
        <p:spPr>
          <a:xfrm>
            <a:off x="0" y="3882469"/>
            <a:ext cx="9144000" cy="1261031"/>
          </a:xfrm>
          <a:prstGeom prst="rect">
            <a:avLst/>
          </a:prstGeom>
        </p:spPr>
      </p:pic>
    </p:spTree>
    <p:extLst>
      <p:ext uri="{BB962C8B-B14F-4D97-AF65-F5344CB8AC3E}">
        <p14:creationId xmlns:p14="http://schemas.microsoft.com/office/powerpoint/2010/main" val="3296784223"/>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3_Custom Layout">
    <p:bg>
      <p:bgPr>
        <a:solidFill>
          <a:schemeClr val="bg1"/>
        </a:solidFill>
        <a:effectLst/>
      </p:bgPr>
    </p:bg>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a:srcRect/>
          <a:stretch/>
        </p:blipFill>
        <p:spPr>
          <a:xfrm>
            <a:off x="16" y="953"/>
            <a:ext cx="9152000" cy="5146094"/>
          </a:xfrm>
          <a:prstGeom prst="rect">
            <a:avLst/>
          </a:prstGeom>
        </p:spPr>
      </p:pic>
    </p:spTree>
    <p:extLst>
      <p:ext uri="{BB962C8B-B14F-4D97-AF65-F5344CB8AC3E}">
        <p14:creationId xmlns:p14="http://schemas.microsoft.com/office/powerpoint/2010/main" val="3943991566"/>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059651BE-731E-B34C-A453-ED3D61972272}" type="slidenum">
              <a:rPr lang="en-US" smtClean="0"/>
              <a:pPr/>
              <a:t>‹#›</a:t>
            </a:fld>
            <a:endParaRPr lang="en-US"/>
          </a:p>
        </p:txBody>
      </p:sp>
    </p:spTree>
    <p:extLst>
      <p:ext uri="{BB962C8B-B14F-4D97-AF65-F5344CB8AC3E}">
        <p14:creationId xmlns:p14="http://schemas.microsoft.com/office/powerpoint/2010/main" val="96702564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userDrawn="1">
  <p:cSld name="6_Custom Layout">
    <p:spTree>
      <p:nvGrpSpPr>
        <p:cNvPr id="1" name=""/>
        <p:cNvGrpSpPr/>
        <p:nvPr/>
      </p:nvGrpSpPr>
      <p:grpSpPr>
        <a:xfrm>
          <a:off x="0" y="0"/>
          <a:ext cx="0" cy="0"/>
          <a:chOff x="0" y="0"/>
          <a:chExt cx="0" cy="0"/>
        </a:xfrm>
      </p:grpSpPr>
      <p:sp>
        <p:nvSpPr>
          <p:cNvPr id="5" name="Rectangle 4"/>
          <p:cNvSpPr/>
          <p:nvPr userDrawn="1"/>
        </p:nvSpPr>
        <p:spPr>
          <a:xfrm>
            <a:off x="0" y="1191"/>
            <a:ext cx="9144000" cy="863203"/>
          </a:xfrm>
          <a:prstGeom prst="rect">
            <a:avLst/>
          </a:prstGeom>
          <a:gradFill>
            <a:gsLst>
              <a:gs pos="0">
                <a:srgbClr val="602365"/>
              </a:gs>
              <a:gs pos="55000">
                <a:srgbClr val="008D80"/>
              </a:gs>
              <a:gs pos="100000">
                <a:srgbClr val="189DD9"/>
              </a:gs>
            </a:gsLst>
            <a:lin ang="1320000" scaled="0"/>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a:defRPr/>
            </a:pPr>
            <a:endParaRPr lang="en-GB" sz="1350"/>
          </a:p>
        </p:txBody>
      </p:sp>
      <p:sp>
        <p:nvSpPr>
          <p:cNvPr id="4" name="Title Placeholder 1"/>
          <p:cNvSpPr>
            <a:spLocks noGrp="1"/>
          </p:cNvSpPr>
          <p:nvPr>
            <p:ph type="title"/>
          </p:nvPr>
        </p:nvSpPr>
        <p:spPr>
          <a:xfrm>
            <a:off x="335850" y="315630"/>
            <a:ext cx="8488800" cy="375571"/>
          </a:xfrm>
          <a:prstGeom prst="rect">
            <a:avLst/>
          </a:prstGeom>
        </p:spPr>
        <p:txBody>
          <a:bodyPr lIns="0" tIns="0" rIns="0" bIns="0" rtlCol="0">
            <a:noAutofit/>
          </a:bodyPr>
          <a:lstStyle>
            <a:lvl1pPr>
              <a:defRPr sz="3200">
                <a:solidFill>
                  <a:schemeClr val="bg1"/>
                </a:solidFill>
              </a:defRPr>
            </a:lvl1pPr>
          </a:lstStyle>
          <a:p>
            <a:r>
              <a:rPr lang="en-US"/>
              <a:t>Click to edit Master title style</a:t>
            </a:r>
          </a:p>
        </p:txBody>
      </p:sp>
      <p:sp>
        <p:nvSpPr>
          <p:cNvPr id="6" name="Picture Placeholder 5"/>
          <p:cNvSpPr>
            <a:spLocks noGrp="1"/>
          </p:cNvSpPr>
          <p:nvPr>
            <p:ph type="pic" sz="quarter" idx="11"/>
          </p:nvPr>
        </p:nvSpPr>
        <p:spPr>
          <a:xfrm>
            <a:off x="5238751" y="1266825"/>
            <a:ext cx="3578225" cy="3390900"/>
          </a:xfrm>
        </p:spPr>
        <p:txBody>
          <a:bodyPr rtlCol="0" anchor="ctr">
            <a:normAutofit/>
          </a:bodyPr>
          <a:lstStyle>
            <a:lvl1pPr marL="0" indent="0" algn="ctr">
              <a:buNone/>
              <a:defRPr sz="1600"/>
            </a:lvl1pPr>
          </a:lstStyle>
          <a:p>
            <a:pPr lvl="0"/>
            <a:endParaRPr lang="en-GB" noProof="0"/>
          </a:p>
        </p:txBody>
      </p:sp>
      <p:sp>
        <p:nvSpPr>
          <p:cNvPr id="8" name="Content Placeholder 7"/>
          <p:cNvSpPr>
            <a:spLocks noGrp="1"/>
          </p:cNvSpPr>
          <p:nvPr>
            <p:ph sz="quarter" idx="12"/>
          </p:nvPr>
        </p:nvSpPr>
        <p:spPr>
          <a:xfrm>
            <a:off x="335851" y="1266825"/>
            <a:ext cx="4550475" cy="3390900"/>
          </a:xfrm>
        </p:spPr>
        <p:txBody>
          <a:bodyPr>
            <a:noAutofit/>
          </a:bodyPr>
          <a:lstStyle>
            <a:lvl1pPr>
              <a:buClr>
                <a:srgbClr val="014380"/>
              </a:buClr>
              <a:defRPr>
                <a:solidFill>
                  <a:schemeClr val="tx1">
                    <a:lumMod val="75000"/>
                  </a:schemeClr>
                </a:solidFill>
              </a:defRPr>
            </a:lvl1pPr>
            <a:lvl2pPr>
              <a:buClr>
                <a:srgbClr val="014380"/>
              </a:buClr>
              <a:defRPr>
                <a:solidFill>
                  <a:schemeClr val="tx1">
                    <a:lumMod val="75000"/>
                  </a:schemeClr>
                </a:solidFill>
              </a:defRPr>
            </a:lvl2pPr>
            <a:lvl3pPr>
              <a:buClr>
                <a:srgbClr val="014380"/>
              </a:buClr>
              <a:defRPr>
                <a:solidFill>
                  <a:schemeClr val="tx1">
                    <a:lumMod val="75000"/>
                  </a:schemeClr>
                </a:solidFill>
              </a:defRPr>
            </a:lvl3pPr>
            <a:lvl4pPr>
              <a:buClr>
                <a:srgbClr val="014380"/>
              </a:buClr>
              <a:defRPr>
                <a:solidFill>
                  <a:schemeClr val="tx1">
                    <a:lumMod val="75000"/>
                  </a:schemeClr>
                </a:solidFill>
              </a:defRPr>
            </a:lvl4pPr>
            <a:lvl5pPr>
              <a:buClr>
                <a:srgbClr val="014380"/>
              </a:buClr>
              <a:defRPr>
                <a:solidFill>
                  <a:schemeClr val="tx1">
                    <a:lumMod val="75000"/>
                  </a:schemeClr>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Slide Number Placeholder 2"/>
          <p:cNvSpPr>
            <a:spLocks noGrp="1"/>
          </p:cNvSpPr>
          <p:nvPr>
            <p:ph type="sldNum" sz="quarter" idx="13"/>
          </p:nvPr>
        </p:nvSpPr>
        <p:spPr/>
        <p:txBody>
          <a:bodyPr/>
          <a:lstStyle>
            <a:lvl1pPr>
              <a:defRPr/>
            </a:lvl1pPr>
          </a:lstStyle>
          <a:p>
            <a:pPr>
              <a:defRPr/>
            </a:pPr>
            <a:fld id="{3190B59D-DE35-44BA-866A-1D7BDF2AF690}" type="slidenum">
              <a:rPr lang="en-US"/>
              <a:pPr>
                <a:defRPr/>
              </a:pPr>
              <a:t>‹#›</a:t>
            </a:fld>
            <a:endParaRPr lang="en-US"/>
          </a:p>
        </p:txBody>
      </p:sp>
    </p:spTree>
    <p:extLst>
      <p:ext uri="{BB962C8B-B14F-4D97-AF65-F5344CB8AC3E}">
        <p14:creationId xmlns:p14="http://schemas.microsoft.com/office/powerpoint/2010/main" val="3657032525"/>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sp>
        <p:nvSpPr>
          <p:cNvPr id="3" name="Slide Number Placeholder 2"/>
          <p:cNvSpPr>
            <a:spLocks noGrp="1"/>
          </p:cNvSpPr>
          <p:nvPr>
            <p:ph type="sldNum" sz="quarter" idx="10"/>
          </p:nvPr>
        </p:nvSpPr>
        <p:spPr/>
        <p:txBody>
          <a:bodyPr/>
          <a:lstStyle/>
          <a:p>
            <a:fld id="{059651BE-731E-B34C-A453-ED3D61972272}" type="slidenum">
              <a:rPr lang="en-US" smtClean="0"/>
              <a:pPr/>
              <a:t>‹#›</a:t>
            </a:fld>
            <a:endParaRPr lang="en-US"/>
          </a:p>
        </p:txBody>
      </p:sp>
      <p:sp>
        <p:nvSpPr>
          <p:cNvPr id="4" name="Title Placeholder 1"/>
          <p:cNvSpPr>
            <a:spLocks noGrp="1"/>
          </p:cNvSpPr>
          <p:nvPr>
            <p:ph type="title"/>
          </p:nvPr>
        </p:nvSpPr>
        <p:spPr>
          <a:xfrm>
            <a:off x="316800" y="315629"/>
            <a:ext cx="8488800" cy="375571"/>
          </a:xfrm>
          <a:prstGeom prst="rect">
            <a:avLst/>
          </a:prstGeom>
        </p:spPr>
        <p:txBody>
          <a:bodyPr vert="horz" lIns="0" tIns="0" rIns="0" bIns="0" rtlCol="0" anchor="ctr">
            <a:noAutofit/>
          </a:bodyPr>
          <a:lstStyle>
            <a:lvl1pPr>
              <a:defRPr sz="3200"/>
            </a:lvl1pPr>
          </a:lstStyle>
          <a:p>
            <a:r>
              <a:rPr lang="en-US"/>
              <a:t>Click to edit Master title style</a:t>
            </a:r>
          </a:p>
        </p:txBody>
      </p:sp>
      <p:sp>
        <p:nvSpPr>
          <p:cNvPr id="6" name="Picture Placeholder 5"/>
          <p:cNvSpPr>
            <a:spLocks noGrp="1"/>
          </p:cNvSpPr>
          <p:nvPr>
            <p:ph type="pic" sz="quarter" idx="11"/>
          </p:nvPr>
        </p:nvSpPr>
        <p:spPr>
          <a:xfrm>
            <a:off x="5238750" y="1266825"/>
            <a:ext cx="3578225" cy="3390900"/>
          </a:xfrm>
        </p:spPr>
        <p:txBody>
          <a:bodyPr anchor="ctr">
            <a:normAutofit/>
          </a:bodyPr>
          <a:lstStyle>
            <a:lvl1pPr marL="0" indent="0" algn="ctr">
              <a:buNone/>
              <a:defRPr sz="1600"/>
            </a:lvl1pPr>
          </a:lstStyle>
          <a:p>
            <a:endParaRPr lang="en-GB"/>
          </a:p>
        </p:txBody>
      </p:sp>
      <p:sp>
        <p:nvSpPr>
          <p:cNvPr id="8" name="Content Placeholder 7"/>
          <p:cNvSpPr>
            <a:spLocks noGrp="1"/>
          </p:cNvSpPr>
          <p:nvPr>
            <p:ph sz="quarter" idx="12"/>
          </p:nvPr>
        </p:nvSpPr>
        <p:spPr>
          <a:xfrm>
            <a:off x="316800" y="1266825"/>
            <a:ext cx="4550475" cy="3390900"/>
          </a:xfrm>
        </p:spPr>
        <p:txBody>
          <a:bodyPr>
            <a:noAutofit/>
          </a:bodyPr>
          <a:lstStyle>
            <a:lvl1pPr>
              <a:buClr>
                <a:schemeClr val="bg2"/>
              </a:buClr>
              <a:defRPr/>
            </a:lvl1pPr>
            <a:lvl2pPr>
              <a:buClr>
                <a:schemeClr val="bg2"/>
              </a:buClr>
              <a:defRPr/>
            </a:lvl2pPr>
            <a:lvl3pPr>
              <a:buClr>
                <a:schemeClr val="bg2"/>
              </a:buClr>
              <a:defRPr/>
            </a:lvl3pPr>
            <a:lvl4pPr>
              <a:buClr>
                <a:schemeClr val="bg2"/>
              </a:buClr>
              <a:defRPr/>
            </a:lvl4pPr>
            <a:lvl5pPr>
              <a:buClr>
                <a:schemeClr val="bg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cxnSp>
        <p:nvCxnSpPr>
          <p:cNvPr id="7" name="Straight Connector 6"/>
          <p:cNvCxnSpPr/>
          <p:nvPr userDrawn="1"/>
        </p:nvCxnSpPr>
        <p:spPr>
          <a:xfrm>
            <a:off x="327600" y="864000"/>
            <a:ext cx="8488800" cy="0"/>
          </a:xfrm>
          <a:prstGeom prst="line">
            <a:avLst/>
          </a:prstGeom>
          <a:ln w="12700">
            <a:solidFill>
              <a:schemeClr val="bg2"/>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58649178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sp>
        <p:nvSpPr>
          <p:cNvPr id="5" name="Rectangle 4"/>
          <p:cNvSpPr/>
          <p:nvPr userDrawn="1"/>
        </p:nvSpPr>
        <p:spPr>
          <a:xfrm>
            <a:off x="0" y="1521"/>
            <a:ext cx="9144000" cy="862479"/>
          </a:xfrm>
          <a:prstGeom prst="rect">
            <a:avLst/>
          </a:prstGeom>
          <a:solidFill>
            <a:schemeClr val="tx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a:p>
        </p:txBody>
      </p:sp>
      <p:sp>
        <p:nvSpPr>
          <p:cNvPr id="3" name="Slide Number Placeholder 2"/>
          <p:cNvSpPr>
            <a:spLocks noGrp="1"/>
          </p:cNvSpPr>
          <p:nvPr>
            <p:ph type="sldNum" sz="quarter" idx="10"/>
          </p:nvPr>
        </p:nvSpPr>
        <p:spPr/>
        <p:txBody>
          <a:bodyPr/>
          <a:lstStyle/>
          <a:p>
            <a:fld id="{059651BE-731E-B34C-A453-ED3D61972272}" type="slidenum">
              <a:rPr lang="en-US" smtClean="0"/>
              <a:pPr/>
              <a:t>‹#›</a:t>
            </a:fld>
            <a:endParaRPr lang="en-US"/>
          </a:p>
        </p:txBody>
      </p:sp>
      <p:sp>
        <p:nvSpPr>
          <p:cNvPr id="4" name="Title Placeholder 1"/>
          <p:cNvSpPr>
            <a:spLocks noGrp="1"/>
          </p:cNvSpPr>
          <p:nvPr>
            <p:ph type="title"/>
          </p:nvPr>
        </p:nvSpPr>
        <p:spPr>
          <a:xfrm>
            <a:off x="335850" y="315629"/>
            <a:ext cx="8488800" cy="375571"/>
          </a:xfrm>
          <a:prstGeom prst="rect">
            <a:avLst/>
          </a:prstGeom>
        </p:spPr>
        <p:txBody>
          <a:bodyPr vert="horz" lIns="0" tIns="0" rIns="0" bIns="0" rtlCol="0" anchor="ctr">
            <a:noAutofit/>
          </a:bodyPr>
          <a:lstStyle>
            <a:lvl1pPr>
              <a:defRPr sz="3200">
                <a:solidFill>
                  <a:schemeClr val="bg1"/>
                </a:solidFill>
              </a:defRPr>
            </a:lvl1pPr>
          </a:lstStyle>
          <a:p>
            <a:r>
              <a:rPr lang="en-US"/>
              <a:t>Click to edit Master title style</a:t>
            </a:r>
          </a:p>
        </p:txBody>
      </p:sp>
      <p:sp>
        <p:nvSpPr>
          <p:cNvPr id="6" name="Picture Placeholder 5"/>
          <p:cNvSpPr>
            <a:spLocks noGrp="1"/>
          </p:cNvSpPr>
          <p:nvPr>
            <p:ph type="pic" sz="quarter" idx="11"/>
          </p:nvPr>
        </p:nvSpPr>
        <p:spPr>
          <a:xfrm>
            <a:off x="5238750" y="1266825"/>
            <a:ext cx="3578225" cy="3390900"/>
          </a:xfrm>
        </p:spPr>
        <p:txBody>
          <a:bodyPr anchor="ctr">
            <a:normAutofit/>
          </a:bodyPr>
          <a:lstStyle>
            <a:lvl1pPr marL="0" indent="0" algn="ctr">
              <a:buNone/>
              <a:defRPr sz="1600"/>
            </a:lvl1pPr>
          </a:lstStyle>
          <a:p>
            <a:endParaRPr lang="en-GB"/>
          </a:p>
        </p:txBody>
      </p:sp>
      <p:sp>
        <p:nvSpPr>
          <p:cNvPr id="8" name="Content Placeholder 7"/>
          <p:cNvSpPr>
            <a:spLocks noGrp="1"/>
          </p:cNvSpPr>
          <p:nvPr>
            <p:ph sz="quarter" idx="12"/>
          </p:nvPr>
        </p:nvSpPr>
        <p:spPr>
          <a:xfrm>
            <a:off x="335850" y="1266825"/>
            <a:ext cx="4550475" cy="3390900"/>
          </a:xfrm>
        </p:spPr>
        <p:txBody>
          <a:bodyPr>
            <a:noAutofit/>
          </a:bodyPr>
          <a:lstStyle>
            <a:lvl1pPr>
              <a:buClr>
                <a:schemeClr val="bg2"/>
              </a:buClr>
              <a:defRPr/>
            </a:lvl1pPr>
            <a:lvl2pPr>
              <a:buClr>
                <a:schemeClr val="bg2"/>
              </a:buClr>
              <a:defRPr/>
            </a:lvl2pPr>
            <a:lvl3pPr>
              <a:buClr>
                <a:schemeClr val="bg2"/>
              </a:buClr>
              <a:defRPr/>
            </a:lvl3pPr>
            <a:lvl4pPr>
              <a:buClr>
                <a:schemeClr val="bg2"/>
              </a:buClr>
              <a:defRPr/>
            </a:lvl4pPr>
            <a:lvl5pPr>
              <a:buClr>
                <a:schemeClr val="bg2"/>
              </a:buClr>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Tree>
    <p:extLst>
      <p:ext uri="{BB962C8B-B14F-4D97-AF65-F5344CB8AC3E}">
        <p14:creationId xmlns:p14="http://schemas.microsoft.com/office/powerpoint/2010/main" val="185597722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0.xml"/><Relationship Id="rId2" Type="http://schemas.openxmlformats.org/officeDocument/2006/relationships/slideLayout" Target="../slideLayouts/slideLayout9.xml"/><Relationship Id="rId1" Type="http://schemas.openxmlformats.org/officeDocument/2006/relationships/slideLayout" Target="../slideLayouts/slideLayout8.xml"/><Relationship Id="rId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3" Type="http://schemas.openxmlformats.org/officeDocument/2006/relationships/theme" Target="../theme/theme3.xml"/><Relationship Id="rId2" Type="http://schemas.openxmlformats.org/officeDocument/2006/relationships/slideLayout" Target="../slideLayouts/slideLayout12.xml"/><Relationship Id="rId1" Type="http://schemas.openxmlformats.org/officeDocument/2006/relationships/slideLayout" Target="../slideLayouts/slideLayout1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20.xml"/><Relationship Id="rId3" Type="http://schemas.openxmlformats.org/officeDocument/2006/relationships/slideLayout" Target="../slideLayouts/slideLayout15.xml"/><Relationship Id="rId7" Type="http://schemas.openxmlformats.org/officeDocument/2006/relationships/slideLayout" Target="../slideLayouts/slideLayout19.xml"/><Relationship Id="rId12" Type="http://schemas.openxmlformats.org/officeDocument/2006/relationships/theme" Target="../theme/theme4.xml"/><Relationship Id="rId2" Type="http://schemas.openxmlformats.org/officeDocument/2006/relationships/slideLayout" Target="../slideLayouts/slideLayout14.xml"/><Relationship Id="rId1" Type="http://schemas.openxmlformats.org/officeDocument/2006/relationships/slideLayout" Target="../slideLayouts/slideLayout13.xml"/><Relationship Id="rId6" Type="http://schemas.openxmlformats.org/officeDocument/2006/relationships/slideLayout" Target="../slideLayouts/slideLayout18.xml"/><Relationship Id="rId11" Type="http://schemas.openxmlformats.org/officeDocument/2006/relationships/slideLayout" Target="../slideLayouts/slideLayout23.xml"/><Relationship Id="rId5" Type="http://schemas.openxmlformats.org/officeDocument/2006/relationships/slideLayout" Target="../slideLayouts/slideLayout17.xml"/><Relationship Id="rId10" Type="http://schemas.openxmlformats.org/officeDocument/2006/relationships/slideLayout" Target="../slideLayouts/slideLayout22.xml"/><Relationship Id="rId4" Type="http://schemas.openxmlformats.org/officeDocument/2006/relationships/slideLayout" Target="../slideLayouts/slideLayout16.xml"/><Relationship Id="rId9" Type="http://schemas.openxmlformats.org/officeDocument/2006/relationships/slideLayout" Target="../slideLayouts/slideLayout21.xml"/></Relationships>
</file>

<file path=ppt/slideMasters/_rels/slideMaster5.xml.rels><?xml version="1.0" encoding="UTF-8" standalone="yes"?>
<Relationships xmlns="http://schemas.openxmlformats.org/package/2006/relationships"><Relationship Id="rId3" Type="http://schemas.openxmlformats.org/officeDocument/2006/relationships/theme" Target="../theme/theme5.xml"/><Relationship Id="rId2" Type="http://schemas.openxmlformats.org/officeDocument/2006/relationships/slideLayout" Target="../slideLayouts/slideLayout25.xml"/><Relationship Id="rId1" Type="http://schemas.openxmlformats.org/officeDocument/2006/relationships/slideLayout" Target="../slideLayouts/slideLayout24.xml"/></Relationships>
</file>

<file path=ppt/slideMasters/_rels/slideMaster6.xml.rels><?xml version="1.0" encoding="UTF-8" standalone="yes"?>
<Relationships xmlns="http://schemas.openxmlformats.org/package/2006/relationships"><Relationship Id="rId3" Type="http://schemas.openxmlformats.org/officeDocument/2006/relationships/slideLayout" Target="../slideLayouts/slideLayout28.xml"/><Relationship Id="rId2" Type="http://schemas.openxmlformats.org/officeDocument/2006/relationships/slideLayout" Target="../slideLayouts/slideLayout27.xml"/><Relationship Id="rId1" Type="http://schemas.openxmlformats.org/officeDocument/2006/relationships/slideLayout" Target="../slideLayouts/slideLayout26.xml"/><Relationship Id="rId5" Type="http://schemas.openxmlformats.org/officeDocument/2006/relationships/theme" Target="../theme/theme6.xml"/><Relationship Id="rId4" Type="http://schemas.openxmlformats.org/officeDocument/2006/relationships/slideLayout" Target="../slideLayouts/slideLayout29.xml"/></Relationships>
</file>

<file path=ppt/slideMasters/_rels/slideMaster7.xml.rels><?xml version="1.0" encoding="UTF-8" standalone="yes"?>
<Relationships xmlns="http://schemas.openxmlformats.org/package/2006/relationships"><Relationship Id="rId3" Type="http://schemas.openxmlformats.org/officeDocument/2006/relationships/theme" Target="../theme/theme7.xml"/><Relationship Id="rId2" Type="http://schemas.openxmlformats.org/officeDocument/2006/relationships/slideLayout" Target="../slideLayouts/slideLayout31.xml"/><Relationship Id="rId1" Type="http://schemas.openxmlformats.org/officeDocument/2006/relationships/slideLayout" Target="../slideLayouts/slideLayout30.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6800" y="315629"/>
            <a:ext cx="8488800" cy="375571"/>
          </a:xfrm>
          <a:prstGeom prst="rect">
            <a:avLst/>
          </a:prstGeom>
        </p:spPr>
        <p:txBody>
          <a:bodyPr vert="horz" lIns="0" tIns="0" rIns="0" bIns="0" rtlCol="0" anchor="ctr">
            <a:normAutofit/>
          </a:bodyPr>
          <a:lstStyle/>
          <a:p>
            <a:r>
              <a:rPr lang="en-US"/>
              <a:t>Click to edit Master title style</a:t>
            </a:r>
          </a:p>
        </p:txBody>
      </p:sp>
      <p:sp>
        <p:nvSpPr>
          <p:cNvPr id="3" name="Text Placeholder 2"/>
          <p:cNvSpPr>
            <a:spLocks noGrp="1"/>
          </p:cNvSpPr>
          <p:nvPr>
            <p:ph type="body" idx="1"/>
          </p:nvPr>
        </p:nvSpPr>
        <p:spPr>
          <a:xfrm>
            <a:off x="327600" y="1113750"/>
            <a:ext cx="8478000" cy="3391575"/>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8424000" y="4767263"/>
            <a:ext cx="392400" cy="273844"/>
          </a:xfrm>
          <a:prstGeom prst="rect">
            <a:avLst/>
          </a:prstGeom>
        </p:spPr>
        <p:txBody>
          <a:bodyPr vert="horz" lIns="91440" tIns="45720" rIns="91440" bIns="45720" rtlCol="0" anchor="ctr"/>
          <a:lstStyle>
            <a:lvl1pPr algn="r">
              <a:defRPr sz="1200">
                <a:solidFill>
                  <a:srgbClr val="00A2E5"/>
                </a:solidFill>
              </a:defRPr>
            </a:lvl1pPr>
          </a:lstStyle>
          <a:p>
            <a:fld id="{059651BE-731E-B34C-A453-ED3D61972272}" type="slidenum">
              <a:rPr lang="en-US" smtClean="0"/>
              <a:pPr/>
              <a:t>‹#›</a:t>
            </a:fld>
            <a:endParaRPr lang="en-US"/>
          </a:p>
        </p:txBody>
      </p:sp>
    </p:spTree>
    <p:extLst>
      <p:ext uri="{BB962C8B-B14F-4D97-AF65-F5344CB8AC3E}">
        <p14:creationId xmlns:p14="http://schemas.microsoft.com/office/powerpoint/2010/main" val="1154669674"/>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684" r:id="rId4"/>
    <p:sldLayoutId id="2147483691" r:id="rId5"/>
    <p:sldLayoutId id="2147483667" r:id="rId6"/>
    <p:sldLayoutId id="2147483710" r:id="rId7"/>
  </p:sldLayoutIdLst>
  <p:txStyles>
    <p:titleStyle>
      <a:lvl1pPr algn="l" defTabSz="457200" rtl="0" eaLnBrk="1" latinLnBrk="0" hangingPunct="1">
        <a:spcBef>
          <a:spcPct val="0"/>
        </a:spcBef>
        <a:buNone/>
        <a:defRPr sz="2800" b="0" u="none" kern="1200">
          <a:solidFill>
            <a:srgbClr val="004685"/>
          </a:solidFill>
          <a:uFill>
            <a:solidFill>
              <a:srgbClr val="00A2E5"/>
            </a:solidFill>
          </a:uFill>
          <a:latin typeface="+mj-lt"/>
          <a:ea typeface="+mj-ea"/>
          <a:cs typeface="+mj-cs"/>
        </a:defRPr>
      </a:lvl1pPr>
    </p:titleStyle>
    <p:bodyStyle>
      <a:lvl1pPr marL="342900" indent="-342900" algn="l" defTabSz="457200" rtl="0" eaLnBrk="1" latinLnBrk="0" hangingPunct="1">
        <a:spcBef>
          <a:spcPct val="20000"/>
        </a:spcBef>
        <a:buFont typeface="Arial"/>
        <a:buChar char="•"/>
        <a:defRPr sz="2400" kern="1200">
          <a:solidFill>
            <a:schemeClr val="tx1">
              <a:lumMod val="75000"/>
            </a:schemeClr>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chemeClr val="tx1">
              <a:lumMod val="75000"/>
            </a:schemeClr>
          </a:solidFill>
          <a:latin typeface="+mn-lt"/>
          <a:ea typeface="+mn-ea"/>
          <a:cs typeface="+mn-cs"/>
        </a:defRPr>
      </a:lvl2pPr>
      <a:lvl3pPr marL="1143000" indent="-228600" algn="l" defTabSz="457200" rtl="0" eaLnBrk="1" latinLnBrk="0" hangingPunct="1">
        <a:spcBef>
          <a:spcPct val="20000"/>
        </a:spcBef>
        <a:buFont typeface="Arial"/>
        <a:buChar char="•"/>
        <a:defRPr sz="1800" kern="1200">
          <a:solidFill>
            <a:schemeClr val="tx1">
              <a:lumMod val="75000"/>
            </a:schemeClr>
          </a:solidFill>
          <a:latin typeface="+mn-lt"/>
          <a:ea typeface="+mn-ea"/>
          <a:cs typeface="+mn-cs"/>
        </a:defRPr>
      </a:lvl3pPr>
      <a:lvl4pPr marL="1600200" indent="-228600" algn="l" defTabSz="457200" rtl="0" eaLnBrk="1" latinLnBrk="0" hangingPunct="1">
        <a:spcBef>
          <a:spcPct val="20000"/>
        </a:spcBef>
        <a:buFont typeface="Arial"/>
        <a:buChar char="–"/>
        <a:defRPr sz="1600" kern="1200">
          <a:solidFill>
            <a:schemeClr val="tx1">
              <a:lumMod val="75000"/>
            </a:schemeClr>
          </a:solidFill>
          <a:latin typeface="+mn-lt"/>
          <a:ea typeface="+mn-ea"/>
          <a:cs typeface="+mn-cs"/>
        </a:defRPr>
      </a:lvl4pPr>
      <a:lvl5pPr marL="2057400" indent="-228600" algn="l" defTabSz="457200" rtl="0" eaLnBrk="1" latinLnBrk="0" hangingPunct="1">
        <a:spcBef>
          <a:spcPct val="20000"/>
        </a:spcBef>
        <a:buFont typeface="Arial"/>
        <a:buChar char="»"/>
        <a:defRPr sz="1600" kern="1200">
          <a:solidFill>
            <a:schemeClr val="tx1">
              <a:lumMod val="7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6800" y="315629"/>
            <a:ext cx="8488800" cy="375571"/>
          </a:xfrm>
          <a:prstGeom prst="rect">
            <a:avLst/>
          </a:prstGeom>
        </p:spPr>
        <p:txBody>
          <a:bodyPr vert="horz" lIns="0" tIns="0" rIns="0" bIns="0" rtlCol="0" anchor="ctr">
            <a:normAutofit/>
          </a:bodyPr>
          <a:lstStyle/>
          <a:p>
            <a:r>
              <a:rPr lang="en-US"/>
              <a:t>Click to edit Master title style</a:t>
            </a:r>
          </a:p>
        </p:txBody>
      </p:sp>
      <p:sp>
        <p:nvSpPr>
          <p:cNvPr id="3" name="Text Placeholder 2"/>
          <p:cNvSpPr>
            <a:spLocks noGrp="1"/>
          </p:cNvSpPr>
          <p:nvPr>
            <p:ph type="body" idx="1"/>
          </p:nvPr>
        </p:nvSpPr>
        <p:spPr>
          <a:xfrm>
            <a:off x="327600" y="1113750"/>
            <a:ext cx="8478000" cy="3391575"/>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8424000" y="4767263"/>
            <a:ext cx="392400" cy="273844"/>
          </a:xfrm>
          <a:prstGeom prst="rect">
            <a:avLst/>
          </a:prstGeom>
        </p:spPr>
        <p:txBody>
          <a:bodyPr vert="horz" lIns="91440" tIns="45720" rIns="91440" bIns="45720" rtlCol="0" anchor="ctr"/>
          <a:lstStyle>
            <a:lvl1pPr algn="r">
              <a:defRPr sz="1200">
                <a:solidFill>
                  <a:srgbClr val="00A2E5"/>
                </a:solidFill>
              </a:defRPr>
            </a:lvl1pPr>
          </a:lstStyle>
          <a:p>
            <a:fld id="{059651BE-731E-B34C-A453-ED3D61972272}" type="slidenum">
              <a:rPr lang="en-US" smtClean="0"/>
              <a:pPr/>
              <a:t>‹#›</a:t>
            </a:fld>
            <a:endParaRPr lang="en-US"/>
          </a:p>
        </p:txBody>
      </p:sp>
    </p:spTree>
    <p:extLst>
      <p:ext uri="{BB962C8B-B14F-4D97-AF65-F5344CB8AC3E}">
        <p14:creationId xmlns:p14="http://schemas.microsoft.com/office/powerpoint/2010/main" val="967501855"/>
      </p:ext>
    </p:extLst>
  </p:cSld>
  <p:clrMap bg1="lt1" tx1="dk1" bg2="lt2" tx2="dk2" accent1="accent1" accent2="accent2" accent3="accent3" accent4="accent4" accent5="accent5" accent6="accent6" hlink="hlink" folHlink="folHlink"/>
  <p:sldLayoutIdLst>
    <p:sldLayoutId id="2147483688" r:id="rId1"/>
    <p:sldLayoutId id="2147483690" r:id="rId2"/>
    <p:sldLayoutId id="2147483711" r:id="rId3"/>
  </p:sldLayoutIdLst>
  <p:txStyles>
    <p:titleStyle>
      <a:lvl1pPr algn="l" defTabSz="457200" rtl="0" eaLnBrk="1" latinLnBrk="0" hangingPunct="1">
        <a:spcBef>
          <a:spcPct val="0"/>
        </a:spcBef>
        <a:buNone/>
        <a:defRPr sz="2800" b="0" u="none" kern="1200">
          <a:solidFill>
            <a:srgbClr val="004685"/>
          </a:solidFill>
          <a:uFill>
            <a:solidFill>
              <a:srgbClr val="00A2E5"/>
            </a:solidFill>
          </a:uFill>
          <a:latin typeface="+mj-lt"/>
          <a:ea typeface="+mj-ea"/>
          <a:cs typeface="+mj-cs"/>
        </a:defRPr>
      </a:lvl1pPr>
    </p:titleStyle>
    <p:bodyStyle>
      <a:lvl1pPr marL="342900" indent="-342900" algn="l" defTabSz="457200" rtl="0" eaLnBrk="1" latinLnBrk="0" hangingPunct="1">
        <a:spcBef>
          <a:spcPct val="20000"/>
        </a:spcBef>
        <a:buFont typeface="Arial"/>
        <a:buChar char="•"/>
        <a:defRPr sz="2400" kern="1200">
          <a:solidFill>
            <a:schemeClr val="tx1">
              <a:lumMod val="75000"/>
            </a:schemeClr>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chemeClr val="tx1">
              <a:lumMod val="75000"/>
            </a:schemeClr>
          </a:solidFill>
          <a:latin typeface="+mn-lt"/>
          <a:ea typeface="+mn-ea"/>
          <a:cs typeface="+mn-cs"/>
        </a:defRPr>
      </a:lvl2pPr>
      <a:lvl3pPr marL="1143000" indent="-228600" algn="l" defTabSz="457200" rtl="0" eaLnBrk="1" latinLnBrk="0" hangingPunct="1">
        <a:spcBef>
          <a:spcPct val="20000"/>
        </a:spcBef>
        <a:buFont typeface="Arial"/>
        <a:buChar char="•"/>
        <a:defRPr sz="1800" kern="1200">
          <a:solidFill>
            <a:schemeClr val="tx1">
              <a:lumMod val="75000"/>
            </a:schemeClr>
          </a:solidFill>
          <a:latin typeface="+mn-lt"/>
          <a:ea typeface="+mn-ea"/>
          <a:cs typeface="+mn-cs"/>
        </a:defRPr>
      </a:lvl3pPr>
      <a:lvl4pPr marL="1600200" indent="-228600" algn="l" defTabSz="457200" rtl="0" eaLnBrk="1" latinLnBrk="0" hangingPunct="1">
        <a:spcBef>
          <a:spcPct val="20000"/>
        </a:spcBef>
        <a:buFont typeface="Arial"/>
        <a:buChar char="–"/>
        <a:defRPr sz="1600" kern="1200">
          <a:solidFill>
            <a:schemeClr val="tx1">
              <a:lumMod val="75000"/>
            </a:schemeClr>
          </a:solidFill>
          <a:latin typeface="+mn-lt"/>
          <a:ea typeface="+mn-ea"/>
          <a:cs typeface="+mn-cs"/>
        </a:defRPr>
      </a:lvl4pPr>
      <a:lvl5pPr marL="2057400" indent="-228600" algn="l" defTabSz="457200" rtl="0" eaLnBrk="1" latinLnBrk="0" hangingPunct="1">
        <a:spcBef>
          <a:spcPct val="20000"/>
        </a:spcBef>
        <a:buFont typeface="Arial"/>
        <a:buChar char="»"/>
        <a:defRPr sz="1600" kern="1200">
          <a:solidFill>
            <a:schemeClr val="tx1">
              <a:lumMod val="7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6"/>
            <a:ext cx="7886700" cy="994172"/>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28650" y="4767264"/>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4C1CEAE3-FD97-44DC-8D39-0996EB8D0EE8}" type="datetimeFigureOut">
              <a:rPr lang="en-GB" smtClean="0"/>
              <a:t>04/06/2025</a:t>
            </a:fld>
            <a:endParaRPr lang="en-GB"/>
          </a:p>
        </p:txBody>
      </p:sp>
      <p:sp>
        <p:nvSpPr>
          <p:cNvPr id="5" name="Footer Placeholder 4"/>
          <p:cNvSpPr>
            <a:spLocks noGrp="1"/>
          </p:cNvSpPr>
          <p:nvPr>
            <p:ph type="ftr" sz="quarter" idx="3"/>
          </p:nvPr>
        </p:nvSpPr>
        <p:spPr>
          <a:xfrm>
            <a:off x="3028950" y="4767264"/>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4767264"/>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711564F2-4FC3-4444-8AA3-1C09FF358128}" type="slidenum">
              <a:rPr lang="en-GB" smtClean="0"/>
              <a:t>‹#›</a:t>
            </a:fld>
            <a:endParaRPr lang="en-GB"/>
          </a:p>
        </p:txBody>
      </p:sp>
    </p:spTree>
    <p:extLst>
      <p:ext uri="{BB962C8B-B14F-4D97-AF65-F5344CB8AC3E}">
        <p14:creationId xmlns:p14="http://schemas.microsoft.com/office/powerpoint/2010/main" val="1738055659"/>
      </p:ext>
    </p:extLst>
  </p:cSld>
  <p:clrMap bg1="lt1" tx1="dk1" bg2="lt2" tx2="dk2" accent1="accent1" accent2="accent2" accent3="accent3" accent4="accent4" accent5="accent5" accent6="accent6" hlink="hlink" folHlink="folHlink"/>
  <p:sldLayoutIdLst>
    <p:sldLayoutId id="2147483693" r:id="rId1"/>
    <p:sldLayoutId id="2147483694" r:id="rId2"/>
  </p:sldLayoutIdLst>
  <p:txStyles>
    <p:titleStyle>
      <a:lvl1pPr algn="l" defTabSz="685783"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46" indent="-171446" algn="l" defTabSz="685783"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37" indent="-171446" algn="l" defTabSz="685783"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28" indent="-171446" algn="l" defTabSz="685783"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20"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12"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03"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795"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686"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577" indent="-171446" algn="l" defTabSz="685783"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783" rtl="0" eaLnBrk="1" latinLnBrk="0" hangingPunct="1">
        <a:defRPr sz="1350" kern="1200">
          <a:solidFill>
            <a:schemeClr val="tx1"/>
          </a:solidFill>
          <a:latin typeface="+mn-lt"/>
          <a:ea typeface="+mn-ea"/>
          <a:cs typeface="+mn-cs"/>
        </a:defRPr>
      </a:lvl1pPr>
      <a:lvl2pPr marL="342892" algn="l" defTabSz="685783" rtl="0" eaLnBrk="1" latinLnBrk="0" hangingPunct="1">
        <a:defRPr sz="1350" kern="1200">
          <a:solidFill>
            <a:schemeClr val="tx1"/>
          </a:solidFill>
          <a:latin typeface="+mn-lt"/>
          <a:ea typeface="+mn-ea"/>
          <a:cs typeface="+mn-cs"/>
        </a:defRPr>
      </a:lvl2pPr>
      <a:lvl3pPr marL="685783" algn="l" defTabSz="685783" rtl="0" eaLnBrk="1" latinLnBrk="0" hangingPunct="1">
        <a:defRPr sz="1350" kern="1200">
          <a:solidFill>
            <a:schemeClr val="tx1"/>
          </a:solidFill>
          <a:latin typeface="+mn-lt"/>
          <a:ea typeface="+mn-ea"/>
          <a:cs typeface="+mn-cs"/>
        </a:defRPr>
      </a:lvl3pPr>
      <a:lvl4pPr marL="1028675" algn="l" defTabSz="685783" rtl="0" eaLnBrk="1" latinLnBrk="0" hangingPunct="1">
        <a:defRPr sz="1350" kern="1200">
          <a:solidFill>
            <a:schemeClr val="tx1"/>
          </a:solidFill>
          <a:latin typeface="+mn-lt"/>
          <a:ea typeface="+mn-ea"/>
          <a:cs typeface="+mn-cs"/>
        </a:defRPr>
      </a:lvl4pPr>
      <a:lvl5pPr marL="1371566" algn="l" defTabSz="685783" rtl="0" eaLnBrk="1" latinLnBrk="0" hangingPunct="1">
        <a:defRPr sz="1350" kern="1200">
          <a:solidFill>
            <a:schemeClr val="tx1"/>
          </a:solidFill>
          <a:latin typeface="+mn-lt"/>
          <a:ea typeface="+mn-ea"/>
          <a:cs typeface="+mn-cs"/>
        </a:defRPr>
      </a:lvl5pPr>
      <a:lvl6pPr marL="1714457" algn="l" defTabSz="685783" rtl="0" eaLnBrk="1" latinLnBrk="0" hangingPunct="1">
        <a:defRPr sz="1350" kern="1200">
          <a:solidFill>
            <a:schemeClr val="tx1"/>
          </a:solidFill>
          <a:latin typeface="+mn-lt"/>
          <a:ea typeface="+mn-ea"/>
          <a:cs typeface="+mn-cs"/>
        </a:defRPr>
      </a:lvl6pPr>
      <a:lvl7pPr marL="2057348" algn="l" defTabSz="685783" rtl="0" eaLnBrk="1" latinLnBrk="0" hangingPunct="1">
        <a:defRPr sz="1350" kern="1200">
          <a:solidFill>
            <a:schemeClr val="tx1"/>
          </a:solidFill>
          <a:latin typeface="+mn-lt"/>
          <a:ea typeface="+mn-ea"/>
          <a:cs typeface="+mn-cs"/>
        </a:defRPr>
      </a:lvl7pPr>
      <a:lvl8pPr marL="2400240" algn="l" defTabSz="685783" rtl="0" eaLnBrk="1" latinLnBrk="0" hangingPunct="1">
        <a:defRPr sz="1350" kern="1200">
          <a:solidFill>
            <a:schemeClr val="tx1"/>
          </a:solidFill>
          <a:latin typeface="+mn-lt"/>
          <a:ea typeface="+mn-ea"/>
          <a:cs typeface="+mn-cs"/>
        </a:defRPr>
      </a:lvl8pPr>
      <a:lvl9pPr marL="2743132" algn="l" defTabSz="685783" rtl="0" eaLnBrk="1" latinLnBrk="0" hangingPunct="1">
        <a:defRPr sz="135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273844"/>
            <a:ext cx="7886700" cy="994172"/>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628650" y="1369219"/>
            <a:ext cx="7886700" cy="3263504"/>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628650" y="4767263"/>
            <a:ext cx="2057400" cy="273844"/>
          </a:xfrm>
          <a:prstGeom prst="rect">
            <a:avLst/>
          </a:prstGeom>
        </p:spPr>
        <p:txBody>
          <a:bodyPr vert="horz" lIns="91440" tIns="45720" rIns="91440" bIns="45720" rtlCol="0" anchor="ctr"/>
          <a:lstStyle>
            <a:lvl1pPr algn="l">
              <a:defRPr sz="900">
                <a:solidFill>
                  <a:schemeClr val="tx1">
                    <a:tint val="75000"/>
                  </a:schemeClr>
                </a:solidFill>
              </a:defRPr>
            </a:lvl1pPr>
          </a:lstStyle>
          <a:p>
            <a:fld id="{24A138DC-A549-44FA-8E0C-8CF0BFE0798A}" type="datetimeFigureOut">
              <a:rPr lang="en-GB" smtClean="0"/>
              <a:t>04/06/2025</a:t>
            </a:fld>
            <a:endParaRPr lang="en-GB"/>
          </a:p>
        </p:txBody>
      </p:sp>
      <p:sp>
        <p:nvSpPr>
          <p:cNvPr id="5" name="Footer Placeholder 4"/>
          <p:cNvSpPr>
            <a:spLocks noGrp="1"/>
          </p:cNvSpPr>
          <p:nvPr>
            <p:ph type="ftr" sz="quarter" idx="3"/>
          </p:nvPr>
        </p:nvSpPr>
        <p:spPr>
          <a:xfrm>
            <a:off x="3028950" y="4767263"/>
            <a:ext cx="3086100" cy="273844"/>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457950" y="4767263"/>
            <a:ext cx="2057400" cy="273844"/>
          </a:xfrm>
          <a:prstGeom prst="rect">
            <a:avLst/>
          </a:prstGeom>
        </p:spPr>
        <p:txBody>
          <a:bodyPr vert="horz" lIns="91440" tIns="45720" rIns="91440" bIns="45720" rtlCol="0" anchor="ctr"/>
          <a:lstStyle>
            <a:lvl1pPr algn="r">
              <a:defRPr sz="900">
                <a:solidFill>
                  <a:schemeClr val="tx1">
                    <a:tint val="75000"/>
                  </a:schemeClr>
                </a:solidFill>
              </a:defRPr>
            </a:lvl1pPr>
          </a:lstStyle>
          <a:p>
            <a:fld id="{88A979AC-1ED7-4DEF-9B10-98B17B29D606}" type="slidenum">
              <a:rPr lang="en-GB" smtClean="0"/>
              <a:t>‹#›</a:t>
            </a:fld>
            <a:endParaRPr lang="en-GB"/>
          </a:p>
        </p:txBody>
      </p:sp>
    </p:spTree>
    <p:extLst>
      <p:ext uri="{BB962C8B-B14F-4D97-AF65-F5344CB8AC3E}">
        <p14:creationId xmlns:p14="http://schemas.microsoft.com/office/powerpoint/2010/main" val="92749617"/>
      </p:ext>
    </p:extLst>
  </p:cSld>
  <p:clrMap bg1="lt1" tx1="dk1" bg2="lt2" tx2="dk2" accent1="accent1" accent2="accent2" accent3="accent3" accent4="accent4" accent5="accent5" accent6="accent6" hlink="hlink" folHlink="folHlink"/>
  <p:sldLayoutIdLst>
    <p:sldLayoutId id="2147483696" r:id="rId1"/>
    <p:sldLayoutId id="2147483697" r:id="rId2"/>
    <p:sldLayoutId id="2147483698" r:id="rId3"/>
    <p:sldLayoutId id="2147483699" r:id="rId4"/>
    <p:sldLayoutId id="2147483700" r:id="rId5"/>
    <p:sldLayoutId id="2147483701" r:id="rId6"/>
    <p:sldLayoutId id="2147483702" r:id="rId7"/>
    <p:sldLayoutId id="2147483703" r:id="rId8"/>
    <p:sldLayoutId id="2147483704" r:id="rId9"/>
    <p:sldLayoutId id="2147483705" r:id="rId10"/>
    <p:sldLayoutId id="2147483706"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6800" y="315629"/>
            <a:ext cx="8488800" cy="375571"/>
          </a:xfrm>
          <a:prstGeom prst="rect">
            <a:avLst/>
          </a:prstGeom>
        </p:spPr>
        <p:txBody>
          <a:bodyPr vert="horz" lIns="0" tIns="0" rIns="0" bIns="0" rtlCol="0" anchor="ctr">
            <a:normAutofit/>
          </a:bodyPr>
          <a:lstStyle/>
          <a:p>
            <a:r>
              <a:rPr lang="en-US"/>
              <a:t>Click to edit Master title style</a:t>
            </a:r>
          </a:p>
        </p:txBody>
      </p:sp>
      <p:sp>
        <p:nvSpPr>
          <p:cNvPr id="3" name="Text Placeholder 2"/>
          <p:cNvSpPr>
            <a:spLocks noGrp="1"/>
          </p:cNvSpPr>
          <p:nvPr>
            <p:ph type="body" idx="1"/>
          </p:nvPr>
        </p:nvSpPr>
        <p:spPr>
          <a:xfrm>
            <a:off x="327600" y="1113750"/>
            <a:ext cx="8478000" cy="3391575"/>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Slide Number Placeholder 5"/>
          <p:cNvSpPr>
            <a:spLocks noGrp="1"/>
          </p:cNvSpPr>
          <p:nvPr>
            <p:ph type="sldNum" sz="quarter" idx="4"/>
          </p:nvPr>
        </p:nvSpPr>
        <p:spPr>
          <a:xfrm>
            <a:off x="8424000" y="4767263"/>
            <a:ext cx="392400" cy="273844"/>
          </a:xfrm>
          <a:prstGeom prst="rect">
            <a:avLst/>
          </a:prstGeom>
        </p:spPr>
        <p:txBody>
          <a:bodyPr vert="horz" lIns="91440" tIns="45720" rIns="91440" bIns="45720" rtlCol="0" anchor="ctr"/>
          <a:lstStyle>
            <a:lvl1pPr algn="r">
              <a:defRPr sz="1200">
                <a:solidFill>
                  <a:srgbClr val="009760"/>
                </a:solidFill>
              </a:defRPr>
            </a:lvl1pPr>
          </a:lstStyle>
          <a:p>
            <a:fld id="{059651BE-731E-B34C-A453-ED3D61972272}" type="slidenum">
              <a:rPr lang="en-US" smtClean="0"/>
              <a:pPr/>
              <a:t>‹#›</a:t>
            </a:fld>
            <a:endParaRPr lang="en-US"/>
          </a:p>
        </p:txBody>
      </p:sp>
    </p:spTree>
    <p:extLst>
      <p:ext uri="{BB962C8B-B14F-4D97-AF65-F5344CB8AC3E}">
        <p14:creationId xmlns:p14="http://schemas.microsoft.com/office/powerpoint/2010/main" val="1918613253"/>
      </p:ext>
    </p:extLst>
  </p:cSld>
  <p:clrMap bg1="lt1" tx1="dk1" bg2="lt2" tx2="dk2" accent1="accent1" accent2="accent2" accent3="accent3" accent4="accent4" accent5="accent5" accent6="accent6" hlink="hlink" folHlink="folHlink"/>
  <p:sldLayoutIdLst>
    <p:sldLayoutId id="2147483708" r:id="rId1"/>
    <p:sldLayoutId id="2147483709" r:id="rId2"/>
  </p:sldLayoutIdLst>
  <p:txStyles>
    <p:titleStyle>
      <a:lvl1pPr algn="l" defTabSz="457200" rtl="0" eaLnBrk="1" latinLnBrk="0" hangingPunct="1">
        <a:spcBef>
          <a:spcPct val="0"/>
        </a:spcBef>
        <a:buNone/>
        <a:defRPr sz="2800" b="0" u="none" kern="1200">
          <a:solidFill>
            <a:srgbClr val="009760"/>
          </a:solidFill>
          <a:uFill>
            <a:solidFill>
              <a:srgbClr val="00A2E5"/>
            </a:solidFill>
          </a:uFill>
          <a:latin typeface="+mj-lt"/>
          <a:ea typeface="+mj-ea"/>
          <a:cs typeface="+mj-cs"/>
        </a:defRPr>
      </a:lvl1pPr>
    </p:titleStyle>
    <p:bodyStyle>
      <a:lvl1pPr marL="342900" indent="-342900" algn="l" defTabSz="457200" rtl="0" eaLnBrk="1" latinLnBrk="0" hangingPunct="1">
        <a:spcBef>
          <a:spcPct val="20000"/>
        </a:spcBef>
        <a:buClr>
          <a:srgbClr val="009760"/>
        </a:buClr>
        <a:buFont typeface="Arial"/>
        <a:buChar char="•"/>
        <a:defRPr sz="2400" kern="1200">
          <a:solidFill>
            <a:schemeClr val="tx1"/>
          </a:solidFill>
          <a:latin typeface="+mn-lt"/>
          <a:ea typeface="+mn-ea"/>
          <a:cs typeface="+mn-cs"/>
        </a:defRPr>
      </a:lvl1pPr>
      <a:lvl2pPr marL="742950" indent="-285750" algn="l" defTabSz="457200" rtl="0" eaLnBrk="1" latinLnBrk="0" hangingPunct="1">
        <a:spcBef>
          <a:spcPct val="20000"/>
        </a:spcBef>
        <a:buClr>
          <a:srgbClr val="009760"/>
        </a:buClr>
        <a:buFont typeface="Arial"/>
        <a:buChar char="–"/>
        <a:defRPr sz="2000" kern="1200">
          <a:solidFill>
            <a:schemeClr val="tx1"/>
          </a:solidFill>
          <a:latin typeface="+mn-lt"/>
          <a:ea typeface="+mn-ea"/>
          <a:cs typeface="+mn-cs"/>
        </a:defRPr>
      </a:lvl2pPr>
      <a:lvl3pPr marL="1143000" indent="-228600" algn="l" defTabSz="457200" rtl="0" eaLnBrk="1" latinLnBrk="0" hangingPunct="1">
        <a:spcBef>
          <a:spcPct val="20000"/>
        </a:spcBef>
        <a:buClr>
          <a:srgbClr val="009760"/>
        </a:buClr>
        <a:buFont typeface="Arial"/>
        <a:buChar char="•"/>
        <a:defRPr sz="1800" kern="1200">
          <a:solidFill>
            <a:schemeClr val="tx1"/>
          </a:solidFill>
          <a:latin typeface="+mn-lt"/>
          <a:ea typeface="+mn-ea"/>
          <a:cs typeface="+mn-cs"/>
        </a:defRPr>
      </a:lvl3pPr>
      <a:lvl4pPr marL="1600200" indent="-228600" algn="l" defTabSz="457200" rtl="0" eaLnBrk="1" latinLnBrk="0" hangingPunct="1">
        <a:spcBef>
          <a:spcPct val="20000"/>
        </a:spcBef>
        <a:buClr>
          <a:srgbClr val="009760"/>
        </a:buClr>
        <a:buFont typeface="Arial"/>
        <a:buChar char="–"/>
        <a:defRPr sz="1600" kern="1200">
          <a:solidFill>
            <a:schemeClr val="tx1"/>
          </a:solidFill>
          <a:latin typeface="+mn-lt"/>
          <a:ea typeface="+mn-ea"/>
          <a:cs typeface="+mn-cs"/>
        </a:defRPr>
      </a:lvl4pPr>
      <a:lvl5pPr marL="2057400" indent="-228600" algn="l" defTabSz="457200" rtl="0" eaLnBrk="1" latinLnBrk="0" hangingPunct="1">
        <a:spcBef>
          <a:spcPct val="20000"/>
        </a:spcBef>
        <a:buClr>
          <a:srgbClr val="009760"/>
        </a:buClr>
        <a:buFont typeface="Arial"/>
        <a:buChar char="»"/>
        <a:defRPr sz="16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6800" y="315629"/>
            <a:ext cx="8488800" cy="375571"/>
          </a:xfrm>
          <a:prstGeom prst="rect">
            <a:avLst/>
          </a:prstGeom>
        </p:spPr>
        <p:txBody>
          <a:bodyPr vert="horz" lIns="0" tIns="0" rIns="0" bIns="0" rtlCol="0" anchor="ctr">
            <a:normAutofit/>
          </a:bodyPr>
          <a:lstStyle/>
          <a:p>
            <a:r>
              <a:rPr lang="en-US"/>
              <a:t>Click to edit Master title style</a:t>
            </a:r>
          </a:p>
        </p:txBody>
      </p:sp>
      <p:sp>
        <p:nvSpPr>
          <p:cNvPr id="3" name="Text Placeholder 2"/>
          <p:cNvSpPr>
            <a:spLocks noGrp="1"/>
          </p:cNvSpPr>
          <p:nvPr>
            <p:ph type="body" idx="1"/>
          </p:nvPr>
        </p:nvSpPr>
        <p:spPr>
          <a:xfrm>
            <a:off x="327600" y="1113750"/>
            <a:ext cx="8478000" cy="3391575"/>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8424000" y="4767263"/>
            <a:ext cx="392400" cy="273844"/>
          </a:xfrm>
          <a:prstGeom prst="rect">
            <a:avLst/>
          </a:prstGeom>
        </p:spPr>
        <p:txBody>
          <a:bodyPr vert="horz" lIns="91440" tIns="45720" rIns="91440" bIns="45720" rtlCol="0" anchor="ctr"/>
          <a:lstStyle>
            <a:lvl1pPr algn="r">
              <a:defRPr sz="1200">
                <a:solidFill>
                  <a:srgbClr val="00A2E5"/>
                </a:solidFill>
              </a:defRPr>
            </a:lvl1pPr>
          </a:lstStyle>
          <a:p>
            <a:fld id="{059651BE-731E-B34C-A453-ED3D61972272}" type="slidenum">
              <a:rPr lang="en-US" smtClean="0"/>
              <a:pPr/>
              <a:t>‹#›</a:t>
            </a:fld>
            <a:endParaRPr lang="en-US"/>
          </a:p>
        </p:txBody>
      </p:sp>
    </p:spTree>
    <p:extLst>
      <p:ext uri="{BB962C8B-B14F-4D97-AF65-F5344CB8AC3E}">
        <p14:creationId xmlns:p14="http://schemas.microsoft.com/office/powerpoint/2010/main" val="3292266150"/>
      </p:ext>
    </p:extLst>
  </p:cSld>
  <p:clrMap bg1="lt1" tx1="dk1" bg2="lt2" tx2="dk2" accent1="accent1" accent2="accent2" accent3="accent3" accent4="accent4" accent5="accent5" accent6="accent6" hlink="hlink" folHlink="folHlink"/>
  <p:sldLayoutIdLst>
    <p:sldLayoutId id="2147483716" r:id="rId1"/>
    <p:sldLayoutId id="2147483717" r:id="rId2"/>
    <p:sldLayoutId id="2147483718" r:id="rId3"/>
    <p:sldLayoutId id="2147483719" r:id="rId4"/>
  </p:sldLayoutIdLst>
  <p:txStyles>
    <p:titleStyle>
      <a:lvl1pPr algn="l" defTabSz="457200" rtl="0" eaLnBrk="1" latinLnBrk="0" hangingPunct="1">
        <a:spcBef>
          <a:spcPct val="0"/>
        </a:spcBef>
        <a:buNone/>
        <a:defRPr sz="2800" b="0" u="none" kern="1200">
          <a:solidFill>
            <a:srgbClr val="004685"/>
          </a:solidFill>
          <a:uFill>
            <a:solidFill>
              <a:srgbClr val="00A2E5"/>
            </a:solidFill>
          </a:uFill>
          <a:latin typeface="+mj-lt"/>
          <a:ea typeface="+mj-ea"/>
          <a:cs typeface="+mj-cs"/>
        </a:defRPr>
      </a:lvl1pPr>
    </p:titleStyle>
    <p:bodyStyle>
      <a:lvl1pPr marL="342900" indent="-342900" algn="l" defTabSz="457200" rtl="0" eaLnBrk="1" latinLnBrk="0" hangingPunct="1">
        <a:spcBef>
          <a:spcPct val="20000"/>
        </a:spcBef>
        <a:buFont typeface="Arial"/>
        <a:buChar char="•"/>
        <a:defRPr sz="2400" kern="1200">
          <a:solidFill>
            <a:schemeClr val="tx1">
              <a:lumMod val="75000"/>
            </a:schemeClr>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chemeClr val="tx1">
              <a:lumMod val="75000"/>
            </a:schemeClr>
          </a:solidFill>
          <a:latin typeface="+mn-lt"/>
          <a:ea typeface="+mn-ea"/>
          <a:cs typeface="+mn-cs"/>
        </a:defRPr>
      </a:lvl2pPr>
      <a:lvl3pPr marL="1143000" indent="-228600" algn="l" defTabSz="457200" rtl="0" eaLnBrk="1" latinLnBrk="0" hangingPunct="1">
        <a:spcBef>
          <a:spcPct val="20000"/>
        </a:spcBef>
        <a:buFont typeface="Arial"/>
        <a:buChar char="•"/>
        <a:defRPr sz="1800" kern="1200">
          <a:solidFill>
            <a:schemeClr val="tx1">
              <a:lumMod val="75000"/>
            </a:schemeClr>
          </a:solidFill>
          <a:latin typeface="+mn-lt"/>
          <a:ea typeface="+mn-ea"/>
          <a:cs typeface="+mn-cs"/>
        </a:defRPr>
      </a:lvl3pPr>
      <a:lvl4pPr marL="1600200" indent="-228600" algn="l" defTabSz="457200" rtl="0" eaLnBrk="1" latinLnBrk="0" hangingPunct="1">
        <a:spcBef>
          <a:spcPct val="20000"/>
        </a:spcBef>
        <a:buFont typeface="Arial"/>
        <a:buChar char="–"/>
        <a:defRPr sz="1600" kern="1200">
          <a:solidFill>
            <a:schemeClr val="tx1">
              <a:lumMod val="75000"/>
            </a:schemeClr>
          </a:solidFill>
          <a:latin typeface="+mn-lt"/>
          <a:ea typeface="+mn-ea"/>
          <a:cs typeface="+mn-cs"/>
        </a:defRPr>
      </a:lvl4pPr>
      <a:lvl5pPr marL="2057400" indent="-228600" algn="l" defTabSz="457200" rtl="0" eaLnBrk="1" latinLnBrk="0" hangingPunct="1">
        <a:spcBef>
          <a:spcPct val="20000"/>
        </a:spcBef>
        <a:buFont typeface="Arial"/>
        <a:buChar char="»"/>
        <a:defRPr sz="1600" kern="1200">
          <a:solidFill>
            <a:schemeClr val="tx1">
              <a:lumMod val="7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316800" y="315629"/>
            <a:ext cx="8488800" cy="375571"/>
          </a:xfrm>
          <a:prstGeom prst="rect">
            <a:avLst/>
          </a:prstGeom>
        </p:spPr>
        <p:txBody>
          <a:bodyPr vert="horz" lIns="0" tIns="0" rIns="0" bIns="0" rtlCol="0" anchor="ctr">
            <a:normAutofit/>
          </a:bodyPr>
          <a:lstStyle/>
          <a:p>
            <a:r>
              <a:rPr lang="en-US"/>
              <a:t>Click to edit Master title style</a:t>
            </a:r>
          </a:p>
        </p:txBody>
      </p:sp>
      <p:sp>
        <p:nvSpPr>
          <p:cNvPr id="3" name="Text Placeholder 2"/>
          <p:cNvSpPr>
            <a:spLocks noGrp="1"/>
          </p:cNvSpPr>
          <p:nvPr>
            <p:ph type="body" idx="1"/>
          </p:nvPr>
        </p:nvSpPr>
        <p:spPr>
          <a:xfrm>
            <a:off x="327600" y="1113750"/>
            <a:ext cx="8478000" cy="3391575"/>
          </a:xfrm>
          <a:prstGeom prst="rect">
            <a:avLst/>
          </a:prstGeom>
        </p:spPr>
        <p:txBody>
          <a:bodyPr vert="horz" lIns="0" tIns="0" rIns="0" bIns="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Slide Number Placeholder 5"/>
          <p:cNvSpPr>
            <a:spLocks noGrp="1"/>
          </p:cNvSpPr>
          <p:nvPr>
            <p:ph type="sldNum" sz="quarter" idx="4"/>
          </p:nvPr>
        </p:nvSpPr>
        <p:spPr>
          <a:xfrm>
            <a:off x="8424000" y="4767263"/>
            <a:ext cx="392400" cy="273844"/>
          </a:xfrm>
          <a:prstGeom prst="rect">
            <a:avLst/>
          </a:prstGeom>
        </p:spPr>
        <p:txBody>
          <a:bodyPr vert="horz" lIns="91440" tIns="45720" rIns="91440" bIns="45720" rtlCol="0" anchor="ctr"/>
          <a:lstStyle>
            <a:lvl1pPr algn="r">
              <a:defRPr sz="1200">
                <a:solidFill>
                  <a:srgbClr val="00A2E5"/>
                </a:solidFill>
              </a:defRPr>
            </a:lvl1pPr>
          </a:lstStyle>
          <a:p>
            <a:fld id="{059651BE-731E-B34C-A453-ED3D61972272}" type="slidenum">
              <a:rPr lang="en-US" smtClean="0"/>
              <a:pPr/>
              <a:t>‹#›</a:t>
            </a:fld>
            <a:endParaRPr lang="en-US"/>
          </a:p>
        </p:txBody>
      </p:sp>
    </p:spTree>
    <p:extLst>
      <p:ext uri="{BB962C8B-B14F-4D97-AF65-F5344CB8AC3E}">
        <p14:creationId xmlns:p14="http://schemas.microsoft.com/office/powerpoint/2010/main" val="461673539"/>
      </p:ext>
    </p:extLst>
  </p:cSld>
  <p:clrMap bg1="lt1" tx1="dk1" bg2="lt2" tx2="dk2" accent1="accent1" accent2="accent2" accent3="accent3" accent4="accent4" accent5="accent5" accent6="accent6" hlink="hlink" folHlink="folHlink"/>
  <p:sldLayoutIdLst>
    <p:sldLayoutId id="2147483721" r:id="rId1"/>
    <p:sldLayoutId id="2147483722" r:id="rId2"/>
  </p:sldLayoutIdLst>
  <p:txStyles>
    <p:titleStyle>
      <a:lvl1pPr algn="l" defTabSz="457200" rtl="0" eaLnBrk="1" latinLnBrk="0" hangingPunct="1">
        <a:spcBef>
          <a:spcPct val="0"/>
        </a:spcBef>
        <a:buNone/>
        <a:defRPr sz="2800" b="0" u="none" kern="1200">
          <a:solidFill>
            <a:srgbClr val="004685"/>
          </a:solidFill>
          <a:uFill>
            <a:solidFill>
              <a:srgbClr val="00A2E5"/>
            </a:solidFill>
          </a:uFill>
          <a:latin typeface="+mj-lt"/>
          <a:ea typeface="+mj-ea"/>
          <a:cs typeface="+mj-cs"/>
        </a:defRPr>
      </a:lvl1pPr>
    </p:titleStyle>
    <p:bodyStyle>
      <a:lvl1pPr marL="342900" indent="-342900" algn="l" defTabSz="457200" rtl="0" eaLnBrk="1" latinLnBrk="0" hangingPunct="1">
        <a:spcBef>
          <a:spcPct val="20000"/>
        </a:spcBef>
        <a:buFont typeface="Arial"/>
        <a:buChar char="•"/>
        <a:defRPr sz="2400" kern="1200">
          <a:solidFill>
            <a:srgbClr val="004685"/>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4685"/>
          </a:solidFill>
          <a:latin typeface="+mn-lt"/>
          <a:ea typeface="+mn-ea"/>
          <a:cs typeface="+mn-cs"/>
        </a:defRPr>
      </a:lvl2pPr>
      <a:lvl3pPr marL="1143000" indent="-228600" algn="l" defTabSz="457200" rtl="0" eaLnBrk="1" latinLnBrk="0" hangingPunct="1">
        <a:spcBef>
          <a:spcPct val="20000"/>
        </a:spcBef>
        <a:buFont typeface="Arial"/>
        <a:buChar char="•"/>
        <a:defRPr sz="1800" kern="1200">
          <a:solidFill>
            <a:srgbClr val="004685"/>
          </a:solidFill>
          <a:latin typeface="+mn-lt"/>
          <a:ea typeface="+mn-ea"/>
          <a:cs typeface="+mn-cs"/>
        </a:defRPr>
      </a:lvl3pPr>
      <a:lvl4pPr marL="1600200" indent="-228600" algn="l" defTabSz="457200" rtl="0" eaLnBrk="1" latinLnBrk="0" hangingPunct="1">
        <a:spcBef>
          <a:spcPct val="20000"/>
        </a:spcBef>
        <a:buFont typeface="Arial"/>
        <a:buChar char="–"/>
        <a:defRPr sz="1600" kern="1200">
          <a:solidFill>
            <a:srgbClr val="004685"/>
          </a:solidFill>
          <a:latin typeface="+mn-lt"/>
          <a:ea typeface="+mn-ea"/>
          <a:cs typeface="+mn-cs"/>
        </a:defRPr>
      </a:lvl4pPr>
      <a:lvl5pPr marL="2057400" indent="-228600" algn="l" defTabSz="457200" rtl="0" eaLnBrk="1" latinLnBrk="0" hangingPunct="1">
        <a:spcBef>
          <a:spcPct val="20000"/>
        </a:spcBef>
        <a:buFont typeface="Arial"/>
        <a:buChar char="»"/>
        <a:defRPr sz="1600" kern="1200">
          <a:solidFill>
            <a:srgbClr val="004685"/>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xml"/><Relationship Id="rId1" Type="http://schemas.openxmlformats.org/officeDocument/2006/relationships/slideLayout" Target="../slideLayouts/slideLayout11.xml"/></Relationships>
</file>

<file path=ppt/slides/_rels/slide2.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9.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9.xml"/></Relationships>
</file>

<file path=ppt/slides/_rels/slide5.xml.rels><?xml version="1.0" encoding="UTF-8" standalone="yes"?>
<Relationships xmlns="http://schemas.openxmlformats.org/package/2006/relationships"><Relationship Id="rId3" Type="http://schemas.openxmlformats.org/officeDocument/2006/relationships/hyperlink" Target="https://app.slido.com/" TargetMode="External"/><Relationship Id="rId2" Type="http://schemas.openxmlformats.org/officeDocument/2006/relationships/notesSlide" Target="../notesSlides/notesSlide3.xml"/><Relationship Id="rId1" Type="http://schemas.openxmlformats.org/officeDocument/2006/relationships/slideLayout" Target="../slideLayouts/slideLayout9.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4.xml"/><Relationship Id="rId1" Type="http://schemas.openxmlformats.org/officeDocument/2006/relationships/slideLayout" Target="../slideLayouts/slideLayout9.xml"/><Relationship Id="rId4" Type="http://schemas.openxmlformats.org/officeDocument/2006/relationships/image" Target="../media/image10.png"/></Relationships>
</file>

<file path=ppt/slides/_rels/slide9.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9.xml"/><Relationship Id="rId4" Type="http://schemas.openxmlformats.org/officeDocument/2006/relationships/hyperlink" Target="https://www.nrscotland.gov.uk/publications/projected-population-of-scotland-2022-based/" TargetMode="External"/></Relationships>
</file>

<file path=ppt/slides/_rels/slide10.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12.png"/><Relationship Id="rId7" Type="http://schemas.openxmlformats.org/officeDocument/2006/relationships/hyperlink" Target="https://www.gov.scot/publications/programme-government-2025-26/documents/" TargetMode="External"/><Relationship Id="rId2" Type="http://schemas.openxmlformats.org/officeDocument/2006/relationships/notesSlide" Target="../notesSlides/notesSlide6.xml"/><Relationship Id="rId1" Type="http://schemas.openxmlformats.org/officeDocument/2006/relationships/slideLayout" Target="../slideLayouts/slideLayout9.xml"/><Relationship Id="rId6" Type="http://schemas.openxmlformats.org/officeDocument/2006/relationships/hyperlink" Target="https://www.gov.scot/publications/nhs-scotland-operational-improvement-plan/documents/" TargetMode="External"/><Relationship Id="rId5" Type="http://schemas.openxmlformats.org/officeDocument/2006/relationships/image" Target="../media/image13.png"/><Relationship Id="rId10" Type="http://schemas.openxmlformats.org/officeDocument/2006/relationships/hyperlink" Target="https://www.healthcareimprovementscotland.scot/publications/ageing-and-frailty-standards/" TargetMode="External"/><Relationship Id="rId4" Type="http://schemas.openxmlformats.org/officeDocument/2006/relationships/hyperlink" Target="https://www.gov.scot/publications/scottish-budget-2025-2026/documents/" TargetMode="External"/><Relationship Id="rId9" Type="http://schemas.openxmlformats.org/officeDocument/2006/relationships/image" Target="../media/image15.png"/></Relationships>
</file>

<file path=ppt/slides/_rels/slide11.xml.rels><?xml version="1.0" encoding="UTF-8" standalone="yes"?>
<Relationships xmlns="http://schemas.openxmlformats.org/package/2006/relationships"><Relationship Id="rId3" Type="http://schemas.openxmlformats.org/officeDocument/2006/relationships/image" Target="../media/image16.png"/><Relationship Id="rId7" Type="http://schemas.openxmlformats.org/officeDocument/2006/relationships/image" Target="../media/image20.png"/><Relationship Id="rId2" Type="http://schemas.openxmlformats.org/officeDocument/2006/relationships/notesSlide" Target="../notesSlides/notesSlide7.xml"/><Relationship Id="rId1" Type="http://schemas.openxmlformats.org/officeDocument/2006/relationships/slideLayout" Target="../slideLayouts/slideLayout9.xml"/><Relationship Id="rId6" Type="http://schemas.openxmlformats.org/officeDocument/2006/relationships/image" Target="../media/image19.jpeg"/><Relationship Id="rId5" Type="http://schemas.openxmlformats.org/officeDocument/2006/relationships/image" Target="../media/image18.jpeg"/><Relationship Id="rId4" Type="http://schemas.openxmlformats.org/officeDocument/2006/relationships/image" Target="../media/image17.jpeg"/></Relationships>
</file>

<file path=ppt/slides/_rels/slide12.xml.rels><?xml version="1.0" encoding="UTF-8" standalone="yes"?>
<Relationships xmlns="http://schemas.openxmlformats.org/package/2006/relationships"><Relationship Id="rId8" Type="http://schemas.openxmlformats.org/officeDocument/2006/relationships/hyperlink" Target="https://ihub.scot/improvement-programmes/dementia/focus-on-dementia-improvement-programme/" TargetMode="External"/><Relationship Id="rId13" Type="http://schemas.openxmlformats.org/officeDocument/2006/relationships/hyperlink" Target="https://www.healthcareimprovementscotland.scot/inspections-reviews-and-regulation/" TargetMode="External"/><Relationship Id="rId3" Type="http://schemas.openxmlformats.org/officeDocument/2006/relationships/image" Target="../media/image21.png"/><Relationship Id="rId7" Type="http://schemas.openxmlformats.org/officeDocument/2006/relationships/hyperlink" Target="https://ihub.scot/improvement-programmes/scottish-patient-safety-programme-spsp/" TargetMode="External"/><Relationship Id="rId12" Type="http://schemas.openxmlformats.org/officeDocument/2006/relationships/hyperlink" Target="https://www.sign.ac.uk/our-guidelines/assessment-diagnosis-care-and-support-for-people-with-dementia-and-their-carers/" TargetMode="External"/><Relationship Id="rId2" Type="http://schemas.openxmlformats.org/officeDocument/2006/relationships/notesSlide" Target="../notesSlides/notesSlide8.xml"/><Relationship Id="rId1" Type="http://schemas.openxmlformats.org/officeDocument/2006/relationships/slideLayout" Target="../slideLayouts/slideLayout9.xml"/><Relationship Id="rId6" Type="http://schemas.openxmlformats.org/officeDocument/2006/relationships/hyperlink" Target="https://ihub.scot/improvement-programmes/community-care/hospital-at-home/" TargetMode="External"/><Relationship Id="rId11" Type="http://schemas.openxmlformats.org/officeDocument/2006/relationships/hyperlink" Target="https://www.healthcareimprovementscotland.scot/publications/ageing-and-frailty-standards/" TargetMode="External"/><Relationship Id="rId5" Type="http://schemas.openxmlformats.org/officeDocument/2006/relationships/hyperlink" Target="https://ihub.scot/improvement-programmes/community-care/focus-on-frailty/programme-update-january-march-2024/" TargetMode="External"/><Relationship Id="rId10" Type="http://schemas.openxmlformats.org/officeDocument/2006/relationships/hyperlink" Target="https://www.healthcareimprovementscotland.scot/improving-care/healthcare-staffing-programme/" TargetMode="External"/><Relationship Id="rId4" Type="http://schemas.openxmlformats.org/officeDocument/2006/relationships/hyperlink" Target="https://ihub.scot/" TargetMode="External"/><Relationship Id="rId9" Type="http://schemas.openxmlformats.org/officeDocument/2006/relationships/hyperlink" Target="https://www.healthcareimprovementscotland.scot/improving-care/excellence-in-care-eic/" TargetMode="External"/></Relationships>
</file>

<file path=ppt/slides/_rels/slide13.xml.rels><?xml version="1.0" encoding="UTF-8" standalone="yes"?>
<Relationships xmlns="http://schemas.openxmlformats.org/package/2006/relationships"><Relationship Id="rId8" Type="http://schemas.openxmlformats.org/officeDocument/2006/relationships/image" Target="../media/image22.emf"/><Relationship Id="rId3" Type="http://schemas.openxmlformats.org/officeDocument/2006/relationships/diagramData" Target="../diagrams/data1.xml"/><Relationship Id="rId7" Type="http://schemas.microsoft.com/office/2007/relationships/diagramDrawing" Target="../diagrams/drawing1.xml"/><Relationship Id="rId12" Type="http://schemas.openxmlformats.org/officeDocument/2006/relationships/hyperlink" Target="https://ihub.archive.nhsscotland.net/media/9183/improving-care-and-support-for-people-living-with-frailty-in-scotland.pdf" TargetMode="External"/><Relationship Id="rId2" Type="http://schemas.openxmlformats.org/officeDocument/2006/relationships/notesSlide" Target="../notesSlides/notesSlide9.xml"/><Relationship Id="rId1" Type="http://schemas.openxmlformats.org/officeDocument/2006/relationships/slideLayout" Target="../slideLayouts/slideLayout9.xml"/><Relationship Id="rId6" Type="http://schemas.openxmlformats.org/officeDocument/2006/relationships/diagramColors" Target="../diagrams/colors1.xml"/><Relationship Id="rId11" Type="http://schemas.openxmlformats.org/officeDocument/2006/relationships/image" Target="../media/image25.emf"/><Relationship Id="rId5" Type="http://schemas.openxmlformats.org/officeDocument/2006/relationships/diagramQuickStyle" Target="../diagrams/quickStyle1.xml"/><Relationship Id="rId10" Type="http://schemas.openxmlformats.org/officeDocument/2006/relationships/image" Target="../media/image24.emf"/><Relationship Id="rId4" Type="http://schemas.openxmlformats.org/officeDocument/2006/relationships/diagramLayout" Target="../diagrams/layout1.xml"/><Relationship Id="rId9" Type="http://schemas.openxmlformats.org/officeDocument/2006/relationships/image" Target="../media/image23.emf"/></Relationships>
</file>

<file path=ppt/slides/_rels/slide14.xml.rels><?xml version="1.0" encoding="UTF-8" standalone="yes"?>
<Relationships xmlns="http://schemas.openxmlformats.org/package/2006/relationships"><Relationship Id="rId3" Type="http://schemas.openxmlformats.org/officeDocument/2006/relationships/hyperlink" Target="https://rightdecisions.scot.nhs.uk/focus-on-frailty/frailty-improvement-and-implementation-programme-change-package/" TargetMode="External"/><Relationship Id="rId2" Type="http://schemas.openxmlformats.org/officeDocument/2006/relationships/notesSlide" Target="../notesSlides/notesSlide10.xml"/><Relationship Id="rId1" Type="http://schemas.openxmlformats.org/officeDocument/2006/relationships/slideLayout" Target="../slideLayouts/slideLayout9.xml"/></Relationships>
</file>

<file path=ppt/slides/_rels/slide15.xml.rels><?xml version="1.0" encoding="UTF-8" standalone="yes"?>
<Relationships xmlns="http://schemas.openxmlformats.org/package/2006/relationships"><Relationship Id="rId8" Type="http://schemas.openxmlformats.org/officeDocument/2006/relationships/image" Target="../media/image30.png"/><Relationship Id="rId3" Type="http://schemas.openxmlformats.org/officeDocument/2006/relationships/hyperlink" Target="https://ihub.archive.nhsscotland.net/improvement-programmes/community-care/focus-on-frailty/programme-updates/" TargetMode="External"/><Relationship Id="rId7" Type="http://schemas.openxmlformats.org/officeDocument/2006/relationships/image" Target="../media/image29.svg"/><Relationship Id="rId2" Type="http://schemas.openxmlformats.org/officeDocument/2006/relationships/notesSlide" Target="../notesSlides/notesSlide11.xml"/><Relationship Id="rId1" Type="http://schemas.openxmlformats.org/officeDocument/2006/relationships/slideLayout" Target="../slideLayouts/slideLayout9.xml"/><Relationship Id="rId6" Type="http://schemas.openxmlformats.org/officeDocument/2006/relationships/image" Target="../media/image28.png"/><Relationship Id="rId5" Type="http://schemas.openxmlformats.org/officeDocument/2006/relationships/image" Target="../media/image27.svg"/><Relationship Id="rId4" Type="http://schemas.openxmlformats.org/officeDocument/2006/relationships/image" Target="../media/image26.png"/><Relationship Id="rId9" Type="http://schemas.openxmlformats.org/officeDocument/2006/relationships/image" Target="../media/image31.svg"/></Relationships>
</file>

<file path=ppt/slides/_rels/slide16.xml.rels><?xml version="1.0" encoding="UTF-8" standalone="yes"?>
<Relationships xmlns="http://schemas.openxmlformats.org/package/2006/relationships"><Relationship Id="rId3" Type="http://schemas.openxmlformats.org/officeDocument/2006/relationships/notesSlide" Target="../notesSlides/notesSlide12.xml"/><Relationship Id="rId7" Type="http://schemas.openxmlformats.org/officeDocument/2006/relationships/image" Target="../media/image35.svg"/><Relationship Id="rId2" Type="http://schemas.openxmlformats.org/officeDocument/2006/relationships/slideLayout" Target="../slideLayouts/slideLayout2.xml"/><Relationship Id="rId1" Type="http://schemas.openxmlformats.org/officeDocument/2006/relationships/tags" Target="../tags/tag2.xml"/><Relationship Id="rId6" Type="http://schemas.openxmlformats.org/officeDocument/2006/relationships/image" Target="../media/image34.png"/><Relationship Id="rId5" Type="http://schemas.openxmlformats.org/officeDocument/2006/relationships/image" Target="../media/image33.svg"/><Relationship Id="rId4" Type="http://schemas.openxmlformats.org/officeDocument/2006/relationships/image" Target="../media/image32.png"/></Relationships>
</file>

<file path=ppt/slides/_rels/slide17.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notesSlide" Target="../notesSlides/notesSlide14.xml"/><Relationship Id="rId1" Type="http://schemas.openxmlformats.org/officeDocument/2006/relationships/slideLayout" Target="../slideLayouts/slideLayout9.xml"/><Relationship Id="rId5" Type="http://schemas.openxmlformats.org/officeDocument/2006/relationships/image" Target="../media/image38.png"/><Relationship Id="rId4" Type="http://schemas.openxmlformats.org/officeDocument/2006/relationships/hyperlink" Target="https://www.healthcareimprovementscotland.scot/publications/foundations-for-hospital-front-door-and-community-frailty-services-april-2025/" TargetMode="External"/></Relationships>
</file>

<file path=ppt/slides/_rels/slide19.xml.rels><?xml version="1.0" encoding="UTF-8" standalone="yes"?>
<Relationships xmlns="http://schemas.openxmlformats.org/package/2006/relationships"><Relationship Id="rId3" Type="http://schemas.openxmlformats.org/officeDocument/2006/relationships/image" Target="../media/image39.png"/><Relationship Id="rId2" Type="http://schemas.openxmlformats.org/officeDocument/2006/relationships/notesSlide" Target="../notesSlides/notesSlide15.xml"/><Relationship Id="rId1" Type="http://schemas.openxmlformats.org/officeDocument/2006/relationships/slideLayout" Target="../slideLayouts/slideLayout9.xml"/><Relationship Id="rId5" Type="http://schemas.openxmlformats.org/officeDocument/2006/relationships/image" Target="../media/image38.png"/><Relationship Id="rId4" Type="http://schemas.openxmlformats.org/officeDocument/2006/relationships/hyperlink" Target="https://www.healthcareimprovementscotland.scot/publications/foundations-for-hospital-front-door-and-community-frailty-services-april-2025/" TargetMode="External"/></Relationships>
</file>

<file path=ppt/slides/_rels/slide20.xml.rels><?xml version="1.0" encoding="UTF-8" standalone="yes"?>
<Relationships xmlns="http://schemas.openxmlformats.org/package/2006/relationships"><Relationship Id="rId8" Type="http://schemas.openxmlformats.org/officeDocument/2006/relationships/image" Target="../media/image43.svg"/><Relationship Id="rId3" Type="http://schemas.openxmlformats.org/officeDocument/2006/relationships/notesSlide" Target="../notesSlides/notesSlide16.xml"/><Relationship Id="rId7" Type="http://schemas.openxmlformats.org/officeDocument/2006/relationships/image" Target="../media/image42.png"/><Relationship Id="rId12" Type="http://schemas.openxmlformats.org/officeDocument/2006/relationships/image" Target="../media/image47.svg"/><Relationship Id="rId2" Type="http://schemas.openxmlformats.org/officeDocument/2006/relationships/slideLayout" Target="../slideLayouts/slideLayout2.xml"/><Relationship Id="rId1" Type="http://schemas.openxmlformats.org/officeDocument/2006/relationships/tags" Target="../tags/tag3.xml"/><Relationship Id="rId6" Type="http://schemas.openxmlformats.org/officeDocument/2006/relationships/image" Target="../media/image41.svg"/><Relationship Id="rId11" Type="http://schemas.openxmlformats.org/officeDocument/2006/relationships/image" Target="../media/image46.png"/><Relationship Id="rId5" Type="http://schemas.openxmlformats.org/officeDocument/2006/relationships/image" Target="../media/image40.png"/><Relationship Id="rId10" Type="http://schemas.openxmlformats.org/officeDocument/2006/relationships/image" Target="../media/image45.svg"/><Relationship Id="rId4" Type="http://schemas.openxmlformats.org/officeDocument/2006/relationships/hyperlink" Target="https://teams.microsoft.com/l/team/19%3A694f22ec978a436ea701d4e82e725ff0%40thread.tacv2/conversations?groupId=3bee3d91-af9e-4daf-9bee-83b0fc3b75e3&amp;tenantId=10efe0bd-a030-4bca-809c-b5e6745e499a" TargetMode="External"/><Relationship Id="rId9" Type="http://schemas.openxmlformats.org/officeDocument/2006/relationships/image" Target="../media/image44.png"/></Relationships>
</file>

<file path=ppt/slides/_rels/slide21.xml.rels><?xml version="1.0" encoding="UTF-8" standalone="yes"?>
<Relationships xmlns="http://schemas.openxmlformats.org/package/2006/relationships"><Relationship Id="rId8" Type="http://schemas.openxmlformats.org/officeDocument/2006/relationships/hyperlink" Target="https://ihub.scot/improvement-programmes/dementia/focus-on-dementia-improvement-programme/" TargetMode="External"/><Relationship Id="rId13" Type="http://schemas.openxmlformats.org/officeDocument/2006/relationships/hyperlink" Target="https://www.healthcareimprovementscotland.scot/inspections-reviews-and-regulation/" TargetMode="External"/><Relationship Id="rId3" Type="http://schemas.openxmlformats.org/officeDocument/2006/relationships/image" Target="../media/image21.png"/><Relationship Id="rId7" Type="http://schemas.openxmlformats.org/officeDocument/2006/relationships/hyperlink" Target="https://ihub.scot/improvement-programmes/scottish-patient-safety-programme-spsp/" TargetMode="External"/><Relationship Id="rId12" Type="http://schemas.openxmlformats.org/officeDocument/2006/relationships/hyperlink" Target="https://www.sign.ac.uk/our-guidelines/assessment-diagnosis-care-and-support-for-people-with-dementia-and-their-carers/" TargetMode="External"/><Relationship Id="rId2" Type="http://schemas.openxmlformats.org/officeDocument/2006/relationships/notesSlide" Target="../notesSlides/notesSlide17.xml"/><Relationship Id="rId1" Type="http://schemas.openxmlformats.org/officeDocument/2006/relationships/slideLayout" Target="../slideLayouts/slideLayout9.xml"/><Relationship Id="rId6" Type="http://schemas.openxmlformats.org/officeDocument/2006/relationships/hyperlink" Target="https://ihub.scot/improvement-programmes/community-care/hospital-at-home/" TargetMode="External"/><Relationship Id="rId11" Type="http://schemas.openxmlformats.org/officeDocument/2006/relationships/hyperlink" Target="https://www.healthcareimprovementscotland.scot/publications/ageing-and-frailty-standards/" TargetMode="External"/><Relationship Id="rId5" Type="http://schemas.openxmlformats.org/officeDocument/2006/relationships/hyperlink" Target="https://ihub.scot/improvement-programmes/community-care/focus-on-frailty/programme-update-january-march-2024/" TargetMode="External"/><Relationship Id="rId10" Type="http://schemas.openxmlformats.org/officeDocument/2006/relationships/hyperlink" Target="https://www.healthcareimprovementscotland.scot/improving-care/healthcare-staffing-programme/" TargetMode="External"/><Relationship Id="rId4" Type="http://schemas.openxmlformats.org/officeDocument/2006/relationships/hyperlink" Target="https://ihub.scot/" TargetMode="External"/><Relationship Id="rId9" Type="http://schemas.openxmlformats.org/officeDocument/2006/relationships/hyperlink" Target="https://www.healthcareimprovementscotland.scot/improving-care/excellence-in-care-eic/" TargetMode="External"/></Relationships>
</file>

<file path=ppt/slides/_rels/slide22.xml.rels><?xml version="1.0" encoding="UTF-8" standalone="yes"?>
<Relationships xmlns="http://schemas.openxmlformats.org/package/2006/relationships"><Relationship Id="rId2" Type="http://schemas.openxmlformats.org/officeDocument/2006/relationships/image" Target="../media/image48.jpeg"/><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18.xml"/><Relationship Id="rId1" Type="http://schemas.openxmlformats.org/officeDocument/2006/relationships/slideLayout" Target="../slideLayouts/slideLayout5.xml"/><Relationship Id="rId4" Type="http://schemas.openxmlformats.org/officeDocument/2006/relationships/image" Target="../media/image50.png"/></Relationships>
</file>

<file path=ppt/slides/_rels/slide24.xml.rels><?xml version="1.0" encoding="UTF-8" standalone="yes"?>
<Relationships xmlns="http://schemas.openxmlformats.org/package/2006/relationships"><Relationship Id="rId3" Type="http://schemas.openxmlformats.org/officeDocument/2006/relationships/hyperlink" Target="https://www.bgs.org.uk/resources/scottish-care-of-older-people-scoop-project" TargetMode="External"/><Relationship Id="rId2" Type="http://schemas.openxmlformats.org/officeDocument/2006/relationships/notesSlide" Target="../notesSlides/notesSlide19.xml"/><Relationship Id="rId1" Type="http://schemas.openxmlformats.org/officeDocument/2006/relationships/slideLayout" Target="../slideLayouts/slideLayout9.xml"/><Relationship Id="rId5" Type="http://schemas.openxmlformats.org/officeDocument/2006/relationships/image" Target="../media/image51.png"/><Relationship Id="rId4" Type="http://schemas.openxmlformats.org/officeDocument/2006/relationships/hyperlink" Target="https://www.bgs.org.uk/joining-the-dots-a-blueprint-for-preventing-and-managing-frailty-in-older-people" TargetMode="External"/></Relationships>
</file>

<file path=ppt/slides/_rels/slide25.xml.rels><?xml version="1.0" encoding="UTF-8" standalone="yes"?>
<Relationships xmlns="http://schemas.openxmlformats.org/package/2006/relationships"><Relationship Id="rId3" Type="http://schemas.openxmlformats.org/officeDocument/2006/relationships/image" Target="../media/image52.png"/><Relationship Id="rId7" Type="http://schemas.openxmlformats.org/officeDocument/2006/relationships/image" Target="../media/image56.png"/><Relationship Id="rId2" Type="http://schemas.openxmlformats.org/officeDocument/2006/relationships/notesSlide" Target="../notesSlides/notesSlide20.xml"/><Relationship Id="rId1" Type="http://schemas.openxmlformats.org/officeDocument/2006/relationships/slideLayout" Target="../slideLayouts/slideLayout9.xml"/><Relationship Id="rId6" Type="http://schemas.openxmlformats.org/officeDocument/2006/relationships/image" Target="../media/image55.png"/><Relationship Id="rId5" Type="http://schemas.openxmlformats.org/officeDocument/2006/relationships/image" Target="../media/image54.png"/><Relationship Id="rId4" Type="http://schemas.openxmlformats.org/officeDocument/2006/relationships/image" Target="../media/image53.png"/></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9.xml"/></Relationships>
</file>

<file path=ppt/slides/_rels/slide27.xml.rels><?xml version="1.0" encoding="UTF-8" standalone="yes"?>
<Relationships xmlns="http://schemas.openxmlformats.org/package/2006/relationships"><Relationship Id="rId3" Type="http://schemas.openxmlformats.org/officeDocument/2006/relationships/diagramData" Target="../diagrams/data2.xml"/><Relationship Id="rId7" Type="http://schemas.microsoft.com/office/2007/relationships/diagramDrawing" Target="../diagrams/drawing2.xml"/><Relationship Id="rId2" Type="http://schemas.openxmlformats.org/officeDocument/2006/relationships/notesSlide" Target="../notesSlides/notesSlide22.xml"/><Relationship Id="rId1" Type="http://schemas.openxmlformats.org/officeDocument/2006/relationships/slideLayout" Target="../slideLayouts/slideLayout9.xml"/><Relationship Id="rId6" Type="http://schemas.openxmlformats.org/officeDocument/2006/relationships/diagramColors" Target="../diagrams/colors2.xml"/><Relationship Id="rId5" Type="http://schemas.openxmlformats.org/officeDocument/2006/relationships/diagramQuickStyle" Target="../diagrams/quickStyle2.xml"/><Relationship Id="rId4" Type="http://schemas.openxmlformats.org/officeDocument/2006/relationships/diagramLayout" Target="../diagrams/layout2.xml"/></Relationships>
</file>

<file path=ppt/slides/_rels/slide28.xml.rels><?xml version="1.0" encoding="UTF-8" standalone="yes"?>
<Relationships xmlns="http://schemas.openxmlformats.org/package/2006/relationships"><Relationship Id="rId8" Type="http://schemas.openxmlformats.org/officeDocument/2006/relationships/diagramData" Target="../diagrams/data4.xml"/><Relationship Id="rId3" Type="http://schemas.openxmlformats.org/officeDocument/2006/relationships/diagramData" Target="../diagrams/data3.xml"/><Relationship Id="rId7" Type="http://schemas.microsoft.com/office/2007/relationships/diagramDrawing" Target="../diagrams/drawing3.xml"/><Relationship Id="rId12" Type="http://schemas.microsoft.com/office/2007/relationships/diagramDrawing" Target="../diagrams/drawing4.xml"/><Relationship Id="rId2" Type="http://schemas.openxmlformats.org/officeDocument/2006/relationships/notesSlide" Target="../notesSlides/notesSlide23.xml"/><Relationship Id="rId1" Type="http://schemas.openxmlformats.org/officeDocument/2006/relationships/slideLayout" Target="../slideLayouts/slideLayout9.xml"/><Relationship Id="rId6" Type="http://schemas.openxmlformats.org/officeDocument/2006/relationships/diagramColors" Target="../diagrams/colors3.xml"/><Relationship Id="rId11" Type="http://schemas.openxmlformats.org/officeDocument/2006/relationships/diagramColors" Target="../diagrams/colors4.xml"/><Relationship Id="rId5" Type="http://schemas.openxmlformats.org/officeDocument/2006/relationships/diagramQuickStyle" Target="../diagrams/quickStyle3.xml"/><Relationship Id="rId10" Type="http://schemas.openxmlformats.org/officeDocument/2006/relationships/diagramQuickStyle" Target="../diagrams/quickStyle4.xml"/><Relationship Id="rId4" Type="http://schemas.openxmlformats.org/officeDocument/2006/relationships/diagramLayout" Target="../diagrams/layout3.xml"/><Relationship Id="rId9" Type="http://schemas.openxmlformats.org/officeDocument/2006/relationships/diagramLayout" Target="../diagrams/layout4.xml"/></Relationships>
</file>

<file path=ppt/slides/_rels/slide29.xml.rels><?xml version="1.0" encoding="UTF-8" standalone="yes"?>
<Relationships xmlns="http://schemas.openxmlformats.org/package/2006/relationships"><Relationship Id="rId8" Type="http://schemas.openxmlformats.org/officeDocument/2006/relationships/image" Target="../media/image68.svg"/><Relationship Id="rId13" Type="http://schemas.openxmlformats.org/officeDocument/2006/relationships/image" Target="../media/image73.png"/><Relationship Id="rId18" Type="http://schemas.openxmlformats.org/officeDocument/2006/relationships/image" Target="../media/image78.svg"/><Relationship Id="rId26" Type="http://schemas.openxmlformats.org/officeDocument/2006/relationships/image" Target="../media/image86.svg"/><Relationship Id="rId3" Type="http://schemas.openxmlformats.org/officeDocument/2006/relationships/image" Target="../media/image63.png"/><Relationship Id="rId21" Type="http://schemas.openxmlformats.org/officeDocument/2006/relationships/image" Target="../media/image81.png"/><Relationship Id="rId7" Type="http://schemas.openxmlformats.org/officeDocument/2006/relationships/image" Target="../media/image67.png"/><Relationship Id="rId12" Type="http://schemas.openxmlformats.org/officeDocument/2006/relationships/image" Target="../media/image72.svg"/><Relationship Id="rId17" Type="http://schemas.openxmlformats.org/officeDocument/2006/relationships/image" Target="../media/image77.png"/><Relationship Id="rId25" Type="http://schemas.openxmlformats.org/officeDocument/2006/relationships/image" Target="../media/image85.png"/><Relationship Id="rId2" Type="http://schemas.openxmlformats.org/officeDocument/2006/relationships/notesSlide" Target="../notesSlides/notesSlide24.xml"/><Relationship Id="rId16" Type="http://schemas.openxmlformats.org/officeDocument/2006/relationships/image" Target="../media/image76.svg"/><Relationship Id="rId20" Type="http://schemas.openxmlformats.org/officeDocument/2006/relationships/image" Target="../media/image80.svg"/><Relationship Id="rId1" Type="http://schemas.openxmlformats.org/officeDocument/2006/relationships/slideLayout" Target="../slideLayouts/slideLayout9.xml"/><Relationship Id="rId6" Type="http://schemas.openxmlformats.org/officeDocument/2006/relationships/image" Target="../media/image66.svg"/><Relationship Id="rId11" Type="http://schemas.openxmlformats.org/officeDocument/2006/relationships/image" Target="../media/image71.png"/><Relationship Id="rId24" Type="http://schemas.openxmlformats.org/officeDocument/2006/relationships/image" Target="../media/image84.png"/><Relationship Id="rId5" Type="http://schemas.openxmlformats.org/officeDocument/2006/relationships/image" Target="../media/image65.png"/><Relationship Id="rId15" Type="http://schemas.openxmlformats.org/officeDocument/2006/relationships/image" Target="../media/image75.png"/><Relationship Id="rId23" Type="http://schemas.openxmlformats.org/officeDocument/2006/relationships/image" Target="../media/image83.png"/><Relationship Id="rId10" Type="http://schemas.openxmlformats.org/officeDocument/2006/relationships/image" Target="../media/image70.svg"/><Relationship Id="rId19" Type="http://schemas.openxmlformats.org/officeDocument/2006/relationships/image" Target="../media/image79.png"/><Relationship Id="rId4" Type="http://schemas.openxmlformats.org/officeDocument/2006/relationships/image" Target="../media/image64.svg"/><Relationship Id="rId9" Type="http://schemas.openxmlformats.org/officeDocument/2006/relationships/image" Target="../media/image69.png"/><Relationship Id="rId14" Type="http://schemas.openxmlformats.org/officeDocument/2006/relationships/image" Target="../media/image74.svg"/><Relationship Id="rId22" Type="http://schemas.openxmlformats.org/officeDocument/2006/relationships/image" Target="../media/image82.png"/></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3" Type="http://schemas.openxmlformats.org/officeDocument/2006/relationships/image" Target="../media/image87.png"/><Relationship Id="rId2" Type="http://schemas.openxmlformats.org/officeDocument/2006/relationships/notesSlide" Target="../notesSlides/notesSlide26.xml"/><Relationship Id="rId1" Type="http://schemas.openxmlformats.org/officeDocument/2006/relationships/slideLayout" Target="../slideLayouts/slideLayout9.xml"/><Relationship Id="rId5" Type="http://schemas.openxmlformats.org/officeDocument/2006/relationships/image" Target="../media/image89.png"/><Relationship Id="rId4" Type="http://schemas.openxmlformats.org/officeDocument/2006/relationships/image" Target="../media/image88.png"/></Relationships>
</file>

<file path=ppt/slides/_rels/slide32.xml.rels><?xml version="1.0" encoding="UTF-8" standalone="yes"?>
<Relationships xmlns="http://schemas.openxmlformats.org/package/2006/relationships"><Relationship Id="rId3" Type="http://schemas.openxmlformats.org/officeDocument/2006/relationships/image" Target="../media/image90.png"/><Relationship Id="rId2" Type="http://schemas.openxmlformats.org/officeDocument/2006/relationships/notesSlide" Target="../notesSlides/notesSlide27.xml"/><Relationship Id="rId1" Type="http://schemas.openxmlformats.org/officeDocument/2006/relationships/slideLayout" Target="../slideLayouts/slideLayout9.xml"/><Relationship Id="rId5" Type="http://schemas.openxmlformats.org/officeDocument/2006/relationships/image" Target="../media/image92.png"/><Relationship Id="rId4" Type="http://schemas.openxmlformats.org/officeDocument/2006/relationships/image" Target="../media/image91.png"/></Relationships>
</file>

<file path=ppt/slides/_rels/slide33.xml.rels><?xml version="1.0" encoding="UTF-8" standalone="yes"?>
<Relationships xmlns="http://schemas.openxmlformats.org/package/2006/relationships"><Relationship Id="rId2" Type="http://schemas.openxmlformats.org/officeDocument/2006/relationships/image" Target="../media/image93.jpeg"/><Relationship Id="rId1" Type="http://schemas.openxmlformats.org/officeDocument/2006/relationships/slideLayout" Target="../slideLayouts/slideLayout9.xml"/></Relationships>
</file>

<file path=ppt/slides/_rels/slide34.xml.rels><?xml version="1.0" encoding="UTF-8" standalone="yes"?>
<Relationships xmlns="http://schemas.openxmlformats.org/package/2006/relationships"><Relationship Id="rId3" Type="http://schemas.openxmlformats.org/officeDocument/2006/relationships/image" Target="../media/image95.emf"/><Relationship Id="rId2" Type="http://schemas.openxmlformats.org/officeDocument/2006/relationships/image" Target="../media/image94.png"/><Relationship Id="rId1" Type="http://schemas.openxmlformats.org/officeDocument/2006/relationships/slideLayout" Target="../slideLayouts/slideLayout13.xml"/><Relationship Id="rId4" Type="http://schemas.openxmlformats.org/officeDocument/2006/relationships/image" Target="../media/image96.emf"/></Relationships>
</file>

<file path=ppt/slides/_rels/slide35.xml.rels><?xml version="1.0" encoding="UTF-8" standalone="yes"?>
<Relationships xmlns="http://schemas.openxmlformats.org/package/2006/relationships"><Relationship Id="rId2" Type="http://schemas.openxmlformats.org/officeDocument/2006/relationships/image" Target="../media/image97.png"/><Relationship Id="rId1" Type="http://schemas.openxmlformats.org/officeDocument/2006/relationships/slideLayout" Target="../slideLayouts/slideLayout14.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99.png"/><Relationship Id="rId2" Type="http://schemas.openxmlformats.org/officeDocument/2006/relationships/image" Target="../media/image98.png"/><Relationship Id="rId1" Type="http://schemas.openxmlformats.org/officeDocument/2006/relationships/slideLayout" Target="../slideLayouts/slideLayout19.xml"/></Relationships>
</file>

<file path=ppt/slides/_rels/slide38.xml.rels><?xml version="1.0" encoding="UTF-8" standalone="yes"?>
<Relationships xmlns="http://schemas.openxmlformats.org/package/2006/relationships"><Relationship Id="rId2" Type="http://schemas.openxmlformats.org/officeDocument/2006/relationships/image" Target="../media/image100.png"/><Relationship Id="rId1" Type="http://schemas.openxmlformats.org/officeDocument/2006/relationships/slideLayout" Target="../slideLayouts/slideLayout19.xml"/></Relationships>
</file>

<file path=ppt/slides/_rels/slide39.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19.xml"/></Relationships>
</file>

<file path=ppt/slides/_rels/slide40.xml.rels><?xml version="1.0" encoding="UTF-8" standalone="yes"?>
<Relationships xmlns="http://schemas.openxmlformats.org/package/2006/relationships"><Relationship Id="rId2" Type="http://schemas.openxmlformats.org/officeDocument/2006/relationships/image" Target="../media/image103.png"/><Relationship Id="rId1" Type="http://schemas.openxmlformats.org/officeDocument/2006/relationships/slideLayout" Target="../slideLayouts/slideLayout19.xml"/></Relationships>
</file>

<file path=ppt/slides/_rels/slide41.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14.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42.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jpeg"/><Relationship Id="rId1" Type="http://schemas.openxmlformats.org/officeDocument/2006/relationships/slideLayout" Target="../slideLayouts/slideLayout14.xml"/></Relationships>
</file>

<file path=ppt/slides/_rels/slide4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mp4"/><Relationship Id="rId1" Type="http://schemas.microsoft.com/office/2007/relationships/media" Target="../media/media1.mp4"/><Relationship Id="rId4" Type="http://schemas.openxmlformats.org/officeDocument/2006/relationships/image" Target="../media/image106.png"/></Relationships>
</file>

<file path=ppt/slides/_rels/slide44.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9.xml"/></Relationships>
</file>

<file path=ppt/slides/_rels/slide45.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notesSlide" Target="../notesSlides/notesSlide28.xml"/><Relationship Id="rId1" Type="http://schemas.openxmlformats.org/officeDocument/2006/relationships/slideLayout" Target="../slideLayouts/slideLayout5.xml"/><Relationship Id="rId5" Type="http://schemas.openxmlformats.org/officeDocument/2006/relationships/image" Target="../media/image108.png"/><Relationship Id="rId4" Type="http://schemas.openxmlformats.org/officeDocument/2006/relationships/image" Target="../media/image50.png"/></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9.xml"/></Relationships>
</file>

<file path=ppt/slides/_rels/slide47.xml.rels><?xml version="1.0" encoding="UTF-8" standalone="yes"?>
<Relationships xmlns="http://schemas.openxmlformats.org/package/2006/relationships"><Relationship Id="rId3" Type="http://schemas.openxmlformats.org/officeDocument/2006/relationships/image" Target="../media/image109.png"/><Relationship Id="rId2" Type="http://schemas.openxmlformats.org/officeDocument/2006/relationships/notesSlide" Target="../notesSlides/notesSlide30.xml"/><Relationship Id="rId1" Type="http://schemas.openxmlformats.org/officeDocument/2006/relationships/slideLayout" Target="../slideLayouts/slideLayout9.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110.png"/><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3" Type="http://schemas.openxmlformats.org/officeDocument/2006/relationships/image" Target="../media/image111.png"/><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3" Type="http://schemas.openxmlformats.org/officeDocument/2006/relationships/image" Target="../media/image112.png"/><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113.emf"/><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54.xml.rels><?xml version="1.0" encoding="UTF-8" standalone="yes"?>
<Relationships xmlns="http://schemas.openxmlformats.org/package/2006/relationships"><Relationship Id="rId3" Type="http://schemas.openxmlformats.org/officeDocument/2006/relationships/image" Target="../media/image114.png"/><Relationship Id="rId2" Type="http://schemas.openxmlformats.org/officeDocument/2006/relationships/notesSlide" Target="../notesSlides/notesSlide37.xml"/><Relationship Id="rId1" Type="http://schemas.openxmlformats.org/officeDocument/2006/relationships/slideLayout" Target="../slideLayouts/slideLayout7.xml"/><Relationship Id="rId5" Type="http://schemas.openxmlformats.org/officeDocument/2006/relationships/image" Target="../media/image116.png"/><Relationship Id="rId4" Type="http://schemas.openxmlformats.org/officeDocument/2006/relationships/image" Target="../media/image115.png"/></Relationships>
</file>

<file path=ppt/slides/_rels/slide55.xml.rels><?xml version="1.0" encoding="UTF-8" standalone="yes"?>
<Relationships xmlns="http://schemas.openxmlformats.org/package/2006/relationships"><Relationship Id="rId3" Type="http://schemas.openxmlformats.org/officeDocument/2006/relationships/image" Target="../media/image117.png"/><Relationship Id="rId2" Type="http://schemas.openxmlformats.org/officeDocument/2006/relationships/notesSlide" Target="../notesSlides/notesSlide38.xml"/><Relationship Id="rId1" Type="http://schemas.openxmlformats.org/officeDocument/2006/relationships/slideLayout" Target="../slideLayouts/slideLayout7.xml"/><Relationship Id="rId4" Type="http://schemas.openxmlformats.org/officeDocument/2006/relationships/image" Target="../media/image118.png"/></Relationships>
</file>

<file path=ppt/slides/_rels/slide56.xml.rels><?xml version="1.0" encoding="UTF-8" standalone="yes"?>
<Relationships xmlns="http://schemas.openxmlformats.org/package/2006/relationships"><Relationship Id="rId3" Type="http://schemas.openxmlformats.org/officeDocument/2006/relationships/image" Target="../media/image119.png"/><Relationship Id="rId2" Type="http://schemas.openxmlformats.org/officeDocument/2006/relationships/notesSlide" Target="../notesSlides/notesSlide39.xml"/><Relationship Id="rId1" Type="http://schemas.openxmlformats.org/officeDocument/2006/relationships/slideLayout" Target="../slideLayouts/slideLayout29.xml"/><Relationship Id="rId4" Type="http://schemas.openxmlformats.org/officeDocument/2006/relationships/image" Target="../media/image120.png"/></Relationships>
</file>

<file path=ppt/slides/_rels/slide57.xml.rels><?xml version="1.0" encoding="UTF-8" standalone="yes"?>
<Relationships xmlns="http://schemas.openxmlformats.org/package/2006/relationships"><Relationship Id="rId8" Type="http://schemas.openxmlformats.org/officeDocument/2006/relationships/image" Target="../media/image126.png"/><Relationship Id="rId3" Type="http://schemas.openxmlformats.org/officeDocument/2006/relationships/image" Target="../media/image121.png"/><Relationship Id="rId7" Type="http://schemas.openxmlformats.org/officeDocument/2006/relationships/image" Target="../media/image125.png"/><Relationship Id="rId2" Type="http://schemas.openxmlformats.org/officeDocument/2006/relationships/notesSlide" Target="../notesSlides/notesSlide40.xml"/><Relationship Id="rId1" Type="http://schemas.openxmlformats.org/officeDocument/2006/relationships/slideLayout" Target="../slideLayouts/slideLayout9.xml"/><Relationship Id="rId6" Type="http://schemas.openxmlformats.org/officeDocument/2006/relationships/image" Target="../media/image124.png"/><Relationship Id="rId5" Type="http://schemas.openxmlformats.org/officeDocument/2006/relationships/image" Target="../media/image123.png"/><Relationship Id="rId10" Type="http://schemas.openxmlformats.org/officeDocument/2006/relationships/image" Target="../media/image128.png"/><Relationship Id="rId4" Type="http://schemas.openxmlformats.org/officeDocument/2006/relationships/image" Target="../media/image122.png"/><Relationship Id="rId9" Type="http://schemas.openxmlformats.org/officeDocument/2006/relationships/image" Target="../media/image127.png"/></Relationships>
</file>

<file path=ppt/slides/_rels/slide58.xml.rels><?xml version="1.0" encoding="UTF-8" standalone="yes"?>
<Relationships xmlns="http://schemas.openxmlformats.org/package/2006/relationships"><Relationship Id="rId3" Type="http://schemas.openxmlformats.org/officeDocument/2006/relationships/image" Target="../media/image129.png"/><Relationship Id="rId2" Type="http://schemas.openxmlformats.org/officeDocument/2006/relationships/notesSlide" Target="../notesSlides/notesSlide41.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130.png"/><Relationship Id="rId2" Type="http://schemas.openxmlformats.org/officeDocument/2006/relationships/notesSlide" Target="../notesSlides/notesSlide42.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3" Type="http://schemas.openxmlformats.org/officeDocument/2006/relationships/image" Target="../media/image131.pn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8" Type="http://schemas.openxmlformats.org/officeDocument/2006/relationships/image" Target="../media/image137.png"/><Relationship Id="rId3" Type="http://schemas.openxmlformats.org/officeDocument/2006/relationships/image" Target="../media/image132.png"/><Relationship Id="rId7" Type="http://schemas.openxmlformats.org/officeDocument/2006/relationships/image" Target="../media/image136.png"/><Relationship Id="rId2" Type="http://schemas.openxmlformats.org/officeDocument/2006/relationships/notesSlide" Target="../notesSlides/notesSlide44.xml"/><Relationship Id="rId1" Type="http://schemas.openxmlformats.org/officeDocument/2006/relationships/slideLayout" Target="../slideLayouts/slideLayout29.xml"/><Relationship Id="rId6" Type="http://schemas.openxmlformats.org/officeDocument/2006/relationships/image" Target="../media/image135.png"/><Relationship Id="rId5" Type="http://schemas.openxmlformats.org/officeDocument/2006/relationships/image" Target="../media/image134.png"/><Relationship Id="rId4" Type="http://schemas.openxmlformats.org/officeDocument/2006/relationships/image" Target="../media/image133.png"/><Relationship Id="rId9" Type="http://schemas.openxmlformats.org/officeDocument/2006/relationships/image" Target="../media/image138.svg"/></Relationships>
</file>

<file path=ppt/slides/_rels/slide62.xml.rels><?xml version="1.0" encoding="UTF-8" standalone="yes"?>
<Relationships xmlns="http://schemas.openxmlformats.org/package/2006/relationships"><Relationship Id="rId3" Type="http://schemas.openxmlformats.org/officeDocument/2006/relationships/image" Target="../media/image139.png"/><Relationship Id="rId2" Type="http://schemas.openxmlformats.org/officeDocument/2006/relationships/notesSlide" Target="../notesSlides/notesSlide45.xml"/><Relationship Id="rId1" Type="http://schemas.openxmlformats.org/officeDocument/2006/relationships/slideLayout" Target="../slideLayouts/slideLayout9.xml"/></Relationships>
</file>

<file path=ppt/slides/_rels/slide63.xml.rels><?xml version="1.0" encoding="UTF-8" standalone="yes"?>
<Relationships xmlns="http://schemas.openxmlformats.org/package/2006/relationships"><Relationship Id="rId2" Type="http://schemas.openxmlformats.org/officeDocument/2006/relationships/hyperlink" Target="https://app.slido.com/" TargetMode="Externa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8" Type="http://schemas.openxmlformats.org/officeDocument/2006/relationships/image" Target="../media/image22.emf"/><Relationship Id="rId3" Type="http://schemas.openxmlformats.org/officeDocument/2006/relationships/diagramData" Target="../diagrams/data6.xml"/><Relationship Id="rId7" Type="http://schemas.microsoft.com/office/2007/relationships/diagramDrawing" Target="../diagrams/drawing6.xml"/><Relationship Id="rId2" Type="http://schemas.openxmlformats.org/officeDocument/2006/relationships/notesSlide" Target="../notesSlides/notesSlide46.xml"/><Relationship Id="rId1" Type="http://schemas.openxmlformats.org/officeDocument/2006/relationships/slideLayout" Target="../slideLayouts/slideLayout9.xml"/><Relationship Id="rId6" Type="http://schemas.openxmlformats.org/officeDocument/2006/relationships/diagramColors" Target="../diagrams/colors6.xml"/><Relationship Id="rId11" Type="http://schemas.openxmlformats.org/officeDocument/2006/relationships/image" Target="../media/image25.emf"/><Relationship Id="rId5" Type="http://schemas.openxmlformats.org/officeDocument/2006/relationships/diagramQuickStyle" Target="../diagrams/quickStyle6.xml"/><Relationship Id="rId10" Type="http://schemas.openxmlformats.org/officeDocument/2006/relationships/image" Target="../media/image24.emf"/><Relationship Id="rId4" Type="http://schemas.openxmlformats.org/officeDocument/2006/relationships/diagramLayout" Target="../diagrams/layout6.xml"/><Relationship Id="rId9" Type="http://schemas.openxmlformats.org/officeDocument/2006/relationships/image" Target="../media/image23.emf"/></Relationships>
</file>

<file path=ppt/slides/_rels/slide65.xml.rels><?xml version="1.0" encoding="UTF-8" standalone="yes"?>
<Relationships xmlns="http://schemas.openxmlformats.org/package/2006/relationships"><Relationship Id="rId3" Type="http://schemas.openxmlformats.org/officeDocument/2006/relationships/image" Target="../media/image141.png"/><Relationship Id="rId2" Type="http://schemas.openxmlformats.org/officeDocument/2006/relationships/image" Target="../media/image140.png"/><Relationship Id="rId1" Type="http://schemas.openxmlformats.org/officeDocument/2006/relationships/slideLayout" Target="../slideLayouts/slideLayout9.xml"/><Relationship Id="rId5" Type="http://schemas.openxmlformats.org/officeDocument/2006/relationships/image" Target="../media/image143.png"/><Relationship Id="rId4" Type="http://schemas.openxmlformats.org/officeDocument/2006/relationships/image" Target="../media/image142.png"/></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47.xml"/><Relationship Id="rId1" Type="http://schemas.openxmlformats.org/officeDocument/2006/relationships/slideLayout" Target="../slideLayouts/slideLayout9.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52308" y="2257172"/>
            <a:ext cx="5153548" cy="994172"/>
          </a:xfrm>
        </p:spPr>
        <p:txBody>
          <a:bodyPr>
            <a:normAutofit fontScale="90000"/>
          </a:bodyPr>
          <a:lstStyle/>
          <a:p>
            <a:r>
              <a:rPr lang="en-US" dirty="0"/>
              <a:t>Improving person led care for older adults living with frailty</a:t>
            </a:r>
          </a:p>
        </p:txBody>
      </p:sp>
      <p:sp>
        <p:nvSpPr>
          <p:cNvPr id="3" name="Title 3">
            <a:extLst>
              <a:ext uri="{FF2B5EF4-FFF2-40B4-BE49-F238E27FC236}">
                <a16:creationId xmlns:a16="http://schemas.microsoft.com/office/drawing/2014/main" id="{495AADB9-689D-0F71-20A4-72B858422847}"/>
              </a:ext>
            </a:extLst>
          </p:cNvPr>
          <p:cNvSpPr txBox="1">
            <a:spLocks/>
          </p:cNvSpPr>
          <p:nvPr/>
        </p:nvSpPr>
        <p:spPr>
          <a:xfrm>
            <a:off x="5499316" y="1517452"/>
            <a:ext cx="2064470" cy="374754"/>
          </a:xfrm>
          <a:prstGeom prst="rect">
            <a:avLst/>
          </a:prstGeom>
          <a:noFill/>
          <a:ln>
            <a:noFill/>
          </a:ln>
        </p:spPr>
        <p:txBody>
          <a:bodyPr spcFirstLastPara="1" wrap="square" lIns="91425" tIns="45700" rIns="91425" bIns="45700" anchor="ctr" anchorCtr="0">
            <a:normAutofit fontScale="92500" lnSpcReduction="10000"/>
          </a:bodyPr>
          <a:lstStyle>
            <a:defPPr marR="0" lvl="0" algn="l" rtl="0">
              <a:lnSpc>
                <a:spcPct val="100000"/>
              </a:lnSpc>
              <a:spcBef>
                <a:spcPts val="0"/>
              </a:spcBef>
              <a:spcAft>
                <a:spcPts val="0"/>
              </a:spcAft>
            </a:defPPr>
            <a:lvl1pPr marR="0" lvl="0" algn="l" rtl="0">
              <a:lnSpc>
                <a:spcPct val="90000"/>
              </a:lnSpc>
              <a:spcBef>
                <a:spcPts val="0"/>
              </a:spcBef>
              <a:spcAft>
                <a:spcPts val="0"/>
              </a:spcAft>
              <a:buClr>
                <a:schemeClr val="lt1"/>
              </a:buClr>
              <a:buSzPts val="4400"/>
              <a:buFont typeface="Calibri"/>
              <a:buNone/>
              <a:defRPr sz="4400" b="1" i="0" u="none" strike="noStrike" cap="none">
                <a:solidFill>
                  <a:schemeClr val="lt1"/>
                </a:solidFill>
                <a:latin typeface="Calibri"/>
                <a:ea typeface="Calibri"/>
                <a:cs typeface="Calibri"/>
                <a:sym typeface="Calibri"/>
              </a:defRPr>
            </a:lvl1pPr>
            <a:lvl2pPr marR="0" lvl="1"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2pPr>
            <a:lvl3pPr marR="0" lvl="2"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3pPr>
            <a:lvl4pPr marR="0" lvl="3"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4pPr>
            <a:lvl5pPr marR="0" lvl="4"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5pPr>
            <a:lvl6pPr marR="0" lvl="5"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6pPr>
            <a:lvl7pPr marR="0" lvl="6"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7pPr>
            <a:lvl8pPr marR="0" lvl="7"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8pPr>
            <a:lvl9pPr marR="0" lvl="8" algn="l" rtl="0">
              <a:lnSpc>
                <a:spcPct val="100000"/>
              </a:lnSpc>
              <a:spcBef>
                <a:spcPts val="0"/>
              </a:spcBef>
              <a:spcAft>
                <a:spcPts val="0"/>
              </a:spcAft>
              <a:buClr>
                <a:srgbClr val="000000"/>
              </a:buClr>
              <a:buSzPts val="1400"/>
              <a:buFont typeface="Arial"/>
              <a:buNone/>
              <a:defRPr sz="1800" b="0" i="0" u="none" strike="noStrike" cap="none">
                <a:solidFill>
                  <a:srgbClr val="000000"/>
                </a:solidFill>
                <a:latin typeface="Arial"/>
                <a:ea typeface="Arial"/>
                <a:cs typeface="Arial"/>
                <a:sym typeface="Arial"/>
              </a:defRPr>
            </a:lvl9pPr>
          </a:lstStyle>
          <a:p>
            <a:r>
              <a:rPr lang="en-GB" sz="2400" b="0" dirty="0" err="1"/>
              <a:t>Slido</a:t>
            </a:r>
            <a:r>
              <a:rPr lang="en-GB" sz="2400" b="0" dirty="0"/>
              <a:t> – QR Code</a:t>
            </a:r>
            <a:endParaRPr lang="en-US" sz="2400" b="0" dirty="0"/>
          </a:p>
        </p:txBody>
      </p:sp>
      <p:pic>
        <p:nvPicPr>
          <p:cNvPr id="4" name="Picture 3">
            <a:extLst>
              <a:ext uri="{FF2B5EF4-FFF2-40B4-BE49-F238E27FC236}">
                <a16:creationId xmlns:a16="http://schemas.microsoft.com/office/drawing/2014/main" id="{E491854A-77ED-F472-4331-3776F4D5E25A}"/>
              </a:ext>
            </a:extLst>
          </p:cNvPr>
          <p:cNvPicPr>
            <a:picLocks noChangeAspect="1"/>
          </p:cNvPicPr>
          <p:nvPr/>
        </p:nvPicPr>
        <p:blipFill>
          <a:blip r:embed="rId3"/>
          <a:stretch>
            <a:fillRect/>
          </a:stretch>
        </p:blipFill>
        <p:spPr>
          <a:xfrm>
            <a:off x="5499316" y="1892206"/>
            <a:ext cx="1924110" cy="1924110"/>
          </a:xfrm>
          <a:prstGeom prst="rect">
            <a:avLst/>
          </a:prstGeom>
        </p:spPr>
      </p:pic>
    </p:spTree>
    <p:extLst>
      <p:ext uri="{BB962C8B-B14F-4D97-AF65-F5344CB8AC3E}">
        <p14:creationId xmlns:p14="http://schemas.microsoft.com/office/powerpoint/2010/main" val="385548232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GB"/>
              <a:t>Introductions</a:t>
            </a:r>
          </a:p>
        </p:txBody>
      </p:sp>
      <p:sp>
        <p:nvSpPr>
          <p:cNvPr id="6" name="Content Placeholder 10"/>
          <p:cNvSpPr>
            <a:spLocks noGrp="1"/>
          </p:cNvSpPr>
          <p:nvPr>
            <p:ph sz="quarter" idx="12"/>
          </p:nvPr>
        </p:nvSpPr>
        <p:spPr>
          <a:xfrm>
            <a:off x="846391" y="2020252"/>
            <a:ext cx="3870389" cy="1102995"/>
          </a:xfrm>
        </p:spPr>
        <p:txBody>
          <a:bodyPr vert="horz" lIns="0" tIns="0" rIns="0" bIns="0" rtlCol="0" anchor="t">
            <a:noAutofit/>
          </a:bodyPr>
          <a:lstStyle/>
          <a:p>
            <a:pPr marL="0" indent="0" algn="ctr">
              <a:lnSpc>
                <a:spcPct val="110000"/>
              </a:lnSpc>
              <a:spcBef>
                <a:spcPts val="300"/>
              </a:spcBef>
              <a:spcAft>
                <a:spcPts val="300"/>
              </a:spcAft>
              <a:buNone/>
            </a:pPr>
            <a:r>
              <a:rPr lang="en-GB" b="1">
                <a:solidFill>
                  <a:schemeClr val="tx2"/>
                </a:solidFill>
              </a:rPr>
              <a:t>Joanne Matthews</a:t>
            </a:r>
            <a:endParaRPr lang="en-GB" b="1">
              <a:solidFill>
                <a:schemeClr val="tx2"/>
              </a:solidFill>
              <a:ea typeface="Calibri"/>
              <a:cs typeface="Calibri"/>
            </a:endParaRPr>
          </a:p>
          <a:p>
            <a:pPr marL="0" indent="0" algn="ctr">
              <a:lnSpc>
                <a:spcPct val="110000"/>
              </a:lnSpc>
              <a:spcBef>
                <a:spcPts val="300"/>
              </a:spcBef>
              <a:spcAft>
                <a:spcPts val="300"/>
              </a:spcAft>
              <a:buNone/>
            </a:pPr>
            <a:r>
              <a:rPr lang="en-GB" sz="1600"/>
              <a:t>Associate Director of Improvement and Safety,</a:t>
            </a:r>
            <a:endParaRPr lang="en-GB" sz="1600">
              <a:ea typeface="Calibri"/>
              <a:cs typeface="Calibri"/>
            </a:endParaRPr>
          </a:p>
          <a:p>
            <a:pPr marL="0" indent="0" algn="ctr">
              <a:lnSpc>
                <a:spcPct val="110000"/>
              </a:lnSpc>
              <a:spcBef>
                <a:spcPts val="300"/>
              </a:spcBef>
              <a:spcAft>
                <a:spcPts val="300"/>
              </a:spcAft>
              <a:buNone/>
            </a:pPr>
            <a:r>
              <a:rPr lang="en-GB" sz="1600"/>
              <a:t>Healthcare Improvement Scotland</a:t>
            </a:r>
            <a:endParaRPr lang="en-GB" sz="1600">
              <a:ea typeface="Calibri"/>
              <a:cs typeface="Calibri"/>
            </a:endParaRPr>
          </a:p>
        </p:txBody>
      </p:sp>
      <p:pic>
        <p:nvPicPr>
          <p:cNvPr id="3" name="Picture 2">
            <a:extLst>
              <a:ext uri="{FF2B5EF4-FFF2-40B4-BE49-F238E27FC236}">
                <a16:creationId xmlns:a16="http://schemas.microsoft.com/office/drawing/2014/main" id="{FAF2F90E-F662-6FA5-ABFF-35B1954D3B2E}"/>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540692" y="1372266"/>
            <a:ext cx="2818448" cy="2818448"/>
          </a:xfrm>
          <a:prstGeom prst="rect">
            <a:avLst/>
          </a:prstGeom>
        </p:spPr>
      </p:pic>
    </p:spTree>
    <p:extLst>
      <p:ext uri="{BB962C8B-B14F-4D97-AF65-F5344CB8AC3E}">
        <p14:creationId xmlns:p14="http://schemas.microsoft.com/office/powerpoint/2010/main" val="10100566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GB"/>
              <a:t>Session outcomes</a:t>
            </a:r>
          </a:p>
        </p:txBody>
      </p:sp>
      <p:sp>
        <p:nvSpPr>
          <p:cNvPr id="11" name="Content Placeholder 10"/>
          <p:cNvSpPr>
            <a:spLocks noGrp="1"/>
          </p:cNvSpPr>
          <p:nvPr>
            <p:ph sz="quarter" idx="12"/>
          </p:nvPr>
        </p:nvSpPr>
        <p:spPr>
          <a:xfrm>
            <a:off x="335850" y="1266825"/>
            <a:ext cx="8137590" cy="3390900"/>
          </a:xfrm>
        </p:spPr>
        <p:txBody>
          <a:bodyPr vert="horz" lIns="0" tIns="0" rIns="0" bIns="0" rtlCol="0" anchor="t">
            <a:noAutofit/>
          </a:bodyPr>
          <a:lstStyle/>
          <a:p>
            <a:pPr marL="0" indent="0">
              <a:spcBef>
                <a:spcPts val="0"/>
              </a:spcBef>
              <a:spcAft>
                <a:spcPts val="600"/>
              </a:spcAft>
              <a:buNone/>
            </a:pPr>
            <a:r>
              <a:rPr lang="en-GB" sz="1800">
                <a:solidFill>
                  <a:schemeClr val="tx2"/>
                </a:solidFill>
              </a:rPr>
              <a:t>After this session delegates will have a greater understanding of:</a:t>
            </a:r>
          </a:p>
          <a:p>
            <a:pPr>
              <a:lnSpc>
                <a:spcPct val="110000"/>
              </a:lnSpc>
              <a:spcBef>
                <a:spcPts val="300"/>
              </a:spcBef>
              <a:spcAft>
                <a:spcPts val="300"/>
              </a:spcAft>
            </a:pPr>
            <a:r>
              <a:rPr lang="en-GB" sz="1800">
                <a:effectLst/>
                <a:latin typeface="Calibri" panose="020F0502020204030204" pitchFamily="34" charset="0"/>
                <a:ea typeface="Times New Roman" panose="02020603050405020304" pitchFamily="18" charset="0"/>
                <a:cs typeface="Times New Roman" panose="02020603050405020304" pitchFamily="18" charset="0"/>
              </a:rPr>
              <a:t>How to establish hospital front door frailty pathways and improve integrated care coordination across primary, community and acute care. </a:t>
            </a:r>
          </a:p>
          <a:p>
            <a:pPr marL="0" indent="0">
              <a:lnSpc>
                <a:spcPct val="110000"/>
              </a:lnSpc>
              <a:spcBef>
                <a:spcPts val="300"/>
              </a:spcBef>
              <a:spcAft>
                <a:spcPts val="300"/>
              </a:spcAft>
              <a:buNone/>
            </a:pPr>
            <a:endParaRPr lang="en-GB" sz="180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10000"/>
              </a:lnSpc>
              <a:spcBef>
                <a:spcPts val="300"/>
              </a:spcBef>
              <a:spcAft>
                <a:spcPts val="300"/>
              </a:spcAft>
            </a:pPr>
            <a:r>
              <a:rPr lang="en-GB" sz="1800">
                <a:effectLst/>
                <a:latin typeface="Calibri" panose="020F0502020204030204" pitchFamily="34" charset="0"/>
                <a:ea typeface="Times New Roman" panose="02020603050405020304" pitchFamily="18" charset="0"/>
                <a:cs typeface="Times New Roman" panose="02020603050405020304" pitchFamily="18" charset="0"/>
              </a:rPr>
              <a:t>The importance of taking an integrated approach to improving health and social care services for older people living with frailty. </a:t>
            </a:r>
          </a:p>
          <a:p>
            <a:pPr marL="0" indent="0">
              <a:lnSpc>
                <a:spcPct val="110000"/>
              </a:lnSpc>
              <a:spcBef>
                <a:spcPts val="300"/>
              </a:spcBef>
              <a:spcAft>
                <a:spcPts val="300"/>
              </a:spcAft>
              <a:buNone/>
            </a:pPr>
            <a:endParaRPr lang="en-GB" sz="1800">
              <a:effectLst/>
              <a:latin typeface="Calibri" panose="020F0502020204030204" pitchFamily="34" charset="0"/>
              <a:ea typeface="Times New Roman" panose="02020603050405020304" pitchFamily="18" charset="0"/>
              <a:cs typeface="Times New Roman" panose="02020603050405020304" pitchFamily="18" charset="0"/>
            </a:endParaRPr>
          </a:p>
          <a:p>
            <a:pPr>
              <a:lnSpc>
                <a:spcPct val="110000"/>
              </a:lnSpc>
              <a:spcBef>
                <a:spcPts val="300"/>
              </a:spcBef>
              <a:spcAft>
                <a:spcPts val="300"/>
              </a:spcAft>
            </a:pPr>
            <a:r>
              <a:rPr lang="en-GB" sz="1800">
                <a:effectLst/>
                <a:latin typeface="Calibri"/>
                <a:ea typeface="Times New Roman" panose="02020603050405020304" pitchFamily="18" charset="0"/>
                <a:cs typeface="Times New Roman"/>
              </a:rPr>
              <a:t>How the </a:t>
            </a:r>
            <a:r>
              <a:rPr lang="en-GB" sz="1800">
                <a:latin typeface="Calibri"/>
                <a:ea typeface="Times New Roman" panose="02020603050405020304" pitchFamily="18" charset="0"/>
                <a:cs typeface="Times New Roman"/>
              </a:rPr>
              <a:t>Healthcare Improvement</a:t>
            </a:r>
            <a:r>
              <a:rPr lang="en-GB" sz="1800">
                <a:effectLst/>
                <a:latin typeface="Calibri"/>
                <a:ea typeface="Times New Roman" panose="02020603050405020304" pitchFamily="18" charset="0"/>
                <a:cs typeface="Times New Roman"/>
              </a:rPr>
              <a:t> </a:t>
            </a:r>
            <a:r>
              <a:rPr lang="en-GB" sz="1800">
                <a:latin typeface="Calibri"/>
                <a:ea typeface="Times New Roman" panose="02020603050405020304" pitchFamily="18" charset="0"/>
                <a:cs typeface="Times New Roman"/>
              </a:rPr>
              <a:t>Scotland </a:t>
            </a:r>
            <a:r>
              <a:rPr lang="en-GB" sz="1800">
                <a:effectLst/>
                <a:latin typeface="Calibri"/>
                <a:ea typeface="Times New Roman" panose="02020603050405020304" pitchFamily="18" charset="0"/>
                <a:cs typeface="Times New Roman"/>
              </a:rPr>
              <a:t>Ageing and Frailty standards (2024) can support improvement.</a:t>
            </a:r>
          </a:p>
          <a:p>
            <a:pPr>
              <a:lnSpc>
                <a:spcPct val="110000"/>
              </a:lnSpc>
              <a:spcBef>
                <a:spcPts val="300"/>
              </a:spcBef>
              <a:spcAft>
                <a:spcPts val="300"/>
              </a:spcAft>
            </a:pPr>
            <a:endParaRPr lang="en-GB" sz="1600">
              <a:solidFill>
                <a:schemeClr val="tx2"/>
              </a:solidFill>
            </a:endParaRPr>
          </a:p>
        </p:txBody>
      </p:sp>
    </p:spTree>
    <p:extLst>
      <p:ext uri="{BB962C8B-B14F-4D97-AF65-F5344CB8AC3E}">
        <p14:creationId xmlns:p14="http://schemas.microsoft.com/office/powerpoint/2010/main" val="279471010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GB"/>
              <a:t>Agenda</a:t>
            </a:r>
          </a:p>
        </p:txBody>
      </p:sp>
      <p:graphicFrame>
        <p:nvGraphicFramePr>
          <p:cNvPr id="7" name="Table 6">
            <a:extLst>
              <a:ext uri="{FF2B5EF4-FFF2-40B4-BE49-F238E27FC236}">
                <a16:creationId xmlns:a16="http://schemas.microsoft.com/office/drawing/2014/main" id="{884FF54B-DE75-AC3A-A480-F27BCF5CED3A}"/>
              </a:ext>
            </a:extLst>
          </p:cNvPr>
          <p:cNvGraphicFramePr>
            <a:graphicFrameLocks noGrp="1"/>
          </p:cNvGraphicFramePr>
          <p:nvPr>
            <p:extLst>
              <p:ext uri="{D42A27DB-BD31-4B8C-83A1-F6EECF244321}">
                <p14:modId xmlns:p14="http://schemas.microsoft.com/office/powerpoint/2010/main" val="3641218521"/>
              </p:ext>
            </p:extLst>
          </p:nvPr>
        </p:nvGraphicFramePr>
        <p:xfrm>
          <a:off x="112842" y="1129716"/>
          <a:ext cx="8918316" cy="3778980"/>
        </p:xfrm>
        <a:graphic>
          <a:graphicData uri="http://schemas.openxmlformats.org/drawingml/2006/table">
            <a:tbl>
              <a:tblPr firstRow="1" firstCol="1" bandRow="1">
                <a:tableStyleId>{5940675A-B579-460E-94D1-54222C63F5DA}</a:tableStyleId>
              </a:tblPr>
              <a:tblGrid>
                <a:gridCol w="497507">
                  <a:extLst>
                    <a:ext uri="{9D8B030D-6E8A-4147-A177-3AD203B41FA5}">
                      <a16:colId xmlns:a16="http://schemas.microsoft.com/office/drawing/2014/main" val="1995124268"/>
                    </a:ext>
                  </a:extLst>
                </a:gridCol>
                <a:gridCol w="3200843">
                  <a:extLst>
                    <a:ext uri="{9D8B030D-6E8A-4147-A177-3AD203B41FA5}">
                      <a16:colId xmlns:a16="http://schemas.microsoft.com/office/drawing/2014/main" val="1043847646"/>
                    </a:ext>
                  </a:extLst>
                </a:gridCol>
                <a:gridCol w="5219966">
                  <a:extLst>
                    <a:ext uri="{9D8B030D-6E8A-4147-A177-3AD203B41FA5}">
                      <a16:colId xmlns:a16="http://schemas.microsoft.com/office/drawing/2014/main" val="370934838"/>
                    </a:ext>
                  </a:extLst>
                </a:gridCol>
              </a:tblGrid>
              <a:tr h="77640">
                <a:tc>
                  <a:txBody>
                    <a:bodyPr/>
                    <a:lstStyle/>
                    <a:p>
                      <a:pPr>
                        <a:lnSpc>
                          <a:spcPct val="107000"/>
                        </a:lnSpc>
                        <a:spcAft>
                          <a:spcPts val="800"/>
                        </a:spcAft>
                      </a:pPr>
                      <a:r>
                        <a:rPr lang="en-GB" sz="1200" b="1">
                          <a:solidFill>
                            <a:schemeClr val="tx1">
                              <a:lumMod val="76000"/>
                            </a:schemeClr>
                          </a:solidFill>
                          <a:effectLst/>
                        </a:rPr>
                        <a:t>Time</a:t>
                      </a:r>
                      <a:endParaRPr lang="en-GB" sz="1200" b="1">
                        <a:solidFill>
                          <a:schemeClr val="tx1">
                            <a:lumMod val="76000"/>
                          </a:schemeClr>
                        </a:solidFill>
                        <a:effectLst/>
                        <a:latin typeface="Calibri"/>
                        <a:ea typeface="Calibri"/>
                        <a:cs typeface="Arial"/>
                      </a:endParaRPr>
                    </a:p>
                  </a:txBody>
                  <a:tcPr marL="18324" marR="18324" marT="9671" marB="9671"/>
                </a:tc>
                <a:tc>
                  <a:txBody>
                    <a:bodyPr/>
                    <a:lstStyle/>
                    <a:p>
                      <a:pPr>
                        <a:lnSpc>
                          <a:spcPct val="107000"/>
                        </a:lnSpc>
                        <a:spcAft>
                          <a:spcPts val="800"/>
                        </a:spcAft>
                      </a:pPr>
                      <a:r>
                        <a:rPr lang="en-GB" sz="1200" b="1">
                          <a:solidFill>
                            <a:schemeClr val="tx1">
                              <a:lumMod val="76000"/>
                            </a:schemeClr>
                          </a:solidFill>
                          <a:effectLst/>
                        </a:rPr>
                        <a:t>Topic</a:t>
                      </a:r>
                      <a:endParaRPr lang="en-GB" sz="1200" b="1">
                        <a:solidFill>
                          <a:schemeClr val="tx1">
                            <a:lumMod val="76000"/>
                          </a:schemeClr>
                        </a:solidFill>
                        <a:effectLst/>
                        <a:latin typeface="Calibri"/>
                        <a:ea typeface="Calibri"/>
                        <a:cs typeface="Arial"/>
                      </a:endParaRPr>
                    </a:p>
                  </a:txBody>
                  <a:tcPr marL="18324" marR="18324" marT="9671" marB="9671"/>
                </a:tc>
                <a:tc>
                  <a:txBody>
                    <a:bodyPr/>
                    <a:lstStyle/>
                    <a:p>
                      <a:pPr>
                        <a:lnSpc>
                          <a:spcPct val="107000"/>
                        </a:lnSpc>
                        <a:spcAft>
                          <a:spcPts val="800"/>
                        </a:spcAft>
                      </a:pPr>
                      <a:r>
                        <a:rPr lang="en-GB" sz="1200" b="1">
                          <a:solidFill>
                            <a:schemeClr val="tx1">
                              <a:lumMod val="76000"/>
                            </a:schemeClr>
                          </a:solidFill>
                          <a:effectLst/>
                        </a:rPr>
                        <a:t>Lead</a:t>
                      </a:r>
                      <a:endParaRPr lang="en-GB" sz="1200" b="1">
                        <a:solidFill>
                          <a:schemeClr val="tx1">
                            <a:lumMod val="76000"/>
                          </a:schemeClr>
                        </a:solidFill>
                        <a:effectLst/>
                        <a:latin typeface="Calibri"/>
                        <a:ea typeface="Calibri"/>
                        <a:cs typeface="Arial"/>
                      </a:endParaRPr>
                    </a:p>
                  </a:txBody>
                  <a:tcPr marL="18324" marR="18324" marT="9671" marB="9671"/>
                </a:tc>
                <a:extLst>
                  <a:ext uri="{0D108BD9-81ED-4DB2-BD59-A6C34878D82A}">
                    <a16:rowId xmlns:a16="http://schemas.microsoft.com/office/drawing/2014/main" val="669212044"/>
                  </a:ext>
                </a:extLst>
              </a:tr>
              <a:tr h="594248">
                <a:tc>
                  <a:txBody>
                    <a:bodyPr/>
                    <a:lstStyle/>
                    <a:p>
                      <a:pPr>
                        <a:lnSpc>
                          <a:spcPct val="107000"/>
                        </a:lnSpc>
                        <a:spcAft>
                          <a:spcPts val="800"/>
                        </a:spcAft>
                      </a:pPr>
                      <a:r>
                        <a:rPr lang="en-GB" sz="1200">
                          <a:solidFill>
                            <a:schemeClr val="tx1">
                              <a:lumMod val="75000"/>
                            </a:schemeClr>
                          </a:solidFill>
                          <a:effectLst/>
                          <a:latin typeface="Calibri"/>
                          <a:ea typeface="Calibri"/>
                          <a:cs typeface="Arial"/>
                        </a:rPr>
                        <a:t>1.30</a:t>
                      </a:r>
                    </a:p>
                  </a:txBody>
                  <a:tcPr marL="18324" marR="18324" marT="9671" marB="9671"/>
                </a:tc>
                <a:tc>
                  <a:txBody>
                    <a:bodyPr/>
                    <a:lstStyle/>
                    <a:p>
                      <a:pPr>
                        <a:lnSpc>
                          <a:spcPct val="107000"/>
                        </a:lnSpc>
                        <a:spcAft>
                          <a:spcPts val="800"/>
                        </a:spcAft>
                      </a:pPr>
                      <a:r>
                        <a:rPr lang="en-GB" sz="1200">
                          <a:solidFill>
                            <a:schemeClr val="tx1">
                              <a:lumMod val="75000"/>
                            </a:schemeClr>
                          </a:solidFill>
                          <a:effectLst/>
                          <a:latin typeface="Calibri"/>
                          <a:ea typeface="Calibri"/>
                          <a:cs typeface="Arial"/>
                        </a:rPr>
                        <a:t>Welcome and introduction</a:t>
                      </a:r>
                    </a:p>
                  </a:txBody>
                  <a:tcPr marL="18324" marR="18324" marT="9671" marB="9671"/>
                </a:tc>
                <a:tc>
                  <a:txBody>
                    <a:bodyPr/>
                    <a:lstStyle/>
                    <a:p>
                      <a:pPr>
                        <a:lnSpc>
                          <a:spcPct val="100000"/>
                        </a:lnSpc>
                        <a:spcAft>
                          <a:spcPts val="0"/>
                        </a:spcAft>
                      </a:pPr>
                      <a:r>
                        <a:rPr lang="en-GB" sz="1200">
                          <a:solidFill>
                            <a:schemeClr val="tx1">
                              <a:lumMod val="75000"/>
                            </a:schemeClr>
                          </a:solidFill>
                          <a:effectLst/>
                          <a:latin typeface="Calibri"/>
                          <a:ea typeface="Calibri"/>
                          <a:cs typeface="Arial"/>
                        </a:rPr>
                        <a:t>Joanne Matthews, Associate Director of Improvement and Safety,</a:t>
                      </a:r>
                    </a:p>
                    <a:p>
                      <a:pPr>
                        <a:lnSpc>
                          <a:spcPct val="107000"/>
                        </a:lnSpc>
                        <a:spcAft>
                          <a:spcPts val="800"/>
                        </a:spcAft>
                      </a:pPr>
                      <a:r>
                        <a:rPr lang="en-GB" sz="1200">
                          <a:solidFill>
                            <a:schemeClr val="tx1">
                              <a:lumMod val="75000"/>
                            </a:schemeClr>
                          </a:solidFill>
                          <a:effectLst/>
                          <a:latin typeface="Calibri"/>
                          <a:ea typeface="Calibri"/>
                          <a:cs typeface="Arial"/>
                        </a:rPr>
                        <a:t>Healthcare Improvement Scotland.</a:t>
                      </a:r>
                    </a:p>
                  </a:txBody>
                  <a:tcPr marL="18324" marR="18324" marT="9671" marB="9671"/>
                </a:tc>
                <a:extLst>
                  <a:ext uri="{0D108BD9-81ED-4DB2-BD59-A6C34878D82A}">
                    <a16:rowId xmlns:a16="http://schemas.microsoft.com/office/drawing/2014/main" val="3067135382"/>
                  </a:ext>
                </a:extLst>
              </a:tr>
              <a:tr h="121619">
                <a:tc>
                  <a:txBody>
                    <a:bodyPr/>
                    <a:lstStyle/>
                    <a:p>
                      <a:pPr>
                        <a:lnSpc>
                          <a:spcPct val="107000"/>
                        </a:lnSpc>
                        <a:spcAft>
                          <a:spcPts val="800"/>
                        </a:spcAft>
                      </a:pPr>
                      <a:r>
                        <a:rPr lang="en-GB" sz="1200">
                          <a:solidFill>
                            <a:schemeClr val="tx1">
                              <a:lumMod val="75000"/>
                            </a:schemeClr>
                          </a:solidFill>
                          <a:effectLst/>
                          <a:latin typeface="Calibri"/>
                          <a:ea typeface="Calibri"/>
                          <a:cs typeface="Arial"/>
                        </a:rPr>
                        <a:t>1.40</a:t>
                      </a:r>
                    </a:p>
                  </a:txBody>
                  <a:tcPr marL="18324" marR="18324" marT="9671" marB="9671"/>
                </a:tc>
                <a:tc>
                  <a:txBody>
                    <a:bodyPr/>
                    <a:lstStyle/>
                    <a:p>
                      <a:pPr>
                        <a:lnSpc>
                          <a:spcPct val="107000"/>
                        </a:lnSpc>
                        <a:spcAft>
                          <a:spcPts val="800"/>
                        </a:spcAft>
                      </a:pPr>
                      <a:r>
                        <a:rPr lang="en-GB" sz="1200" b="0">
                          <a:solidFill>
                            <a:schemeClr val="tx1">
                              <a:lumMod val="75000"/>
                            </a:schemeClr>
                          </a:solidFill>
                          <a:effectLst/>
                          <a:latin typeface="Calibri"/>
                          <a:ea typeface="Calibri"/>
                          <a:cs typeface="Arial"/>
                        </a:rPr>
                        <a:t>Ageing and Frailty standards for the care of older people</a:t>
                      </a:r>
                    </a:p>
                  </a:txBody>
                  <a:tcPr marL="18324" marR="18324" marT="9671" marB="9671"/>
                </a:tc>
                <a:tc>
                  <a:txBody>
                    <a:bodyPr/>
                    <a:lstStyle/>
                    <a:p>
                      <a:pPr marL="0" indent="0" algn="l">
                        <a:lnSpc>
                          <a:spcPct val="110000"/>
                        </a:lnSpc>
                        <a:spcBef>
                          <a:spcPts val="300"/>
                        </a:spcBef>
                        <a:spcAft>
                          <a:spcPts val="300"/>
                        </a:spcAft>
                        <a:buNone/>
                      </a:pPr>
                      <a:r>
                        <a:rPr lang="en-GB" sz="1200">
                          <a:solidFill>
                            <a:schemeClr val="tx1">
                              <a:lumMod val="75000"/>
                            </a:schemeClr>
                          </a:solidFill>
                          <a:effectLst/>
                          <a:latin typeface="Calibri"/>
                          <a:ea typeface="Calibri"/>
                          <a:cs typeface="Arial"/>
                        </a:rPr>
                        <a:t>Professor Phyo Kyaw Myint, </a:t>
                      </a:r>
                      <a:r>
                        <a:rPr lang="en-GB" sz="1200" b="0" i="0">
                          <a:solidFill>
                            <a:schemeClr val="tx1">
                              <a:lumMod val="75000"/>
                            </a:schemeClr>
                          </a:solidFill>
                          <a:effectLst/>
                          <a:latin typeface="Calibri" panose="020F0502020204030204" pitchFamily="34" charset="0"/>
                        </a:rPr>
                        <a:t>Professor of Old Age Medicine and Honorary Consultant Geriatrician, University of Aberdeen and Co Chair of the Ageing and Frailty Standard Development Group.</a:t>
                      </a:r>
                      <a:endParaRPr lang="en-GB" sz="1600" b="1">
                        <a:solidFill>
                          <a:schemeClr val="tx1">
                            <a:lumMod val="75000"/>
                          </a:schemeClr>
                        </a:solidFill>
                      </a:endParaRPr>
                    </a:p>
                    <a:p>
                      <a:pPr>
                        <a:lnSpc>
                          <a:spcPct val="107000"/>
                        </a:lnSpc>
                        <a:spcAft>
                          <a:spcPts val="800"/>
                        </a:spcAft>
                      </a:pPr>
                      <a:endParaRPr lang="en-GB" sz="1200">
                        <a:solidFill>
                          <a:schemeClr val="tx1">
                            <a:lumMod val="75000"/>
                          </a:schemeClr>
                        </a:solidFill>
                        <a:effectLst/>
                        <a:latin typeface="Calibri"/>
                        <a:ea typeface="Calibri"/>
                        <a:cs typeface="Arial"/>
                      </a:endParaRPr>
                    </a:p>
                  </a:txBody>
                  <a:tcPr marL="18324" marR="18324" marT="9671" marB="9671"/>
                </a:tc>
                <a:extLst>
                  <a:ext uri="{0D108BD9-81ED-4DB2-BD59-A6C34878D82A}">
                    <a16:rowId xmlns:a16="http://schemas.microsoft.com/office/drawing/2014/main" val="67744338"/>
                  </a:ext>
                </a:extLst>
              </a:tr>
              <a:tr h="502319">
                <a:tc>
                  <a:txBody>
                    <a:bodyPr/>
                    <a:lstStyle/>
                    <a:p>
                      <a:pPr>
                        <a:lnSpc>
                          <a:spcPct val="107000"/>
                        </a:lnSpc>
                        <a:spcAft>
                          <a:spcPts val="800"/>
                        </a:spcAft>
                      </a:pPr>
                      <a:r>
                        <a:rPr lang="en-GB" sz="1200">
                          <a:solidFill>
                            <a:schemeClr val="tx1">
                              <a:lumMod val="75000"/>
                            </a:schemeClr>
                          </a:solidFill>
                          <a:effectLst/>
                          <a:latin typeface="Calibri"/>
                          <a:ea typeface="Calibri"/>
                          <a:cs typeface="Arial"/>
                        </a:rPr>
                        <a:t>1.55</a:t>
                      </a:r>
                    </a:p>
                  </a:txBody>
                  <a:tcPr marL="18324" marR="18324" marT="9671" marB="9671"/>
                </a:tc>
                <a:tc>
                  <a:txBody>
                    <a:bodyPr/>
                    <a:lstStyle/>
                    <a:p>
                      <a:pPr marL="0" indent="0">
                        <a:lnSpc>
                          <a:spcPct val="120000"/>
                        </a:lnSpc>
                        <a:spcBef>
                          <a:spcPts val="0"/>
                        </a:spcBef>
                        <a:spcAft>
                          <a:spcPts val="0"/>
                        </a:spcAft>
                      </a:pPr>
                      <a:r>
                        <a:rPr lang="en-GB" sz="1200" b="0" i="0" kern="1200">
                          <a:solidFill>
                            <a:schemeClr val="tx1">
                              <a:lumMod val="75000"/>
                            </a:schemeClr>
                          </a:solidFill>
                          <a:effectLst/>
                          <a:latin typeface="+mn-lt"/>
                          <a:ea typeface="+mn-ea"/>
                          <a:cs typeface="+mn-cs"/>
                        </a:rPr>
                        <a:t>Shifting to prevention: proactive and preventative care for older people living with frailty</a:t>
                      </a:r>
                      <a:endParaRPr lang="en-GB" sz="1000" b="0">
                        <a:solidFill>
                          <a:schemeClr val="tx1">
                            <a:lumMod val="75000"/>
                          </a:schemeClr>
                        </a:solidFill>
                        <a:effectLst/>
                        <a:latin typeface="+mn-lt"/>
                        <a:ea typeface="ClanPro-News"/>
                        <a:cs typeface="ClanPro-News"/>
                      </a:endParaRPr>
                    </a:p>
                  </a:txBody>
                  <a:tcPr marL="18324" marR="18324" marT="9671" marB="9671"/>
                </a:tc>
                <a:tc>
                  <a:txBody>
                    <a:bodyPr/>
                    <a:lstStyle/>
                    <a:p>
                      <a:pPr>
                        <a:lnSpc>
                          <a:spcPct val="100000"/>
                        </a:lnSpc>
                        <a:spcAft>
                          <a:spcPts val="0"/>
                        </a:spcAft>
                      </a:pPr>
                      <a:r>
                        <a:rPr lang="en-GB" sz="1200">
                          <a:solidFill>
                            <a:schemeClr val="tx1">
                              <a:lumMod val="75000"/>
                            </a:schemeClr>
                          </a:solidFill>
                          <a:effectLst/>
                          <a:latin typeface="Calibri"/>
                          <a:ea typeface="ClanPro-News"/>
                          <a:cs typeface="ClanPro-News"/>
                        </a:rPr>
                        <a:t>Billy McClean, Head of Community Health and Care Services, </a:t>
                      </a:r>
                    </a:p>
                    <a:p>
                      <a:pPr>
                        <a:lnSpc>
                          <a:spcPct val="100000"/>
                        </a:lnSpc>
                        <a:spcAft>
                          <a:spcPts val="0"/>
                        </a:spcAft>
                      </a:pPr>
                      <a:r>
                        <a:rPr lang="en-GB" sz="1200">
                          <a:solidFill>
                            <a:schemeClr val="tx1">
                              <a:lumMod val="75000"/>
                            </a:schemeClr>
                          </a:solidFill>
                          <a:effectLst/>
                          <a:latin typeface="Calibri"/>
                          <a:ea typeface="ClanPro-News"/>
                          <a:cs typeface="ClanPro-News"/>
                        </a:rPr>
                        <a:t>South Ayrshire Health and Social Care Partnership.</a:t>
                      </a:r>
                    </a:p>
                  </a:txBody>
                  <a:tcPr marL="18324" marR="18324" marT="9671" marB="9671"/>
                </a:tc>
                <a:extLst>
                  <a:ext uri="{0D108BD9-81ED-4DB2-BD59-A6C34878D82A}">
                    <a16:rowId xmlns:a16="http://schemas.microsoft.com/office/drawing/2014/main" val="416422201"/>
                  </a:ext>
                </a:extLst>
              </a:tr>
              <a:tr h="552090">
                <a:tc>
                  <a:txBody>
                    <a:bodyPr/>
                    <a:lstStyle/>
                    <a:p>
                      <a:pPr>
                        <a:lnSpc>
                          <a:spcPct val="107000"/>
                        </a:lnSpc>
                        <a:spcAft>
                          <a:spcPts val="800"/>
                        </a:spcAft>
                      </a:pPr>
                      <a:r>
                        <a:rPr lang="en-GB" sz="1200">
                          <a:solidFill>
                            <a:schemeClr val="tx1">
                              <a:lumMod val="75000"/>
                            </a:schemeClr>
                          </a:solidFill>
                          <a:effectLst/>
                          <a:latin typeface="Calibri"/>
                          <a:ea typeface="Calibri"/>
                          <a:cs typeface="Arial"/>
                        </a:rPr>
                        <a:t>2.10</a:t>
                      </a:r>
                    </a:p>
                  </a:txBody>
                  <a:tcPr marL="18324" marR="18324" marT="9671" marB="9671"/>
                </a:tc>
                <a:tc>
                  <a:txBody>
                    <a:bodyPr/>
                    <a:lstStyle/>
                    <a:p>
                      <a:pPr marL="0" indent="0">
                        <a:lnSpc>
                          <a:spcPct val="120000"/>
                        </a:lnSpc>
                        <a:spcBef>
                          <a:spcPts val="0"/>
                        </a:spcBef>
                        <a:spcAft>
                          <a:spcPts val="0"/>
                        </a:spcAft>
                      </a:pPr>
                      <a:r>
                        <a:rPr lang="en-GB" sz="1200">
                          <a:solidFill>
                            <a:schemeClr val="tx1">
                              <a:lumMod val="75000"/>
                            </a:schemeClr>
                          </a:solidFill>
                          <a:effectLst/>
                          <a:latin typeface="Calibri"/>
                          <a:ea typeface="ClanPro-News"/>
                          <a:cs typeface="ClanPro-News"/>
                        </a:rPr>
                        <a:t>Developing a front door frailty service</a:t>
                      </a:r>
                    </a:p>
                  </a:txBody>
                  <a:tcPr marL="18324" marR="18324" marT="9671" marB="9671"/>
                </a:tc>
                <a:tc>
                  <a:txBody>
                    <a:bodyPr/>
                    <a:lstStyle/>
                    <a:p>
                      <a:pPr>
                        <a:lnSpc>
                          <a:spcPct val="107000"/>
                        </a:lnSpc>
                        <a:spcAft>
                          <a:spcPts val="0"/>
                        </a:spcAft>
                      </a:pPr>
                      <a:r>
                        <a:rPr lang="en-GB" sz="1200">
                          <a:solidFill>
                            <a:schemeClr val="tx1">
                              <a:lumMod val="75000"/>
                            </a:schemeClr>
                          </a:solidFill>
                          <a:effectLst/>
                          <a:latin typeface="Calibri"/>
                          <a:ea typeface="ClanPro-News"/>
                          <a:cs typeface="ClanPro-News"/>
                        </a:rPr>
                        <a:t>Laura Duffy, Consultant Geriatrician, </a:t>
                      </a:r>
                    </a:p>
                    <a:p>
                      <a:pPr>
                        <a:lnSpc>
                          <a:spcPct val="107000"/>
                        </a:lnSpc>
                        <a:spcAft>
                          <a:spcPts val="0"/>
                        </a:spcAft>
                      </a:pPr>
                      <a:r>
                        <a:rPr lang="en-GB" sz="1200">
                          <a:solidFill>
                            <a:schemeClr val="tx1">
                              <a:lumMod val="75000"/>
                            </a:schemeClr>
                          </a:solidFill>
                          <a:effectLst/>
                          <a:latin typeface="Calibri"/>
                          <a:ea typeface="ClanPro-News"/>
                          <a:cs typeface="ClanPro-News"/>
                        </a:rPr>
                        <a:t>Glasgow Royal Infirmary.</a:t>
                      </a:r>
                    </a:p>
                  </a:txBody>
                  <a:tcPr marL="18324" marR="18324" marT="9671" marB="9671"/>
                </a:tc>
                <a:extLst>
                  <a:ext uri="{0D108BD9-81ED-4DB2-BD59-A6C34878D82A}">
                    <a16:rowId xmlns:a16="http://schemas.microsoft.com/office/drawing/2014/main" val="3471745770"/>
                  </a:ext>
                </a:extLst>
              </a:tr>
              <a:tr h="249440">
                <a:tc>
                  <a:txBody>
                    <a:bodyPr/>
                    <a:lstStyle/>
                    <a:p>
                      <a:pPr>
                        <a:lnSpc>
                          <a:spcPct val="107000"/>
                        </a:lnSpc>
                        <a:spcAft>
                          <a:spcPts val="800"/>
                        </a:spcAft>
                      </a:pPr>
                      <a:r>
                        <a:rPr lang="en-GB" sz="1200">
                          <a:solidFill>
                            <a:schemeClr val="tx1">
                              <a:lumMod val="75000"/>
                            </a:schemeClr>
                          </a:solidFill>
                          <a:effectLst/>
                          <a:latin typeface="Calibri"/>
                          <a:ea typeface="Calibri"/>
                          <a:cs typeface="Arial"/>
                        </a:rPr>
                        <a:t>2.25</a:t>
                      </a:r>
                    </a:p>
                  </a:txBody>
                  <a:tcPr marL="18324" marR="18324" marT="9671" marB="9671"/>
                </a:tc>
                <a:tc>
                  <a:txBody>
                    <a:bodyPr/>
                    <a:lstStyle/>
                    <a:p>
                      <a:pPr>
                        <a:lnSpc>
                          <a:spcPct val="107000"/>
                        </a:lnSpc>
                        <a:spcAft>
                          <a:spcPts val="800"/>
                        </a:spcAft>
                      </a:pPr>
                      <a:r>
                        <a:rPr lang="en-GB" sz="1200">
                          <a:solidFill>
                            <a:schemeClr val="tx1">
                              <a:lumMod val="75000"/>
                            </a:schemeClr>
                          </a:solidFill>
                          <a:effectLst/>
                        </a:rPr>
                        <a:t>Q&amp;A</a:t>
                      </a:r>
                    </a:p>
                  </a:txBody>
                  <a:tcPr marL="18324" marR="18324" marT="9671" marB="9671"/>
                </a:tc>
                <a:tc>
                  <a:txBody>
                    <a:bodyPr/>
                    <a:lstStyle/>
                    <a:p>
                      <a:pPr>
                        <a:lnSpc>
                          <a:spcPct val="100000"/>
                        </a:lnSpc>
                        <a:spcAft>
                          <a:spcPts val="0"/>
                        </a:spcAft>
                      </a:pPr>
                      <a:r>
                        <a:rPr lang="en-GB" sz="1200">
                          <a:solidFill>
                            <a:schemeClr val="tx1">
                              <a:lumMod val="75000"/>
                            </a:schemeClr>
                          </a:solidFill>
                          <a:effectLst/>
                          <a:latin typeface="+mn-lt"/>
                          <a:ea typeface="Calibri"/>
                          <a:cs typeface="Arial"/>
                        </a:rPr>
                        <a:t>Joanne Matthews, Associate Director of Improvement and Safety,</a:t>
                      </a:r>
                    </a:p>
                    <a:p>
                      <a:pPr>
                        <a:lnSpc>
                          <a:spcPct val="107000"/>
                        </a:lnSpc>
                        <a:spcAft>
                          <a:spcPts val="800"/>
                        </a:spcAft>
                      </a:pPr>
                      <a:r>
                        <a:rPr lang="en-GB" sz="1200">
                          <a:solidFill>
                            <a:schemeClr val="tx1">
                              <a:lumMod val="75000"/>
                            </a:schemeClr>
                          </a:solidFill>
                          <a:effectLst/>
                          <a:latin typeface="+mn-lt"/>
                          <a:ea typeface="Calibri"/>
                          <a:cs typeface="Arial"/>
                        </a:rPr>
                        <a:t>Healthcare Improvement Scotland.</a:t>
                      </a:r>
                    </a:p>
                    <a:p>
                      <a:pPr>
                        <a:lnSpc>
                          <a:spcPct val="107000"/>
                        </a:lnSpc>
                        <a:spcAft>
                          <a:spcPts val="800"/>
                        </a:spcAft>
                      </a:pPr>
                      <a:endParaRPr lang="en-GB" sz="1200">
                        <a:solidFill>
                          <a:schemeClr val="tx1">
                            <a:lumMod val="75000"/>
                          </a:schemeClr>
                        </a:solidFill>
                        <a:effectLst/>
                      </a:endParaRPr>
                    </a:p>
                  </a:txBody>
                  <a:tcPr marL="18324" marR="18324" marT="9671" marB="9671"/>
                </a:tc>
                <a:extLst>
                  <a:ext uri="{0D108BD9-81ED-4DB2-BD59-A6C34878D82A}">
                    <a16:rowId xmlns:a16="http://schemas.microsoft.com/office/drawing/2014/main" val="1119609093"/>
                  </a:ext>
                </a:extLst>
              </a:tr>
              <a:tr h="0">
                <a:tc>
                  <a:txBody>
                    <a:bodyPr/>
                    <a:lstStyle/>
                    <a:p>
                      <a:pPr>
                        <a:lnSpc>
                          <a:spcPct val="107000"/>
                        </a:lnSpc>
                        <a:spcAft>
                          <a:spcPts val="800"/>
                        </a:spcAft>
                      </a:pPr>
                      <a:r>
                        <a:rPr lang="en-GB" sz="1200">
                          <a:solidFill>
                            <a:schemeClr val="tx1">
                              <a:lumMod val="75000"/>
                            </a:schemeClr>
                          </a:solidFill>
                          <a:effectLst/>
                          <a:latin typeface="Calibri"/>
                          <a:ea typeface="Calibri"/>
                          <a:cs typeface="Arial"/>
                        </a:rPr>
                        <a:t>2.40</a:t>
                      </a:r>
                    </a:p>
                  </a:txBody>
                  <a:tcPr marL="18324" marR="18324" marT="9671" marB="9671"/>
                </a:tc>
                <a:tc>
                  <a:txBody>
                    <a:bodyPr/>
                    <a:lstStyle/>
                    <a:p>
                      <a:pPr>
                        <a:lnSpc>
                          <a:spcPct val="107000"/>
                        </a:lnSpc>
                        <a:spcAft>
                          <a:spcPts val="800"/>
                        </a:spcAft>
                      </a:pPr>
                      <a:r>
                        <a:rPr lang="en-GB" sz="1200">
                          <a:solidFill>
                            <a:schemeClr val="tx1">
                              <a:lumMod val="75000"/>
                            </a:schemeClr>
                          </a:solidFill>
                          <a:effectLst/>
                          <a:latin typeface="Calibri"/>
                          <a:ea typeface="Calibri"/>
                          <a:cs typeface="Arial"/>
                        </a:rPr>
                        <a:t>Close</a:t>
                      </a:r>
                    </a:p>
                  </a:txBody>
                  <a:tcPr marL="18324" marR="18324" marT="9671" marB="9671"/>
                </a:tc>
                <a:tc>
                  <a:txBody>
                    <a:bodyPr/>
                    <a:lstStyle/>
                    <a:p>
                      <a:pPr>
                        <a:lnSpc>
                          <a:spcPct val="100000"/>
                        </a:lnSpc>
                        <a:spcAft>
                          <a:spcPts val="0"/>
                        </a:spcAft>
                      </a:pPr>
                      <a:r>
                        <a:rPr lang="en-GB" sz="1200">
                          <a:solidFill>
                            <a:schemeClr val="tx1">
                              <a:lumMod val="75000"/>
                            </a:schemeClr>
                          </a:solidFill>
                          <a:effectLst/>
                          <a:latin typeface="+mn-lt"/>
                          <a:ea typeface="Calibri"/>
                          <a:cs typeface="Arial"/>
                        </a:rPr>
                        <a:t>Joanne Matthews, Associate Director of Improvement and Safety,</a:t>
                      </a:r>
                    </a:p>
                    <a:p>
                      <a:pPr>
                        <a:lnSpc>
                          <a:spcPct val="107000"/>
                        </a:lnSpc>
                        <a:spcAft>
                          <a:spcPts val="800"/>
                        </a:spcAft>
                      </a:pPr>
                      <a:r>
                        <a:rPr lang="en-GB" sz="1200">
                          <a:solidFill>
                            <a:schemeClr val="tx1">
                              <a:lumMod val="75000"/>
                            </a:schemeClr>
                          </a:solidFill>
                          <a:effectLst/>
                          <a:latin typeface="+mn-lt"/>
                          <a:ea typeface="Calibri"/>
                          <a:cs typeface="Arial"/>
                        </a:rPr>
                        <a:t>Healthcare Improvement Scotland.</a:t>
                      </a:r>
                    </a:p>
                  </a:txBody>
                  <a:tcPr marL="18324" marR="18324" marT="9671" marB="9671"/>
                </a:tc>
                <a:extLst>
                  <a:ext uri="{0D108BD9-81ED-4DB2-BD59-A6C34878D82A}">
                    <a16:rowId xmlns:a16="http://schemas.microsoft.com/office/drawing/2014/main" val="459736794"/>
                  </a:ext>
                </a:extLst>
              </a:tr>
            </a:tbl>
          </a:graphicData>
        </a:graphic>
      </p:graphicFrame>
    </p:spTree>
    <p:extLst>
      <p:ext uri="{BB962C8B-B14F-4D97-AF65-F5344CB8AC3E}">
        <p14:creationId xmlns:p14="http://schemas.microsoft.com/office/powerpoint/2010/main" val="166818439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AEEA60E-FEDC-1480-5F94-EE2AC75762FB}"/>
              </a:ext>
            </a:extLst>
          </p:cNvPr>
          <p:cNvSpPr>
            <a:spLocks noGrp="1"/>
          </p:cNvSpPr>
          <p:nvPr>
            <p:ph type="title"/>
          </p:nvPr>
        </p:nvSpPr>
        <p:spPr/>
        <p:txBody>
          <a:bodyPr/>
          <a:lstStyle/>
          <a:p>
            <a:r>
              <a:rPr lang="en-GB"/>
              <a:t>Check in questions</a:t>
            </a:r>
          </a:p>
        </p:txBody>
      </p:sp>
      <p:sp>
        <p:nvSpPr>
          <p:cNvPr id="4" name="Content Placeholder 3">
            <a:extLst>
              <a:ext uri="{FF2B5EF4-FFF2-40B4-BE49-F238E27FC236}">
                <a16:creationId xmlns:a16="http://schemas.microsoft.com/office/drawing/2014/main" id="{98342718-69E0-200B-7DC9-59300923B253}"/>
              </a:ext>
            </a:extLst>
          </p:cNvPr>
          <p:cNvSpPr>
            <a:spLocks noGrp="1"/>
          </p:cNvSpPr>
          <p:nvPr>
            <p:ph sz="quarter" idx="12"/>
          </p:nvPr>
        </p:nvSpPr>
        <p:spPr>
          <a:xfrm>
            <a:off x="750292" y="1015929"/>
            <a:ext cx="4779572" cy="3643250"/>
          </a:xfrm>
        </p:spPr>
        <p:txBody>
          <a:bodyPr vert="horz" lIns="0" tIns="0" rIns="0" bIns="0" rtlCol="0" anchor="t">
            <a:noAutofit/>
          </a:bodyPr>
          <a:lstStyle/>
          <a:p>
            <a:pPr marL="0" indent="0">
              <a:buNone/>
            </a:pPr>
            <a:r>
              <a:rPr lang="en-GB" dirty="0">
                <a:solidFill>
                  <a:schemeClr val="tx1">
                    <a:lumMod val="76000"/>
                  </a:schemeClr>
                </a:solidFill>
              </a:rPr>
              <a:t>Using Sli.do please answer the following questions:</a:t>
            </a:r>
            <a:endParaRPr lang="en-GB" dirty="0">
              <a:solidFill>
                <a:schemeClr val="tx1">
                  <a:lumMod val="76000"/>
                </a:schemeClr>
              </a:solidFill>
              <a:ea typeface="Calibri"/>
              <a:cs typeface="Calibri"/>
            </a:endParaRPr>
          </a:p>
          <a:p>
            <a:pPr marL="0" indent="0">
              <a:buNone/>
            </a:pPr>
            <a:endParaRPr lang="en-GB">
              <a:solidFill>
                <a:schemeClr val="tx1">
                  <a:lumMod val="76000"/>
                </a:schemeClr>
              </a:solidFill>
              <a:ea typeface="Calibri"/>
              <a:cs typeface="Calibri"/>
            </a:endParaRPr>
          </a:p>
          <a:p>
            <a:r>
              <a:rPr lang="en-GB" dirty="0">
                <a:solidFill>
                  <a:schemeClr val="tx1">
                    <a:lumMod val="76000"/>
                  </a:schemeClr>
                </a:solidFill>
              </a:rPr>
              <a:t>What is your role?</a:t>
            </a:r>
            <a:endParaRPr lang="en-GB" dirty="0">
              <a:solidFill>
                <a:schemeClr val="tx1">
                  <a:lumMod val="76000"/>
                </a:schemeClr>
              </a:solidFill>
              <a:ea typeface="Calibri"/>
              <a:cs typeface="Calibri"/>
            </a:endParaRPr>
          </a:p>
          <a:p>
            <a:r>
              <a:rPr lang="en-GB" dirty="0">
                <a:solidFill>
                  <a:schemeClr val="tx1">
                    <a:lumMod val="76000"/>
                  </a:schemeClr>
                </a:solidFill>
              </a:rPr>
              <a:t>Where do you work?</a:t>
            </a:r>
            <a:endParaRPr lang="en-GB" dirty="0">
              <a:solidFill>
                <a:schemeClr val="tx1">
                  <a:lumMod val="76000"/>
                </a:schemeClr>
              </a:solidFill>
              <a:ea typeface="Calibri"/>
              <a:cs typeface="Calibri"/>
            </a:endParaRPr>
          </a:p>
          <a:p>
            <a:endParaRPr lang="en-GB" dirty="0">
              <a:solidFill>
                <a:schemeClr val="tx1">
                  <a:lumMod val="76000"/>
                </a:schemeClr>
              </a:solidFill>
              <a:ea typeface="Calibri"/>
              <a:cs typeface="Calibri"/>
            </a:endParaRPr>
          </a:p>
          <a:p>
            <a:pPr marL="0" indent="0">
              <a:buNone/>
            </a:pPr>
            <a:r>
              <a:rPr lang="en-GB" dirty="0">
                <a:solidFill>
                  <a:schemeClr val="tx1">
                    <a:lumMod val="76000"/>
                  </a:schemeClr>
                </a:solidFill>
                <a:ea typeface="Calibri"/>
                <a:cs typeface="Calibri"/>
              </a:rPr>
              <a:t>#</a:t>
            </a:r>
            <a:r>
              <a:rPr lang="en-GB" dirty="0">
                <a:solidFill>
                  <a:schemeClr val="tx1">
                    <a:lumMod val="76000"/>
                  </a:schemeClr>
                </a:solidFill>
                <a:ea typeface="+mn-lt"/>
                <a:cs typeface="+mn-lt"/>
              </a:rPr>
              <a:t>NHSScot2025</a:t>
            </a:r>
            <a:endParaRPr lang="en-GB" dirty="0">
              <a:solidFill>
                <a:schemeClr val="tx1">
                  <a:lumMod val="76000"/>
                </a:schemeClr>
              </a:solidFill>
              <a:ea typeface="Calibri"/>
              <a:cs typeface="Calibri"/>
            </a:endParaRPr>
          </a:p>
          <a:p>
            <a:pPr marL="0" indent="0">
              <a:buNone/>
            </a:pPr>
            <a:endParaRPr lang="en-GB">
              <a:solidFill>
                <a:schemeClr val="tx1">
                  <a:lumMod val="76000"/>
                </a:schemeClr>
              </a:solidFill>
              <a:ea typeface="Calibri"/>
              <a:cs typeface="Calibri"/>
            </a:endParaRPr>
          </a:p>
          <a:p>
            <a:pPr marL="0" indent="0">
              <a:buNone/>
            </a:pPr>
            <a:endParaRPr lang="en-US">
              <a:solidFill>
                <a:schemeClr val="tx1">
                  <a:lumMod val="76000"/>
                </a:schemeClr>
              </a:solidFill>
              <a:ea typeface="Calibri"/>
              <a:cs typeface="Calibri"/>
            </a:endParaRPr>
          </a:p>
        </p:txBody>
      </p:sp>
      <p:sp>
        <p:nvSpPr>
          <p:cNvPr id="7" name="TextBox 6">
            <a:extLst>
              <a:ext uri="{FF2B5EF4-FFF2-40B4-BE49-F238E27FC236}">
                <a16:creationId xmlns:a16="http://schemas.microsoft.com/office/drawing/2014/main" id="{D3147801-5FF4-2AB5-104B-5F8653EA19CF}"/>
              </a:ext>
            </a:extLst>
          </p:cNvPr>
          <p:cNvSpPr txBox="1"/>
          <p:nvPr/>
        </p:nvSpPr>
        <p:spPr>
          <a:xfrm>
            <a:off x="130091" y="4836179"/>
            <a:ext cx="2769412" cy="307777"/>
          </a:xfrm>
          <a:prstGeom prst="rect">
            <a:avLst/>
          </a:prstGeom>
          <a:noFill/>
        </p:spPr>
        <p:txBody>
          <a:bodyPr wrap="none" lIns="91440" tIns="45720" rIns="91440" bIns="45720" rtlCol="0" anchor="t">
            <a:spAutoFit/>
          </a:bodyPr>
          <a:lstStyle/>
          <a:p>
            <a:r>
              <a:rPr lang="en-GB" sz="1400">
                <a:hlinkClick r:id="rId3"/>
              </a:rPr>
              <a:t>Join Slido to vote and ask questions</a:t>
            </a:r>
            <a:endParaRPr lang="en-GB" sz="1400"/>
          </a:p>
        </p:txBody>
      </p:sp>
    </p:spTree>
    <p:extLst>
      <p:ext uri="{BB962C8B-B14F-4D97-AF65-F5344CB8AC3E}">
        <p14:creationId xmlns:p14="http://schemas.microsoft.com/office/powerpoint/2010/main" val="299798442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F5026B-C734-EBD1-42F0-F77C227AE810}"/>
              </a:ext>
            </a:extLst>
          </p:cNvPr>
          <p:cNvSpPr>
            <a:spLocks noGrp="1"/>
          </p:cNvSpPr>
          <p:nvPr>
            <p:ph type="title"/>
          </p:nvPr>
        </p:nvSpPr>
        <p:spPr/>
        <p:txBody>
          <a:bodyPr/>
          <a:lstStyle/>
          <a:p>
            <a:endParaRPr lang="en-US"/>
          </a:p>
        </p:txBody>
      </p:sp>
      <p:sp>
        <p:nvSpPr>
          <p:cNvPr id="3" name="Picture Placeholder 2">
            <a:extLst>
              <a:ext uri="{FF2B5EF4-FFF2-40B4-BE49-F238E27FC236}">
                <a16:creationId xmlns:a16="http://schemas.microsoft.com/office/drawing/2014/main" id="{18DE3CF3-802A-70BB-BA95-CD486A1EA4DC}"/>
              </a:ext>
            </a:extLst>
          </p:cNvPr>
          <p:cNvSpPr>
            <a:spLocks noGrp="1"/>
          </p:cNvSpPr>
          <p:nvPr>
            <p:ph type="pic" sz="quarter" idx="11"/>
          </p:nvPr>
        </p:nvSpPr>
        <p:spPr/>
        <p:txBody>
          <a:bodyPr/>
          <a:lstStyle/>
          <a:p>
            <a:endParaRPr lang="en-GB"/>
          </a:p>
        </p:txBody>
      </p:sp>
      <p:sp>
        <p:nvSpPr>
          <p:cNvPr id="4" name="Content Placeholder 3">
            <a:extLst>
              <a:ext uri="{FF2B5EF4-FFF2-40B4-BE49-F238E27FC236}">
                <a16:creationId xmlns:a16="http://schemas.microsoft.com/office/drawing/2014/main" id="{1527C842-55C7-3E8A-D17A-F3EF1DAE4C7A}"/>
              </a:ext>
            </a:extLst>
          </p:cNvPr>
          <p:cNvSpPr>
            <a:spLocks noGrp="1"/>
          </p:cNvSpPr>
          <p:nvPr>
            <p:ph sz="quarter" idx="12"/>
          </p:nvPr>
        </p:nvSpPr>
        <p:spPr/>
        <p:txBody>
          <a:bodyPr vert="horz" lIns="0" tIns="0" rIns="0" bIns="0" rtlCol="0" anchor="t">
            <a:noAutofit/>
          </a:bodyPr>
          <a:lstStyle/>
          <a:p>
            <a:r>
              <a:rPr lang="en-US" dirty="0">
                <a:ea typeface="Calibri"/>
                <a:cs typeface="Calibri"/>
              </a:rPr>
              <a:t>Add </a:t>
            </a:r>
            <a:r>
              <a:rPr lang="en-US" err="1">
                <a:ea typeface="Calibri"/>
                <a:cs typeface="Calibri"/>
              </a:rPr>
              <a:t>slido</a:t>
            </a:r>
            <a:r>
              <a:rPr lang="en-US">
                <a:ea typeface="Calibri"/>
                <a:cs typeface="Calibri"/>
              </a:rPr>
              <a:t> poll</a:t>
            </a:r>
          </a:p>
          <a:p>
            <a:r>
              <a:rPr lang="en-US" dirty="0">
                <a:ea typeface="Calibri"/>
                <a:cs typeface="Calibri"/>
              </a:rPr>
              <a:t>What is your role</a:t>
            </a:r>
          </a:p>
          <a:p>
            <a:r>
              <a:rPr lang="en-US" dirty="0">
                <a:ea typeface="Calibri"/>
                <a:cs typeface="Calibri"/>
              </a:rPr>
              <a:t>Word cloud visible live on screen</a:t>
            </a:r>
          </a:p>
        </p:txBody>
      </p:sp>
    </p:spTree>
    <p:extLst>
      <p:ext uri="{BB962C8B-B14F-4D97-AF65-F5344CB8AC3E}">
        <p14:creationId xmlns:p14="http://schemas.microsoft.com/office/powerpoint/2010/main" val="407000434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E5F941-1F95-F9A1-6E10-C5AD502E926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DAEE1A7-CE82-C7F5-A1F8-DE76EB24063A}"/>
              </a:ext>
            </a:extLst>
          </p:cNvPr>
          <p:cNvSpPr>
            <a:spLocks noGrp="1"/>
          </p:cNvSpPr>
          <p:nvPr>
            <p:ph type="title"/>
          </p:nvPr>
        </p:nvSpPr>
        <p:spPr/>
        <p:txBody>
          <a:bodyPr/>
          <a:lstStyle/>
          <a:p>
            <a:endParaRPr lang="en-US"/>
          </a:p>
        </p:txBody>
      </p:sp>
      <p:sp>
        <p:nvSpPr>
          <p:cNvPr id="3" name="Picture Placeholder 2">
            <a:extLst>
              <a:ext uri="{FF2B5EF4-FFF2-40B4-BE49-F238E27FC236}">
                <a16:creationId xmlns:a16="http://schemas.microsoft.com/office/drawing/2014/main" id="{750C4259-5AF1-0C5F-B3A6-DAC01B7F8469}"/>
              </a:ext>
            </a:extLst>
          </p:cNvPr>
          <p:cNvSpPr>
            <a:spLocks noGrp="1"/>
          </p:cNvSpPr>
          <p:nvPr>
            <p:ph type="pic" sz="quarter" idx="11"/>
          </p:nvPr>
        </p:nvSpPr>
        <p:spPr/>
        <p:txBody>
          <a:bodyPr/>
          <a:lstStyle/>
          <a:p>
            <a:endParaRPr lang="en-GB"/>
          </a:p>
        </p:txBody>
      </p:sp>
      <p:sp>
        <p:nvSpPr>
          <p:cNvPr id="4" name="Content Placeholder 3">
            <a:extLst>
              <a:ext uri="{FF2B5EF4-FFF2-40B4-BE49-F238E27FC236}">
                <a16:creationId xmlns:a16="http://schemas.microsoft.com/office/drawing/2014/main" id="{9CC4D90C-70DC-8CF0-094F-265C35425912}"/>
              </a:ext>
            </a:extLst>
          </p:cNvPr>
          <p:cNvSpPr>
            <a:spLocks noGrp="1"/>
          </p:cNvSpPr>
          <p:nvPr>
            <p:ph sz="quarter" idx="12"/>
          </p:nvPr>
        </p:nvSpPr>
        <p:spPr/>
        <p:txBody>
          <a:bodyPr vert="horz" lIns="0" tIns="0" rIns="0" bIns="0" rtlCol="0" anchor="t">
            <a:noAutofit/>
          </a:bodyPr>
          <a:lstStyle/>
          <a:p>
            <a:r>
              <a:rPr lang="en-US" dirty="0">
                <a:ea typeface="Calibri"/>
                <a:cs typeface="Calibri"/>
              </a:rPr>
              <a:t>Add </a:t>
            </a:r>
            <a:r>
              <a:rPr lang="en-US" dirty="0" err="1">
                <a:ea typeface="Calibri"/>
                <a:cs typeface="Calibri"/>
              </a:rPr>
              <a:t>slido</a:t>
            </a:r>
            <a:r>
              <a:rPr lang="en-US" dirty="0">
                <a:ea typeface="Calibri"/>
                <a:cs typeface="Calibri"/>
              </a:rPr>
              <a:t> poll</a:t>
            </a:r>
          </a:p>
          <a:p>
            <a:r>
              <a:rPr lang="en-US" dirty="0">
                <a:ea typeface="Calibri"/>
                <a:cs typeface="Calibri"/>
              </a:rPr>
              <a:t>Where do you work?</a:t>
            </a:r>
          </a:p>
          <a:p>
            <a:pPr marL="0" indent="0">
              <a:buNone/>
            </a:pPr>
            <a:endParaRPr lang="en-US" dirty="0">
              <a:ea typeface="Calibri"/>
              <a:cs typeface="Calibri"/>
            </a:endParaRPr>
          </a:p>
          <a:p>
            <a:r>
              <a:rPr lang="en-US" dirty="0">
                <a:ea typeface="Calibri"/>
                <a:cs typeface="Calibri"/>
              </a:rPr>
              <a:t>Word cloud visible live on screen</a:t>
            </a:r>
          </a:p>
        </p:txBody>
      </p:sp>
    </p:spTree>
    <p:extLst>
      <p:ext uri="{BB962C8B-B14F-4D97-AF65-F5344CB8AC3E}">
        <p14:creationId xmlns:p14="http://schemas.microsoft.com/office/powerpoint/2010/main" val="204817533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17C36D-CC41-63CD-AA02-A943D5D5FE13}"/>
              </a:ext>
            </a:extLst>
          </p:cNvPr>
          <p:cNvSpPr>
            <a:spLocks noGrp="1"/>
          </p:cNvSpPr>
          <p:nvPr>
            <p:ph type="title"/>
          </p:nvPr>
        </p:nvSpPr>
        <p:spPr/>
        <p:txBody>
          <a:bodyPr/>
          <a:lstStyle/>
          <a:p>
            <a:r>
              <a:rPr lang="en-GB" dirty="0"/>
              <a:t>Leading quality health and care </a:t>
            </a:r>
          </a:p>
        </p:txBody>
      </p:sp>
      <p:pic>
        <p:nvPicPr>
          <p:cNvPr id="5" name="Content Placeholder 4">
            <a:extLst>
              <a:ext uri="{FF2B5EF4-FFF2-40B4-BE49-F238E27FC236}">
                <a16:creationId xmlns:a16="http://schemas.microsoft.com/office/drawing/2014/main" id="{8584E6B9-6770-E307-EE63-BA63D28D8B56}"/>
              </a:ext>
            </a:extLst>
          </p:cNvPr>
          <p:cNvPicPr>
            <a:picLocks noGrp="1" noChangeAspect="1"/>
          </p:cNvPicPr>
          <p:nvPr>
            <p:ph sz="quarter" idx="12"/>
          </p:nvPr>
        </p:nvPicPr>
        <p:blipFill>
          <a:blip r:embed="rId3"/>
          <a:stretch>
            <a:fillRect/>
          </a:stretch>
        </p:blipFill>
        <p:spPr>
          <a:xfrm>
            <a:off x="336550" y="1409139"/>
            <a:ext cx="4549775" cy="3106272"/>
          </a:xfrm>
          <a:prstGeom prst="rect">
            <a:avLst/>
          </a:prstGeom>
        </p:spPr>
      </p:pic>
      <p:pic>
        <p:nvPicPr>
          <p:cNvPr id="6" name="Picture 5">
            <a:extLst>
              <a:ext uri="{FF2B5EF4-FFF2-40B4-BE49-F238E27FC236}">
                <a16:creationId xmlns:a16="http://schemas.microsoft.com/office/drawing/2014/main" id="{8EA0459A-CADC-82FA-3A13-728503C0F598}"/>
              </a:ext>
            </a:extLst>
          </p:cNvPr>
          <p:cNvPicPr>
            <a:picLocks noChangeAspect="1"/>
          </p:cNvPicPr>
          <p:nvPr/>
        </p:nvPicPr>
        <p:blipFill>
          <a:blip r:embed="rId4"/>
          <a:stretch>
            <a:fillRect/>
          </a:stretch>
        </p:blipFill>
        <p:spPr>
          <a:xfrm>
            <a:off x="5058432" y="1409139"/>
            <a:ext cx="4085568" cy="3106272"/>
          </a:xfrm>
          <a:prstGeom prst="rect">
            <a:avLst/>
          </a:prstGeom>
        </p:spPr>
      </p:pic>
    </p:spTree>
    <p:extLst>
      <p:ext uri="{BB962C8B-B14F-4D97-AF65-F5344CB8AC3E}">
        <p14:creationId xmlns:p14="http://schemas.microsoft.com/office/powerpoint/2010/main" val="162452181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87E230-49BA-9C4D-E159-A7F494BAEF98}"/>
              </a:ext>
            </a:extLst>
          </p:cNvPr>
          <p:cNvSpPr>
            <a:spLocks noGrp="1"/>
          </p:cNvSpPr>
          <p:nvPr>
            <p:ph type="title"/>
          </p:nvPr>
        </p:nvSpPr>
        <p:spPr/>
        <p:txBody>
          <a:bodyPr/>
          <a:lstStyle/>
          <a:p>
            <a:r>
              <a:rPr lang="en-GB"/>
              <a:t>Scotland’s population is projected to age</a:t>
            </a:r>
          </a:p>
        </p:txBody>
      </p:sp>
      <p:pic>
        <p:nvPicPr>
          <p:cNvPr id="1026" name="Picture 2" descr="Scotland is projected to have more older people and fewer younger people in mid-2047 than in mid-2022.">
            <a:extLst>
              <a:ext uri="{FF2B5EF4-FFF2-40B4-BE49-F238E27FC236}">
                <a16:creationId xmlns:a16="http://schemas.microsoft.com/office/drawing/2014/main" id="{9EC0E02A-3A82-F7D6-F516-8FA1145D7C01}"/>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339397" y="691200"/>
            <a:ext cx="6694261" cy="4111735"/>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7B1123E0-9AEA-AA45-6E8B-116C6C1DA17E}"/>
              </a:ext>
            </a:extLst>
          </p:cNvPr>
          <p:cNvSpPr txBox="1"/>
          <p:nvPr/>
        </p:nvSpPr>
        <p:spPr>
          <a:xfrm>
            <a:off x="82757" y="4827871"/>
            <a:ext cx="6350700" cy="276999"/>
          </a:xfrm>
          <a:prstGeom prst="rect">
            <a:avLst/>
          </a:prstGeom>
          <a:noFill/>
        </p:spPr>
        <p:txBody>
          <a:bodyPr wrap="square" lIns="91440" tIns="45720" rIns="91440" bIns="45720" rtlCol="0" anchor="t">
            <a:spAutoFit/>
          </a:bodyPr>
          <a:lstStyle/>
          <a:p>
            <a:r>
              <a:rPr lang="en-GB" sz="1200">
                <a:hlinkClick r:id="rId4"/>
              </a:rPr>
              <a:t>National Records of Scotland, Projected Population of Scotland: 2022-based</a:t>
            </a:r>
            <a:endParaRPr lang="en-GB" sz="1050">
              <a:ea typeface="Calibri"/>
              <a:cs typeface="Calibri"/>
            </a:endParaRPr>
          </a:p>
        </p:txBody>
      </p:sp>
    </p:spTree>
    <p:extLst>
      <p:ext uri="{BB962C8B-B14F-4D97-AF65-F5344CB8AC3E}">
        <p14:creationId xmlns:p14="http://schemas.microsoft.com/office/powerpoint/2010/main" val="340983833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8A0A33-B696-81B0-20B1-0F7E0167DA2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4183E2-2D12-200F-30A4-1BBBA1B9DB9A}"/>
              </a:ext>
            </a:extLst>
          </p:cNvPr>
          <p:cNvSpPr>
            <a:spLocks noGrp="1"/>
          </p:cNvSpPr>
          <p:nvPr>
            <p:ph type="title"/>
          </p:nvPr>
        </p:nvSpPr>
        <p:spPr/>
        <p:txBody>
          <a:bodyPr anchor="ctr">
            <a:noAutofit/>
          </a:bodyPr>
          <a:lstStyle/>
          <a:p>
            <a:pPr>
              <a:lnSpc>
                <a:spcPct val="90000"/>
              </a:lnSpc>
            </a:pPr>
            <a:r>
              <a:rPr lang="en-GB" sz="2800"/>
              <a:t>Focus on Frailty: policy context</a:t>
            </a:r>
          </a:p>
        </p:txBody>
      </p:sp>
      <p:pic>
        <p:nvPicPr>
          <p:cNvPr id="5" name="Picture 4">
            <a:extLst>
              <a:ext uri="{FF2B5EF4-FFF2-40B4-BE49-F238E27FC236}">
                <a16:creationId xmlns:a16="http://schemas.microsoft.com/office/drawing/2014/main" id="{B206DDA8-FC04-D82C-6DF3-AEA9E1DE0471}"/>
              </a:ext>
            </a:extLst>
          </p:cNvPr>
          <p:cNvPicPr>
            <a:picLocks noChangeAspect="1"/>
          </p:cNvPicPr>
          <p:nvPr/>
        </p:nvPicPr>
        <p:blipFill>
          <a:blip r:embed="rId3"/>
          <a:srcRect l="4155" t="1675" r="4676" b="2315"/>
          <a:stretch/>
        </p:blipFill>
        <p:spPr>
          <a:xfrm>
            <a:off x="211117" y="1158175"/>
            <a:ext cx="1901111" cy="2827150"/>
          </a:xfrm>
          <a:prstGeom prst="rect">
            <a:avLst/>
          </a:prstGeom>
        </p:spPr>
      </p:pic>
      <p:sp>
        <p:nvSpPr>
          <p:cNvPr id="6" name="TextBox 5">
            <a:extLst>
              <a:ext uri="{FF2B5EF4-FFF2-40B4-BE49-F238E27FC236}">
                <a16:creationId xmlns:a16="http://schemas.microsoft.com/office/drawing/2014/main" id="{9DCCAA3C-5289-49EC-0907-733DE6928995}"/>
              </a:ext>
            </a:extLst>
          </p:cNvPr>
          <p:cNvSpPr txBox="1"/>
          <p:nvPr/>
        </p:nvSpPr>
        <p:spPr>
          <a:xfrm>
            <a:off x="158224" y="4180722"/>
            <a:ext cx="2311167" cy="430887"/>
          </a:xfrm>
          <a:prstGeom prst="rect">
            <a:avLst/>
          </a:prstGeom>
          <a:noFill/>
        </p:spPr>
        <p:txBody>
          <a:bodyPr wrap="square" lIns="91440" tIns="45720" rIns="91440" bIns="45720" rtlCol="0" anchor="t">
            <a:spAutoFit/>
          </a:bodyPr>
          <a:lstStyle/>
          <a:p>
            <a:r>
              <a:rPr lang="en-GB" sz="1100">
                <a:hlinkClick r:id="rId4"/>
              </a:rPr>
              <a:t>Scottish Government, Scottish Budget: 2025-26 </a:t>
            </a:r>
            <a:endParaRPr lang="en-GB" sz="1100"/>
          </a:p>
        </p:txBody>
      </p:sp>
      <p:pic>
        <p:nvPicPr>
          <p:cNvPr id="7" name="Picture 6">
            <a:extLst>
              <a:ext uri="{FF2B5EF4-FFF2-40B4-BE49-F238E27FC236}">
                <a16:creationId xmlns:a16="http://schemas.microsoft.com/office/drawing/2014/main" id="{8A8433F6-5F40-6B0F-D9AA-67FFA1831401}"/>
              </a:ext>
            </a:extLst>
          </p:cNvPr>
          <p:cNvPicPr>
            <a:picLocks noChangeAspect="1"/>
          </p:cNvPicPr>
          <p:nvPr/>
        </p:nvPicPr>
        <p:blipFill>
          <a:blip r:embed="rId5"/>
          <a:srcRect l="2515" t="3010"/>
          <a:stretch/>
        </p:blipFill>
        <p:spPr>
          <a:xfrm>
            <a:off x="2428039" y="1178992"/>
            <a:ext cx="2007024" cy="2806334"/>
          </a:xfrm>
          <a:prstGeom prst="rect">
            <a:avLst/>
          </a:prstGeom>
          <a:ln>
            <a:solidFill>
              <a:srgbClr val="014380"/>
            </a:solidFill>
          </a:ln>
        </p:spPr>
      </p:pic>
      <p:sp>
        <p:nvSpPr>
          <p:cNvPr id="11" name="TextBox 10">
            <a:extLst>
              <a:ext uri="{FF2B5EF4-FFF2-40B4-BE49-F238E27FC236}">
                <a16:creationId xmlns:a16="http://schemas.microsoft.com/office/drawing/2014/main" id="{E62B3DB2-2D08-55D0-8DE1-B9CCFD405CA1}"/>
              </a:ext>
            </a:extLst>
          </p:cNvPr>
          <p:cNvSpPr txBox="1"/>
          <p:nvPr/>
        </p:nvSpPr>
        <p:spPr>
          <a:xfrm>
            <a:off x="2351435" y="4180722"/>
            <a:ext cx="2311167" cy="600164"/>
          </a:xfrm>
          <a:prstGeom prst="rect">
            <a:avLst/>
          </a:prstGeom>
          <a:noFill/>
        </p:spPr>
        <p:txBody>
          <a:bodyPr wrap="square" lIns="91440" tIns="45720" rIns="91440" bIns="45720" rtlCol="0" anchor="t">
            <a:spAutoFit/>
          </a:bodyPr>
          <a:lstStyle/>
          <a:p>
            <a:r>
              <a:rPr lang="en-GB" sz="1100">
                <a:hlinkClick r:id="rId6"/>
              </a:rPr>
              <a:t>Scottish Government, NHS Scotland operational improvement plan, March 2025</a:t>
            </a:r>
            <a:r>
              <a:rPr lang="en-GB" sz="1100"/>
              <a:t> </a:t>
            </a:r>
          </a:p>
        </p:txBody>
      </p:sp>
      <p:sp>
        <p:nvSpPr>
          <p:cNvPr id="8" name="TextBox 7">
            <a:extLst>
              <a:ext uri="{FF2B5EF4-FFF2-40B4-BE49-F238E27FC236}">
                <a16:creationId xmlns:a16="http://schemas.microsoft.com/office/drawing/2014/main" id="{EC03CF43-E13C-0E2E-3463-2956035C006F}"/>
              </a:ext>
            </a:extLst>
          </p:cNvPr>
          <p:cNvSpPr txBox="1"/>
          <p:nvPr/>
        </p:nvSpPr>
        <p:spPr>
          <a:xfrm>
            <a:off x="4662603" y="4180721"/>
            <a:ext cx="2131898" cy="430887"/>
          </a:xfrm>
          <a:prstGeom prst="rect">
            <a:avLst/>
          </a:prstGeom>
          <a:noFill/>
        </p:spPr>
        <p:txBody>
          <a:bodyPr wrap="square" lIns="91440" tIns="45720" rIns="91440" bIns="45720" rtlCol="0" anchor="t">
            <a:spAutoFit/>
          </a:bodyPr>
          <a:lstStyle/>
          <a:p>
            <a:r>
              <a:rPr lang="en-GB" sz="1100">
                <a:hlinkClick r:id="rId7"/>
              </a:rPr>
              <a:t>Scottish Government, Programme for Government 2025-26  </a:t>
            </a:r>
            <a:endParaRPr lang="en-GB" sz="1100">
              <a:ea typeface="Calibri"/>
              <a:cs typeface="Calibri"/>
            </a:endParaRPr>
          </a:p>
        </p:txBody>
      </p:sp>
      <p:pic>
        <p:nvPicPr>
          <p:cNvPr id="9" name="Picture 8">
            <a:extLst>
              <a:ext uri="{FF2B5EF4-FFF2-40B4-BE49-F238E27FC236}">
                <a16:creationId xmlns:a16="http://schemas.microsoft.com/office/drawing/2014/main" id="{90E674D3-09F6-9401-17C9-BF23CB439575}"/>
              </a:ext>
            </a:extLst>
          </p:cNvPr>
          <p:cNvPicPr>
            <a:picLocks noChangeAspect="1"/>
          </p:cNvPicPr>
          <p:nvPr/>
        </p:nvPicPr>
        <p:blipFill>
          <a:blip r:embed="rId8"/>
          <a:srcRect t="3412" r="9335" b="2850"/>
          <a:stretch/>
        </p:blipFill>
        <p:spPr>
          <a:xfrm>
            <a:off x="4620331" y="1096278"/>
            <a:ext cx="2007024" cy="2971762"/>
          </a:xfrm>
          <a:prstGeom prst="rect">
            <a:avLst/>
          </a:prstGeom>
        </p:spPr>
      </p:pic>
      <p:pic>
        <p:nvPicPr>
          <p:cNvPr id="3" name="Picture 2">
            <a:extLst>
              <a:ext uri="{FF2B5EF4-FFF2-40B4-BE49-F238E27FC236}">
                <a16:creationId xmlns:a16="http://schemas.microsoft.com/office/drawing/2014/main" id="{DBB1C239-E1D7-2E8C-2381-C159B1B01F0B}"/>
              </a:ext>
            </a:extLst>
          </p:cNvPr>
          <p:cNvPicPr>
            <a:picLocks noChangeAspect="1"/>
          </p:cNvPicPr>
          <p:nvPr/>
        </p:nvPicPr>
        <p:blipFill>
          <a:blip r:embed="rId9"/>
          <a:stretch>
            <a:fillRect/>
          </a:stretch>
        </p:blipFill>
        <p:spPr>
          <a:xfrm>
            <a:off x="6915852" y="1158175"/>
            <a:ext cx="2017031" cy="2827150"/>
          </a:xfrm>
          <a:prstGeom prst="rect">
            <a:avLst/>
          </a:prstGeom>
        </p:spPr>
      </p:pic>
      <p:sp>
        <p:nvSpPr>
          <p:cNvPr id="4" name="TextBox 3">
            <a:extLst>
              <a:ext uri="{FF2B5EF4-FFF2-40B4-BE49-F238E27FC236}">
                <a16:creationId xmlns:a16="http://schemas.microsoft.com/office/drawing/2014/main" id="{2F6AFC78-82EB-8A78-F8D0-9D42B09D2A07}"/>
              </a:ext>
            </a:extLst>
          </p:cNvPr>
          <p:cNvSpPr txBox="1"/>
          <p:nvPr/>
        </p:nvSpPr>
        <p:spPr>
          <a:xfrm>
            <a:off x="6918320" y="4180722"/>
            <a:ext cx="1858699" cy="600164"/>
          </a:xfrm>
          <a:prstGeom prst="rect">
            <a:avLst/>
          </a:prstGeom>
          <a:noFill/>
        </p:spPr>
        <p:txBody>
          <a:bodyPr wrap="square" rtlCol="0">
            <a:spAutoFit/>
          </a:bodyPr>
          <a:lstStyle/>
          <a:p>
            <a:r>
              <a:rPr lang="en-GB" sz="1100">
                <a:hlinkClick r:id="rId10"/>
              </a:rPr>
              <a:t>Ageing and frailty standards – Healthcare Improvement Scotland</a:t>
            </a:r>
            <a:endParaRPr lang="en-GB" sz="1100"/>
          </a:p>
        </p:txBody>
      </p:sp>
    </p:spTree>
    <p:extLst>
      <p:ext uri="{BB962C8B-B14F-4D97-AF65-F5344CB8AC3E}">
        <p14:creationId xmlns:p14="http://schemas.microsoft.com/office/powerpoint/2010/main" val="39420754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1E28A48-86E0-339D-3B50-DE4011A2FAE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29AA2AB-DB52-695B-1336-2C66B8B219FD}"/>
              </a:ext>
            </a:extLst>
          </p:cNvPr>
          <p:cNvSpPr>
            <a:spLocks noGrp="1"/>
          </p:cNvSpPr>
          <p:nvPr>
            <p:ph type="title"/>
          </p:nvPr>
        </p:nvSpPr>
        <p:spPr/>
        <p:txBody>
          <a:bodyPr/>
          <a:lstStyle/>
          <a:p>
            <a:r>
              <a:rPr lang="en-GB"/>
              <a:t>Further together</a:t>
            </a:r>
          </a:p>
        </p:txBody>
      </p:sp>
      <p:pic>
        <p:nvPicPr>
          <p:cNvPr id="110" name="Picture 109" descr="A logo with blue text&#10;&#10;AI-generated content may be incorrect.">
            <a:extLst>
              <a:ext uri="{FF2B5EF4-FFF2-40B4-BE49-F238E27FC236}">
                <a16:creationId xmlns:a16="http://schemas.microsoft.com/office/drawing/2014/main" id="{578605CE-F5AF-26C4-E039-11C0191F9628}"/>
              </a:ext>
            </a:extLst>
          </p:cNvPr>
          <p:cNvPicPr>
            <a:picLocks noChangeAspect="1"/>
          </p:cNvPicPr>
          <p:nvPr/>
        </p:nvPicPr>
        <p:blipFill>
          <a:blip r:embed="rId3"/>
          <a:stretch>
            <a:fillRect/>
          </a:stretch>
        </p:blipFill>
        <p:spPr>
          <a:xfrm>
            <a:off x="5110375" y="3348148"/>
            <a:ext cx="2144600" cy="851078"/>
          </a:xfrm>
          <a:prstGeom prst="rect">
            <a:avLst/>
          </a:prstGeom>
        </p:spPr>
      </p:pic>
      <p:pic>
        <p:nvPicPr>
          <p:cNvPr id="111" name="Picture 110" descr="Blue text on a white background&#10;&#10;AI-generated content may be incorrect.">
            <a:extLst>
              <a:ext uri="{FF2B5EF4-FFF2-40B4-BE49-F238E27FC236}">
                <a16:creationId xmlns:a16="http://schemas.microsoft.com/office/drawing/2014/main" id="{CA9586CD-4FE9-4C86-B4AF-3E79F3FEF5A6}"/>
              </a:ext>
            </a:extLst>
          </p:cNvPr>
          <p:cNvPicPr>
            <a:picLocks noChangeAspect="1"/>
          </p:cNvPicPr>
          <p:nvPr/>
        </p:nvPicPr>
        <p:blipFill>
          <a:blip r:embed="rId4"/>
          <a:stretch>
            <a:fillRect/>
          </a:stretch>
        </p:blipFill>
        <p:spPr>
          <a:xfrm>
            <a:off x="3006328" y="984338"/>
            <a:ext cx="2337966" cy="808447"/>
          </a:xfrm>
          <a:prstGeom prst="rect">
            <a:avLst/>
          </a:prstGeom>
        </p:spPr>
      </p:pic>
      <p:pic>
        <p:nvPicPr>
          <p:cNvPr id="112" name="Picture 111" descr="A close-up of a logo&#10;&#10;AI-generated content may be incorrect.">
            <a:extLst>
              <a:ext uri="{FF2B5EF4-FFF2-40B4-BE49-F238E27FC236}">
                <a16:creationId xmlns:a16="http://schemas.microsoft.com/office/drawing/2014/main" id="{FA3E3AD0-0009-6B90-C3D1-F043C6A77738}"/>
              </a:ext>
            </a:extLst>
          </p:cNvPr>
          <p:cNvPicPr>
            <a:picLocks noChangeAspect="1"/>
          </p:cNvPicPr>
          <p:nvPr/>
        </p:nvPicPr>
        <p:blipFill>
          <a:blip r:embed="rId5"/>
          <a:stretch>
            <a:fillRect/>
          </a:stretch>
        </p:blipFill>
        <p:spPr>
          <a:xfrm>
            <a:off x="5576241" y="1800949"/>
            <a:ext cx="2330925" cy="1146358"/>
          </a:xfrm>
          <a:prstGeom prst="rect">
            <a:avLst/>
          </a:prstGeom>
        </p:spPr>
      </p:pic>
      <p:pic>
        <p:nvPicPr>
          <p:cNvPr id="113" name="Picture 112" descr="LOGO (2).png&#10; (Moderate)">
            <a:extLst>
              <a:ext uri="{FF2B5EF4-FFF2-40B4-BE49-F238E27FC236}">
                <a16:creationId xmlns:a16="http://schemas.microsoft.com/office/drawing/2014/main" id="{63382ECF-EF6C-407F-FCAB-F020F3E5A75E}"/>
              </a:ext>
            </a:extLst>
          </p:cNvPr>
          <p:cNvPicPr>
            <a:picLocks noChangeAspect="1"/>
          </p:cNvPicPr>
          <p:nvPr/>
        </p:nvPicPr>
        <p:blipFill>
          <a:blip r:embed="rId6"/>
          <a:stretch>
            <a:fillRect/>
          </a:stretch>
        </p:blipFill>
        <p:spPr>
          <a:xfrm>
            <a:off x="2756064" y="3608210"/>
            <a:ext cx="1644701" cy="1186376"/>
          </a:xfrm>
          <a:prstGeom prst="rect">
            <a:avLst/>
          </a:prstGeom>
        </p:spPr>
      </p:pic>
      <p:pic>
        <p:nvPicPr>
          <p:cNvPr id="116" name="Picture 115" descr="A blue and white flag&#10;&#10;AI-generated content may be incorrect.">
            <a:extLst>
              <a:ext uri="{FF2B5EF4-FFF2-40B4-BE49-F238E27FC236}">
                <a16:creationId xmlns:a16="http://schemas.microsoft.com/office/drawing/2014/main" id="{DCC48FEF-06B6-029D-1226-0C0DB56F0A29}"/>
              </a:ext>
            </a:extLst>
          </p:cNvPr>
          <p:cNvPicPr>
            <a:picLocks noChangeAspect="1"/>
          </p:cNvPicPr>
          <p:nvPr/>
        </p:nvPicPr>
        <p:blipFill>
          <a:blip r:embed="rId7"/>
          <a:stretch>
            <a:fillRect/>
          </a:stretch>
        </p:blipFill>
        <p:spPr>
          <a:xfrm>
            <a:off x="1088041" y="1933239"/>
            <a:ext cx="1410886" cy="1408047"/>
          </a:xfrm>
          <a:prstGeom prst="rect">
            <a:avLst/>
          </a:prstGeom>
        </p:spPr>
      </p:pic>
    </p:spTree>
    <p:extLst>
      <p:ext uri="{BB962C8B-B14F-4D97-AF65-F5344CB8AC3E}">
        <p14:creationId xmlns:p14="http://schemas.microsoft.com/office/powerpoint/2010/main" val="5848241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1667" y="1388533"/>
            <a:ext cx="3197165" cy="3290888"/>
          </a:xfrm>
          <a:prstGeom prst="rect">
            <a:avLst/>
          </a:prstGeom>
        </p:spPr>
      </p:pic>
      <p:sp>
        <p:nvSpPr>
          <p:cNvPr id="10" name="TextBox 9"/>
          <p:cNvSpPr txBox="1"/>
          <p:nvPr/>
        </p:nvSpPr>
        <p:spPr>
          <a:xfrm>
            <a:off x="2353475" y="1113362"/>
            <a:ext cx="4876050" cy="275171"/>
          </a:xfrm>
          <a:prstGeom prst="rect">
            <a:avLst/>
          </a:prstGeom>
          <a:noFill/>
        </p:spPr>
        <p:txBody>
          <a:bodyPr wrap="square" lIns="0" tIns="0" rIns="0" bIns="0" rtlCol="0">
            <a:spAutoFit/>
          </a:bodyPr>
          <a:lstStyle>
            <a:defPPr>
              <a:defRPr lang="en-US"/>
            </a:defPPr>
            <a:lvl1pPr marL="0" algn="l" defTabSz="544196" rtl="0" eaLnBrk="1" latinLnBrk="0" hangingPunct="1">
              <a:defRPr sz="2142" kern="1200">
                <a:solidFill>
                  <a:schemeClr val="tx1"/>
                </a:solidFill>
                <a:latin typeface="+mn-lt"/>
                <a:ea typeface="+mn-ea"/>
                <a:cs typeface="+mn-cs"/>
              </a:defRPr>
            </a:lvl1pPr>
            <a:lvl2pPr marL="544196" algn="l" defTabSz="544196" rtl="0" eaLnBrk="1" latinLnBrk="0" hangingPunct="1">
              <a:defRPr sz="2142" kern="1200">
                <a:solidFill>
                  <a:schemeClr val="tx1"/>
                </a:solidFill>
                <a:latin typeface="+mn-lt"/>
                <a:ea typeface="+mn-ea"/>
                <a:cs typeface="+mn-cs"/>
              </a:defRPr>
            </a:lvl2pPr>
            <a:lvl3pPr marL="1088392" algn="l" defTabSz="544196" rtl="0" eaLnBrk="1" latinLnBrk="0" hangingPunct="1">
              <a:defRPr sz="2142" kern="1200">
                <a:solidFill>
                  <a:schemeClr val="tx1"/>
                </a:solidFill>
                <a:latin typeface="+mn-lt"/>
                <a:ea typeface="+mn-ea"/>
                <a:cs typeface="+mn-cs"/>
              </a:defRPr>
            </a:lvl3pPr>
            <a:lvl4pPr marL="1632587" algn="l" defTabSz="544196" rtl="0" eaLnBrk="1" latinLnBrk="0" hangingPunct="1">
              <a:defRPr sz="2142" kern="1200">
                <a:solidFill>
                  <a:schemeClr val="tx1"/>
                </a:solidFill>
                <a:latin typeface="+mn-lt"/>
                <a:ea typeface="+mn-ea"/>
                <a:cs typeface="+mn-cs"/>
              </a:defRPr>
            </a:lvl4pPr>
            <a:lvl5pPr marL="2176784" algn="l" defTabSz="544196" rtl="0" eaLnBrk="1" latinLnBrk="0" hangingPunct="1">
              <a:defRPr sz="2142" kern="1200">
                <a:solidFill>
                  <a:schemeClr val="tx1"/>
                </a:solidFill>
                <a:latin typeface="+mn-lt"/>
                <a:ea typeface="+mn-ea"/>
                <a:cs typeface="+mn-cs"/>
              </a:defRPr>
            </a:lvl5pPr>
            <a:lvl6pPr marL="2720979" algn="l" defTabSz="544196" rtl="0" eaLnBrk="1" latinLnBrk="0" hangingPunct="1">
              <a:defRPr sz="2142" kern="1200">
                <a:solidFill>
                  <a:schemeClr val="tx1"/>
                </a:solidFill>
                <a:latin typeface="+mn-lt"/>
                <a:ea typeface="+mn-ea"/>
                <a:cs typeface="+mn-cs"/>
              </a:defRPr>
            </a:lvl6pPr>
            <a:lvl7pPr marL="3265174" algn="l" defTabSz="544196" rtl="0" eaLnBrk="1" latinLnBrk="0" hangingPunct="1">
              <a:defRPr sz="2142" kern="1200">
                <a:solidFill>
                  <a:schemeClr val="tx1"/>
                </a:solidFill>
                <a:latin typeface="+mn-lt"/>
                <a:ea typeface="+mn-ea"/>
                <a:cs typeface="+mn-cs"/>
              </a:defRPr>
            </a:lvl7pPr>
            <a:lvl8pPr marL="3809370" algn="l" defTabSz="544196" rtl="0" eaLnBrk="1" latinLnBrk="0" hangingPunct="1">
              <a:defRPr sz="2142" kern="1200">
                <a:solidFill>
                  <a:schemeClr val="tx1"/>
                </a:solidFill>
                <a:latin typeface="+mn-lt"/>
                <a:ea typeface="+mn-ea"/>
                <a:cs typeface="+mn-cs"/>
              </a:defRPr>
            </a:lvl8pPr>
            <a:lvl9pPr marL="4353566" algn="l" defTabSz="544196" rtl="0" eaLnBrk="1" latinLnBrk="0" hangingPunct="1">
              <a:defRPr sz="2142" kern="1200">
                <a:solidFill>
                  <a:schemeClr val="tx1"/>
                </a:solidFill>
                <a:latin typeface="+mn-lt"/>
                <a:ea typeface="+mn-ea"/>
                <a:cs typeface="+mn-cs"/>
              </a:defRPr>
            </a:lvl9pPr>
          </a:lstStyle>
          <a:p>
            <a:pPr marL="0" marR="0" lvl="0" indent="0" algn="l" defTabSz="544196" rtl="0" eaLnBrk="1" fontAlgn="auto" latinLnBrk="0" hangingPunct="1">
              <a:lnSpc>
                <a:spcPct val="100000"/>
              </a:lnSpc>
              <a:spcBef>
                <a:spcPts val="0"/>
              </a:spcBef>
              <a:spcAft>
                <a:spcPts val="0"/>
              </a:spcAft>
              <a:buClrTx/>
              <a:buSzTx/>
              <a:buFontTx/>
              <a:buNone/>
              <a:tabLst/>
              <a:defRPr/>
            </a:pPr>
            <a:r>
              <a:rPr kumimoji="0" lang="en-GB" sz="894" b="0" i="0" u="none" strike="noStrike" kern="1200" cap="none" spc="0" normalizeH="0" baseline="0" noProof="0">
                <a:ln>
                  <a:noFill/>
                </a:ln>
                <a:solidFill>
                  <a:srgbClr val="565456"/>
                </a:solidFill>
                <a:effectLst/>
                <a:uLnTx/>
                <a:uFillTx/>
                <a:latin typeface="Calibri"/>
                <a:ea typeface="+mn-ea"/>
                <a:cs typeface="+mn-cs"/>
              </a:rPr>
              <a:t>High-level Quality Management System Framework </a:t>
            </a:r>
            <a:br>
              <a:rPr kumimoji="0" lang="en-GB" sz="894" b="0" i="0" u="none" strike="noStrike" kern="1200" cap="none" spc="0" normalizeH="0" baseline="0" noProof="0">
                <a:ln>
                  <a:noFill/>
                </a:ln>
                <a:solidFill>
                  <a:srgbClr val="565456"/>
                </a:solidFill>
                <a:effectLst/>
                <a:uLnTx/>
                <a:uFillTx/>
                <a:latin typeface="Calibri"/>
                <a:ea typeface="+mn-ea"/>
                <a:cs typeface="+mn-cs"/>
              </a:rPr>
            </a:br>
            <a:r>
              <a:rPr kumimoji="0" lang="en-GB" sz="894" b="0" i="0" u="none" strike="noStrike" kern="1200" cap="none" spc="0" normalizeH="0" baseline="0" noProof="0">
                <a:ln>
                  <a:noFill/>
                </a:ln>
                <a:solidFill>
                  <a:srgbClr val="565456"/>
                </a:solidFill>
                <a:effectLst/>
                <a:uLnTx/>
                <a:uFillTx/>
                <a:latin typeface="Calibri"/>
                <a:ea typeface="+mn-ea"/>
                <a:cs typeface="+mn-cs"/>
              </a:rPr>
              <a:t>(working draft 4)</a:t>
            </a:r>
          </a:p>
        </p:txBody>
      </p:sp>
      <p:cxnSp>
        <p:nvCxnSpPr>
          <p:cNvPr id="12" name="Straight Connector 11"/>
          <p:cNvCxnSpPr/>
          <p:nvPr/>
        </p:nvCxnSpPr>
        <p:spPr>
          <a:xfrm>
            <a:off x="2225780" y="1093635"/>
            <a:ext cx="0" cy="404680"/>
          </a:xfrm>
          <a:prstGeom prst="line">
            <a:avLst/>
          </a:prstGeom>
          <a:ln w="19050">
            <a:solidFill>
              <a:srgbClr val="178BBE"/>
            </a:solidFill>
          </a:ln>
        </p:spPr>
        <p:style>
          <a:lnRef idx="1">
            <a:schemeClr val="accent1"/>
          </a:lnRef>
          <a:fillRef idx="0">
            <a:schemeClr val="accent1"/>
          </a:fillRef>
          <a:effectRef idx="0">
            <a:schemeClr val="accent1"/>
          </a:effectRef>
          <a:fontRef idx="minor">
            <a:schemeClr val="tx1"/>
          </a:fontRef>
        </p:style>
      </p:cxnSp>
      <p:sp>
        <p:nvSpPr>
          <p:cNvPr id="13" name="Footer Placeholder 1"/>
          <p:cNvSpPr txBox="1">
            <a:spLocks/>
          </p:cNvSpPr>
          <p:nvPr/>
        </p:nvSpPr>
        <p:spPr>
          <a:xfrm>
            <a:off x="246151" y="4799896"/>
            <a:ext cx="7308092" cy="296664"/>
          </a:xfrm>
          <a:prstGeom prst="rect">
            <a:avLst/>
          </a:prstGeom>
        </p:spPr>
        <p:txBody>
          <a:bodyPr lIns="0" tIns="0" rIns="0" bIns="0"/>
          <a:lstStyle>
            <a:defPPr>
              <a:defRPr lang="en-US"/>
            </a:defPPr>
            <a:lvl1pPr marL="0" algn="l" defTabSz="544196" rtl="0" eaLnBrk="1" latinLnBrk="0" hangingPunct="1">
              <a:defRPr sz="2142" kern="1200">
                <a:solidFill>
                  <a:schemeClr val="tx1"/>
                </a:solidFill>
                <a:latin typeface="+mn-lt"/>
                <a:ea typeface="+mn-ea"/>
                <a:cs typeface="+mn-cs"/>
              </a:defRPr>
            </a:lvl1pPr>
            <a:lvl2pPr marL="544196" algn="l" defTabSz="544196" rtl="0" eaLnBrk="1" latinLnBrk="0" hangingPunct="1">
              <a:defRPr sz="2142" kern="1200">
                <a:solidFill>
                  <a:schemeClr val="tx1"/>
                </a:solidFill>
                <a:latin typeface="+mn-lt"/>
                <a:ea typeface="+mn-ea"/>
                <a:cs typeface="+mn-cs"/>
              </a:defRPr>
            </a:lvl2pPr>
            <a:lvl3pPr marL="1088392" algn="l" defTabSz="544196" rtl="0" eaLnBrk="1" latinLnBrk="0" hangingPunct="1">
              <a:defRPr sz="2142" kern="1200">
                <a:solidFill>
                  <a:schemeClr val="tx1"/>
                </a:solidFill>
                <a:latin typeface="+mn-lt"/>
                <a:ea typeface="+mn-ea"/>
                <a:cs typeface="+mn-cs"/>
              </a:defRPr>
            </a:lvl3pPr>
            <a:lvl4pPr marL="1632587" algn="l" defTabSz="544196" rtl="0" eaLnBrk="1" latinLnBrk="0" hangingPunct="1">
              <a:defRPr sz="2142" kern="1200">
                <a:solidFill>
                  <a:schemeClr val="tx1"/>
                </a:solidFill>
                <a:latin typeface="+mn-lt"/>
                <a:ea typeface="+mn-ea"/>
                <a:cs typeface="+mn-cs"/>
              </a:defRPr>
            </a:lvl4pPr>
            <a:lvl5pPr marL="2176784" algn="l" defTabSz="544196" rtl="0" eaLnBrk="1" latinLnBrk="0" hangingPunct="1">
              <a:defRPr sz="2142" kern="1200">
                <a:solidFill>
                  <a:schemeClr val="tx1"/>
                </a:solidFill>
                <a:latin typeface="+mn-lt"/>
                <a:ea typeface="+mn-ea"/>
                <a:cs typeface="+mn-cs"/>
              </a:defRPr>
            </a:lvl5pPr>
            <a:lvl6pPr marL="2720979" algn="l" defTabSz="544196" rtl="0" eaLnBrk="1" latinLnBrk="0" hangingPunct="1">
              <a:defRPr sz="2142" kern="1200">
                <a:solidFill>
                  <a:schemeClr val="tx1"/>
                </a:solidFill>
                <a:latin typeface="+mn-lt"/>
                <a:ea typeface="+mn-ea"/>
                <a:cs typeface="+mn-cs"/>
              </a:defRPr>
            </a:lvl6pPr>
            <a:lvl7pPr marL="3265174" algn="l" defTabSz="544196" rtl="0" eaLnBrk="1" latinLnBrk="0" hangingPunct="1">
              <a:defRPr sz="2142" kern="1200">
                <a:solidFill>
                  <a:schemeClr val="tx1"/>
                </a:solidFill>
                <a:latin typeface="+mn-lt"/>
                <a:ea typeface="+mn-ea"/>
                <a:cs typeface="+mn-cs"/>
              </a:defRPr>
            </a:lvl7pPr>
            <a:lvl8pPr marL="3809370" algn="l" defTabSz="544196" rtl="0" eaLnBrk="1" latinLnBrk="0" hangingPunct="1">
              <a:defRPr sz="2142" kern="1200">
                <a:solidFill>
                  <a:schemeClr val="tx1"/>
                </a:solidFill>
                <a:latin typeface="+mn-lt"/>
                <a:ea typeface="+mn-ea"/>
                <a:cs typeface="+mn-cs"/>
              </a:defRPr>
            </a:lvl8pPr>
            <a:lvl9pPr marL="4353566" algn="l" defTabSz="544196" rtl="0" eaLnBrk="1" latinLnBrk="0" hangingPunct="1">
              <a:defRPr sz="2142" kern="1200">
                <a:solidFill>
                  <a:schemeClr val="tx1"/>
                </a:solidFill>
                <a:latin typeface="+mn-lt"/>
                <a:ea typeface="+mn-ea"/>
                <a:cs typeface="+mn-cs"/>
              </a:defRPr>
            </a:lvl9pPr>
          </a:lstStyle>
          <a:p>
            <a:pPr marL="0" marR="0" lvl="0" indent="0" algn="l" defTabSz="544196" rtl="0" eaLnBrk="1" fontAlgn="auto" latinLnBrk="0" hangingPunct="1">
              <a:lnSpc>
                <a:spcPct val="100000"/>
              </a:lnSpc>
              <a:spcBef>
                <a:spcPts val="0"/>
              </a:spcBef>
              <a:spcAft>
                <a:spcPts val="0"/>
              </a:spcAft>
              <a:buClrTx/>
              <a:buSzTx/>
              <a:buFontTx/>
              <a:buNone/>
              <a:tabLst/>
              <a:defRPr/>
            </a:pPr>
            <a:r>
              <a:rPr kumimoji="0" lang="en-GB" sz="650" b="0" i="0" u="none" strike="noStrike" kern="1200" cap="none" spc="0" normalizeH="0" baseline="0" noProof="0">
                <a:ln>
                  <a:noFill/>
                </a:ln>
                <a:solidFill>
                  <a:srgbClr val="565456"/>
                </a:solidFill>
                <a:effectLst/>
                <a:uLnTx/>
                <a:uFillTx/>
                <a:latin typeface="Calibri"/>
                <a:ea typeface="+mn-ea"/>
                <a:cs typeface="+mn-cs"/>
              </a:rPr>
              <a:t>© Healthcare Improvement Scotland. Published: December 2019 </a:t>
            </a:r>
          </a:p>
          <a:p>
            <a:pPr marL="0" marR="0" lvl="0" indent="0" algn="l" defTabSz="544196" rtl="0" eaLnBrk="1" fontAlgn="auto" latinLnBrk="0" hangingPunct="1">
              <a:lnSpc>
                <a:spcPct val="100000"/>
              </a:lnSpc>
              <a:spcBef>
                <a:spcPts val="0"/>
              </a:spcBef>
              <a:spcAft>
                <a:spcPts val="0"/>
              </a:spcAft>
              <a:buClrTx/>
              <a:buSzTx/>
              <a:buFontTx/>
              <a:buNone/>
              <a:tabLst/>
              <a:defRPr/>
            </a:pPr>
            <a:r>
              <a:rPr kumimoji="0" lang="en-GB" sz="650" b="0" i="0" u="none" strike="noStrike" kern="1200" cap="none" spc="0" normalizeH="0" baseline="0" noProof="0">
                <a:ln>
                  <a:noFill/>
                </a:ln>
                <a:solidFill>
                  <a:srgbClr val="565456"/>
                </a:solidFill>
                <a:effectLst/>
                <a:uLnTx/>
                <a:uFillTx/>
                <a:latin typeface="Calibri"/>
                <a:ea typeface="+mn-ea"/>
                <a:cs typeface="+mn-cs"/>
              </a:rPr>
              <a:t>Please note: The QMS Framework is continuously evolving, for the most up to date version please visit: </a:t>
            </a:r>
            <a:r>
              <a:rPr kumimoji="0" lang="en-GB" sz="650" b="0" i="0" u="none" strike="noStrike" kern="1200" cap="none" spc="0" normalizeH="0" baseline="0" noProof="0">
                <a:ln>
                  <a:noFill/>
                </a:ln>
                <a:solidFill>
                  <a:srgbClr val="565456"/>
                </a:solidFill>
                <a:effectLst/>
                <a:uLnTx/>
                <a:uFillTx/>
                <a:latin typeface="Calibri"/>
                <a:ea typeface="+mn-ea"/>
                <a:cs typeface="+mn-cs"/>
                <a:hlinkClick r:id="rId4"/>
              </a:rPr>
              <a:t>https://ihub.scot</a:t>
            </a:r>
            <a:r>
              <a:rPr kumimoji="0" lang="en-GB" sz="650" b="0" i="0" u="none" strike="noStrike" kern="1200" cap="none" spc="0" normalizeH="0" baseline="0" noProof="0">
                <a:ln>
                  <a:noFill/>
                </a:ln>
                <a:solidFill>
                  <a:srgbClr val="565456"/>
                </a:solidFill>
                <a:effectLst/>
                <a:uLnTx/>
                <a:uFillTx/>
                <a:latin typeface="Calibri"/>
                <a:ea typeface="+mn-ea"/>
                <a:cs typeface="+mn-cs"/>
              </a:rPr>
              <a:t> </a:t>
            </a:r>
          </a:p>
        </p:txBody>
      </p:sp>
      <p:sp>
        <p:nvSpPr>
          <p:cNvPr id="2" name="Rectangle 1">
            <a:extLst>
              <a:ext uri="{FF2B5EF4-FFF2-40B4-BE49-F238E27FC236}">
                <a16:creationId xmlns:a16="http://schemas.microsoft.com/office/drawing/2014/main" id="{3731F2AB-5F85-E90D-A00F-C0D5E19398ED}"/>
              </a:ext>
            </a:extLst>
          </p:cNvPr>
          <p:cNvSpPr/>
          <p:nvPr/>
        </p:nvSpPr>
        <p:spPr>
          <a:xfrm>
            <a:off x="7010296" y="1113361"/>
            <a:ext cx="1491404" cy="2426925"/>
          </a:xfrm>
          <a:prstGeom prst="rect">
            <a:avLst/>
          </a:prstGeom>
          <a:noFill/>
          <a:ln w="12700">
            <a:solidFill>
              <a:schemeClr val="tx2"/>
            </a:solid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defPPr>
              <a:defRPr lang="en-US"/>
            </a:defPPr>
            <a:lvl1pPr marL="0" algn="l" defTabSz="544196" rtl="0" eaLnBrk="1" latinLnBrk="0" hangingPunct="1">
              <a:defRPr sz="2142" kern="1200">
                <a:solidFill>
                  <a:schemeClr val="tx1"/>
                </a:solidFill>
                <a:latin typeface="+mn-lt"/>
                <a:ea typeface="+mn-ea"/>
                <a:cs typeface="+mn-cs"/>
              </a:defRPr>
            </a:lvl1pPr>
            <a:lvl2pPr marL="544196" algn="l" defTabSz="544196" rtl="0" eaLnBrk="1" latinLnBrk="0" hangingPunct="1">
              <a:defRPr sz="2142" kern="1200">
                <a:solidFill>
                  <a:schemeClr val="tx1"/>
                </a:solidFill>
                <a:latin typeface="+mn-lt"/>
                <a:ea typeface="+mn-ea"/>
                <a:cs typeface="+mn-cs"/>
              </a:defRPr>
            </a:lvl2pPr>
            <a:lvl3pPr marL="1088392" algn="l" defTabSz="544196" rtl="0" eaLnBrk="1" latinLnBrk="0" hangingPunct="1">
              <a:defRPr sz="2142" kern="1200">
                <a:solidFill>
                  <a:schemeClr val="tx1"/>
                </a:solidFill>
                <a:latin typeface="+mn-lt"/>
                <a:ea typeface="+mn-ea"/>
                <a:cs typeface="+mn-cs"/>
              </a:defRPr>
            </a:lvl3pPr>
            <a:lvl4pPr marL="1632587" algn="l" defTabSz="544196" rtl="0" eaLnBrk="1" latinLnBrk="0" hangingPunct="1">
              <a:defRPr sz="2142" kern="1200">
                <a:solidFill>
                  <a:schemeClr val="tx1"/>
                </a:solidFill>
                <a:latin typeface="+mn-lt"/>
                <a:ea typeface="+mn-ea"/>
                <a:cs typeface="+mn-cs"/>
              </a:defRPr>
            </a:lvl4pPr>
            <a:lvl5pPr marL="2176784" algn="l" defTabSz="544196" rtl="0" eaLnBrk="1" latinLnBrk="0" hangingPunct="1">
              <a:defRPr sz="2142" kern="1200">
                <a:solidFill>
                  <a:schemeClr val="tx1"/>
                </a:solidFill>
                <a:latin typeface="+mn-lt"/>
                <a:ea typeface="+mn-ea"/>
                <a:cs typeface="+mn-cs"/>
              </a:defRPr>
            </a:lvl5pPr>
            <a:lvl6pPr marL="2720979" algn="l" defTabSz="544196" rtl="0" eaLnBrk="1" latinLnBrk="0" hangingPunct="1">
              <a:defRPr sz="2142" kern="1200">
                <a:solidFill>
                  <a:schemeClr val="tx1"/>
                </a:solidFill>
                <a:latin typeface="+mn-lt"/>
                <a:ea typeface="+mn-ea"/>
                <a:cs typeface="+mn-cs"/>
              </a:defRPr>
            </a:lvl6pPr>
            <a:lvl7pPr marL="3265174" algn="l" defTabSz="544196" rtl="0" eaLnBrk="1" latinLnBrk="0" hangingPunct="1">
              <a:defRPr sz="2142" kern="1200">
                <a:solidFill>
                  <a:schemeClr val="tx1"/>
                </a:solidFill>
                <a:latin typeface="+mn-lt"/>
                <a:ea typeface="+mn-ea"/>
                <a:cs typeface="+mn-cs"/>
              </a:defRPr>
            </a:lvl7pPr>
            <a:lvl8pPr marL="3809370" algn="l" defTabSz="544196" rtl="0" eaLnBrk="1" latinLnBrk="0" hangingPunct="1">
              <a:defRPr sz="2142" kern="1200">
                <a:solidFill>
                  <a:schemeClr val="tx1"/>
                </a:solidFill>
                <a:latin typeface="+mn-lt"/>
                <a:ea typeface="+mn-ea"/>
                <a:cs typeface="+mn-cs"/>
              </a:defRPr>
            </a:lvl8pPr>
            <a:lvl9pPr marL="4353566" algn="l" defTabSz="544196" rtl="0" eaLnBrk="1" latinLnBrk="0" hangingPunct="1">
              <a:defRPr sz="2142" kern="1200">
                <a:solidFill>
                  <a:schemeClr val="tx1"/>
                </a:solidFill>
                <a:latin typeface="+mn-lt"/>
                <a:ea typeface="+mn-ea"/>
                <a:cs typeface="+mn-cs"/>
              </a:defRPr>
            </a:lvl9pPr>
          </a:lstStyle>
          <a:p>
            <a:pPr marL="0" marR="0" lvl="0" indent="0" algn="ctr" defTabSz="544196" rtl="0" eaLnBrk="1" fontAlgn="auto" latinLnBrk="0" hangingPunct="1">
              <a:lnSpc>
                <a:spcPct val="120000"/>
              </a:lnSpc>
              <a:spcBef>
                <a:spcPts val="195"/>
              </a:spcBef>
              <a:spcAft>
                <a:spcPts val="0"/>
              </a:spcAft>
              <a:buClrTx/>
              <a:buSzTx/>
              <a:buFontTx/>
              <a:buNone/>
              <a:tabLst/>
              <a:defRPr/>
            </a:pPr>
            <a:r>
              <a:rPr kumimoji="0" lang="en-US" sz="1000" b="1" i="0" u="none" strike="noStrike" kern="1200" cap="none" spc="0" normalizeH="0" baseline="0" noProof="0">
                <a:ln>
                  <a:noFill/>
                </a:ln>
                <a:solidFill>
                  <a:schemeClr val="tx1">
                    <a:lumMod val="75000"/>
                  </a:schemeClr>
                </a:solidFill>
                <a:effectLst/>
                <a:uLnTx/>
                <a:uFillTx/>
                <a:latin typeface="Calibri"/>
                <a:ea typeface="ClanPro-News"/>
                <a:cs typeface="ClanPro-News"/>
              </a:rPr>
              <a:t>Improving Quality</a:t>
            </a:r>
            <a:endParaRPr kumimoji="0" lang="en-US" sz="1000" b="1" i="0" u="none" strike="noStrike" kern="1200" cap="none" spc="0" normalizeH="0" baseline="0" noProof="0">
              <a:ln>
                <a:noFill/>
              </a:ln>
              <a:solidFill>
                <a:schemeClr val="tx1">
                  <a:lumMod val="75000"/>
                </a:schemeClr>
              </a:solidFill>
              <a:effectLst/>
              <a:uLnTx/>
              <a:uFillTx/>
              <a:latin typeface="Calibri"/>
              <a:ea typeface="ClanPro-News"/>
              <a:cs typeface="ClanPro-News"/>
              <a:hlinkClick r:id="rId5">
                <a:extLst>
                  <a:ext uri="{A12FA001-AC4F-418D-AE19-62706E023703}">
                    <ahyp:hlinkClr xmlns:ahyp="http://schemas.microsoft.com/office/drawing/2018/hyperlinkcolor" val="tx"/>
                  </a:ext>
                </a:extLst>
              </a:hlinkClick>
            </a:endParaRPr>
          </a:p>
          <a:p>
            <a:pPr marL="139065" marR="0" lvl="0" indent="-139065" algn="l" defTabSz="544196" rtl="0" eaLnBrk="1" fontAlgn="auto" latinLnBrk="0" hangingPunct="1">
              <a:lnSpc>
                <a:spcPct val="120000"/>
              </a:lnSpc>
              <a:spcBef>
                <a:spcPts val="195"/>
              </a:spcBef>
              <a:spcAft>
                <a:spcPts val="0"/>
              </a:spcAft>
              <a:buClr>
                <a:schemeClr val="tx2"/>
              </a:buClr>
              <a:buSzTx/>
              <a:buFont typeface="Arial" panose="020B0604020202020204" pitchFamily="34" charset="0"/>
              <a:buChar char="•"/>
              <a:tabLst/>
              <a:defRPr/>
            </a:pPr>
            <a:r>
              <a:rPr kumimoji="0" lang="en-US" sz="1000" b="0" i="0" u="sng" strike="noStrike" kern="1200" cap="none" spc="0" normalizeH="0" baseline="0" noProof="0">
                <a:ln>
                  <a:noFill/>
                </a:ln>
                <a:solidFill>
                  <a:srgbClr val="009FE2"/>
                </a:solidFill>
                <a:effectLst/>
                <a:uLnTx/>
                <a:uFillTx/>
                <a:latin typeface="Calibri"/>
                <a:ea typeface="ClanPro-News"/>
                <a:cs typeface="ClanPro-News"/>
                <a:hlinkClick r:id="rId5">
                  <a:extLst>
                    <a:ext uri="{A12FA001-AC4F-418D-AE19-62706E023703}">
                      <ahyp:hlinkClr xmlns:ahyp="http://schemas.microsoft.com/office/drawing/2018/hyperlinkcolor" val="tx"/>
                    </a:ext>
                  </a:extLst>
                </a:hlinkClick>
              </a:rPr>
              <a:t>Focus on Frailty Improvement Programme</a:t>
            </a:r>
            <a:endParaRPr lang="en-US" sz="1000" b="0" i="0" u="sng" strike="noStrike" kern="1200" cap="none" spc="0" normalizeH="0" baseline="0" noProof="0">
              <a:ln>
                <a:noFill/>
              </a:ln>
              <a:solidFill>
                <a:srgbClr val="009FE2"/>
              </a:solidFill>
              <a:effectLst/>
              <a:uLnTx/>
              <a:uFillTx/>
              <a:latin typeface="Calibri"/>
              <a:ea typeface="ClanPro-News"/>
              <a:cs typeface="ClanPro-News"/>
            </a:endParaRPr>
          </a:p>
          <a:p>
            <a:pPr marL="139065" marR="0" lvl="0" indent="-139065" algn="l" defTabSz="544196" rtl="0" eaLnBrk="1" fontAlgn="auto" latinLnBrk="0" hangingPunct="1">
              <a:lnSpc>
                <a:spcPct val="120000"/>
              </a:lnSpc>
              <a:spcBef>
                <a:spcPts val="195"/>
              </a:spcBef>
              <a:spcAft>
                <a:spcPts val="0"/>
              </a:spcAft>
              <a:buClr>
                <a:schemeClr val="tx2"/>
              </a:buClr>
              <a:buSzTx/>
              <a:buFont typeface="Arial" panose="020B0604020202020204" pitchFamily="34" charset="0"/>
              <a:buChar char="•"/>
              <a:tabLst/>
              <a:defRPr/>
            </a:pPr>
            <a:r>
              <a:rPr kumimoji="0" lang="en-US" sz="1000" b="0" i="0" u="sng" strike="noStrike" kern="1200" cap="none" spc="0" normalizeH="0" baseline="0" noProof="0">
                <a:ln>
                  <a:noFill/>
                </a:ln>
                <a:solidFill>
                  <a:srgbClr val="2F2E2F"/>
                </a:solidFill>
                <a:effectLst/>
                <a:uLnTx/>
                <a:uFillTx/>
                <a:latin typeface="Calibri"/>
                <a:ea typeface="ClanPro-News"/>
                <a:cs typeface="ClanPro-News"/>
                <a:hlinkClick r:id="rId6"/>
              </a:rPr>
              <a:t>Hospital at Home</a:t>
            </a:r>
            <a:endParaRPr lang="en-GB" sz="1000" b="0" i="0" u="none" strike="noStrike" kern="1200" cap="none" spc="0" normalizeH="0" baseline="0" noProof="0">
              <a:ln>
                <a:noFill/>
              </a:ln>
              <a:solidFill>
                <a:srgbClr val="2F2E2F"/>
              </a:solidFill>
              <a:effectLst/>
              <a:uLnTx/>
              <a:uFillTx/>
              <a:latin typeface="Calibri"/>
              <a:ea typeface="ClanPro-News"/>
              <a:cs typeface="ClanPro-News"/>
            </a:endParaRPr>
          </a:p>
          <a:p>
            <a:pPr marL="139065" marR="0" lvl="0" indent="-139065" algn="l" defTabSz="544196" rtl="0" eaLnBrk="1" fontAlgn="auto" latinLnBrk="0" hangingPunct="1">
              <a:lnSpc>
                <a:spcPct val="120000"/>
              </a:lnSpc>
              <a:spcBef>
                <a:spcPts val="195"/>
              </a:spcBef>
              <a:spcAft>
                <a:spcPts val="0"/>
              </a:spcAft>
              <a:buClr>
                <a:schemeClr val="tx2"/>
              </a:buClr>
              <a:buSzTx/>
              <a:buFont typeface="Arial" panose="020B0604020202020204" pitchFamily="34" charset="0"/>
              <a:buChar char="•"/>
              <a:tabLst/>
              <a:defRPr/>
            </a:pPr>
            <a:r>
              <a:rPr kumimoji="0" lang="en-US" sz="1000" b="0" i="0" u="sng" strike="noStrike" kern="1200" cap="none" spc="0" normalizeH="0" baseline="0" noProof="0">
                <a:ln>
                  <a:noFill/>
                </a:ln>
                <a:solidFill>
                  <a:srgbClr val="2F2E2F"/>
                </a:solidFill>
                <a:effectLst/>
                <a:uLnTx/>
                <a:uFillTx/>
                <a:latin typeface="Calibri"/>
                <a:ea typeface="ClanPro-News"/>
                <a:cs typeface="ClanPro-News"/>
                <a:hlinkClick r:id="rId7"/>
              </a:rPr>
              <a:t>Scottish Patient Safety Programme in Acute Care</a:t>
            </a:r>
            <a:endParaRPr lang="en-GB" sz="1000" b="0" i="0" u="none" strike="noStrike" kern="1200" cap="none" spc="0" normalizeH="0" baseline="0" noProof="0">
              <a:ln>
                <a:noFill/>
              </a:ln>
              <a:solidFill>
                <a:srgbClr val="2F2E2F"/>
              </a:solidFill>
              <a:effectLst/>
              <a:uLnTx/>
              <a:uFillTx/>
              <a:latin typeface="Calibri"/>
              <a:ea typeface="ClanPro-News"/>
              <a:cs typeface="ClanPro-News"/>
            </a:endParaRPr>
          </a:p>
          <a:p>
            <a:pPr marL="139065" marR="0" lvl="0" indent="-139065" algn="l" defTabSz="544196" rtl="0" eaLnBrk="1" fontAlgn="auto" latinLnBrk="0" hangingPunct="1">
              <a:lnSpc>
                <a:spcPct val="120000"/>
              </a:lnSpc>
              <a:spcBef>
                <a:spcPts val="195"/>
              </a:spcBef>
              <a:spcAft>
                <a:spcPts val="0"/>
              </a:spcAft>
              <a:buClr>
                <a:schemeClr val="tx2"/>
              </a:buClr>
              <a:buSzTx/>
              <a:buFont typeface="Arial" panose="020B0604020202020204" pitchFamily="34" charset="0"/>
              <a:buChar char="•"/>
              <a:tabLst/>
              <a:defRPr/>
            </a:pPr>
            <a:r>
              <a:rPr kumimoji="0" lang="en-US" sz="1000" b="0" i="0" u="sng" strike="noStrike" kern="1200" cap="none" spc="0" normalizeH="0" baseline="0" noProof="0">
                <a:ln>
                  <a:noFill/>
                </a:ln>
                <a:solidFill>
                  <a:srgbClr val="2F2E2F"/>
                </a:solidFill>
                <a:effectLst/>
                <a:uLnTx/>
                <a:uFillTx/>
                <a:latin typeface="Calibri"/>
                <a:ea typeface="ClanPro-News"/>
                <a:cs typeface="ClanPro-News"/>
                <a:hlinkClick r:id="rId8"/>
              </a:rPr>
              <a:t>Focus on Dementia Improvement Programme</a:t>
            </a:r>
            <a:endParaRPr lang="en-GB" sz="1000" b="0" i="0" u="none" strike="noStrike" kern="1200" cap="none" spc="0" normalizeH="0" baseline="0" noProof="0">
              <a:ln>
                <a:noFill/>
              </a:ln>
              <a:solidFill>
                <a:srgbClr val="2F2E2F"/>
              </a:solidFill>
              <a:effectLst/>
              <a:uLnTx/>
              <a:uFillTx/>
              <a:latin typeface="Calibri"/>
              <a:ea typeface="ClanPro-News"/>
              <a:cs typeface="ClanPro-News"/>
            </a:endParaRPr>
          </a:p>
        </p:txBody>
      </p:sp>
      <p:sp>
        <p:nvSpPr>
          <p:cNvPr id="9" name="Rectangle 8">
            <a:extLst>
              <a:ext uri="{FF2B5EF4-FFF2-40B4-BE49-F238E27FC236}">
                <a16:creationId xmlns:a16="http://schemas.microsoft.com/office/drawing/2014/main" id="{0F086052-8A10-7A38-618D-29D1D6E18D3D}"/>
              </a:ext>
            </a:extLst>
          </p:cNvPr>
          <p:cNvSpPr/>
          <p:nvPr/>
        </p:nvSpPr>
        <p:spPr>
          <a:xfrm>
            <a:off x="430465" y="3353419"/>
            <a:ext cx="1491404" cy="1159167"/>
          </a:xfrm>
          <a:prstGeom prst="rect">
            <a:avLst/>
          </a:prstGeom>
          <a:noFill/>
          <a:ln w="127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544196" rtl="0" eaLnBrk="1" latinLnBrk="0" hangingPunct="1">
              <a:defRPr sz="2142" kern="1200">
                <a:solidFill>
                  <a:schemeClr val="tx1"/>
                </a:solidFill>
                <a:latin typeface="+mn-lt"/>
                <a:ea typeface="+mn-ea"/>
                <a:cs typeface="+mn-cs"/>
              </a:defRPr>
            </a:lvl1pPr>
            <a:lvl2pPr marL="544196" algn="l" defTabSz="544196" rtl="0" eaLnBrk="1" latinLnBrk="0" hangingPunct="1">
              <a:defRPr sz="2142" kern="1200">
                <a:solidFill>
                  <a:schemeClr val="tx1"/>
                </a:solidFill>
                <a:latin typeface="+mn-lt"/>
                <a:ea typeface="+mn-ea"/>
                <a:cs typeface="+mn-cs"/>
              </a:defRPr>
            </a:lvl2pPr>
            <a:lvl3pPr marL="1088392" algn="l" defTabSz="544196" rtl="0" eaLnBrk="1" latinLnBrk="0" hangingPunct="1">
              <a:defRPr sz="2142" kern="1200">
                <a:solidFill>
                  <a:schemeClr val="tx1"/>
                </a:solidFill>
                <a:latin typeface="+mn-lt"/>
                <a:ea typeface="+mn-ea"/>
                <a:cs typeface="+mn-cs"/>
              </a:defRPr>
            </a:lvl3pPr>
            <a:lvl4pPr marL="1632587" algn="l" defTabSz="544196" rtl="0" eaLnBrk="1" latinLnBrk="0" hangingPunct="1">
              <a:defRPr sz="2142" kern="1200">
                <a:solidFill>
                  <a:schemeClr val="tx1"/>
                </a:solidFill>
                <a:latin typeface="+mn-lt"/>
                <a:ea typeface="+mn-ea"/>
                <a:cs typeface="+mn-cs"/>
              </a:defRPr>
            </a:lvl4pPr>
            <a:lvl5pPr marL="2176784" algn="l" defTabSz="544196" rtl="0" eaLnBrk="1" latinLnBrk="0" hangingPunct="1">
              <a:defRPr sz="2142" kern="1200">
                <a:solidFill>
                  <a:schemeClr val="tx1"/>
                </a:solidFill>
                <a:latin typeface="+mn-lt"/>
                <a:ea typeface="+mn-ea"/>
                <a:cs typeface="+mn-cs"/>
              </a:defRPr>
            </a:lvl5pPr>
            <a:lvl6pPr marL="2720979" algn="l" defTabSz="544196" rtl="0" eaLnBrk="1" latinLnBrk="0" hangingPunct="1">
              <a:defRPr sz="2142" kern="1200">
                <a:solidFill>
                  <a:schemeClr val="tx1"/>
                </a:solidFill>
                <a:latin typeface="+mn-lt"/>
                <a:ea typeface="+mn-ea"/>
                <a:cs typeface="+mn-cs"/>
              </a:defRPr>
            </a:lvl6pPr>
            <a:lvl7pPr marL="3265174" algn="l" defTabSz="544196" rtl="0" eaLnBrk="1" latinLnBrk="0" hangingPunct="1">
              <a:defRPr sz="2142" kern="1200">
                <a:solidFill>
                  <a:schemeClr val="tx1"/>
                </a:solidFill>
                <a:latin typeface="+mn-lt"/>
                <a:ea typeface="+mn-ea"/>
                <a:cs typeface="+mn-cs"/>
              </a:defRPr>
            </a:lvl7pPr>
            <a:lvl8pPr marL="3809370" algn="l" defTabSz="544196" rtl="0" eaLnBrk="1" latinLnBrk="0" hangingPunct="1">
              <a:defRPr sz="2142" kern="1200">
                <a:solidFill>
                  <a:schemeClr val="tx1"/>
                </a:solidFill>
                <a:latin typeface="+mn-lt"/>
                <a:ea typeface="+mn-ea"/>
                <a:cs typeface="+mn-cs"/>
              </a:defRPr>
            </a:lvl8pPr>
            <a:lvl9pPr marL="4353566" algn="l" defTabSz="544196" rtl="0" eaLnBrk="1" latinLnBrk="0" hangingPunct="1">
              <a:defRPr sz="2142" kern="1200">
                <a:solidFill>
                  <a:schemeClr val="tx1"/>
                </a:solidFill>
                <a:latin typeface="+mn-lt"/>
                <a:ea typeface="+mn-ea"/>
                <a:cs typeface="+mn-cs"/>
              </a:defRPr>
            </a:lvl9pPr>
          </a:lstStyle>
          <a:p>
            <a:pPr marL="0" marR="0" lvl="0" indent="0" algn="ctr" defTabSz="544196" rtl="0" eaLnBrk="1" fontAlgn="auto" latinLnBrk="0" hangingPunct="1">
              <a:lnSpc>
                <a:spcPct val="120000"/>
              </a:lnSpc>
              <a:spcBef>
                <a:spcPts val="195"/>
              </a:spcBef>
              <a:spcAft>
                <a:spcPts val="0"/>
              </a:spcAft>
              <a:buClrTx/>
              <a:buSzTx/>
              <a:buFontTx/>
              <a:buNone/>
              <a:tabLst/>
              <a:defRPr/>
            </a:pPr>
            <a:r>
              <a:rPr kumimoji="0" lang="en-GB" sz="1000" b="1" i="0" u="none" strike="noStrike" kern="1200" cap="none" spc="0" normalizeH="0" baseline="0" noProof="0">
                <a:ln>
                  <a:noFill/>
                </a:ln>
                <a:solidFill>
                  <a:schemeClr val="tx1">
                    <a:lumMod val="75000"/>
                  </a:schemeClr>
                </a:solidFill>
                <a:effectLst/>
                <a:uLnTx/>
                <a:uFillTx/>
                <a:latin typeface="Calibri" panose="020F0502020204030204" pitchFamily="34" charset="0"/>
                <a:ea typeface="ClanPro-News"/>
                <a:cs typeface="ClanPro-News"/>
              </a:rPr>
              <a:t>Maintaining Quality</a:t>
            </a:r>
          </a:p>
          <a:p>
            <a:pPr marL="139299" marR="0" lvl="0" indent="-139299" algn="l" defTabSz="544196" rtl="0" eaLnBrk="1" fontAlgn="auto" latinLnBrk="0" hangingPunct="1">
              <a:lnSpc>
                <a:spcPct val="120000"/>
              </a:lnSpc>
              <a:spcBef>
                <a:spcPts val="195"/>
              </a:spcBef>
              <a:spcAft>
                <a:spcPts val="0"/>
              </a:spcAft>
              <a:buClr>
                <a:schemeClr val="tx2"/>
              </a:buClr>
              <a:buSzTx/>
              <a:buFont typeface="Arial" panose="020B0604020202020204" pitchFamily="34" charset="0"/>
              <a:buChar char="•"/>
              <a:tabLst/>
              <a:defRPr/>
            </a:pPr>
            <a:r>
              <a:rPr kumimoji="0" lang="en-GB" sz="1000" b="0" i="0" u="none" strike="noStrike" kern="1200" cap="none" spc="0" normalizeH="0" baseline="0" noProof="0">
                <a:ln>
                  <a:noFill/>
                </a:ln>
                <a:solidFill>
                  <a:srgbClr val="2F2E2F"/>
                </a:solidFill>
                <a:effectLst/>
                <a:uLnTx/>
                <a:uFillTx/>
                <a:latin typeface="Calibri" panose="020F0502020204030204" pitchFamily="34" charset="0"/>
                <a:ea typeface="ClanPro-News"/>
                <a:cs typeface="ClanPro-News"/>
                <a:hlinkClick r:id="rId9"/>
              </a:rPr>
              <a:t>Excellence in Care</a:t>
            </a:r>
            <a:endParaRPr kumimoji="0" lang="en-GB" sz="1000" b="0" i="0" u="none" strike="noStrike" kern="1200" cap="none" spc="0" normalizeH="0" baseline="0" noProof="0">
              <a:ln>
                <a:noFill/>
              </a:ln>
              <a:solidFill>
                <a:srgbClr val="2F2E2F"/>
              </a:solidFill>
              <a:effectLst/>
              <a:uLnTx/>
              <a:uFillTx/>
              <a:latin typeface="Calibri" panose="020F0502020204030204" pitchFamily="34" charset="0"/>
              <a:ea typeface="ClanPro-News"/>
              <a:cs typeface="ClanPro-News"/>
            </a:endParaRPr>
          </a:p>
          <a:p>
            <a:pPr marL="139299" marR="0" lvl="0" indent="-139299" algn="l" defTabSz="544196" rtl="0" eaLnBrk="1" fontAlgn="auto" latinLnBrk="0" hangingPunct="1">
              <a:lnSpc>
                <a:spcPct val="120000"/>
              </a:lnSpc>
              <a:spcBef>
                <a:spcPts val="195"/>
              </a:spcBef>
              <a:spcAft>
                <a:spcPts val="0"/>
              </a:spcAft>
              <a:buClr>
                <a:schemeClr val="tx2"/>
              </a:buClr>
              <a:buSzTx/>
              <a:buFont typeface="Arial" panose="020B0604020202020204" pitchFamily="34" charset="0"/>
              <a:buChar char="•"/>
              <a:tabLst/>
              <a:defRPr/>
            </a:pPr>
            <a:r>
              <a:rPr lang="en-GB" sz="1000">
                <a:solidFill>
                  <a:srgbClr val="2F2E2F"/>
                </a:solidFill>
                <a:latin typeface="Calibri" panose="020F0502020204030204" pitchFamily="34" charset="0"/>
                <a:ea typeface="ClanPro-News"/>
                <a:cs typeface="ClanPro-News"/>
                <a:hlinkClick r:id="rId10"/>
              </a:rPr>
              <a:t>Healthcare Staffing Programme</a:t>
            </a:r>
            <a:endParaRPr kumimoji="0" lang="en-GB" sz="1000" b="0" i="0" u="none" strike="noStrike" kern="1200" cap="none" spc="0" normalizeH="0" baseline="0" noProof="0">
              <a:ln>
                <a:noFill/>
              </a:ln>
              <a:solidFill>
                <a:srgbClr val="2F2E2F"/>
              </a:solidFill>
              <a:effectLst/>
              <a:uLnTx/>
              <a:uFillTx/>
              <a:latin typeface="Calibri" panose="020F0502020204030204" pitchFamily="34" charset="0"/>
              <a:ea typeface="ClanPro-News"/>
              <a:cs typeface="ClanPro-News"/>
            </a:endParaRPr>
          </a:p>
          <a:p>
            <a:pPr marL="139299" marR="0" lvl="0" indent="-139299" algn="ctr" defTabSz="544196"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00" b="0" i="0" u="none" strike="noStrike" kern="1200" cap="none" spc="0" normalizeH="0" baseline="0" noProof="0">
              <a:ln>
                <a:noFill/>
              </a:ln>
              <a:solidFill>
                <a:srgbClr val="565456"/>
              </a:solidFill>
              <a:effectLst/>
              <a:uLnTx/>
              <a:uFillTx/>
              <a:latin typeface="Calibri"/>
              <a:ea typeface="+mn-ea"/>
              <a:cs typeface="+mn-cs"/>
            </a:endParaRPr>
          </a:p>
        </p:txBody>
      </p:sp>
      <p:sp>
        <p:nvSpPr>
          <p:cNvPr id="11" name="Rectangle 10">
            <a:extLst>
              <a:ext uri="{FF2B5EF4-FFF2-40B4-BE49-F238E27FC236}">
                <a16:creationId xmlns:a16="http://schemas.microsoft.com/office/drawing/2014/main" id="{2AC312C5-4E17-1E40-FCD7-9558F626298F}"/>
              </a:ext>
            </a:extLst>
          </p:cNvPr>
          <p:cNvSpPr/>
          <p:nvPr/>
        </p:nvSpPr>
        <p:spPr>
          <a:xfrm>
            <a:off x="446339" y="1157544"/>
            <a:ext cx="1491404" cy="1729530"/>
          </a:xfrm>
          <a:prstGeom prst="rect">
            <a:avLst/>
          </a:prstGeom>
          <a:noFill/>
          <a:ln w="127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544196" rtl="0" eaLnBrk="1" latinLnBrk="0" hangingPunct="1">
              <a:defRPr sz="2142" kern="1200">
                <a:solidFill>
                  <a:schemeClr val="tx1"/>
                </a:solidFill>
                <a:latin typeface="+mn-lt"/>
                <a:ea typeface="+mn-ea"/>
                <a:cs typeface="+mn-cs"/>
              </a:defRPr>
            </a:lvl1pPr>
            <a:lvl2pPr marL="544196" algn="l" defTabSz="544196" rtl="0" eaLnBrk="1" latinLnBrk="0" hangingPunct="1">
              <a:defRPr sz="2142" kern="1200">
                <a:solidFill>
                  <a:schemeClr val="tx1"/>
                </a:solidFill>
                <a:latin typeface="+mn-lt"/>
                <a:ea typeface="+mn-ea"/>
                <a:cs typeface="+mn-cs"/>
              </a:defRPr>
            </a:lvl2pPr>
            <a:lvl3pPr marL="1088392" algn="l" defTabSz="544196" rtl="0" eaLnBrk="1" latinLnBrk="0" hangingPunct="1">
              <a:defRPr sz="2142" kern="1200">
                <a:solidFill>
                  <a:schemeClr val="tx1"/>
                </a:solidFill>
                <a:latin typeface="+mn-lt"/>
                <a:ea typeface="+mn-ea"/>
                <a:cs typeface="+mn-cs"/>
              </a:defRPr>
            </a:lvl3pPr>
            <a:lvl4pPr marL="1632587" algn="l" defTabSz="544196" rtl="0" eaLnBrk="1" latinLnBrk="0" hangingPunct="1">
              <a:defRPr sz="2142" kern="1200">
                <a:solidFill>
                  <a:schemeClr val="tx1"/>
                </a:solidFill>
                <a:latin typeface="+mn-lt"/>
                <a:ea typeface="+mn-ea"/>
                <a:cs typeface="+mn-cs"/>
              </a:defRPr>
            </a:lvl4pPr>
            <a:lvl5pPr marL="2176784" algn="l" defTabSz="544196" rtl="0" eaLnBrk="1" latinLnBrk="0" hangingPunct="1">
              <a:defRPr sz="2142" kern="1200">
                <a:solidFill>
                  <a:schemeClr val="tx1"/>
                </a:solidFill>
                <a:latin typeface="+mn-lt"/>
                <a:ea typeface="+mn-ea"/>
                <a:cs typeface="+mn-cs"/>
              </a:defRPr>
            </a:lvl5pPr>
            <a:lvl6pPr marL="2720979" algn="l" defTabSz="544196" rtl="0" eaLnBrk="1" latinLnBrk="0" hangingPunct="1">
              <a:defRPr sz="2142" kern="1200">
                <a:solidFill>
                  <a:schemeClr val="tx1"/>
                </a:solidFill>
                <a:latin typeface="+mn-lt"/>
                <a:ea typeface="+mn-ea"/>
                <a:cs typeface="+mn-cs"/>
              </a:defRPr>
            </a:lvl6pPr>
            <a:lvl7pPr marL="3265174" algn="l" defTabSz="544196" rtl="0" eaLnBrk="1" latinLnBrk="0" hangingPunct="1">
              <a:defRPr sz="2142" kern="1200">
                <a:solidFill>
                  <a:schemeClr val="tx1"/>
                </a:solidFill>
                <a:latin typeface="+mn-lt"/>
                <a:ea typeface="+mn-ea"/>
                <a:cs typeface="+mn-cs"/>
              </a:defRPr>
            </a:lvl7pPr>
            <a:lvl8pPr marL="3809370" algn="l" defTabSz="544196" rtl="0" eaLnBrk="1" latinLnBrk="0" hangingPunct="1">
              <a:defRPr sz="2142" kern="1200">
                <a:solidFill>
                  <a:schemeClr val="tx1"/>
                </a:solidFill>
                <a:latin typeface="+mn-lt"/>
                <a:ea typeface="+mn-ea"/>
                <a:cs typeface="+mn-cs"/>
              </a:defRPr>
            </a:lvl8pPr>
            <a:lvl9pPr marL="4353566" algn="l" defTabSz="544196" rtl="0" eaLnBrk="1" latinLnBrk="0" hangingPunct="1">
              <a:defRPr sz="2142" kern="1200">
                <a:solidFill>
                  <a:schemeClr val="tx1"/>
                </a:solidFill>
                <a:latin typeface="+mn-lt"/>
                <a:ea typeface="+mn-ea"/>
                <a:cs typeface="+mn-cs"/>
              </a:defRPr>
            </a:lvl9pPr>
          </a:lstStyle>
          <a:p>
            <a:pPr marL="0" marR="0" lvl="0" indent="0" algn="ctr" defTabSz="544196" rtl="0" eaLnBrk="1" fontAlgn="auto" latinLnBrk="0" hangingPunct="1">
              <a:lnSpc>
                <a:spcPct val="120000"/>
              </a:lnSpc>
              <a:spcBef>
                <a:spcPts val="195"/>
              </a:spcBef>
              <a:spcAft>
                <a:spcPts val="0"/>
              </a:spcAft>
              <a:buClrTx/>
              <a:buSzTx/>
              <a:buFontTx/>
              <a:buNone/>
              <a:tabLst/>
              <a:defRPr/>
            </a:pPr>
            <a:r>
              <a:rPr kumimoji="0" lang="en-GB" sz="1000" b="1" i="0" u="none" strike="noStrike" kern="1200" cap="none" spc="0" normalizeH="0" baseline="0" noProof="0">
                <a:ln>
                  <a:noFill/>
                </a:ln>
                <a:solidFill>
                  <a:schemeClr val="tx1">
                    <a:lumMod val="75000"/>
                  </a:schemeClr>
                </a:solidFill>
                <a:effectLst/>
                <a:uLnTx/>
                <a:uFillTx/>
                <a:latin typeface="Calibri" panose="020F0502020204030204" pitchFamily="34" charset="0"/>
                <a:ea typeface="ClanPro-News"/>
                <a:cs typeface="ClanPro-News"/>
              </a:rPr>
              <a:t>Planning for Quality</a:t>
            </a:r>
          </a:p>
          <a:p>
            <a:pPr marL="139299" marR="0" lvl="0" indent="-139299" algn="l" defTabSz="544196" rtl="0" eaLnBrk="1" fontAlgn="auto" latinLnBrk="0" hangingPunct="1">
              <a:lnSpc>
                <a:spcPct val="120000"/>
              </a:lnSpc>
              <a:spcBef>
                <a:spcPts val="195"/>
              </a:spcBef>
              <a:spcAft>
                <a:spcPts val="0"/>
              </a:spcAft>
              <a:buClr>
                <a:schemeClr val="tx2"/>
              </a:buClr>
              <a:buSzTx/>
              <a:buFont typeface="Arial" panose="020B0604020202020204" pitchFamily="34" charset="0"/>
              <a:buChar char="•"/>
              <a:tabLst/>
              <a:defRPr/>
            </a:pPr>
            <a:r>
              <a:rPr kumimoji="0" lang="en-GB" sz="1000" b="0" i="0" u="none" strike="noStrike" kern="1200" cap="none" spc="0" normalizeH="0" baseline="0" noProof="0">
                <a:ln>
                  <a:noFill/>
                </a:ln>
                <a:solidFill>
                  <a:srgbClr val="2F2E2F"/>
                </a:solidFill>
                <a:effectLst/>
                <a:uLnTx/>
                <a:uFillTx/>
                <a:latin typeface="Calibri" panose="020F0502020204030204" pitchFamily="34" charset="0"/>
                <a:ea typeface="ClanPro-News"/>
                <a:cs typeface="ClanPro-News"/>
                <a:hlinkClick r:id="rId11"/>
              </a:rPr>
              <a:t>Ageing and Frailty Standards</a:t>
            </a:r>
            <a:endParaRPr kumimoji="0" lang="en-GB" sz="1000" b="0" i="0" u="none" strike="noStrike" kern="1200" cap="none" spc="0" normalizeH="0" baseline="0" noProof="0">
              <a:ln>
                <a:noFill/>
              </a:ln>
              <a:solidFill>
                <a:srgbClr val="2F2E2F"/>
              </a:solidFill>
              <a:effectLst/>
              <a:uLnTx/>
              <a:uFillTx/>
              <a:latin typeface="Calibri" panose="020F0502020204030204" pitchFamily="34" charset="0"/>
              <a:ea typeface="ClanPro-News"/>
              <a:cs typeface="ClanPro-News"/>
            </a:endParaRPr>
          </a:p>
          <a:p>
            <a:pPr marL="139299" marR="0" lvl="0" indent="-139299" algn="l" defTabSz="544196" rtl="0" eaLnBrk="1" fontAlgn="auto" latinLnBrk="0" hangingPunct="1">
              <a:lnSpc>
                <a:spcPct val="120000"/>
              </a:lnSpc>
              <a:spcBef>
                <a:spcPts val="195"/>
              </a:spcBef>
              <a:spcAft>
                <a:spcPts val="0"/>
              </a:spcAft>
              <a:buClr>
                <a:schemeClr val="tx2"/>
              </a:buClr>
              <a:buSzTx/>
              <a:buFont typeface="Arial" panose="020B0604020202020204" pitchFamily="34" charset="0"/>
              <a:buChar char="•"/>
              <a:tabLst/>
              <a:defRPr/>
            </a:pPr>
            <a:r>
              <a:rPr kumimoji="0" lang="en-US" sz="1000" b="0" i="0" u="sng" strike="noStrike" kern="1200" cap="none" spc="0" normalizeH="0" baseline="0" noProof="0">
                <a:ln>
                  <a:noFill/>
                </a:ln>
                <a:solidFill>
                  <a:srgbClr val="2F2E2F"/>
                </a:solidFill>
                <a:effectLst/>
                <a:uLnTx/>
                <a:uFillTx/>
                <a:latin typeface="Calibri" panose="020F0502020204030204" pitchFamily="34" charset="0"/>
                <a:ea typeface="ClanPro-News"/>
                <a:cs typeface="ClanPro-News"/>
                <a:hlinkClick r:id="rId12"/>
              </a:rPr>
              <a:t>SIGN 168 Assessment, diagnosis, care and support for people with dementia and their carers</a:t>
            </a:r>
            <a:endParaRPr kumimoji="0" lang="en-GB" sz="1000" b="0" i="0" u="none" strike="noStrike" kern="1200" cap="none" spc="0" normalizeH="0" baseline="0" noProof="0">
              <a:ln>
                <a:noFill/>
              </a:ln>
              <a:solidFill>
                <a:srgbClr val="2F2E2F"/>
              </a:solidFill>
              <a:effectLst/>
              <a:uLnTx/>
              <a:uFillTx/>
              <a:latin typeface="Calibri" panose="020F0502020204030204" pitchFamily="34" charset="0"/>
              <a:ea typeface="ClanPro-News"/>
              <a:cs typeface="ClanPro-News"/>
            </a:endParaRPr>
          </a:p>
          <a:p>
            <a:pPr marL="139299" marR="0" lvl="0" indent="-139299" algn="ctr" defTabSz="544196"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00" b="0" i="0" u="none" strike="noStrike" kern="1200" cap="none" spc="0" normalizeH="0" baseline="0" noProof="0">
              <a:ln>
                <a:noFill/>
              </a:ln>
              <a:solidFill>
                <a:srgbClr val="565456"/>
              </a:solidFill>
              <a:effectLst/>
              <a:uLnTx/>
              <a:uFillTx/>
              <a:latin typeface="Calibri"/>
              <a:ea typeface="+mn-ea"/>
              <a:cs typeface="+mn-cs"/>
            </a:endParaRPr>
          </a:p>
        </p:txBody>
      </p:sp>
      <p:sp>
        <p:nvSpPr>
          <p:cNvPr id="3" name="Title 2">
            <a:extLst>
              <a:ext uri="{FF2B5EF4-FFF2-40B4-BE49-F238E27FC236}">
                <a16:creationId xmlns:a16="http://schemas.microsoft.com/office/drawing/2014/main" id="{6DBED0A3-80B5-AC51-AC2C-4C26F2578FB8}"/>
              </a:ext>
            </a:extLst>
          </p:cNvPr>
          <p:cNvSpPr>
            <a:spLocks noGrp="1"/>
          </p:cNvSpPr>
          <p:nvPr>
            <p:ph type="title"/>
          </p:nvPr>
        </p:nvSpPr>
        <p:spPr/>
        <p:txBody>
          <a:bodyPr/>
          <a:lstStyle/>
          <a:p>
            <a:r>
              <a:rPr lang="en-GB"/>
              <a:t>Focus on Frailty: quality management system</a:t>
            </a:r>
          </a:p>
        </p:txBody>
      </p:sp>
      <p:sp>
        <p:nvSpPr>
          <p:cNvPr id="4" name="Rectangle 3">
            <a:extLst>
              <a:ext uri="{FF2B5EF4-FFF2-40B4-BE49-F238E27FC236}">
                <a16:creationId xmlns:a16="http://schemas.microsoft.com/office/drawing/2014/main" id="{18ABB148-F635-9D32-A250-5E71CC85D2EB}"/>
              </a:ext>
            </a:extLst>
          </p:cNvPr>
          <p:cNvSpPr/>
          <p:nvPr/>
        </p:nvSpPr>
        <p:spPr>
          <a:xfrm>
            <a:off x="7010296" y="3806123"/>
            <a:ext cx="1491404" cy="993773"/>
          </a:xfrm>
          <a:prstGeom prst="rect">
            <a:avLst/>
          </a:prstGeom>
          <a:noFill/>
          <a:ln w="127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544196" rtl="0" eaLnBrk="1" latinLnBrk="0" hangingPunct="1">
              <a:defRPr sz="2142" kern="1200">
                <a:solidFill>
                  <a:schemeClr val="tx1"/>
                </a:solidFill>
                <a:latin typeface="+mn-lt"/>
                <a:ea typeface="+mn-ea"/>
                <a:cs typeface="+mn-cs"/>
              </a:defRPr>
            </a:lvl1pPr>
            <a:lvl2pPr marL="544196" algn="l" defTabSz="544196" rtl="0" eaLnBrk="1" latinLnBrk="0" hangingPunct="1">
              <a:defRPr sz="2142" kern="1200">
                <a:solidFill>
                  <a:schemeClr val="tx1"/>
                </a:solidFill>
                <a:latin typeface="+mn-lt"/>
                <a:ea typeface="+mn-ea"/>
                <a:cs typeface="+mn-cs"/>
              </a:defRPr>
            </a:lvl2pPr>
            <a:lvl3pPr marL="1088392" algn="l" defTabSz="544196" rtl="0" eaLnBrk="1" latinLnBrk="0" hangingPunct="1">
              <a:defRPr sz="2142" kern="1200">
                <a:solidFill>
                  <a:schemeClr val="tx1"/>
                </a:solidFill>
                <a:latin typeface="+mn-lt"/>
                <a:ea typeface="+mn-ea"/>
                <a:cs typeface="+mn-cs"/>
              </a:defRPr>
            </a:lvl3pPr>
            <a:lvl4pPr marL="1632587" algn="l" defTabSz="544196" rtl="0" eaLnBrk="1" latinLnBrk="0" hangingPunct="1">
              <a:defRPr sz="2142" kern="1200">
                <a:solidFill>
                  <a:schemeClr val="tx1"/>
                </a:solidFill>
                <a:latin typeface="+mn-lt"/>
                <a:ea typeface="+mn-ea"/>
                <a:cs typeface="+mn-cs"/>
              </a:defRPr>
            </a:lvl4pPr>
            <a:lvl5pPr marL="2176784" algn="l" defTabSz="544196" rtl="0" eaLnBrk="1" latinLnBrk="0" hangingPunct="1">
              <a:defRPr sz="2142" kern="1200">
                <a:solidFill>
                  <a:schemeClr val="tx1"/>
                </a:solidFill>
                <a:latin typeface="+mn-lt"/>
                <a:ea typeface="+mn-ea"/>
                <a:cs typeface="+mn-cs"/>
              </a:defRPr>
            </a:lvl5pPr>
            <a:lvl6pPr marL="2720979" algn="l" defTabSz="544196" rtl="0" eaLnBrk="1" latinLnBrk="0" hangingPunct="1">
              <a:defRPr sz="2142" kern="1200">
                <a:solidFill>
                  <a:schemeClr val="tx1"/>
                </a:solidFill>
                <a:latin typeface="+mn-lt"/>
                <a:ea typeface="+mn-ea"/>
                <a:cs typeface="+mn-cs"/>
              </a:defRPr>
            </a:lvl6pPr>
            <a:lvl7pPr marL="3265174" algn="l" defTabSz="544196" rtl="0" eaLnBrk="1" latinLnBrk="0" hangingPunct="1">
              <a:defRPr sz="2142" kern="1200">
                <a:solidFill>
                  <a:schemeClr val="tx1"/>
                </a:solidFill>
                <a:latin typeface="+mn-lt"/>
                <a:ea typeface="+mn-ea"/>
                <a:cs typeface="+mn-cs"/>
              </a:defRPr>
            </a:lvl7pPr>
            <a:lvl8pPr marL="3809370" algn="l" defTabSz="544196" rtl="0" eaLnBrk="1" latinLnBrk="0" hangingPunct="1">
              <a:defRPr sz="2142" kern="1200">
                <a:solidFill>
                  <a:schemeClr val="tx1"/>
                </a:solidFill>
                <a:latin typeface="+mn-lt"/>
                <a:ea typeface="+mn-ea"/>
                <a:cs typeface="+mn-cs"/>
              </a:defRPr>
            </a:lvl8pPr>
            <a:lvl9pPr marL="4353566" algn="l" defTabSz="544196" rtl="0" eaLnBrk="1" latinLnBrk="0" hangingPunct="1">
              <a:defRPr sz="2142" kern="1200">
                <a:solidFill>
                  <a:schemeClr val="tx1"/>
                </a:solidFill>
                <a:latin typeface="+mn-lt"/>
                <a:ea typeface="+mn-ea"/>
                <a:cs typeface="+mn-cs"/>
              </a:defRPr>
            </a:lvl9pPr>
          </a:lstStyle>
          <a:p>
            <a:pPr marL="0" marR="0" lvl="0" indent="0" algn="ctr" defTabSz="544196" rtl="0" eaLnBrk="1" fontAlgn="auto" latinLnBrk="0" hangingPunct="1">
              <a:lnSpc>
                <a:spcPct val="120000"/>
              </a:lnSpc>
              <a:spcBef>
                <a:spcPts val="195"/>
              </a:spcBef>
              <a:spcAft>
                <a:spcPts val="0"/>
              </a:spcAft>
              <a:buClrTx/>
              <a:buSzTx/>
              <a:buFontTx/>
              <a:buNone/>
              <a:tabLst/>
              <a:defRPr/>
            </a:pPr>
            <a:r>
              <a:rPr kumimoji="0" lang="en-GB" sz="1000" b="1" i="0" u="none" strike="noStrike" kern="1200" cap="none" spc="0" normalizeH="0" baseline="0" noProof="0">
                <a:ln>
                  <a:noFill/>
                </a:ln>
                <a:solidFill>
                  <a:schemeClr val="tx1">
                    <a:lumMod val="75000"/>
                  </a:schemeClr>
                </a:solidFill>
                <a:effectLst/>
                <a:uLnTx/>
                <a:uFillTx/>
                <a:latin typeface="Calibri" panose="020F0502020204030204" pitchFamily="34" charset="0"/>
                <a:ea typeface="ClanPro-News"/>
                <a:cs typeface="ClanPro-News"/>
              </a:rPr>
              <a:t>Quality assurance</a:t>
            </a:r>
            <a:endParaRPr lang="en-GB" sz="1000" b="1">
              <a:solidFill>
                <a:schemeClr val="tx1">
                  <a:lumMod val="75000"/>
                </a:schemeClr>
              </a:solidFill>
              <a:latin typeface="Calibri" panose="020F0502020204030204" pitchFamily="34" charset="0"/>
              <a:ea typeface="ClanPro-News"/>
              <a:cs typeface="ClanPro-News"/>
            </a:endParaRPr>
          </a:p>
          <a:p>
            <a:pPr marL="171450" marR="0" lvl="0" indent="-171450" defTabSz="544196" rtl="0" eaLnBrk="1" fontAlgn="auto" latinLnBrk="0" hangingPunct="1">
              <a:lnSpc>
                <a:spcPct val="120000"/>
              </a:lnSpc>
              <a:spcBef>
                <a:spcPts val="195"/>
              </a:spcBef>
              <a:spcAft>
                <a:spcPts val="0"/>
              </a:spcAft>
              <a:buClr>
                <a:schemeClr val="tx2"/>
              </a:buClr>
              <a:buSzTx/>
              <a:buFont typeface="Arial" panose="020B0604020202020204" pitchFamily="34" charset="0"/>
              <a:buChar char="•"/>
              <a:tabLst/>
              <a:defRPr/>
            </a:pPr>
            <a:r>
              <a:rPr kumimoji="0" lang="en-GB" sz="1000" i="0" u="none" strike="noStrike" kern="1200" cap="none" spc="0" normalizeH="0" baseline="0" noProof="0">
                <a:ln>
                  <a:noFill/>
                </a:ln>
                <a:solidFill>
                  <a:srgbClr val="565456">
                    <a:lumMod val="50000"/>
                  </a:srgbClr>
                </a:solidFill>
                <a:effectLst/>
                <a:uLnTx/>
                <a:uFillTx/>
                <a:latin typeface="Calibri" panose="020F0502020204030204" pitchFamily="34" charset="0"/>
                <a:ea typeface="ClanPro-News"/>
                <a:cs typeface="ClanPro-News"/>
                <a:hlinkClick r:id="rId13"/>
              </a:rPr>
              <a:t>Safe delivery of care inspections</a:t>
            </a:r>
            <a:endParaRPr kumimoji="0" lang="en-GB" sz="1000" i="0" u="none" strike="noStrike" kern="1200" cap="none" spc="0" normalizeH="0" baseline="0" noProof="0">
              <a:ln>
                <a:noFill/>
              </a:ln>
              <a:solidFill>
                <a:srgbClr val="2F2E2F"/>
              </a:solidFill>
              <a:effectLst/>
              <a:uLnTx/>
              <a:uFillTx/>
              <a:latin typeface="Calibri" panose="020F0502020204030204" pitchFamily="34" charset="0"/>
              <a:ea typeface="ClanPro-News"/>
              <a:cs typeface="ClanPro-News"/>
            </a:endParaRPr>
          </a:p>
          <a:p>
            <a:pPr marL="139299" marR="0" lvl="0" indent="-139299" algn="ctr" defTabSz="544196"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00" b="0" i="0" u="none" strike="noStrike" kern="1200" cap="none" spc="0" normalizeH="0" baseline="0" noProof="0">
              <a:ln>
                <a:noFill/>
              </a:ln>
              <a:solidFill>
                <a:srgbClr val="565456"/>
              </a:solidFill>
              <a:effectLst/>
              <a:uLnTx/>
              <a:uFillTx/>
              <a:latin typeface="Calibri"/>
              <a:ea typeface="+mn-ea"/>
              <a:cs typeface="+mn-cs"/>
            </a:endParaRPr>
          </a:p>
        </p:txBody>
      </p:sp>
    </p:spTree>
    <p:extLst>
      <p:ext uri="{BB962C8B-B14F-4D97-AF65-F5344CB8AC3E}">
        <p14:creationId xmlns:p14="http://schemas.microsoft.com/office/powerpoint/2010/main" val="1330898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GB">
                <a:cs typeface="Calibri"/>
              </a:rPr>
              <a:t>Focus on Frailty: 90 day learning cycle</a:t>
            </a:r>
            <a:endParaRPr lang="en-GB"/>
          </a:p>
        </p:txBody>
      </p:sp>
      <p:grpSp>
        <p:nvGrpSpPr>
          <p:cNvPr id="4" name="Group 3">
            <a:extLst>
              <a:ext uri="{FF2B5EF4-FFF2-40B4-BE49-F238E27FC236}">
                <a16:creationId xmlns:a16="http://schemas.microsoft.com/office/drawing/2014/main" id="{BD94BD6A-4B7D-4EE3-F7F4-F083E9BC37CF}"/>
              </a:ext>
            </a:extLst>
          </p:cNvPr>
          <p:cNvGrpSpPr/>
          <p:nvPr/>
        </p:nvGrpSpPr>
        <p:grpSpPr>
          <a:xfrm>
            <a:off x="2153640" y="921657"/>
            <a:ext cx="4363274" cy="4218190"/>
            <a:chOff x="1739739" y="866395"/>
            <a:chExt cx="5980692" cy="5979600"/>
          </a:xfrm>
        </p:grpSpPr>
        <p:grpSp>
          <p:nvGrpSpPr>
            <p:cNvPr id="5" name="Group 4">
              <a:extLst>
                <a:ext uri="{FF2B5EF4-FFF2-40B4-BE49-F238E27FC236}">
                  <a16:creationId xmlns:a16="http://schemas.microsoft.com/office/drawing/2014/main" id="{F4FAE0D1-D783-6EC6-CE4E-9E86B2EB5673}"/>
                </a:ext>
              </a:extLst>
            </p:cNvPr>
            <p:cNvGrpSpPr/>
            <p:nvPr/>
          </p:nvGrpSpPr>
          <p:grpSpPr>
            <a:xfrm>
              <a:off x="1739739" y="866395"/>
              <a:ext cx="5980692" cy="5979600"/>
              <a:chOff x="3046646" y="1522646"/>
              <a:chExt cx="3812708" cy="3812709"/>
            </a:xfrm>
          </p:grpSpPr>
          <p:sp>
            <p:nvSpPr>
              <p:cNvPr id="10" name="Free-form: Shape 9">
                <a:extLst>
                  <a:ext uri="{FF2B5EF4-FFF2-40B4-BE49-F238E27FC236}">
                    <a16:creationId xmlns:a16="http://schemas.microsoft.com/office/drawing/2014/main" id="{D477B32E-4D02-4BEF-1F8F-79C39353843B}"/>
                  </a:ext>
                </a:extLst>
              </p:cNvPr>
              <p:cNvSpPr/>
              <p:nvPr/>
            </p:nvSpPr>
            <p:spPr>
              <a:xfrm>
                <a:off x="3046646" y="1522646"/>
                <a:ext cx="1906354" cy="1906354"/>
              </a:xfrm>
              <a:custGeom>
                <a:avLst/>
                <a:gdLst>
                  <a:gd name="connsiteX0" fmla="*/ 0 w 1906354"/>
                  <a:gd name="connsiteY0" fmla="*/ 1906354 h 1906354"/>
                  <a:gd name="connsiteX1" fmla="*/ 1906354 w 1906354"/>
                  <a:gd name="connsiteY1" fmla="*/ 0 h 1906354"/>
                  <a:gd name="connsiteX2" fmla="*/ 1906354 w 1906354"/>
                  <a:gd name="connsiteY2" fmla="*/ 1906354 h 1906354"/>
                  <a:gd name="connsiteX3" fmla="*/ 0 w 1906354"/>
                  <a:gd name="connsiteY3" fmla="*/ 1906354 h 1906354"/>
                </a:gdLst>
                <a:ahLst/>
                <a:cxnLst>
                  <a:cxn ang="0">
                    <a:pos x="connsiteX0" y="connsiteY0"/>
                  </a:cxn>
                  <a:cxn ang="0">
                    <a:pos x="connsiteX1" y="connsiteY1"/>
                  </a:cxn>
                  <a:cxn ang="0">
                    <a:pos x="connsiteX2" y="connsiteY2"/>
                  </a:cxn>
                  <a:cxn ang="0">
                    <a:pos x="connsiteX3" y="connsiteY3"/>
                  </a:cxn>
                </a:cxnLst>
                <a:rect l="l" t="t" r="r" b="b"/>
                <a:pathLst>
                  <a:path w="1906354" h="1906354">
                    <a:moveTo>
                      <a:pt x="0" y="1906354"/>
                    </a:moveTo>
                    <a:cubicBezTo>
                      <a:pt x="0" y="853504"/>
                      <a:pt x="853504" y="0"/>
                      <a:pt x="1906354" y="0"/>
                    </a:cubicBezTo>
                    <a:lnTo>
                      <a:pt x="1906354" y="1906354"/>
                    </a:lnTo>
                    <a:lnTo>
                      <a:pt x="0" y="1906354"/>
                    </a:lnTo>
                    <a:close/>
                  </a:path>
                </a:pathLst>
              </a:custGeom>
              <a:solidFill>
                <a:srgbClr val="092869"/>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84123" tIns="584123" rIns="165354" bIns="165354" numCol="1" spcCol="1270" anchor="ctr" anchorCtr="0">
                <a:noAutofit/>
                <a:scene3d>
                  <a:camera prst="orthographicFront">
                    <a:rot lat="0" lon="21299999" rev="2700000"/>
                  </a:camera>
                  <a:lightRig rig="threePt" dir="t"/>
                </a:scene3d>
              </a:bodyPr>
              <a:lstStyle/>
              <a:p>
                <a:pPr algn="ctr" defTabSz="1033463">
                  <a:lnSpc>
                    <a:spcPct val="90000"/>
                  </a:lnSpc>
                  <a:spcBef>
                    <a:spcPct val="0"/>
                  </a:spcBef>
                  <a:spcAft>
                    <a:spcPct val="35000"/>
                  </a:spcAft>
                </a:pPr>
                <a:endParaRPr lang="en-GB" sz="1050"/>
              </a:p>
            </p:txBody>
          </p:sp>
          <p:sp>
            <p:nvSpPr>
              <p:cNvPr id="11" name="Free-form: Shape 10">
                <a:extLst>
                  <a:ext uri="{FF2B5EF4-FFF2-40B4-BE49-F238E27FC236}">
                    <a16:creationId xmlns:a16="http://schemas.microsoft.com/office/drawing/2014/main" id="{2E60A9BD-E35F-574C-24AE-171A94DCB281}"/>
                  </a:ext>
                </a:extLst>
              </p:cNvPr>
              <p:cNvSpPr/>
              <p:nvPr/>
            </p:nvSpPr>
            <p:spPr>
              <a:xfrm>
                <a:off x="4953000" y="1522646"/>
                <a:ext cx="1906354" cy="1906354"/>
              </a:xfrm>
              <a:custGeom>
                <a:avLst/>
                <a:gdLst>
                  <a:gd name="connsiteX0" fmla="*/ 0 w 1906354"/>
                  <a:gd name="connsiteY0" fmla="*/ 1906354 h 1906354"/>
                  <a:gd name="connsiteX1" fmla="*/ 1906354 w 1906354"/>
                  <a:gd name="connsiteY1" fmla="*/ 0 h 1906354"/>
                  <a:gd name="connsiteX2" fmla="*/ 1906354 w 1906354"/>
                  <a:gd name="connsiteY2" fmla="*/ 1906354 h 1906354"/>
                  <a:gd name="connsiteX3" fmla="*/ 0 w 1906354"/>
                  <a:gd name="connsiteY3" fmla="*/ 1906354 h 1906354"/>
                </a:gdLst>
                <a:ahLst/>
                <a:cxnLst>
                  <a:cxn ang="0">
                    <a:pos x="connsiteX0" y="connsiteY0"/>
                  </a:cxn>
                  <a:cxn ang="0">
                    <a:pos x="connsiteX1" y="connsiteY1"/>
                  </a:cxn>
                  <a:cxn ang="0">
                    <a:pos x="connsiteX2" y="connsiteY2"/>
                  </a:cxn>
                  <a:cxn ang="0">
                    <a:pos x="connsiteX3" y="connsiteY3"/>
                  </a:cxn>
                </a:cxnLst>
                <a:rect l="l" t="t" r="r" b="b"/>
                <a:pathLst>
                  <a:path w="1906354" h="1906354">
                    <a:moveTo>
                      <a:pt x="0" y="0"/>
                    </a:moveTo>
                    <a:cubicBezTo>
                      <a:pt x="1052850" y="0"/>
                      <a:pt x="1906354" y="853504"/>
                      <a:pt x="1906354" y="1906354"/>
                    </a:cubicBezTo>
                    <a:lnTo>
                      <a:pt x="0" y="1906354"/>
                    </a:lnTo>
                    <a:lnTo>
                      <a:pt x="0" y="0"/>
                    </a:lnTo>
                    <a:close/>
                  </a:path>
                </a:pathLst>
              </a:custGeom>
              <a:solidFill>
                <a:srgbClr val="092869"/>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5354" tIns="584123" rIns="584123" bIns="165354" numCol="1" spcCol="1270" anchor="ctr" anchorCtr="0">
                <a:noAutofit/>
              </a:bodyPr>
              <a:lstStyle/>
              <a:p>
                <a:pPr algn="ctr" defTabSz="1033463">
                  <a:lnSpc>
                    <a:spcPct val="90000"/>
                  </a:lnSpc>
                  <a:spcBef>
                    <a:spcPct val="0"/>
                  </a:spcBef>
                  <a:spcAft>
                    <a:spcPct val="35000"/>
                  </a:spcAft>
                </a:pPr>
                <a:endParaRPr lang="en-GB" sz="2325"/>
              </a:p>
            </p:txBody>
          </p:sp>
          <p:sp>
            <p:nvSpPr>
              <p:cNvPr id="12" name="Free-form: Shape 11">
                <a:extLst>
                  <a:ext uri="{FF2B5EF4-FFF2-40B4-BE49-F238E27FC236}">
                    <a16:creationId xmlns:a16="http://schemas.microsoft.com/office/drawing/2014/main" id="{294ECC72-5F39-B0E4-189C-CDECDC68B41B}"/>
                  </a:ext>
                </a:extLst>
              </p:cNvPr>
              <p:cNvSpPr/>
              <p:nvPr/>
            </p:nvSpPr>
            <p:spPr>
              <a:xfrm>
                <a:off x="4953000" y="3429000"/>
                <a:ext cx="1906354" cy="1906355"/>
              </a:xfrm>
              <a:custGeom>
                <a:avLst/>
                <a:gdLst>
                  <a:gd name="connsiteX0" fmla="*/ 0 w 1906354"/>
                  <a:gd name="connsiteY0" fmla="*/ 1906354 h 1906354"/>
                  <a:gd name="connsiteX1" fmla="*/ 1906354 w 1906354"/>
                  <a:gd name="connsiteY1" fmla="*/ 0 h 1906354"/>
                  <a:gd name="connsiteX2" fmla="*/ 1906354 w 1906354"/>
                  <a:gd name="connsiteY2" fmla="*/ 1906354 h 1906354"/>
                  <a:gd name="connsiteX3" fmla="*/ 0 w 1906354"/>
                  <a:gd name="connsiteY3" fmla="*/ 1906354 h 1906354"/>
                </a:gdLst>
                <a:ahLst/>
                <a:cxnLst>
                  <a:cxn ang="0">
                    <a:pos x="connsiteX0" y="connsiteY0"/>
                  </a:cxn>
                  <a:cxn ang="0">
                    <a:pos x="connsiteX1" y="connsiteY1"/>
                  </a:cxn>
                  <a:cxn ang="0">
                    <a:pos x="connsiteX2" y="connsiteY2"/>
                  </a:cxn>
                  <a:cxn ang="0">
                    <a:pos x="connsiteX3" y="connsiteY3"/>
                  </a:cxn>
                </a:cxnLst>
                <a:rect l="l" t="t" r="r" b="b"/>
                <a:pathLst>
                  <a:path w="1906354" h="1906354">
                    <a:moveTo>
                      <a:pt x="1906354" y="0"/>
                    </a:moveTo>
                    <a:cubicBezTo>
                      <a:pt x="1906354" y="1052850"/>
                      <a:pt x="1052850" y="1906354"/>
                      <a:pt x="0" y="1906354"/>
                    </a:cubicBezTo>
                    <a:lnTo>
                      <a:pt x="0" y="0"/>
                    </a:lnTo>
                    <a:lnTo>
                      <a:pt x="1906354" y="0"/>
                    </a:lnTo>
                    <a:close/>
                  </a:path>
                </a:pathLst>
              </a:custGeom>
              <a:solidFill>
                <a:srgbClr val="092869"/>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65354" tIns="165355" rIns="584123" bIns="584123" numCol="1" spcCol="1270" anchor="ctr" anchorCtr="0">
                <a:noAutofit/>
              </a:bodyPr>
              <a:lstStyle/>
              <a:p>
                <a:pPr algn="ctr" defTabSz="1033463">
                  <a:lnSpc>
                    <a:spcPct val="90000"/>
                  </a:lnSpc>
                  <a:spcBef>
                    <a:spcPct val="0"/>
                  </a:spcBef>
                  <a:spcAft>
                    <a:spcPct val="35000"/>
                  </a:spcAft>
                </a:pPr>
                <a:endParaRPr lang="en-GB" sz="2325"/>
              </a:p>
            </p:txBody>
          </p:sp>
          <p:sp>
            <p:nvSpPr>
              <p:cNvPr id="13" name="Free-form: Shape 12">
                <a:extLst>
                  <a:ext uri="{FF2B5EF4-FFF2-40B4-BE49-F238E27FC236}">
                    <a16:creationId xmlns:a16="http://schemas.microsoft.com/office/drawing/2014/main" id="{5D799494-FA1F-D3AC-B270-F6ADAF4F7A59}"/>
                  </a:ext>
                </a:extLst>
              </p:cNvPr>
              <p:cNvSpPr/>
              <p:nvPr/>
            </p:nvSpPr>
            <p:spPr>
              <a:xfrm>
                <a:off x="3046646" y="3429000"/>
                <a:ext cx="1906354" cy="1906354"/>
              </a:xfrm>
              <a:custGeom>
                <a:avLst/>
                <a:gdLst>
                  <a:gd name="connsiteX0" fmla="*/ 0 w 1906354"/>
                  <a:gd name="connsiteY0" fmla="*/ 1906354 h 1906354"/>
                  <a:gd name="connsiteX1" fmla="*/ 1906354 w 1906354"/>
                  <a:gd name="connsiteY1" fmla="*/ 0 h 1906354"/>
                  <a:gd name="connsiteX2" fmla="*/ 1906354 w 1906354"/>
                  <a:gd name="connsiteY2" fmla="*/ 1906354 h 1906354"/>
                  <a:gd name="connsiteX3" fmla="*/ 0 w 1906354"/>
                  <a:gd name="connsiteY3" fmla="*/ 1906354 h 1906354"/>
                </a:gdLst>
                <a:ahLst/>
                <a:cxnLst>
                  <a:cxn ang="0">
                    <a:pos x="connsiteX0" y="connsiteY0"/>
                  </a:cxn>
                  <a:cxn ang="0">
                    <a:pos x="connsiteX1" y="connsiteY1"/>
                  </a:cxn>
                  <a:cxn ang="0">
                    <a:pos x="connsiteX2" y="connsiteY2"/>
                  </a:cxn>
                  <a:cxn ang="0">
                    <a:pos x="connsiteX3" y="connsiteY3"/>
                  </a:cxn>
                </a:cxnLst>
                <a:rect l="l" t="t" r="r" b="b"/>
                <a:pathLst>
                  <a:path w="1906354" h="1906354">
                    <a:moveTo>
                      <a:pt x="1906354" y="1906354"/>
                    </a:moveTo>
                    <a:cubicBezTo>
                      <a:pt x="853504" y="1906354"/>
                      <a:pt x="0" y="1052850"/>
                      <a:pt x="0" y="0"/>
                    </a:cubicBezTo>
                    <a:lnTo>
                      <a:pt x="1906354" y="0"/>
                    </a:lnTo>
                    <a:lnTo>
                      <a:pt x="1906354" y="1906354"/>
                    </a:lnTo>
                    <a:close/>
                  </a:path>
                </a:pathLst>
              </a:custGeom>
              <a:solidFill>
                <a:srgbClr val="092869"/>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584123" tIns="165354" rIns="165354" bIns="584123" numCol="1" spcCol="1270" anchor="ctr" anchorCtr="0">
                <a:noAutofit/>
              </a:bodyPr>
              <a:lstStyle/>
              <a:p>
                <a:pPr algn="ctr" defTabSz="1033463">
                  <a:lnSpc>
                    <a:spcPct val="90000"/>
                  </a:lnSpc>
                  <a:spcBef>
                    <a:spcPct val="0"/>
                  </a:spcBef>
                  <a:spcAft>
                    <a:spcPct val="35000"/>
                  </a:spcAft>
                </a:pPr>
                <a:endParaRPr lang="en-GB" sz="2325"/>
              </a:p>
            </p:txBody>
          </p:sp>
        </p:grpSp>
        <p:sp>
          <p:nvSpPr>
            <p:cNvPr id="6" name="Rectangle 5">
              <a:extLst>
                <a:ext uri="{FF2B5EF4-FFF2-40B4-BE49-F238E27FC236}">
                  <a16:creationId xmlns:a16="http://schemas.microsoft.com/office/drawing/2014/main" id="{5A0B5684-233A-FB55-3B1B-C3648D7228A9}"/>
                </a:ext>
              </a:extLst>
            </p:cNvPr>
            <p:cNvSpPr>
              <a:spLocks noChangeAspect="1"/>
            </p:cNvSpPr>
            <p:nvPr/>
          </p:nvSpPr>
          <p:spPr>
            <a:xfrm>
              <a:off x="2030085" y="1156195"/>
              <a:ext cx="5400000" cy="5400000"/>
            </a:xfrm>
            <a:prstGeom prst="rect">
              <a:avLst/>
            </a:prstGeom>
            <a:noFill/>
          </p:spPr>
          <p:txBody>
            <a:bodyPr spcFirstLastPara="1" wrap="none" lIns="68580" tIns="34290" rIns="68580" bIns="34290" numCol="1">
              <a:prstTxWarp prst="textCircle">
                <a:avLst/>
              </a:prstTxWarp>
              <a:spAutoFit/>
            </a:bodyPr>
            <a:lstStyle/>
            <a:p>
              <a:r>
                <a:rPr lang="en-GB" sz="1050">
                  <a:solidFill>
                    <a:schemeClr val="bg1"/>
                  </a:solidFill>
                </a:rPr>
                <a:t>	      Person centred care planning		                   </a:t>
              </a:r>
              <a:r>
                <a:rPr lang="en-US" sz="1050">
                  <a:ln w="0"/>
                  <a:solidFill>
                    <a:schemeClr val="bg1"/>
                  </a:solidFill>
                </a:rPr>
                <a:t>Leadership and culture to support improvement </a:t>
              </a:r>
              <a:endParaRPr lang="en-GB" sz="1050">
                <a:solidFill>
                  <a:schemeClr val="bg1"/>
                </a:solidFill>
              </a:endParaRPr>
            </a:p>
          </p:txBody>
        </p:sp>
        <p:sp>
          <p:nvSpPr>
            <p:cNvPr id="7" name="Rectangle 6">
              <a:extLst>
                <a:ext uri="{FF2B5EF4-FFF2-40B4-BE49-F238E27FC236}">
                  <a16:creationId xmlns:a16="http://schemas.microsoft.com/office/drawing/2014/main" id="{E0E7109B-C8E2-15F9-E0C0-39E6A342F0C0}"/>
                </a:ext>
              </a:extLst>
            </p:cNvPr>
            <p:cNvSpPr>
              <a:spLocks noChangeAspect="1"/>
            </p:cNvSpPr>
            <p:nvPr/>
          </p:nvSpPr>
          <p:spPr>
            <a:xfrm>
              <a:off x="2030085" y="1156195"/>
              <a:ext cx="5400000" cy="5400000"/>
            </a:xfrm>
            <a:prstGeom prst="rect">
              <a:avLst/>
            </a:prstGeom>
            <a:noFill/>
          </p:spPr>
          <p:txBody>
            <a:bodyPr spcFirstLastPara="1" wrap="none" lIns="68580" tIns="34290" rIns="68580" bIns="34290" numCol="1" anchor="t" anchorCtr="0">
              <a:prstTxWarp prst="textArchDown">
                <a:avLst/>
              </a:prstTxWarp>
              <a:spAutoFit/>
            </a:bodyPr>
            <a:lstStyle/>
            <a:p>
              <a:r>
                <a:rPr lang="en-GB" sz="1050">
                  <a:ln w="0"/>
                  <a:solidFill>
                    <a:schemeClr val="bg1"/>
                  </a:solidFill>
                </a:rPr>
                <a:t>	  Multidisciplinary and multiagency working			Frailty learning system</a:t>
              </a:r>
              <a:r>
                <a:rPr lang="en-US" sz="1050">
                  <a:ln w="0"/>
                  <a:solidFill>
                    <a:schemeClr val="bg1"/>
                  </a:solidFill>
                </a:rPr>
                <a:t> </a:t>
              </a:r>
              <a:endParaRPr lang="en-GB" sz="1050">
                <a:solidFill>
                  <a:schemeClr val="bg1"/>
                </a:solidFill>
              </a:endParaRPr>
            </a:p>
          </p:txBody>
        </p:sp>
        <p:sp>
          <p:nvSpPr>
            <p:cNvPr id="8" name="Oval 7">
              <a:extLst>
                <a:ext uri="{FF2B5EF4-FFF2-40B4-BE49-F238E27FC236}">
                  <a16:creationId xmlns:a16="http://schemas.microsoft.com/office/drawing/2014/main" id="{9F2376D0-E779-74D8-2123-E1ABB8991B21}"/>
                </a:ext>
              </a:extLst>
            </p:cNvPr>
            <p:cNvSpPr>
              <a:spLocks noChangeAspect="1"/>
            </p:cNvSpPr>
            <p:nvPr/>
          </p:nvSpPr>
          <p:spPr>
            <a:xfrm>
              <a:off x="2318399" y="1444195"/>
              <a:ext cx="4823373" cy="4824000"/>
            </a:xfrm>
            <a:prstGeom prst="ellipse">
              <a:avLst/>
            </a:prstGeom>
            <a:solidFill>
              <a:schemeClr val="bg1"/>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GB" sz="1350"/>
            </a:p>
          </p:txBody>
        </p:sp>
      </p:grpSp>
      <p:graphicFrame>
        <p:nvGraphicFramePr>
          <p:cNvPr id="14" name="Diagram 13">
            <a:extLst>
              <a:ext uri="{FF2B5EF4-FFF2-40B4-BE49-F238E27FC236}">
                <a16:creationId xmlns:a16="http://schemas.microsoft.com/office/drawing/2014/main" id="{F2278133-0AC8-8433-A87A-97D9418E0098}"/>
              </a:ext>
            </a:extLst>
          </p:cNvPr>
          <p:cNvGraphicFramePr>
            <a:graphicFrameLocks noChangeAspect="1"/>
          </p:cNvGraphicFramePr>
          <p:nvPr>
            <p:extLst>
              <p:ext uri="{D42A27DB-BD31-4B8C-83A1-F6EECF244321}">
                <p14:modId xmlns:p14="http://schemas.microsoft.com/office/powerpoint/2010/main" val="2515446098"/>
              </p:ext>
            </p:extLst>
          </p:nvPr>
        </p:nvGraphicFramePr>
        <p:xfrm>
          <a:off x="2782500" y="1593519"/>
          <a:ext cx="3105554" cy="31050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5" name="Group 14">
            <a:extLst>
              <a:ext uri="{FF2B5EF4-FFF2-40B4-BE49-F238E27FC236}">
                <a16:creationId xmlns:a16="http://schemas.microsoft.com/office/drawing/2014/main" id="{7256AD37-72D3-8993-3828-D2085DB9FD36}"/>
              </a:ext>
            </a:extLst>
          </p:cNvPr>
          <p:cNvGrpSpPr/>
          <p:nvPr/>
        </p:nvGrpSpPr>
        <p:grpSpPr>
          <a:xfrm>
            <a:off x="3849005" y="1510102"/>
            <a:ext cx="993857" cy="957186"/>
            <a:chOff x="4431000" y="3260341"/>
            <a:chExt cx="1044000" cy="1044000"/>
          </a:xfrm>
        </p:grpSpPr>
        <p:sp>
          <p:nvSpPr>
            <p:cNvPr id="16" name="Rounded Rectangle 15">
              <a:extLst>
                <a:ext uri="{FF2B5EF4-FFF2-40B4-BE49-F238E27FC236}">
                  <a16:creationId xmlns:a16="http://schemas.microsoft.com/office/drawing/2014/main" id="{E173F2E9-8300-33BB-4230-3791E1C5E866}"/>
                </a:ext>
              </a:extLst>
            </p:cNvPr>
            <p:cNvSpPr/>
            <p:nvPr/>
          </p:nvSpPr>
          <p:spPr>
            <a:xfrm>
              <a:off x="4431000" y="3260341"/>
              <a:ext cx="1044000" cy="1044000"/>
            </a:xfrm>
            <a:prstGeom prst="roundRect">
              <a:avLst/>
            </a:prstGeom>
            <a:solidFill>
              <a:schemeClr val="bg1"/>
            </a:solidFill>
            <a:ln w="19050">
              <a:solidFill>
                <a:srgbClr val="092869"/>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050">
                <a:solidFill>
                  <a:srgbClr val="092869"/>
                </a:solidFill>
              </a:endParaRPr>
            </a:p>
            <a:p>
              <a:pPr algn="ctr"/>
              <a:endParaRPr lang="en-GB" sz="1050">
                <a:solidFill>
                  <a:srgbClr val="092869"/>
                </a:solidFill>
              </a:endParaRPr>
            </a:p>
            <a:p>
              <a:pPr algn="ctr"/>
              <a:r>
                <a:rPr lang="en-GB" sz="1013">
                  <a:solidFill>
                    <a:srgbClr val="092869"/>
                  </a:solidFill>
                </a:rPr>
                <a:t>Living well with frailty</a:t>
              </a:r>
            </a:p>
          </p:txBody>
        </p:sp>
        <p:pic>
          <p:nvPicPr>
            <p:cNvPr id="17" name="Picture 16">
              <a:extLst>
                <a:ext uri="{FF2B5EF4-FFF2-40B4-BE49-F238E27FC236}">
                  <a16:creationId xmlns:a16="http://schemas.microsoft.com/office/drawing/2014/main" id="{0FDBF5A4-E7FF-5899-9C85-1C613B255CC2}"/>
                </a:ext>
              </a:extLst>
            </p:cNvPr>
            <p:cNvPicPr>
              <a:picLocks noChangeAspect="1"/>
            </p:cNvPicPr>
            <p:nvPr/>
          </p:nvPicPr>
          <p:blipFill>
            <a:blip r:embed="rId8"/>
            <a:stretch>
              <a:fillRect/>
            </a:stretch>
          </p:blipFill>
          <p:spPr>
            <a:xfrm>
              <a:off x="4804694" y="3350341"/>
              <a:ext cx="324000" cy="432000"/>
            </a:xfrm>
            <a:prstGeom prst="rect">
              <a:avLst/>
            </a:prstGeom>
          </p:spPr>
        </p:pic>
      </p:grpSp>
      <p:pic>
        <p:nvPicPr>
          <p:cNvPr id="18" name="Picture 17">
            <a:hlinkClick r:id="" action="ppaction://noaction"/>
            <a:extLst>
              <a:ext uri="{FF2B5EF4-FFF2-40B4-BE49-F238E27FC236}">
                <a16:creationId xmlns:a16="http://schemas.microsoft.com/office/drawing/2014/main" id="{2BD85C98-E99F-42A5-E239-7473299C4D75}"/>
              </a:ext>
            </a:extLst>
          </p:cNvPr>
          <p:cNvPicPr>
            <a:picLocks noChangeAspect="1"/>
          </p:cNvPicPr>
          <p:nvPr/>
        </p:nvPicPr>
        <p:blipFill>
          <a:blip r:embed="rId9"/>
          <a:stretch>
            <a:fillRect/>
          </a:stretch>
        </p:blipFill>
        <p:spPr>
          <a:xfrm>
            <a:off x="3066657" y="2704604"/>
            <a:ext cx="432000" cy="432000"/>
          </a:xfrm>
          <a:prstGeom prst="rect">
            <a:avLst/>
          </a:prstGeom>
        </p:spPr>
      </p:pic>
      <p:pic>
        <p:nvPicPr>
          <p:cNvPr id="19" name="Picture 18">
            <a:hlinkClick r:id="" action="ppaction://noaction"/>
            <a:extLst>
              <a:ext uri="{FF2B5EF4-FFF2-40B4-BE49-F238E27FC236}">
                <a16:creationId xmlns:a16="http://schemas.microsoft.com/office/drawing/2014/main" id="{C4CAD44E-6CBA-E37E-126F-4605F9AD6C2D}"/>
              </a:ext>
            </a:extLst>
          </p:cNvPr>
          <p:cNvPicPr>
            <a:picLocks noChangeAspect="1"/>
          </p:cNvPicPr>
          <p:nvPr/>
        </p:nvPicPr>
        <p:blipFill>
          <a:blip r:embed="rId10"/>
          <a:stretch>
            <a:fillRect/>
          </a:stretch>
        </p:blipFill>
        <p:spPr>
          <a:xfrm>
            <a:off x="4143236" y="2732948"/>
            <a:ext cx="400950" cy="405000"/>
          </a:xfrm>
          <a:prstGeom prst="rect">
            <a:avLst/>
          </a:prstGeom>
        </p:spPr>
      </p:pic>
      <p:sp>
        <p:nvSpPr>
          <p:cNvPr id="20" name="TextBox 19">
            <a:extLst>
              <a:ext uri="{FF2B5EF4-FFF2-40B4-BE49-F238E27FC236}">
                <a16:creationId xmlns:a16="http://schemas.microsoft.com/office/drawing/2014/main" id="{FE19B012-E2D5-2FEB-5BA9-B82A67F437F5}"/>
              </a:ext>
            </a:extLst>
          </p:cNvPr>
          <p:cNvSpPr txBox="1"/>
          <p:nvPr/>
        </p:nvSpPr>
        <p:spPr>
          <a:xfrm>
            <a:off x="4791791" y="3324275"/>
            <a:ext cx="1228927" cy="392415"/>
          </a:xfrm>
          <a:prstGeom prst="rect">
            <a:avLst/>
          </a:prstGeom>
          <a:noFill/>
        </p:spPr>
        <p:txBody>
          <a:bodyPr wrap="square" lIns="68580" tIns="34290" rIns="68580" bIns="34290" rtlCol="0" anchor="t">
            <a:spAutoFit/>
          </a:bodyPr>
          <a:lstStyle/>
          <a:p>
            <a:pPr algn="ctr"/>
            <a:r>
              <a:rPr lang="en-GB" sz="1050">
                <a:solidFill>
                  <a:srgbClr val="092869"/>
                </a:solidFill>
              </a:rPr>
              <a:t>Integrated care coordination</a:t>
            </a:r>
            <a:endParaRPr lang="en-GB" sz="1050"/>
          </a:p>
        </p:txBody>
      </p:sp>
      <p:pic>
        <p:nvPicPr>
          <p:cNvPr id="21" name="Picture 20">
            <a:hlinkClick r:id="" action="ppaction://noaction"/>
            <a:extLst>
              <a:ext uri="{FF2B5EF4-FFF2-40B4-BE49-F238E27FC236}">
                <a16:creationId xmlns:a16="http://schemas.microsoft.com/office/drawing/2014/main" id="{403B5684-9F7A-E963-33EB-318CC40A6D75}"/>
              </a:ext>
            </a:extLst>
          </p:cNvPr>
          <p:cNvPicPr>
            <a:picLocks noChangeAspect="1"/>
          </p:cNvPicPr>
          <p:nvPr/>
        </p:nvPicPr>
        <p:blipFill>
          <a:blip r:embed="rId11"/>
          <a:stretch>
            <a:fillRect/>
          </a:stretch>
        </p:blipFill>
        <p:spPr>
          <a:xfrm>
            <a:off x="5223919" y="2742265"/>
            <a:ext cx="404352" cy="432000"/>
          </a:xfrm>
          <a:prstGeom prst="rect">
            <a:avLst/>
          </a:prstGeom>
        </p:spPr>
      </p:pic>
      <p:sp>
        <p:nvSpPr>
          <p:cNvPr id="22" name="TextBox 21">
            <a:extLst>
              <a:ext uri="{FF2B5EF4-FFF2-40B4-BE49-F238E27FC236}">
                <a16:creationId xmlns:a16="http://schemas.microsoft.com/office/drawing/2014/main" id="{889A2007-50DB-2E95-9968-940EDF6F8C46}"/>
              </a:ext>
            </a:extLst>
          </p:cNvPr>
          <p:cNvSpPr txBox="1"/>
          <p:nvPr/>
        </p:nvSpPr>
        <p:spPr>
          <a:xfrm>
            <a:off x="2625535" y="3307689"/>
            <a:ext cx="1477532" cy="415498"/>
          </a:xfrm>
          <a:prstGeom prst="rect">
            <a:avLst/>
          </a:prstGeom>
          <a:noFill/>
        </p:spPr>
        <p:txBody>
          <a:bodyPr wrap="square" rtlCol="0">
            <a:spAutoFit/>
          </a:bodyPr>
          <a:lstStyle/>
          <a:p>
            <a:pPr algn="ctr"/>
            <a:r>
              <a:rPr lang="en-GB" sz="1050">
                <a:solidFill>
                  <a:srgbClr val="092869"/>
                </a:solidFill>
              </a:rPr>
              <a:t>Frailty </a:t>
            </a:r>
          </a:p>
          <a:p>
            <a:pPr algn="ctr"/>
            <a:r>
              <a:rPr lang="en-GB" sz="1050">
                <a:solidFill>
                  <a:srgbClr val="092869"/>
                </a:solidFill>
              </a:rPr>
              <a:t>identification</a:t>
            </a:r>
            <a:endParaRPr lang="en-GB" sz="1050"/>
          </a:p>
        </p:txBody>
      </p:sp>
      <p:sp>
        <p:nvSpPr>
          <p:cNvPr id="23" name="TextBox 22">
            <a:extLst>
              <a:ext uri="{FF2B5EF4-FFF2-40B4-BE49-F238E27FC236}">
                <a16:creationId xmlns:a16="http://schemas.microsoft.com/office/drawing/2014/main" id="{01C7A31F-F727-EB78-A284-0F2E44A3EFB5}"/>
              </a:ext>
            </a:extLst>
          </p:cNvPr>
          <p:cNvSpPr txBox="1"/>
          <p:nvPr/>
        </p:nvSpPr>
        <p:spPr>
          <a:xfrm>
            <a:off x="3763630" y="3317778"/>
            <a:ext cx="1190679" cy="392415"/>
          </a:xfrm>
          <a:prstGeom prst="rect">
            <a:avLst/>
          </a:prstGeom>
          <a:noFill/>
        </p:spPr>
        <p:txBody>
          <a:bodyPr wrap="square" lIns="68580" tIns="34290" rIns="68580" bIns="34290" rtlCol="0" anchor="t">
            <a:spAutoFit/>
          </a:bodyPr>
          <a:lstStyle/>
          <a:p>
            <a:pPr algn="ctr"/>
            <a:r>
              <a:rPr lang="en-GB" sz="1050">
                <a:solidFill>
                  <a:srgbClr val="092869"/>
                </a:solidFill>
              </a:rPr>
              <a:t>Frailty </a:t>
            </a:r>
          </a:p>
          <a:p>
            <a:pPr algn="ctr"/>
            <a:r>
              <a:rPr lang="en-GB" sz="1050">
                <a:solidFill>
                  <a:srgbClr val="092869"/>
                </a:solidFill>
              </a:rPr>
              <a:t>assessment</a:t>
            </a:r>
            <a:endParaRPr lang="en-GB" sz="1050">
              <a:cs typeface="Calibri"/>
            </a:endParaRPr>
          </a:p>
        </p:txBody>
      </p:sp>
      <p:sp>
        <p:nvSpPr>
          <p:cNvPr id="2" name="TextBox 1">
            <a:extLst>
              <a:ext uri="{FF2B5EF4-FFF2-40B4-BE49-F238E27FC236}">
                <a16:creationId xmlns:a16="http://schemas.microsoft.com/office/drawing/2014/main" id="{58DF034D-4D06-16A3-8A51-8A2210C11BED}"/>
              </a:ext>
            </a:extLst>
          </p:cNvPr>
          <p:cNvSpPr txBox="1"/>
          <p:nvPr/>
        </p:nvSpPr>
        <p:spPr>
          <a:xfrm>
            <a:off x="77813" y="4833448"/>
            <a:ext cx="2207656" cy="307777"/>
          </a:xfrm>
          <a:prstGeom prst="rect">
            <a:avLst/>
          </a:prstGeom>
          <a:noFill/>
        </p:spPr>
        <p:txBody>
          <a:bodyPr wrap="none" lIns="91440" tIns="45720" rIns="91440" bIns="45720" rtlCol="0" anchor="t">
            <a:spAutoFit/>
          </a:bodyPr>
          <a:lstStyle/>
          <a:p>
            <a:r>
              <a:rPr lang="en-GB" sz="1400">
                <a:hlinkClick r:id="rId12"/>
              </a:rPr>
              <a:t>90 day learning cycle report</a:t>
            </a:r>
            <a:endParaRPr lang="en-GB" sz="1400">
              <a:ea typeface="Calibri"/>
              <a:cs typeface="Calibri"/>
            </a:endParaRPr>
          </a:p>
        </p:txBody>
      </p:sp>
    </p:spTree>
    <p:extLst>
      <p:ext uri="{BB962C8B-B14F-4D97-AF65-F5344CB8AC3E}">
        <p14:creationId xmlns:p14="http://schemas.microsoft.com/office/powerpoint/2010/main" val="1670540365"/>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latin typeface="+mn-lt"/>
              </a:rPr>
              <a:t>Focus on Frailty: aim</a:t>
            </a:r>
            <a:endParaRPr lang="en-GB">
              <a:latin typeface="+mn-lt"/>
              <a:cs typeface="Calibri"/>
            </a:endParaRPr>
          </a:p>
        </p:txBody>
      </p:sp>
      <p:sp>
        <p:nvSpPr>
          <p:cNvPr id="5" name="Rounded Rectangle 1">
            <a:extLst>
              <a:ext uri="{FF2B5EF4-FFF2-40B4-BE49-F238E27FC236}">
                <a16:creationId xmlns:a16="http://schemas.microsoft.com/office/drawing/2014/main" id="{0C7D561B-824F-40CE-8B47-2A25A4CA4CBB}"/>
              </a:ext>
            </a:extLst>
          </p:cNvPr>
          <p:cNvSpPr>
            <a:spLocks noGrp="1"/>
          </p:cNvSpPr>
          <p:nvPr>
            <p:ph sz="quarter" idx="12"/>
          </p:nvPr>
        </p:nvSpPr>
        <p:spPr>
          <a:xfrm>
            <a:off x="335851" y="1266825"/>
            <a:ext cx="4058597" cy="3390900"/>
          </a:xfrm>
          <a:prstGeom prst="round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vert="horz" lIns="91440" tIns="45720" rIns="91440" bIns="45720" rtlCol="0" anchor="ctr">
            <a:noAutofit/>
          </a:bodyPr>
          <a:lstStyle/>
          <a:p>
            <a:pPr marL="0" indent="0" algn="ctr" defTabSz="651901">
              <a:spcBef>
                <a:spcPct val="0"/>
              </a:spcBef>
              <a:spcAft>
                <a:spcPct val="35000"/>
              </a:spcAft>
              <a:buNone/>
              <a:defRPr/>
            </a:pPr>
            <a:r>
              <a:rPr lang="en-GB" sz="2000" b="1">
                <a:solidFill>
                  <a:prstClr val="white"/>
                </a:solidFill>
              </a:rPr>
              <a:t>People living with, or at risk of frailty have improved experience of, and access to person centred, co-ordinated health and social care</a:t>
            </a:r>
          </a:p>
        </p:txBody>
      </p:sp>
      <p:sp>
        <p:nvSpPr>
          <p:cNvPr id="6" name="Freeform 5"/>
          <p:cNvSpPr/>
          <p:nvPr/>
        </p:nvSpPr>
        <p:spPr>
          <a:xfrm>
            <a:off x="4619337" y="1243014"/>
            <a:ext cx="4298572" cy="779203"/>
          </a:xfrm>
          <a:custGeom>
            <a:avLst/>
            <a:gdLst>
              <a:gd name="connsiteX0" fmla="*/ 0 w 1856305"/>
              <a:gd name="connsiteY0" fmla="*/ 92815 h 928152"/>
              <a:gd name="connsiteX1" fmla="*/ 92815 w 1856305"/>
              <a:gd name="connsiteY1" fmla="*/ 0 h 928152"/>
              <a:gd name="connsiteX2" fmla="*/ 1763490 w 1856305"/>
              <a:gd name="connsiteY2" fmla="*/ 0 h 928152"/>
              <a:gd name="connsiteX3" fmla="*/ 1856305 w 1856305"/>
              <a:gd name="connsiteY3" fmla="*/ 92815 h 928152"/>
              <a:gd name="connsiteX4" fmla="*/ 1856305 w 1856305"/>
              <a:gd name="connsiteY4" fmla="*/ 835337 h 928152"/>
              <a:gd name="connsiteX5" fmla="*/ 1763490 w 1856305"/>
              <a:gd name="connsiteY5" fmla="*/ 928152 h 928152"/>
              <a:gd name="connsiteX6" fmla="*/ 92815 w 1856305"/>
              <a:gd name="connsiteY6" fmla="*/ 928152 h 928152"/>
              <a:gd name="connsiteX7" fmla="*/ 0 w 1856305"/>
              <a:gd name="connsiteY7" fmla="*/ 835337 h 928152"/>
              <a:gd name="connsiteX8" fmla="*/ 0 w 1856305"/>
              <a:gd name="connsiteY8" fmla="*/ 92815 h 928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56305" h="928152">
                <a:moveTo>
                  <a:pt x="0" y="92815"/>
                </a:moveTo>
                <a:cubicBezTo>
                  <a:pt x="0" y="41555"/>
                  <a:pt x="41555" y="0"/>
                  <a:pt x="92815" y="0"/>
                </a:cubicBezTo>
                <a:lnTo>
                  <a:pt x="1763490" y="0"/>
                </a:lnTo>
                <a:cubicBezTo>
                  <a:pt x="1814750" y="0"/>
                  <a:pt x="1856305" y="41555"/>
                  <a:pt x="1856305" y="92815"/>
                </a:cubicBezTo>
                <a:lnTo>
                  <a:pt x="1856305" y="835337"/>
                </a:lnTo>
                <a:cubicBezTo>
                  <a:pt x="1856305" y="886597"/>
                  <a:pt x="1814750" y="928152"/>
                  <a:pt x="1763490" y="928152"/>
                </a:cubicBezTo>
                <a:lnTo>
                  <a:pt x="92815" y="928152"/>
                </a:lnTo>
                <a:cubicBezTo>
                  <a:pt x="41555" y="928152"/>
                  <a:pt x="0" y="886597"/>
                  <a:pt x="0" y="835337"/>
                </a:cubicBezTo>
                <a:lnTo>
                  <a:pt x="0" y="92815"/>
                </a:lnTo>
                <a:close/>
              </a:path>
            </a:pathLst>
          </a:custGeom>
          <a:solidFill>
            <a:schemeClr val="tx2"/>
          </a:solidFill>
          <a:ln>
            <a:noFill/>
          </a:ln>
          <a:effectLst/>
        </p:spPr>
        <p:style>
          <a:lnRef idx="3">
            <a:scrgbClr r="0" g="0" b="0"/>
          </a:lnRef>
          <a:fillRef idx="1">
            <a:scrgbClr r="0" g="0" b="0"/>
          </a:fillRef>
          <a:effectRef idx="1">
            <a:scrgbClr r="0" g="0" b="0"/>
          </a:effectRef>
          <a:fontRef idx="minor">
            <a:schemeClr val="lt1"/>
          </a:fontRef>
        </p:style>
        <p:txBody>
          <a:bodyPr spcFirstLastPara="0" vert="horz" wrap="square" lIns="45560" tIns="45560" rIns="45560" bIns="45560" numCol="1" spcCol="1270" anchor="ctr" anchorCtr="0">
            <a:noAutofit/>
          </a:bodyPr>
          <a:lstStyle/>
          <a:p>
            <a:pPr algn="ctr" defTabSz="651901">
              <a:lnSpc>
                <a:spcPct val="90000"/>
              </a:lnSpc>
              <a:spcBef>
                <a:spcPct val="0"/>
              </a:spcBef>
              <a:spcAft>
                <a:spcPct val="35000"/>
              </a:spcAft>
              <a:defRPr/>
            </a:pPr>
            <a:r>
              <a:rPr lang="en-GB" sz="2000" b="1">
                <a:solidFill>
                  <a:prstClr val="white"/>
                </a:solidFill>
                <a:latin typeface="Calibri"/>
              </a:rPr>
              <a:t>Early identification and assessment of frailty</a:t>
            </a:r>
          </a:p>
        </p:txBody>
      </p:sp>
      <p:sp>
        <p:nvSpPr>
          <p:cNvPr id="7" name="Freeform 6"/>
          <p:cNvSpPr/>
          <p:nvPr/>
        </p:nvSpPr>
        <p:spPr>
          <a:xfrm>
            <a:off x="4580250" y="2236679"/>
            <a:ext cx="4337658" cy="1228799"/>
          </a:xfrm>
          <a:custGeom>
            <a:avLst/>
            <a:gdLst>
              <a:gd name="connsiteX0" fmla="*/ 0 w 1856305"/>
              <a:gd name="connsiteY0" fmla="*/ 92815 h 928152"/>
              <a:gd name="connsiteX1" fmla="*/ 92815 w 1856305"/>
              <a:gd name="connsiteY1" fmla="*/ 0 h 928152"/>
              <a:gd name="connsiteX2" fmla="*/ 1763490 w 1856305"/>
              <a:gd name="connsiteY2" fmla="*/ 0 h 928152"/>
              <a:gd name="connsiteX3" fmla="*/ 1856305 w 1856305"/>
              <a:gd name="connsiteY3" fmla="*/ 92815 h 928152"/>
              <a:gd name="connsiteX4" fmla="*/ 1856305 w 1856305"/>
              <a:gd name="connsiteY4" fmla="*/ 835337 h 928152"/>
              <a:gd name="connsiteX5" fmla="*/ 1763490 w 1856305"/>
              <a:gd name="connsiteY5" fmla="*/ 928152 h 928152"/>
              <a:gd name="connsiteX6" fmla="*/ 92815 w 1856305"/>
              <a:gd name="connsiteY6" fmla="*/ 928152 h 928152"/>
              <a:gd name="connsiteX7" fmla="*/ 0 w 1856305"/>
              <a:gd name="connsiteY7" fmla="*/ 835337 h 928152"/>
              <a:gd name="connsiteX8" fmla="*/ 0 w 1856305"/>
              <a:gd name="connsiteY8" fmla="*/ 92815 h 928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56305" h="928152">
                <a:moveTo>
                  <a:pt x="0" y="92815"/>
                </a:moveTo>
                <a:cubicBezTo>
                  <a:pt x="0" y="41555"/>
                  <a:pt x="41555" y="0"/>
                  <a:pt x="92815" y="0"/>
                </a:cubicBezTo>
                <a:lnTo>
                  <a:pt x="1763490" y="0"/>
                </a:lnTo>
                <a:cubicBezTo>
                  <a:pt x="1814750" y="0"/>
                  <a:pt x="1856305" y="41555"/>
                  <a:pt x="1856305" y="92815"/>
                </a:cubicBezTo>
                <a:lnTo>
                  <a:pt x="1856305" y="835337"/>
                </a:lnTo>
                <a:cubicBezTo>
                  <a:pt x="1856305" y="886597"/>
                  <a:pt x="1814750" y="928152"/>
                  <a:pt x="1763490" y="928152"/>
                </a:cubicBezTo>
                <a:lnTo>
                  <a:pt x="92815" y="928152"/>
                </a:lnTo>
                <a:cubicBezTo>
                  <a:pt x="41555" y="928152"/>
                  <a:pt x="0" y="886597"/>
                  <a:pt x="0" y="835337"/>
                </a:cubicBezTo>
                <a:lnTo>
                  <a:pt x="0" y="92815"/>
                </a:lnTo>
                <a:close/>
              </a:path>
            </a:pathLst>
          </a:custGeom>
          <a:solidFill>
            <a:schemeClr val="tx2"/>
          </a:solidFill>
          <a:ln>
            <a:noFill/>
          </a:ln>
          <a:effectLst/>
        </p:spPr>
        <p:style>
          <a:lnRef idx="3">
            <a:scrgbClr r="0" g="0" b="0"/>
          </a:lnRef>
          <a:fillRef idx="1">
            <a:scrgbClr r="0" g="0" b="0"/>
          </a:fillRef>
          <a:effectRef idx="1">
            <a:scrgbClr r="0" g="0" b="0"/>
          </a:effectRef>
          <a:fontRef idx="minor">
            <a:schemeClr val="lt1"/>
          </a:fontRef>
        </p:style>
        <p:txBody>
          <a:bodyPr spcFirstLastPara="0" vert="horz" wrap="square" lIns="46407" tIns="46407" rIns="46407" bIns="46407" numCol="1" spcCol="1270" anchor="ctr" anchorCtr="0">
            <a:noAutofit/>
          </a:bodyPr>
          <a:lstStyle/>
          <a:p>
            <a:pPr algn="ctr" defTabSz="711164">
              <a:lnSpc>
                <a:spcPct val="90000"/>
              </a:lnSpc>
              <a:spcBef>
                <a:spcPct val="0"/>
              </a:spcBef>
              <a:spcAft>
                <a:spcPct val="35000"/>
              </a:spcAft>
              <a:defRPr/>
            </a:pPr>
            <a:r>
              <a:rPr lang="en-GB" sz="2000" b="1">
                <a:solidFill>
                  <a:prstClr val="white"/>
                </a:solidFill>
                <a:latin typeface="Calibri"/>
              </a:rPr>
              <a:t>People living with frailty, carers and family members access person-centred health and social care services</a:t>
            </a:r>
          </a:p>
        </p:txBody>
      </p:sp>
      <p:sp>
        <p:nvSpPr>
          <p:cNvPr id="8" name="Freeform 7"/>
          <p:cNvSpPr/>
          <p:nvPr/>
        </p:nvSpPr>
        <p:spPr>
          <a:xfrm>
            <a:off x="4619336" y="3679939"/>
            <a:ext cx="4337658" cy="876150"/>
          </a:xfrm>
          <a:custGeom>
            <a:avLst/>
            <a:gdLst>
              <a:gd name="connsiteX0" fmla="*/ 0 w 1856305"/>
              <a:gd name="connsiteY0" fmla="*/ 92815 h 928152"/>
              <a:gd name="connsiteX1" fmla="*/ 92815 w 1856305"/>
              <a:gd name="connsiteY1" fmla="*/ 0 h 928152"/>
              <a:gd name="connsiteX2" fmla="*/ 1763490 w 1856305"/>
              <a:gd name="connsiteY2" fmla="*/ 0 h 928152"/>
              <a:gd name="connsiteX3" fmla="*/ 1856305 w 1856305"/>
              <a:gd name="connsiteY3" fmla="*/ 92815 h 928152"/>
              <a:gd name="connsiteX4" fmla="*/ 1856305 w 1856305"/>
              <a:gd name="connsiteY4" fmla="*/ 835337 h 928152"/>
              <a:gd name="connsiteX5" fmla="*/ 1763490 w 1856305"/>
              <a:gd name="connsiteY5" fmla="*/ 928152 h 928152"/>
              <a:gd name="connsiteX6" fmla="*/ 92815 w 1856305"/>
              <a:gd name="connsiteY6" fmla="*/ 928152 h 928152"/>
              <a:gd name="connsiteX7" fmla="*/ 0 w 1856305"/>
              <a:gd name="connsiteY7" fmla="*/ 835337 h 928152"/>
              <a:gd name="connsiteX8" fmla="*/ 0 w 1856305"/>
              <a:gd name="connsiteY8" fmla="*/ 92815 h 92815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856305" h="928152">
                <a:moveTo>
                  <a:pt x="0" y="92815"/>
                </a:moveTo>
                <a:cubicBezTo>
                  <a:pt x="0" y="41555"/>
                  <a:pt x="41555" y="0"/>
                  <a:pt x="92815" y="0"/>
                </a:cubicBezTo>
                <a:lnTo>
                  <a:pt x="1763490" y="0"/>
                </a:lnTo>
                <a:cubicBezTo>
                  <a:pt x="1814750" y="0"/>
                  <a:pt x="1856305" y="41555"/>
                  <a:pt x="1856305" y="92815"/>
                </a:cubicBezTo>
                <a:lnTo>
                  <a:pt x="1856305" y="835337"/>
                </a:lnTo>
                <a:cubicBezTo>
                  <a:pt x="1856305" y="886597"/>
                  <a:pt x="1814750" y="928152"/>
                  <a:pt x="1763490" y="928152"/>
                </a:cubicBezTo>
                <a:lnTo>
                  <a:pt x="92815" y="928152"/>
                </a:lnTo>
                <a:cubicBezTo>
                  <a:pt x="41555" y="928152"/>
                  <a:pt x="0" y="886597"/>
                  <a:pt x="0" y="835337"/>
                </a:cubicBezTo>
                <a:lnTo>
                  <a:pt x="0" y="92815"/>
                </a:lnTo>
                <a:close/>
              </a:path>
            </a:pathLst>
          </a:custGeom>
          <a:solidFill>
            <a:schemeClr val="tx2"/>
          </a:solidFill>
          <a:ln>
            <a:noFill/>
          </a:ln>
          <a:effectLst/>
        </p:spPr>
        <p:style>
          <a:lnRef idx="3">
            <a:scrgbClr r="0" g="0" b="0"/>
          </a:lnRef>
          <a:fillRef idx="1">
            <a:scrgbClr r="0" g="0" b="0"/>
          </a:fillRef>
          <a:effectRef idx="1">
            <a:scrgbClr r="0" g="0" b="0"/>
          </a:effectRef>
          <a:fontRef idx="minor">
            <a:schemeClr val="lt1"/>
          </a:fontRef>
        </p:style>
        <p:txBody>
          <a:bodyPr spcFirstLastPara="0" vert="horz" wrap="square" lIns="45560" tIns="45560" rIns="45560" bIns="45560" numCol="1" spcCol="1270" anchor="ctr" anchorCtr="0">
            <a:noAutofit/>
          </a:bodyPr>
          <a:lstStyle/>
          <a:p>
            <a:pPr algn="ctr" defTabSz="651901">
              <a:lnSpc>
                <a:spcPct val="90000"/>
              </a:lnSpc>
              <a:spcBef>
                <a:spcPct val="0"/>
              </a:spcBef>
              <a:spcAft>
                <a:spcPct val="35000"/>
              </a:spcAft>
              <a:defRPr/>
            </a:pPr>
            <a:r>
              <a:rPr lang="en-GB" sz="2000" b="1">
                <a:solidFill>
                  <a:prstClr val="white"/>
                </a:solidFill>
                <a:latin typeface="Calibri"/>
              </a:rPr>
              <a:t>Leadership and culture to support integrated working</a:t>
            </a:r>
          </a:p>
        </p:txBody>
      </p:sp>
      <p:sp>
        <p:nvSpPr>
          <p:cNvPr id="9" name="TextBox 8"/>
          <p:cNvSpPr txBox="1"/>
          <p:nvPr/>
        </p:nvSpPr>
        <p:spPr>
          <a:xfrm>
            <a:off x="91781" y="4766897"/>
            <a:ext cx="5494435" cy="307777"/>
          </a:xfrm>
          <a:prstGeom prst="rect">
            <a:avLst/>
          </a:prstGeom>
          <a:noFill/>
        </p:spPr>
        <p:txBody>
          <a:bodyPr wrap="square" lIns="91440" tIns="45720" rIns="91440" bIns="45720" rtlCol="0" anchor="t">
            <a:spAutoFit/>
          </a:bodyPr>
          <a:lstStyle/>
          <a:p>
            <a:pPr defTabSz="914378">
              <a:defRPr/>
            </a:pPr>
            <a:r>
              <a:rPr lang="en-GB" sz="1400">
                <a:solidFill>
                  <a:prstClr val="black"/>
                </a:solidFill>
                <a:latin typeface="Calibri" panose="020F0502020204030204"/>
                <a:hlinkClick r:id="rId3"/>
              </a:rPr>
              <a:t>Frailty Change Package, Healthcare Improvement Scotland, 2022</a:t>
            </a:r>
          </a:p>
        </p:txBody>
      </p:sp>
    </p:spTree>
    <p:extLst>
      <p:ext uri="{BB962C8B-B14F-4D97-AF65-F5344CB8AC3E}">
        <p14:creationId xmlns:p14="http://schemas.microsoft.com/office/powerpoint/2010/main" val="311234881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F2C8C1-FF76-214A-3244-53980921D0E9}"/>
              </a:ext>
            </a:extLst>
          </p:cNvPr>
          <p:cNvSpPr>
            <a:spLocks noGrp="1"/>
          </p:cNvSpPr>
          <p:nvPr>
            <p:ph type="title"/>
          </p:nvPr>
        </p:nvSpPr>
        <p:spPr/>
        <p:txBody>
          <a:bodyPr/>
          <a:lstStyle/>
          <a:p>
            <a:r>
              <a:rPr lang="en-GB"/>
              <a:t>Focus on Frailty: demonstrating impact</a:t>
            </a:r>
          </a:p>
        </p:txBody>
      </p:sp>
      <p:sp>
        <p:nvSpPr>
          <p:cNvPr id="34" name="TextBox 33">
            <a:extLst>
              <a:ext uri="{FF2B5EF4-FFF2-40B4-BE49-F238E27FC236}">
                <a16:creationId xmlns:a16="http://schemas.microsoft.com/office/drawing/2014/main" id="{BE8BCAC0-69F2-C0DE-A50D-3E96F7EAA1E8}"/>
              </a:ext>
            </a:extLst>
          </p:cNvPr>
          <p:cNvSpPr txBox="1"/>
          <p:nvPr/>
        </p:nvSpPr>
        <p:spPr>
          <a:xfrm>
            <a:off x="2153538" y="3027012"/>
            <a:ext cx="2242235" cy="1692771"/>
          </a:xfrm>
          <a:prstGeom prst="rect">
            <a:avLst/>
          </a:prstGeom>
          <a:noFill/>
        </p:spPr>
        <p:txBody>
          <a:bodyPr wrap="square" lIns="91440" tIns="45720" rIns="91440" bIns="45720" rtlCol="0" anchor="t">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GB" sz="1300" b="1">
                <a:solidFill>
                  <a:schemeClr val="tx2"/>
                </a:solidFill>
                <a:latin typeface="Calibri"/>
                <a:ea typeface="Calibri"/>
                <a:cs typeface="Calibri"/>
              </a:rPr>
              <a:t>Three-day reduction in median length of stay for people living with frailty</a:t>
            </a:r>
            <a:endParaRPr lang="en-GB" sz="1300" b="1" i="0" u="none" strike="noStrike" kern="1200" cap="none" spc="0" normalizeH="0" baseline="0" noProof="0">
              <a:ln>
                <a:noFill/>
              </a:ln>
              <a:solidFill>
                <a:schemeClr val="tx2"/>
              </a:solidFill>
              <a:effectLst/>
              <a:uLnTx/>
              <a:uFillTx/>
              <a:latin typeface="Calibri"/>
              <a:ea typeface="Calibri"/>
              <a:cs typeface="Calibri"/>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GB" sz="1300" b="0" i="0" u="none" strike="noStrike" kern="1200" cap="none" spc="0" normalizeH="0" baseline="0" noProof="0">
              <a:ln>
                <a:noFill/>
              </a:ln>
              <a:solidFill>
                <a:schemeClr val="tx2"/>
              </a:solidFill>
              <a:effectLst/>
              <a:uLnTx/>
              <a:uFillTx/>
              <a:latin typeface="Calibri"/>
              <a:ea typeface="Calibri"/>
              <a:cs typeface="Calibri"/>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GB" sz="1300" b="0" i="0" u="none" strike="noStrike" kern="1200" cap="none" spc="0" normalizeH="0" baseline="0" noProof="0">
              <a:ln>
                <a:noFill/>
              </a:ln>
              <a:solidFill>
                <a:schemeClr val="tx2"/>
              </a:solidFill>
              <a:effectLst/>
              <a:uLnTx/>
              <a:uFillTx/>
              <a:latin typeface="Calibri"/>
              <a:ea typeface="Calibri"/>
              <a:cs typeface="Calibri"/>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GB" sz="1300" b="0" i="0" u="none" strike="noStrike" kern="1200" cap="none" spc="0" normalizeH="0" baseline="0" noProof="0">
              <a:ln>
                <a:noFill/>
              </a:ln>
              <a:solidFill>
                <a:schemeClr val="tx2"/>
              </a:solidFill>
              <a:effectLst/>
              <a:uLnTx/>
              <a:uFillTx/>
              <a:latin typeface="Calibri"/>
              <a:ea typeface="Calibri"/>
              <a:cs typeface="Calibri"/>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a:ln>
                  <a:noFill/>
                </a:ln>
                <a:solidFill>
                  <a:schemeClr val="tx2"/>
                </a:solidFill>
                <a:effectLst/>
                <a:uLnTx/>
                <a:uFillTx/>
                <a:latin typeface="Calibri"/>
                <a:ea typeface="+mn-ea"/>
                <a:cs typeface="+mn-cs"/>
              </a:rPr>
              <a:t>Glasgow Royal Infirmary</a:t>
            </a:r>
            <a:endParaRPr kumimoji="0" lang="en-GB" sz="1300" b="0" i="0" u="none" strike="noStrike" kern="1200" cap="none" spc="0" normalizeH="0" baseline="0" noProof="0">
              <a:ln>
                <a:noFill/>
              </a:ln>
              <a:solidFill>
                <a:schemeClr val="tx2"/>
              </a:solidFill>
              <a:effectLst/>
              <a:uLnTx/>
              <a:uFillTx/>
              <a:latin typeface="Calibri"/>
              <a:ea typeface="Calibri"/>
              <a:cs typeface="Calibri"/>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kumimoji="0" lang="en-GB" sz="1300" b="0" i="0" u="none" strike="noStrike" kern="1200" cap="none" spc="0" normalizeH="0" baseline="0" noProof="0">
              <a:ln>
                <a:noFill/>
              </a:ln>
              <a:solidFill>
                <a:srgbClr val="1B4C87">
                  <a:lumMod val="75000"/>
                </a:srgbClr>
              </a:solidFill>
              <a:effectLst/>
              <a:uLnTx/>
              <a:uFillTx/>
              <a:latin typeface="Calibri"/>
              <a:ea typeface="+mn-ea"/>
              <a:cs typeface="+mn-cs"/>
            </a:endParaRPr>
          </a:p>
        </p:txBody>
      </p:sp>
      <p:sp>
        <p:nvSpPr>
          <p:cNvPr id="35" name="TextBox 34">
            <a:extLst>
              <a:ext uri="{FF2B5EF4-FFF2-40B4-BE49-F238E27FC236}">
                <a16:creationId xmlns:a16="http://schemas.microsoft.com/office/drawing/2014/main" id="{EA911642-7F68-B0B5-44E4-4C5C52387B9B}"/>
              </a:ext>
            </a:extLst>
          </p:cNvPr>
          <p:cNvSpPr txBox="1"/>
          <p:nvPr/>
        </p:nvSpPr>
        <p:spPr>
          <a:xfrm>
            <a:off x="0" y="4835723"/>
            <a:ext cx="6679932" cy="307777"/>
          </a:xfrm>
          <a:prstGeom prst="rect">
            <a:avLst/>
          </a:prstGeom>
          <a:noFill/>
        </p:spPr>
        <p:txBody>
          <a:bodyPr wrap="square" rtlCol="0">
            <a:spAutoFit/>
          </a:bodyPr>
          <a:lstStyle/>
          <a:p>
            <a:r>
              <a:rPr lang="en-GB" sz="1400">
                <a:solidFill>
                  <a:srgbClr val="189DD9"/>
                </a:solidFill>
                <a:hlinkClick r:id="rId3"/>
              </a:rPr>
              <a:t>Focus on Frailty programme updates </a:t>
            </a:r>
            <a:r>
              <a:rPr lang="en-GB" sz="1400">
                <a:solidFill>
                  <a:srgbClr val="189DD9"/>
                </a:solidFill>
              </a:rPr>
              <a:t> </a:t>
            </a:r>
          </a:p>
        </p:txBody>
      </p:sp>
      <p:pic>
        <p:nvPicPr>
          <p:cNvPr id="36" name="Graphic 35" descr="Hospital outline">
            <a:extLst>
              <a:ext uri="{FF2B5EF4-FFF2-40B4-BE49-F238E27FC236}">
                <a16:creationId xmlns:a16="http://schemas.microsoft.com/office/drawing/2014/main" id="{2EA0EA58-B19D-1473-0E29-264803C86E97}"/>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45526" y="1643025"/>
            <a:ext cx="1223275" cy="1223275"/>
          </a:xfrm>
          <a:prstGeom prst="rect">
            <a:avLst/>
          </a:prstGeom>
        </p:spPr>
      </p:pic>
      <p:sp>
        <p:nvSpPr>
          <p:cNvPr id="37" name="TextBox 36">
            <a:extLst>
              <a:ext uri="{FF2B5EF4-FFF2-40B4-BE49-F238E27FC236}">
                <a16:creationId xmlns:a16="http://schemas.microsoft.com/office/drawing/2014/main" id="{1C0B0E3E-1E62-EC46-9D47-D7D50E72B736}"/>
              </a:ext>
            </a:extLst>
          </p:cNvPr>
          <p:cNvSpPr txBox="1"/>
          <p:nvPr/>
        </p:nvSpPr>
        <p:spPr>
          <a:xfrm>
            <a:off x="296131" y="3027012"/>
            <a:ext cx="1906055" cy="1692771"/>
          </a:xfrm>
          <a:prstGeom prst="rect">
            <a:avLst/>
          </a:prstGeom>
          <a:noFill/>
        </p:spPr>
        <p:txBody>
          <a:bodyPr wrap="square" lIns="91440" tIns="45720" rIns="91440" bIns="45720" rtlCol="0" anchor="t">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GB" sz="1300" b="1">
                <a:solidFill>
                  <a:schemeClr val="tx2"/>
                </a:solidFill>
                <a:latin typeface="Calibri"/>
              </a:rPr>
              <a:t>Five</a:t>
            </a:r>
            <a:r>
              <a:rPr kumimoji="0" lang="en-GB" sz="1300" b="1" i="0" u="none" strike="noStrike" kern="1200" cap="none" spc="0" normalizeH="0" baseline="0" noProof="0">
                <a:ln>
                  <a:noFill/>
                </a:ln>
                <a:solidFill>
                  <a:schemeClr val="tx2"/>
                </a:solidFill>
                <a:effectLst/>
                <a:uLnTx/>
                <a:uFillTx/>
                <a:latin typeface="Calibri"/>
                <a:ea typeface="+mn-ea"/>
                <a:cs typeface="+mn-cs"/>
              </a:rPr>
              <a:t> new frailty assessment units</a:t>
            </a:r>
            <a:endParaRPr lang="en-GB" sz="1300" b="1" i="0" u="none" strike="noStrike" kern="1200" cap="none" spc="0" normalizeH="0" baseline="0" noProof="0">
              <a:ln>
                <a:noFill/>
              </a:ln>
              <a:solidFill>
                <a:schemeClr val="tx2"/>
              </a:solidFill>
              <a:effectLst/>
              <a:uLnTx/>
              <a:uFillTx/>
              <a:latin typeface="Calibri"/>
              <a:ea typeface="Calibri"/>
              <a:cs typeface="Calibri"/>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GB" sz="1300" b="1">
              <a:solidFill>
                <a:schemeClr val="tx2"/>
              </a:solidFill>
              <a:latin typeface="Calibri"/>
              <a:ea typeface="Calibri"/>
              <a:cs typeface="Calibri"/>
            </a:endParaRPr>
          </a:p>
          <a:p>
            <a:pPr algn="ctr">
              <a:defRPr/>
            </a:pPr>
            <a:endParaRPr lang="en-GB" sz="1300" b="1">
              <a:solidFill>
                <a:schemeClr val="tx2"/>
              </a:solidFill>
              <a:latin typeface="Calibri"/>
              <a:ea typeface="Calibri"/>
              <a:cs typeface="Calibri"/>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a:ln>
                  <a:noFill/>
                </a:ln>
                <a:solidFill>
                  <a:schemeClr val="tx2"/>
                </a:solidFill>
                <a:effectLst/>
                <a:uLnTx/>
                <a:uFillTx/>
                <a:latin typeface="Calibri"/>
                <a:ea typeface="+mn-ea"/>
                <a:cs typeface="+mn-cs"/>
              </a:rPr>
              <a:t>NHS Lanarkshire, NHS Greater Glasgow and Clyde and NHS Ayrshire and Arran</a:t>
            </a:r>
            <a:endParaRPr kumimoji="0" lang="en-GB" sz="1300" b="0" i="0" u="none" strike="noStrike" kern="1200" cap="none" spc="0" normalizeH="0" baseline="0" noProof="0">
              <a:ln>
                <a:noFill/>
              </a:ln>
              <a:solidFill>
                <a:srgbClr val="1B4C87">
                  <a:lumMod val="75000"/>
                </a:srgbClr>
              </a:solidFill>
              <a:effectLst/>
              <a:uLnTx/>
              <a:uFillTx/>
              <a:latin typeface="Calibri"/>
              <a:ea typeface="+mn-ea"/>
              <a:cs typeface="+mn-cs"/>
            </a:endParaRPr>
          </a:p>
        </p:txBody>
      </p:sp>
      <p:pic>
        <p:nvPicPr>
          <p:cNvPr id="38" name="Graphic 37" descr="Meditation with solid fill">
            <a:extLst>
              <a:ext uri="{FF2B5EF4-FFF2-40B4-BE49-F238E27FC236}">
                <a16:creationId xmlns:a16="http://schemas.microsoft.com/office/drawing/2014/main" id="{EC5C2DAF-2B35-823C-5FDF-925EE59C8C95}"/>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5005076" y="1633215"/>
            <a:ext cx="1233085" cy="1233085"/>
          </a:xfrm>
          <a:prstGeom prst="rect">
            <a:avLst/>
          </a:prstGeom>
        </p:spPr>
      </p:pic>
      <p:sp>
        <p:nvSpPr>
          <p:cNvPr id="39" name="TextBox 38">
            <a:extLst>
              <a:ext uri="{FF2B5EF4-FFF2-40B4-BE49-F238E27FC236}">
                <a16:creationId xmlns:a16="http://schemas.microsoft.com/office/drawing/2014/main" id="{635BC339-EE94-CB2E-7200-FB76E67E7581}"/>
              </a:ext>
            </a:extLst>
          </p:cNvPr>
          <p:cNvSpPr txBox="1"/>
          <p:nvPr/>
        </p:nvSpPr>
        <p:spPr>
          <a:xfrm>
            <a:off x="4395772" y="3027012"/>
            <a:ext cx="2426295" cy="1692771"/>
          </a:xfrm>
          <a:prstGeom prst="rect">
            <a:avLst/>
          </a:prstGeom>
          <a:noFill/>
        </p:spPr>
        <p:txBody>
          <a:bodyPr wrap="square" lIns="91440" tIns="45720" rIns="91440" bIns="45720" rtlCol="0" anchor="t">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en-GB" sz="1300" b="1">
                <a:solidFill>
                  <a:schemeClr val="tx2"/>
                </a:solidFill>
                <a:latin typeface="Calibri"/>
              </a:rPr>
              <a:t>77% of people who had an occupational therapy wellbeing review reported an improvement in their wellbeing</a:t>
            </a:r>
          </a:p>
          <a:p>
            <a:pPr marL="0" marR="0" lvl="0" indent="0" algn="ctr" defTabSz="685800" rtl="0" eaLnBrk="1" fontAlgn="auto" latinLnBrk="0" hangingPunct="1">
              <a:lnSpc>
                <a:spcPct val="100000"/>
              </a:lnSpc>
              <a:spcBef>
                <a:spcPts val="0"/>
              </a:spcBef>
              <a:spcAft>
                <a:spcPts val="0"/>
              </a:spcAft>
              <a:buClrTx/>
              <a:buSzTx/>
              <a:buFontTx/>
              <a:buNone/>
              <a:tabLst/>
              <a:defRPr/>
            </a:pPr>
            <a:endParaRPr lang="en-GB" sz="1300">
              <a:solidFill>
                <a:schemeClr val="tx2"/>
              </a:solidFill>
              <a:latin typeface="Calibri"/>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GB" sz="1300">
              <a:solidFill>
                <a:schemeClr val="tx2"/>
              </a:solidFill>
              <a:latin typeface="Calibri"/>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300" b="0" i="0" u="none" strike="noStrike" kern="1200" cap="none" spc="0" normalizeH="0" baseline="0" noProof="0">
                <a:ln>
                  <a:noFill/>
                </a:ln>
                <a:solidFill>
                  <a:schemeClr val="tx2"/>
                </a:solidFill>
                <a:effectLst/>
                <a:uLnTx/>
                <a:uFillTx/>
                <a:latin typeface="Calibri"/>
                <a:ea typeface="+mn-ea"/>
                <a:cs typeface="+mn-cs"/>
              </a:rPr>
              <a:t>South Ayrshire HSCP and NHS Ayrshire and Arran</a:t>
            </a:r>
            <a:endParaRPr kumimoji="0" lang="en-GB" sz="1300" b="0" i="0" u="none" strike="noStrike" kern="1200" cap="none" spc="0" normalizeH="0" baseline="0" noProof="0">
              <a:ln>
                <a:noFill/>
              </a:ln>
              <a:solidFill>
                <a:schemeClr val="tx2"/>
              </a:solidFill>
              <a:effectLst/>
              <a:uLnTx/>
              <a:uFillTx/>
              <a:latin typeface="Calibri"/>
              <a:ea typeface="Calibri"/>
              <a:cs typeface="Calibri"/>
            </a:endParaRPr>
          </a:p>
        </p:txBody>
      </p:sp>
      <p:pic>
        <p:nvPicPr>
          <p:cNvPr id="40" name="Graphic 39" descr="Medicine with solid fill">
            <a:extLst>
              <a:ext uri="{FF2B5EF4-FFF2-40B4-BE49-F238E27FC236}">
                <a16:creationId xmlns:a16="http://schemas.microsoft.com/office/drawing/2014/main" id="{17DF8B5F-9F70-ACA5-11C6-F1D7552FA3F0}"/>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7290790" y="1633216"/>
            <a:ext cx="1233084" cy="1233084"/>
          </a:xfrm>
          <a:prstGeom prst="rect">
            <a:avLst/>
          </a:prstGeom>
        </p:spPr>
      </p:pic>
      <p:sp>
        <p:nvSpPr>
          <p:cNvPr id="41" name="TextBox 40">
            <a:extLst>
              <a:ext uri="{FF2B5EF4-FFF2-40B4-BE49-F238E27FC236}">
                <a16:creationId xmlns:a16="http://schemas.microsoft.com/office/drawing/2014/main" id="{0CF2B9C0-C7F8-A1ED-60CC-71AB8A579DA5}"/>
              </a:ext>
            </a:extLst>
          </p:cNvPr>
          <p:cNvSpPr txBox="1"/>
          <p:nvPr/>
        </p:nvSpPr>
        <p:spPr>
          <a:xfrm>
            <a:off x="6759629" y="3027012"/>
            <a:ext cx="2242235" cy="1892826"/>
          </a:xfrm>
          <a:prstGeom prst="rect">
            <a:avLst/>
          </a:prstGeom>
          <a:noFill/>
        </p:spPr>
        <p:txBody>
          <a:bodyPr wrap="square" lIns="91440" tIns="45720" rIns="91440" bIns="45720" rtlCol="0" anchor="t">
            <a:spAutoFit/>
          </a:bodyPr>
          <a:lst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en-GB" sz="1300" b="1" i="0" u="none" strike="noStrike" kern="1200" cap="none" spc="0" normalizeH="0" baseline="0" noProof="0">
                <a:ln>
                  <a:noFill/>
                </a:ln>
                <a:solidFill>
                  <a:schemeClr val="tx2"/>
                </a:solidFill>
                <a:effectLst/>
                <a:uLnTx/>
                <a:uFillTx/>
                <a:latin typeface="Calibri"/>
                <a:ea typeface="+mn-ea"/>
                <a:cs typeface="+mn-cs"/>
              </a:rPr>
              <a:t>Polypharmacy reviews led to 11% of medications being deprescribed. 25% of these</a:t>
            </a:r>
            <a:r>
              <a:rPr lang="en-GB" sz="1300" b="1">
                <a:solidFill>
                  <a:schemeClr val="tx2"/>
                </a:solidFill>
                <a:latin typeface="Calibri"/>
              </a:rPr>
              <a:t> had a high anticholinergic burden.</a:t>
            </a:r>
            <a:endParaRPr lang="en-GB" sz="1300" b="1" i="0" u="none" strike="noStrike" kern="1200" cap="none" spc="0" normalizeH="0" baseline="0" noProof="0">
              <a:ln>
                <a:noFill/>
              </a:ln>
              <a:solidFill>
                <a:schemeClr val="tx2"/>
              </a:solidFill>
              <a:effectLst/>
              <a:uLnTx/>
              <a:uFillTx/>
              <a:latin typeface="Calibri"/>
              <a:ea typeface="Calibri"/>
              <a:cs typeface="Calibri"/>
            </a:endParaRPr>
          </a:p>
          <a:p>
            <a:pPr marL="0" marR="0" lvl="0" indent="0" algn="ctr" defTabSz="685800" rtl="0" eaLnBrk="1" fontAlgn="auto" latinLnBrk="0" hangingPunct="1">
              <a:lnSpc>
                <a:spcPct val="100000"/>
              </a:lnSpc>
              <a:spcBef>
                <a:spcPts val="0"/>
              </a:spcBef>
              <a:spcAft>
                <a:spcPts val="0"/>
              </a:spcAft>
              <a:buClrTx/>
              <a:buSzTx/>
              <a:buFontTx/>
              <a:buNone/>
              <a:tabLst/>
              <a:defRPr/>
            </a:pPr>
            <a:endParaRPr lang="en-GB" sz="1300" b="1" i="0" u="none" strike="noStrike" kern="1200" cap="none" spc="0" normalizeH="0" baseline="0" noProof="0">
              <a:ln>
                <a:noFill/>
              </a:ln>
              <a:solidFill>
                <a:schemeClr val="tx2"/>
              </a:solidFill>
              <a:effectLst/>
              <a:uLnTx/>
              <a:uFillTx/>
              <a:latin typeface="Calibri"/>
              <a:ea typeface="Calibri"/>
              <a:cs typeface="Calibri"/>
            </a:endParaRPr>
          </a:p>
          <a:p>
            <a:pPr marL="0" marR="0" lvl="0" indent="0" algn="ctr" defTabSz="685800" rtl="0" eaLnBrk="1" fontAlgn="auto" latinLnBrk="0" hangingPunct="1">
              <a:lnSpc>
                <a:spcPct val="100000"/>
              </a:lnSpc>
              <a:spcBef>
                <a:spcPts val="0"/>
              </a:spcBef>
              <a:spcAft>
                <a:spcPts val="0"/>
              </a:spcAft>
              <a:buClrTx/>
              <a:buSzTx/>
              <a:buFontTx/>
              <a:buNone/>
              <a:tabLst/>
              <a:defRPr/>
            </a:pPr>
            <a:r>
              <a:rPr lang="en-GB" sz="1300">
                <a:solidFill>
                  <a:schemeClr val="tx2"/>
                </a:solidFill>
                <a:latin typeface="Calibri"/>
              </a:rPr>
              <a:t>NHS Dumfries</a:t>
            </a:r>
            <a:r>
              <a:rPr kumimoji="0" lang="en-GB" sz="1300" i="0" u="none" strike="noStrike" kern="1200" cap="none" spc="0" normalizeH="0" baseline="0" noProof="0">
                <a:ln>
                  <a:noFill/>
                </a:ln>
                <a:solidFill>
                  <a:schemeClr val="tx2"/>
                </a:solidFill>
                <a:effectLst/>
                <a:uLnTx/>
                <a:uFillTx/>
                <a:latin typeface="Calibri"/>
                <a:ea typeface="+mn-ea"/>
                <a:cs typeface="+mn-cs"/>
              </a:rPr>
              <a:t> and Galloway and Dumfries and Galloway HSCP</a:t>
            </a:r>
            <a:endParaRPr lang="en-GB" sz="1300" i="0" u="none" strike="noStrike" kern="1200" cap="none" spc="0" normalizeH="0" baseline="0" noProof="0">
              <a:ln>
                <a:noFill/>
              </a:ln>
              <a:solidFill>
                <a:schemeClr val="tx2"/>
              </a:solidFill>
              <a:effectLst/>
              <a:uLnTx/>
              <a:uFillTx/>
              <a:latin typeface="Calibri"/>
              <a:ea typeface="Calibri"/>
              <a:cs typeface="Calibri"/>
            </a:endParaRPr>
          </a:p>
        </p:txBody>
      </p:sp>
      <p:sp>
        <p:nvSpPr>
          <p:cNvPr id="5" name="Rectangle 4">
            <a:extLst>
              <a:ext uri="{FF2B5EF4-FFF2-40B4-BE49-F238E27FC236}">
                <a16:creationId xmlns:a16="http://schemas.microsoft.com/office/drawing/2014/main" id="{AC36B5B6-C649-0413-B844-BACA7C6EBB50}"/>
              </a:ext>
            </a:extLst>
          </p:cNvPr>
          <p:cNvSpPr/>
          <p:nvPr/>
        </p:nvSpPr>
        <p:spPr>
          <a:xfrm>
            <a:off x="2766830" y="1082680"/>
            <a:ext cx="453336" cy="1440000"/>
          </a:xfrm>
          <a:prstGeom prst="rect">
            <a:avLst/>
          </a:prstGeom>
          <a:solidFill>
            <a:schemeClr val="tx2"/>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b="1">
                <a:solidFill>
                  <a:schemeClr val="bg1"/>
                </a:solidFill>
              </a:rPr>
              <a:t>16 days</a:t>
            </a:r>
          </a:p>
        </p:txBody>
      </p:sp>
      <p:sp>
        <p:nvSpPr>
          <p:cNvPr id="6" name="Rectangle 5">
            <a:extLst>
              <a:ext uri="{FF2B5EF4-FFF2-40B4-BE49-F238E27FC236}">
                <a16:creationId xmlns:a16="http://schemas.microsoft.com/office/drawing/2014/main" id="{D611A1F4-224F-301D-14AB-BA88E5DE3F96}"/>
              </a:ext>
            </a:extLst>
          </p:cNvPr>
          <p:cNvSpPr/>
          <p:nvPr/>
        </p:nvSpPr>
        <p:spPr>
          <a:xfrm>
            <a:off x="3315542" y="1356280"/>
            <a:ext cx="453336" cy="1166400"/>
          </a:xfrm>
          <a:prstGeom prst="rect">
            <a:avLst/>
          </a:prstGeom>
          <a:solidFill>
            <a:schemeClr val="tx2"/>
          </a:solidFill>
          <a:ln>
            <a:solidFill>
              <a:schemeClr val="tx2"/>
            </a:solidFill>
          </a:ln>
        </p:spPr>
        <p:style>
          <a:lnRef idx="1">
            <a:schemeClr val="accent1"/>
          </a:lnRef>
          <a:fillRef idx="3">
            <a:schemeClr val="accent1"/>
          </a:fillRef>
          <a:effectRef idx="2">
            <a:schemeClr val="accent1"/>
          </a:effectRef>
          <a:fontRef idx="minor">
            <a:schemeClr val="lt1"/>
          </a:fontRef>
        </p:style>
        <p:txBody>
          <a:bodyPr rtlCol="0" anchor="ctr"/>
          <a:lstStyle/>
          <a:p>
            <a:pPr algn="ctr"/>
            <a:r>
              <a:rPr lang="en-GB" sz="1100" b="1"/>
              <a:t>13 days</a:t>
            </a:r>
          </a:p>
        </p:txBody>
      </p:sp>
      <p:sp>
        <p:nvSpPr>
          <p:cNvPr id="8" name="TextBox 7">
            <a:extLst>
              <a:ext uri="{FF2B5EF4-FFF2-40B4-BE49-F238E27FC236}">
                <a16:creationId xmlns:a16="http://schemas.microsoft.com/office/drawing/2014/main" id="{98CE2E98-7735-373A-C311-0C36F6DF1FAF}"/>
              </a:ext>
            </a:extLst>
          </p:cNvPr>
          <p:cNvSpPr txBox="1"/>
          <p:nvPr/>
        </p:nvSpPr>
        <p:spPr>
          <a:xfrm>
            <a:off x="2766830" y="2620079"/>
            <a:ext cx="453336" cy="246221"/>
          </a:xfrm>
          <a:prstGeom prst="rect">
            <a:avLst/>
          </a:prstGeom>
          <a:noFill/>
        </p:spPr>
        <p:txBody>
          <a:bodyPr wrap="square" lIns="0" rIns="0" rtlCol="0">
            <a:spAutoFit/>
          </a:bodyPr>
          <a:lstStyle/>
          <a:p>
            <a:pPr algn="ctr"/>
            <a:r>
              <a:rPr lang="en-GB" sz="1000" b="1">
                <a:solidFill>
                  <a:schemeClr val="tx2"/>
                </a:solidFill>
              </a:rPr>
              <a:t>Before</a:t>
            </a:r>
          </a:p>
        </p:txBody>
      </p:sp>
      <p:sp>
        <p:nvSpPr>
          <p:cNvPr id="9" name="TextBox 8">
            <a:extLst>
              <a:ext uri="{FF2B5EF4-FFF2-40B4-BE49-F238E27FC236}">
                <a16:creationId xmlns:a16="http://schemas.microsoft.com/office/drawing/2014/main" id="{7A625741-90F1-BFCA-5852-E8ED3C677911}"/>
              </a:ext>
            </a:extLst>
          </p:cNvPr>
          <p:cNvSpPr txBox="1"/>
          <p:nvPr/>
        </p:nvSpPr>
        <p:spPr>
          <a:xfrm>
            <a:off x="3263985" y="2620079"/>
            <a:ext cx="453336" cy="246221"/>
          </a:xfrm>
          <a:prstGeom prst="rect">
            <a:avLst/>
          </a:prstGeom>
          <a:noFill/>
        </p:spPr>
        <p:txBody>
          <a:bodyPr wrap="square" lIns="0" rIns="0" rtlCol="0">
            <a:spAutoFit/>
          </a:bodyPr>
          <a:lstStyle/>
          <a:p>
            <a:pPr algn="ctr"/>
            <a:r>
              <a:rPr lang="en-GB" sz="1000" b="1">
                <a:solidFill>
                  <a:schemeClr val="tx2"/>
                </a:solidFill>
              </a:rPr>
              <a:t>After</a:t>
            </a:r>
          </a:p>
        </p:txBody>
      </p:sp>
    </p:spTree>
    <p:extLst>
      <p:ext uri="{BB962C8B-B14F-4D97-AF65-F5344CB8AC3E}">
        <p14:creationId xmlns:p14="http://schemas.microsoft.com/office/powerpoint/2010/main" val="198675756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3D3F102-0258-96E1-3864-F83BCC229BEA}"/>
              </a:ext>
            </a:extLst>
          </p:cNvPr>
          <p:cNvSpPr>
            <a:spLocks noGrp="1"/>
          </p:cNvSpPr>
          <p:nvPr>
            <p:ph type="title"/>
          </p:nvPr>
        </p:nvSpPr>
        <p:spPr/>
        <p:txBody>
          <a:bodyPr/>
          <a:lstStyle/>
          <a:p>
            <a:r>
              <a:rPr lang="en-GB"/>
              <a:t>Focus on Frailty 2025 and beyond</a:t>
            </a:r>
          </a:p>
        </p:txBody>
      </p:sp>
      <p:pic>
        <p:nvPicPr>
          <p:cNvPr id="7" name="Graphic 6" descr="Suburban scene outline">
            <a:extLst>
              <a:ext uri="{FF2B5EF4-FFF2-40B4-BE49-F238E27FC236}">
                <a16:creationId xmlns:a16="http://schemas.microsoft.com/office/drawing/2014/main" id="{B7CBF02A-A597-46E6-6CC9-4B4B2C9FE204}"/>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946942" y="1431129"/>
            <a:ext cx="1643063" cy="1643063"/>
          </a:xfrm>
          <a:prstGeom prst="rect">
            <a:avLst/>
          </a:prstGeom>
        </p:spPr>
      </p:pic>
      <p:pic>
        <p:nvPicPr>
          <p:cNvPr id="9" name="Graphic 8" descr="Hospital outline">
            <a:extLst>
              <a:ext uri="{FF2B5EF4-FFF2-40B4-BE49-F238E27FC236}">
                <a16:creationId xmlns:a16="http://schemas.microsoft.com/office/drawing/2014/main" id="{715475CB-665E-7F99-1B0D-8984F94BB49F}"/>
              </a:ext>
            </a:extLst>
          </p:cNvPr>
          <p:cNvPicPr>
            <a:picLocks noChangeAspect="1"/>
          </p:cNvPicPr>
          <p:nvPr/>
        </p:nvPicPr>
        <p:blipFill>
          <a:blip r:embed="rId6">
            <a:extLst>
              <a:ext uri="{96DAC541-7B7A-43D3-8B79-37D633B846F1}">
                <asvg:svgBlip xmlns:asvg="http://schemas.microsoft.com/office/drawing/2016/SVG/main" r:embed="rId7"/>
              </a:ext>
            </a:extLst>
          </a:blip>
          <a:stretch>
            <a:fillRect/>
          </a:stretch>
        </p:blipFill>
        <p:spPr>
          <a:xfrm>
            <a:off x="3851132" y="1482722"/>
            <a:ext cx="1539875" cy="1539875"/>
          </a:xfrm>
          <a:prstGeom prst="rect">
            <a:avLst/>
          </a:prstGeom>
        </p:spPr>
      </p:pic>
      <p:pic>
        <p:nvPicPr>
          <p:cNvPr id="11" name="Graphic 10" descr="Suburban scene outline">
            <a:extLst>
              <a:ext uri="{FF2B5EF4-FFF2-40B4-BE49-F238E27FC236}">
                <a16:creationId xmlns:a16="http://schemas.microsoft.com/office/drawing/2014/main" id="{A4532B2D-9AB9-303B-54B4-3C39CF4969FE}"/>
              </a:ext>
            </a:extLst>
          </p:cNvPr>
          <p:cNvPicPr>
            <a:picLocks noChangeAspect="1"/>
          </p:cNvPicPr>
          <p:nvPr/>
        </p:nvPicPr>
        <p:blipFill>
          <a:blip r:embed="rId4">
            <a:extLst>
              <a:ext uri="{96DAC541-7B7A-43D3-8B79-37D633B846F1}">
                <asvg:svgBlip xmlns:asvg="http://schemas.microsoft.com/office/drawing/2016/SVG/main" r:embed="rId5"/>
              </a:ext>
            </a:extLst>
          </a:blip>
          <a:stretch>
            <a:fillRect/>
          </a:stretch>
        </p:blipFill>
        <p:spPr>
          <a:xfrm>
            <a:off x="6553997" y="1482722"/>
            <a:ext cx="1643063" cy="1643063"/>
          </a:xfrm>
          <a:prstGeom prst="rect">
            <a:avLst/>
          </a:prstGeom>
        </p:spPr>
      </p:pic>
      <p:sp>
        <p:nvSpPr>
          <p:cNvPr id="12" name="TextBox 11">
            <a:extLst>
              <a:ext uri="{FF2B5EF4-FFF2-40B4-BE49-F238E27FC236}">
                <a16:creationId xmlns:a16="http://schemas.microsoft.com/office/drawing/2014/main" id="{75469BBB-7CF2-31AA-AB8A-531FC61959A5}"/>
              </a:ext>
            </a:extLst>
          </p:cNvPr>
          <p:cNvSpPr txBox="1"/>
          <p:nvPr/>
        </p:nvSpPr>
        <p:spPr>
          <a:xfrm>
            <a:off x="494882" y="3022597"/>
            <a:ext cx="2540000" cy="646331"/>
          </a:xfrm>
          <a:prstGeom prst="rect">
            <a:avLst/>
          </a:prstGeom>
          <a:noFill/>
        </p:spPr>
        <p:txBody>
          <a:bodyPr wrap="square" rtlCol="0">
            <a:spAutoFit/>
          </a:bodyPr>
          <a:lstStyle/>
          <a:p>
            <a:pPr algn="ctr"/>
            <a:r>
              <a:rPr lang="en-GB">
                <a:solidFill>
                  <a:schemeClr val="tx2"/>
                </a:solidFill>
              </a:rPr>
              <a:t>Preadmission and living well in the community</a:t>
            </a:r>
          </a:p>
        </p:txBody>
      </p:sp>
      <p:sp>
        <p:nvSpPr>
          <p:cNvPr id="13" name="TextBox 12">
            <a:extLst>
              <a:ext uri="{FF2B5EF4-FFF2-40B4-BE49-F238E27FC236}">
                <a16:creationId xmlns:a16="http://schemas.microsoft.com/office/drawing/2014/main" id="{580DA9D4-3D89-532E-C47D-995FA954DF00}"/>
              </a:ext>
            </a:extLst>
          </p:cNvPr>
          <p:cNvSpPr txBox="1"/>
          <p:nvPr/>
        </p:nvSpPr>
        <p:spPr>
          <a:xfrm>
            <a:off x="3757469" y="3022597"/>
            <a:ext cx="1727201" cy="923330"/>
          </a:xfrm>
          <a:prstGeom prst="rect">
            <a:avLst/>
          </a:prstGeom>
          <a:noFill/>
        </p:spPr>
        <p:txBody>
          <a:bodyPr wrap="square" rtlCol="0">
            <a:spAutoFit/>
          </a:bodyPr>
          <a:lstStyle/>
          <a:p>
            <a:pPr algn="ctr"/>
            <a:r>
              <a:rPr lang="en-GB">
                <a:solidFill>
                  <a:schemeClr val="tx2"/>
                </a:solidFill>
              </a:rPr>
              <a:t>Hospital frailty assessment areas and units</a:t>
            </a:r>
          </a:p>
        </p:txBody>
      </p:sp>
      <p:sp>
        <p:nvSpPr>
          <p:cNvPr id="14" name="TextBox 13">
            <a:extLst>
              <a:ext uri="{FF2B5EF4-FFF2-40B4-BE49-F238E27FC236}">
                <a16:creationId xmlns:a16="http://schemas.microsoft.com/office/drawing/2014/main" id="{9B045CC7-DE60-860B-ACE3-760D9D4B7DBD}"/>
              </a:ext>
            </a:extLst>
          </p:cNvPr>
          <p:cNvSpPr txBox="1"/>
          <p:nvPr/>
        </p:nvSpPr>
        <p:spPr>
          <a:xfrm>
            <a:off x="6105528" y="3022597"/>
            <a:ext cx="2540000" cy="646331"/>
          </a:xfrm>
          <a:prstGeom prst="rect">
            <a:avLst/>
          </a:prstGeom>
          <a:noFill/>
        </p:spPr>
        <p:txBody>
          <a:bodyPr wrap="square" rtlCol="0">
            <a:spAutoFit/>
          </a:bodyPr>
          <a:lstStyle/>
          <a:p>
            <a:pPr algn="ctr"/>
            <a:r>
              <a:rPr lang="en-GB">
                <a:solidFill>
                  <a:schemeClr val="tx2"/>
                </a:solidFill>
              </a:rPr>
              <a:t>Discharge and return to community</a:t>
            </a:r>
          </a:p>
        </p:txBody>
      </p:sp>
    </p:spTree>
    <p:custDataLst>
      <p:tags r:id="rId1"/>
    </p:custDataLst>
    <p:extLst>
      <p:ext uri="{BB962C8B-B14F-4D97-AF65-F5344CB8AC3E}">
        <p14:creationId xmlns:p14="http://schemas.microsoft.com/office/powerpoint/2010/main" val="2430040046"/>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GB"/>
              <a:t>Focus on Frailty: participating teams</a:t>
            </a:r>
          </a:p>
        </p:txBody>
      </p:sp>
      <p:sp>
        <p:nvSpPr>
          <p:cNvPr id="3" name="Content Placeholder 2">
            <a:extLst>
              <a:ext uri="{FF2B5EF4-FFF2-40B4-BE49-F238E27FC236}">
                <a16:creationId xmlns:a16="http://schemas.microsoft.com/office/drawing/2014/main" id="{8233E791-3AD5-63A0-E042-D9B0DD37C608}"/>
              </a:ext>
            </a:extLst>
          </p:cNvPr>
          <p:cNvSpPr>
            <a:spLocks noGrp="1"/>
          </p:cNvSpPr>
          <p:nvPr>
            <p:ph sz="quarter" idx="12"/>
          </p:nvPr>
        </p:nvSpPr>
        <p:spPr>
          <a:xfrm>
            <a:off x="119151" y="990198"/>
            <a:ext cx="6916630" cy="4037652"/>
          </a:xfrm>
        </p:spPr>
        <p:txBody>
          <a:bodyPr vert="horz" lIns="0" tIns="0" rIns="0" bIns="0" rtlCol="0" anchor="t">
            <a:noAutofit/>
          </a:bodyPr>
          <a:lstStyle/>
          <a:p>
            <a:r>
              <a:rPr lang="en-GB" sz="1800" kern="100" dirty="0">
                <a:solidFill>
                  <a:schemeClr val="tx1">
                    <a:lumMod val="76000"/>
                  </a:schemeClr>
                </a:solidFill>
                <a:effectLst/>
                <a:ea typeface="Calibri"/>
                <a:cs typeface="Calibri"/>
              </a:rPr>
              <a:t>NHS </a:t>
            </a:r>
            <a:r>
              <a:rPr lang="en-GB" sz="1800" kern="100" dirty="0">
                <a:solidFill>
                  <a:schemeClr val="tx1">
                    <a:lumMod val="76000"/>
                  </a:schemeClr>
                </a:solidFill>
                <a:ea typeface="Calibri"/>
                <a:cs typeface="Calibri"/>
              </a:rPr>
              <a:t>Ayrshire and Arran </a:t>
            </a:r>
            <a:endParaRPr lang="en-US" dirty="0">
              <a:solidFill>
                <a:schemeClr val="tx1">
                  <a:lumMod val="76000"/>
                </a:schemeClr>
              </a:solidFill>
              <a:ea typeface="Calibri"/>
              <a:cs typeface="Calibri"/>
            </a:endParaRPr>
          </a:p>
          <a:p>
            <a:r>
              <a:rPr lang="en-GB" sz="1800" kern="100" dirty="0">
                <a:solidFill>
                  <a:schemeClr val="tx1">
                    <a:lumMod val="76000"/>
                  </a:schemeClr>
                </a:solidFill>
                <a:ea typeface="Calibri"/>
                <a:cs typeface="Calibri"/>
              </a:rPr>
              <a:t>NHS Dumfries and Galloway and Dumfries and Galloway HSCP</a:t>
            </a:r>
            <a:endParaRPr lang="en-GB" dirty="0">
              <a:solidFill>
                <a:schemeClr val="tx1">
                  <a:lumMod val="76000"/>
                </a:schemeClr>
              </a:solidFill>
              <a:ea typeface="Calibri"/>
              <a:cs typeface="Calibri"/>
            </a:endParaRPr>
          </a:p>
          <a:p>
            <a:r>
              <a:rPr lang="en-GB" sz="1800" kern="100" dirty="0">
                <a:solidFill>
                  <a:schemeClr val="tx1">
                    <a:lumMod val="76000"/>
                  </a:schemeClr>
                </a:solidFill>
                <a:ea typeface="Calibri"/>
                <a:cs typeface="Calibri"/>
              </a:rPr>
              <a:t>NHS Fife and Fife HSCP</a:t>
            </a:r>
            <a:endParaRPr lang="en-GB" dirty="0">
              <a:solidFill>
                <a:schemeClr val="tx1">
                  <a:lumMod val="76000"/>
                </a:schemeClr>
              </a:solidFill>
              <a:ea typeface="Calibri"/>
              <a:cs typeface="Calibri"/>
            </a:endParaRPr>
          </a:p>
          <a:p>
            <a:r>
              <a:rPr lang="en-GB" sz="1800" kern="100" dirty="0">
                <a:solidFill>
                  <a:schemeClr val="tx1">
                    <a:lumMod val="76000"/>
                  </a:schemeClr>
                </a:solidFill>
                <a:ea typeface="Calibri"/>
                <a:cs typeface="Calibri"/>
              </a:rPr>
              <a:t>NHS Forth Valley, Falkirk HSCP and Clackmannanshire and Stirling HSCP</a:t>
            </a:r>
            <a:endParaRPr lang="en-GB" dirty="0">
              <a:solidFill>
                <a:schemeClr val="tx1">
                  <a:lumMod val="76000"/>
                </a:schemeClr>
              </a:solidFill>
              <a:ea typeface="Calibri"/>
              <a:cs typeface="Calibri"/>
            </a:endParaRPr>
          </a:p>
          <a:p>
            <a:r>
              <a:rPr lang="en-GB" sz="1800" kern="100" dirty="0">
                <a:solidFill>
                  <a:schemeClr val="tx1">
                    <a:lumMod val="76000"/>
                  </a:schemeClr>
                </a:solidFill>
                <a:ea typeface="Calibri"/>
                <a:cs typeface="Calibri"/>
              </a:rPr>
              <a:t>NHS Greater Glasgow and Clyde, Glasgow Royal Infirmary</a:t>
            </a:r>
            <a:endParaRPr lang="en-GB" dirty="0">
              <a:solidFill>
                <a:schemeClr val="tx1">
                  <a:lumMod val="76000"/>
                </a:schemeClr>
              </a:solidFill>
              <a:ea typeface="Calibri"/>
              <a:cs typeface="Calibri"/>
            </a:endParaRPr>
          </a:p>
          <a:p>
            <a:r>
              <a:rPr lang="en-GB" sz="1800" kern="100" dirty="0">
                <a:solidFill>
                  <a:schemeClr val="tx1">
                    <a:lumMod val="76000"/>
                  </a:schemeClr>
                </a:solidFill>
                <a:ea typeface="Calibri"/>
                <a:cs typeface="Times New Roman"/>
              </a:rPr>
              <a:t>NHS</a:t>
            </a:r>
            <a:r>
              <a:rPr lang="en-GB" sz="1800" kern="100" dirty="0">
                <a:solidFill>
                  <a:schemeClr val="tx1">
                    <a:lumMod val="76000"/>
                  </a:schemeClr>
                </a:solidFill>
                <a:ea typeface="Aptos" panose="020B0004020202020204" pitchFamily="34" charset="0"/>
                <a:cs typeface="Times New Roman"/>
              </a:rPr>
              <a:t> </a:t>
            </a:r>
            <a:r>
              <a:rPr lang="en-GB" sz="1800" kern="100" dirty="0">
                <a:solidFill>
                  <a:schemeClr val="tx1">
                    <a:lumMod val="76000"/>
                  </a:schemeClr>
                </a:solidFill>
                <a:effectLst/>
                <a:ea typeface="Aptos" panose="020B0004020202020204" pitchFamily="34" charset="0"/>
                <a:cs typeface="Times New Roman"/>
              </a:rPr>
              <a:t>Highland and Highland HSCP</a:t>
            </a:r>
            <a:endParaRPr lang="en-GB" dirty="0">
              <a:solidFill>
                <a:schemeClr val="tx1">
                  <a:lumMod val="76000"/>
                </a:schemeClr>
              </a:solidFill>
              <a:ea typeface="Calibri"/>
              <a:cs typeface="Calibri"/>
            </a:endParaRPr>
          </a:p>
          <a:p>
            <a:r>
              <a:rPr lang="en-GB" sz="1800" kern="100" dirty="0">
                <a:solidFill>
                  <a:schemeClr val="tx1">
                    <a:lumMod val="76000"/>
                  </a:schemeClr>
                </a:solidFill>
                <a:effectLst/>
                <a:ea typeface="Calibri"/>
                <a:cs typeface="Calibri"/>
              </a:rPr>
              <a:t>NHS </a:t>
            </a:r>
            <a:r>
              <a:rPr lang="en-GB" sz="1800" kern="100" dirty="0">
                <a:solidFill>
                  <a:schemeClr val="tx1">
                    <a:lumMod val="76000"/>
                  </a:schemeClr>
                </a:solidFill>
                <a:ea typeface="Calibri"/>
                <a:cs typeface="Calibri"/>
              </a:rPr>
              <a:t>Lanarkshire, North Lanarkshire HSCP and South Lanarkshire HSCP</a:t>
            </a:r>
          </a:p>
          <a:p>
            <a:r>
              <a:rPr lang="en-GB" sz="1800" kern="100" dirty="0">
                <a:solidFill>
                  <a:schemeClr val="tx1">
                    <a:lumMod val="76000"/>
                  </a:schemeClr>
                </a:solidFill>
                <a:ea typeface="Calibri"/>
                <a:cs typeface="Times New Roman"/>
              </a:rPr>
              <a:t>NHS</a:t>
            </a:r>
            <a:r>
              <a:rPr lang="en-GB" sz="1800" kern="100" dirty="0">
                <a:solidFill>
                  <a:schemeClr val="tx1">
                    <a:lumMod val="76000"/>
                  </a:schemeClr>
                </a:solidFill>
                <a:ea typeface="Aptos" panose="020B0004020202020204" pitchFamily="34" charset="0"/>
                <a:cs typeface="Times New Roman"/>
              </a:rPr>
              <a:t> </a:t>
            </a:r>
            <a:r>
              <a:rPr lang="en-GB" sz="1800" kern="100" dirty="0">
                <a:solidFill>
                  <a:schemeClr val="tx1">
                    <a:lumMod val="76000"/>
                  </a:schemeClr>
                </a:solidFill>
                <a:effectLst/>
                <a:ea typeface="Aptos" panose="020B0004020202020204" pitchFamily="34" charset="0"/>
                <a:cs typeface="Times New Roman"/>
              </a:rPr>
              <a:t>Lothian, Edinburgh HSCP, West Lothian HSCP, Midlothian HSCP and East Lothian HSCP</a:t>
            </a:r>
          </a:p>
          <a:p>
            <a:r>
              <a:rPr lang="en-GB" sz="1800" kern="100" dirty="0">
                <a:solidFill>
                  <a:schemeClr val="tx1">
                    <a:lumMod val="76000"/>
                  </a:schemeClr>
                </a:solidFill>
                <a:effectLst/>
                <a:ea typeface="Aptos" panose="020B0004020202020204" pitchFamily="34" charset="0"/>
                <a:cs typeface="Times New Roman"/>
              </a:rPr>
              <a:t>NHS Shetland and Shetland HSCP </a:t>
            </a:r>
            <a:endParaRPr lang="en-GB" sz="1800" kern="100" dirty="0">
              <a:solidFill>
                <a:schemeClr val="tx1">
                  <a:lumMod val="76000"/>
                </a:schemeClr>
              </a:solidFill>
              <a:ea typeface="Calibri"/>
              <a:cs typeface="Times New Roman"/>
            </a:endParaRPr>
          </a:p>
          <a:p>
            <a:r>
              <a:rPr lang="en-GB" sz="1800" kern="100" dirty="0">
                <a:solidFill>
                  <a:schemeClr val="tx1">
                    <a:lumMod val="76000"/>
                  </a:schemeClr>
                </a:solidFill>
                <a:ea typeface="Calibri"/>
                <a:cs typeface="Calibri"/>
              </a:rPr>
              <a:t>South Ayrshire HSCP</a:t>
            </a:r>
            <a:endParaRPr lang="en-GB" dirty="0">
              <a:solidFill>
                <a:schemeClr val="tx1">
                  <a:lumMod val="76000"/>
                </a:schemeClr>
              </a:solidFill>
              <a:ea typeface="Calibri"/>
              <a:cs typeface="Calibri"/>
            </a:endParaRPr>
          </a:p>
          <a:p>
            <a:r>
              <a:rPr lang="en-GB" sz="1800" kern="100" dirty="0">
                <a:solidFill>
                  <a:schemeClr val="tx1">
                    <a:lumMod val="76000"/>
                  </a:schemeClr>
                </a:solidFill>
                <a:ea typeface="Calibri"/>
                <a:cs typeface="Calibri"/>
              </a:rPr>
              <a:t>NHS Western Isles and Western Isles HSCP</a:t>
            </a:r>
            <a:endParaRPr lang="en-GB" dirty="0">
              <a:solidFill>
                <a:schemeClr val="tx1">
                  <a:lumMod val="76000"/>
                </a:schemeClr>
              </a:solidFill>
              <a:ea typeface="Calibri"/>
              <a:cs typeface="Calibri"/>
            </a:endParaRPr>
          </a:p>
          <a:p>
            <a:pPr>
              <a:spcBef>
                <a:spcPts val="0"/>
              </a:spcBef>
            </a:pPr>
            <a:endParaRPr lang="en-GB" sz="1800" kern="100">
              <a:solidFill>
                <a:schemeClr val="tx2"/>
              </a:solidFill>
              <a:ea typeface="Calibri"/>
              <a:cs typeface="Calibri"/>
            </a:endParaRPr>
          </a:p>
          <a:p>
            <a:pPr>
              <a:spcBef>
                <a:spcPts val="0"/>
              </a:spcBef>
            </a:pPr>
            <a:endParaRPr lang="en-GB" sz="1800" kern="100">
              <a:solidFill>
                <a:schemeClr val="tx2"/>
              </a:solidFill>
              <a:ea typeface="Calibri"/>
              <a:cs typeface="Calibri"/>
            </a:endParaRPr>
          </a:p>
          <a:p>
            <a:pPr>
              <a:spcBef>
                <a:spcPts val="0"/>
              </a:spcBef>
            </a:pPr>
            <a:endParaRPr lang="en-GB" sz="1800" kern="100">
              <a:solidFill>
                <a:schemeClr val="tx2"/>
              </a:solidFill>
              <a:ea typeface="Calibri"/>
              <a:cs typeface="Calibri"/>
            </a:endParaRPr>
          </a:p>
          <a:p>
            <a:pPr>
              <a:spcBef>
                <a:spcPts val="0"/>
              </a:spcBef>
            </a:pPr>
            <a:endParaRPr lang="en-GB" sz="1800" kern="100">
              <a:solidFill>
                <a:schemeClr val="tx2"/>
              </a:solidFill>
              <a:effectLst/>
              <a:ea typeface="Aptos" panose="020B0004020202020204" pitchFamily="34" charset="0"/>
              <a:cs typeface="Times New Roman"/>
            </a:endParaRPr>
          </a:p>
          <a:p>
            <a:pPr marL="0" lvl="0" indent="0">
              <a:lnSpc>
                <a:spcPct val="107000"/>
              </a:lnSpc>
              <a:buNone/>
            </a:pPr>
            <a:endParaRPr lang="en-GB" sz="1800" kern="100">
              <a:solidFill>
                <a:schemeClr val="tx2"/>
              </a:solidFill>
              <a:effectLst/>
              <a:ea typeface="Aptos" panose="020B0004020202020204" pitchFamily="34" charset="0"/>
              <a:cs typeface="Times New Roman"/>
            </a:endParaRPr>
          </a:p>
        </p:txBody>
      </p:sp>
      <p:pic>
        <p:nvPicPr>
          <p:cNvPr id="2" name="Picture 1" descr="A map of the united kingdom&#10;&#10;AI-generated content may be incorrect.">
            <a:extLst>
              <a:ext uri="{FF2B5EF4-FFF2-40B4-BE49-F238E27FC236}">
                <a16:creationId xmlns:a16="http://schemas.microsoft.com/office/drawing/2014/main" id="{EB33939C-9F36-35C9-12A9-2A45973A6E55}"/>
              </a:ext>
            </a:extLst>
          </p:cNvPr>
          <p:cNvPicPr>
            <a:picLocks noChangeAspect="1"/>
          </p:cNvPicPr>
          <p:nvPr/>
        </p:nvPicPr>
        <p:blipFill>
          <a:blip r:embed="rId3"/>
          <a:stretch>
            <a:fillRect/>
          </a:stretch>
        </p:blipFill>
        <p:spPr>
          <a:xfrm>
            <a:off x="7034985" y="990198"/>
            <a:ext cx="2108927" cy="3899857"/>
          </a:xfrm>
          <a:prstGeom prst="rect">
            <a:avLst/>
          </a:prstGeom>
        </p:spPr>
      </p:pic>
    </p:spTree>
    <p:extLst>
      <p:ext uri="{BB962C8B-B14F-4D97-AF65-F5344CB8AC3E}">
        <p14:creationId xmlns:p14="http://schemas.microsoft.com/office/powerpoint/2010/main" val="142193779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B3F9DA-7D38-CCBE-ABF7-5F2FEE9870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F1027F2-661D-74E9-8F94-74EAC8B207F5}"/>
              </a:ext>
            </a:extLst>
          </p:cNvPr>
          <p:cNvSpPr>
            <a:spLocks noGrp="1"/>
          </p:cNvSpPr>
          <p:nvPr>
            <p:ph type="title"/>
          </p:nvPr>
        </p:nvSpPr>
        <p:spPr>
          <a:xfrm>
            <a:off x="335849" y="315629"/>
            <a:ext cx="8683863" cy="375571"/>
          </a:xfrm>
        </p:spPr>
        <p:txBody>
          <a:bodyPr/>
          <a:lstStyle/>
          <a:p>
            <a:r>
              <a:rPr lang="en-GB"/>
              <a:t>Focus on Frailty: resources to support improvement</a:t>
            </a:r>
          </a:p>
        </p:txBody>
      </p:sp>
      <p:pic>
        <p:nvPicPr>
          <p:cNvPr id="6" name="Picture 5">
            <a:extLst>
              <a:ext uri="{FF2B5EF4-FFF2-40B4-BE49-F238E27FC236}">
                <a16:creationId xmlns:a16="http://schemas.microsoft.com/office/drawing/2014/main" id="{888C8701-9B8D-39F2-98CB-1DA9A92D482C}"/>
              </a:ext>
            </a:extLst>
          </p:cNvPr>
          <p:cNvPicPr>
            <a:picLocks noChangeAspect="1"/>
          </p:cNvPicPr>
          <p:nvPr/>
        </p:nvPicPr>
        <p:blipFill>
          <a:blip r:embed="rId3"/>
          <a:srcRect l="575" t="17520"/>
          <a:stretch/>
        </p:blipFill>
        <p:spPr>
          <a:xfrm>
            <a:off x="1773876" y="1610489"/>
            <a:ext cx="5610891" cy="3132085"/>
          </a:xfrm>
          <a:prstGeom prst="rect">
            <a:avLst/>
          </a:prstGeom>
        </p:spPr>
      </p:pic>
      <p:sp>
        <p:nvSpPr>
          <p:cNvPr id="8" name="TextBox 7">
            <a:extLst>
              <a:ext uri="{FF2B5EF4-FFF2-40B4-BE49-F238E27FC236}">
                <a16:creationId xmlns:a16="http://schemas.microsoft.com/office/drawing/2014/main" id="{5AD53619-D07D-96A2-B3BB-8326185CEEDA}"/>
              </a:ext>
            </a:extLst>
          </p:cNvPr>
          <p:cNvSpPr txBox="1"/>
          <p:nvPr/>
        </p:nvSpPr>
        <p:spPr>
          <a:xfrm>
            <a:off x="1759032" y="972087"/>
            <a:ext cx="5670533" cy="369332"/>
          </a:xfrm>
          <a:prstGeom prst="rect">
            <a:avLst/>
          </a:prstGeom>
          <a:noFill/>
        </p:spPr>
        <p:txBody>
          <a:bodyPr wrap="square" rtlCol="0">
            <a:spAutoFit/>
          </a:bodyPr>
          <a:lstStyle/>
          <a:p>
            <a:r>
              <a:rPr lang="en-GB"/>
              <a:t>Foundations for Community Frailty Services</a:t>
            </a:r>
          </a:p>
        </p:txBody>
      </p:sp>
      <p:sp>
        <p:nvSpPr>
          <p:cNvPr id="4" name="TextBox 3">
            <a:extLst>
              <a:ext uri="{FF2B5EF4-FFF2-40B4-BE49-F238E27FC236}">
                <a16:creationId xmlns:a16="http://schemas.microsoft.com/office/drawing/2014/main" id="{BC156ABF-3674-FCC4-8620-BEB11EAE03C8}"/>
              </a:ext>
            </a:extLst>
          </p:cNvPr>
          <p:cNvSpPr txBox="1"/>
          <p:nvPr/>
        </p:nvSpPr>
        <p:spPr>
          <a:xfrm>
            <a:off x="1781297" y="971551"/>
            <a:ext cx="5618579" cy="3838698"/>
          </a:xfrm>
          <a:prstGeom prst="rect">
            <a:avLst/>
          </a:prstGeom>
          <a:noFill/>
          <a:ln>
            <a:solidFill>
              <a:schemeClr val="tx2"/>
            </a:solidFill>
          </a:ln>
        </p:spPr>
        <p:txBody>
          <a:bodyPr wrap="square" rtlCol="0">
            <a:spAutoFit/>
          </a:bodyPr>
          <a:lstStyle/>
          <a:p>
            <a:endParaRPr lang="en-GB"/>
          </a:p>
        </p:txBody>
      </p:sp>
      <p:sp>
        <p:nvSpPr>
          <p:cNvPr id="10" name="TextBox 9">
            <a:extLst>
              <a:ext uri="{FF2B5EF4-FFF2-40B4-BE49-F238E27FC236}">
                <a16:creationId xmlns:a16="http://schemas.microsoft.com/office/drawing/2014/main" id="{A26B954C-7480-C76E-54EB-62DF991A698C}"/>
              </a:ext>
            </a:extLst>
          </p:cNvPr>
          <p:cNvSpPr txBox="1"/>
          <p:nvPr/>
        </p:nvSpPr>
        <p:spPr>
          <a:xfrm>
            <a:off x="2448" y="4867716"/>
            <a:ext cx="8688643"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ea typeface="+mn-lt"/>
                <a:cs typeface="+mn-lt"/>
                <a:hlinkClick r:id="rId4"/>
              </a:rPr>
              <a:t>Foundations for community frailty services: April 2025 – Healthcare Improvement Scotland</a:t>
            </a:r>
            <a:endParaRPr lang="en-US" sz="1200"/>
          </a:p>
        </p:txBody>
      </p:sp>
      <p:pic>
        <p:nvPicPr>
          <p:cNvPr id="3" name="Picture 2" descr="A qr code with black dots&#10;&#10;AI-generated content may be incorrect.">
            <a:extLst>
              <a:ext uri="{FF2B5EF4-FFF2-40B4-BE49-F238E27FC236}">
                <a16:creationId xmlns:a16="http://schemas.microsoft.com/office/drawing/2014/main" id="{BE666511-E164-6CC0-7A8D-B5204FE3259B}"/>
              </a:ext>
            </a:extLst>
          </p:cNvPr>
          <p:cNvPicPr>
            <a:picLocks noChangeAspect="1"/>
          </p:cNvPicPr>
          <p:nvPr/>
        </p:nvPicPr>
        <p:blipFill>
          <a:blip r:embed="rId5"/>
          <a:stretch>
            <a:fillRect/>
          </a:stretch>
        </p:blipFill>
        <p:spPr>
          <a:xfrm>
            <a:off x="7611341" y="3733305"/>
            <a:ext cx="1410195" cy="1410195"/>
          </a:xfrm>
          <a:prstGeom prst="rect">
            <a:avLst/>
          </a:prstGeom>
        </p:spPr>
      </p:pic>
    </p:spTree>
    <p:extLst>
      <p:ext uri="{BB962C8B-B14F-4D97-AF65-F5344CB8AC3E}">
        <p14:creationId xmlns:p14="http://schemas.microsoft.com/office/powerpoint/2010/main" val="271605321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EFD15D7-4E9C-E022-F59F-83E2A1B6CB45}"/>
              </a:ext>
            </a:extLst>
          </p:cNvPr>
          <p:cNvSpPr>
            <a:spLocks noGrp="1"/>
          </p:cNvSpPr>
          <p:nvPr>
            <p:ph type="title"/>
          </p:nvPr>
        </p:nvSpPr>
        <p:spPr>
          <a:xfrm>
            <a:off x="335849" y="315629"/>
            <a:ext cx="8683863" cy="375571"/>
          </a:xfrm>
        </p:spPr>
        <p:txBody>
          <a:bodyPr/>
          <a:lstStyle/>
          <a:p>
            <a:r>
              <a:rPr lang="en-GB"/>
              <a:t>Focus on Frailty: resources to support improvement</a:t>
            </a:r>
          </a:p>
        </p:txBody>
      </p:sp>
      <p:pic>
        <p:nvPicPr>
          <p:cNvPr id="5" name="Picture 4">
            <a:extLst>
              <a:ext uri="{FF2B5EF4-FFF2-40B4-BE49-F238E27FC236}">
                <a16:creationId xmlns:a16="http://schemas.microsoft.com/office/drawing/2014/main" id="{7481EDCC-5FB0-AFDF-34CE-41BD2E28A703}"/>
              </a:ext>
            </a:extLst>
          </p:cNvPr>
          <p:cNvPicPr>
            <a:picLocks noChangeAspect="1"/>
          </p:cNvPicPr>
          <p:nvPr/>
        </p:nvPicPr>
        <p:blipFill>
          <a:blip r:embed="rId3"/>
          <a:stretch>
            <a:fillRect/>
          </a:stretch>
        </p:blipFill>
        <p:spPr>
          <a:xfrm>
            <a:off x="1239503" y="1307549"/>
            <a:ext cx="5537181" cy="3446515"/>
          </a:xfrm>
          <a:prstGeom prst="rect">
            <a:avLst/>
          </a:prstGeom>
        </p:spPr>
      </p:pic>
      <p:sp>
        <p:nvSpPr>
          <p:cNvPr id="7" name="TextBox 6">
            <a:extLst>
              <a:ext uri="{FF2B5EF4-FFF2-40B4-BE49-F238E27FC236}">
                <a16:creationId xmlns:a16="http://schemas.microsoft.com/office/drawing/2014/main" id="{E8907363-8D44-7361-731A-D5BA227B4782}"/>
              </a:ext>
            </a:extLst>
          </p:cNvPr>
          <p:cNvSpPr txBox="1"/>
          <p:nvPr/>
        </p:nvSpPr>
        <p:spPr>
          <a:xfrm>
            <a:off x="1167961" y="885550"/>
            <a:ext cx="5537182" cy="369332"/>
          </a:xfrm>
          <a:prstGeom prst="rect">
            <a:avLst/>
          </a:prstGeom>
          <a:noFill/>
        </p:spPr>
        <p:txBody>
          <a:bodyPr wrap="square" rtlCol="0">
            <a:spAutoFit/>
          </a:bodyPr>
          <a:lstStyle/>
          <a:p>
            <a:r>
              <a:rPr lang="en-GB"/>
              <a:t>Foundations for Front Door Frailty</a:t>
            </a:r>
          </a:p>
        </p:txBody>
      </p:sp>
      <p:sp>
        <p:nvSpPr>
          <p:cNvPr id="3" name="TextBox 2">
            <a:extLst>
              <a:ext uri="{FF2B5EF4-FFF2-40B4-BE49-F238E27FC236}">
                <a16:creationId xmlns:a16="http://schemas.microsoft.com/office/drawing/2014/main" id="{38AFF6FF-3BB6-36F3-3DCC-BE96E425E776}"/>
              </a:ext>
            </a:extLst>
          </p:cNvPr>
          <p:cNvSpPr txBox="1"/>
          <p:nvPr/>
        </p:nvSpPr>
        <p:spPr>
          <a:xfrm>
            <a:off x="1170534" y="886555"/>
            <a:ext cx="6123842" cy="3911043"/>
          </a:xfrm>
          <a:prstGeom prst="rect">
            <a:avLst/>
          </a:prstGeom>
          <a:noFill/>
          <a:ln>
            <a:solidFill>
              <a:schemeClr val="tx2"/>
            </a:solidFill>
          </a:ln>
        </p:spPr>
        <p:txBody>
          <a:bodyPr wrap="square" rtlCol="0">
            <a:spAutoFit/>
          </a:bodyPr>
          <a:lstStyle/>
          <a:p>
            <a:endParaRPr lang="en-GB"/>
          </a:p>
        </p:txBody>
      </p:sp>
      <p:sp>
        <p:nvSpPr>
          <p:cNvPr id="9" name="TextBox 8">
            <a:extLst>
              <a:ext uri="{FF2B5EF4-FFF2-40B4-BE49-F238E27FC236}">
                <a16:creationId xmlns:a16="http://schemas.microsoft.com/office/drawing/2014/main" id="{C5DF967A-F079-0880-D3BF-BC13F0B24306}"/>
              </a:ext>
            </a:extLst>
          </p:cNvPr>
          <p:cNvSpPr txBox="1"/>
          <p:nvPr/>
        </p:nvSpPr>
        <p:spPr>
          <a:xfrm>
            <a:off x="2448" y="4831844"/>
            <a:ext cx="8688643" cy="276999"/>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200">
                <a:ea typeface="+mn-lt"/>
                <a:cs typeface="+mn-lt"/>
                <a:hlinkClick r:id="rId4"/>
              </a:rPr>
              <a:t>Foundations for hospital front door frailty services: April 2025 – Healthcare Improvement Scotland</a:t>
            </a:r>
            <a:endParaRPr lang="en-US" sz="1200"/>
          </a:p>
        </p:txBody>
      </p:sp>
      <p:pic>
        <p:nvPicPr>
          <p:cNvPr id="6" name="Picture 5" descr="A qr code with black dots&#10;&#10;AI-generated content may be incorrect.">
            <a:extLst>
              <a:ext uri="{FF2B5EF4-FFF2-40B4-BE49-F238E27FC236}">
                <a16:creationId xmlns:a16="http://schemas.microsoft.com/office/drawing/2014/main" id="{708D9612-8F8B-A238-C76F-CB55B461AEDD}"/>
              </a:ext>
            </a:extLst>
          </p:cNvPr>
          <p:cNvPicPr>
            <a:picLocks noChangeAspect="1"/>
          </p:cNvPicPr>
          <p:nvPr/>
        </p:nvPicPr>
        <p:blipFill>
          <a:blip r:embed="rId5"/>
          <a:stretch>
            <a:fillRect/>
          </a:stretch>
        </p:blipFill>
        <p:spPr>
          <a:xfrm>
            <a:off x="7611341" y="3696195"/>
            <a:ext cx="1410195" cy="1410195"/>
          </a:xfrm>
          <a:prstGeom prst="rect">
            <a:avLst/>
          </a:prstGeom>
        </p:spPr>
      </p:pic>
    </p:spTree>
    <p:extLst>
      <p:ext uri="{BB962C8B-B14F-4D97-AF65-F5344CB8AC3E}">
        <p14:creationId xmlns:p14="http://schemas.microsoft.com/office/powerpoint/2010/main" val="57665971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a:t>Focus on Frailty: learning system</a:t>
            </a:r>
          </a:p>
        </p:txBody>
      </p:sp>
      <p:sp>
        <p:nvSpPr>
          <p:cNvPr id="7" name="TextBox 6"/>
          <p:cNvSpPr txBox="1"/>
          <p:nvPr/>
        </p:nvSpPr>
        <p:spPr>
          <a:xfrm>
            <a:off x="202253" y="956188"/>
            <a:ext cx="8724280" cy="830997"/>
          </a:xfrm>
          <a:prstGeom prst="rect">
            <a:avLst/>
          </a:prstGeom>
          <a:solidFill>
            <a:srgbClr val="FFFFFF"/>
          </a:solidFill>
        </p:spPr>
        <p:txBody>
          <a:bodyPr wrap="square" lIns="91440" tIns="45720" rIns="91440" bIns="45720" rtlCol="0" anchor="t">
            <a:spAutoFit/>
          </a:bodyPr>
          <a:lstStyle/>
          <a:p>
            <a:pPr>
              <a:spcAft>
                <a:spcPts val="400"/>
              </a:spcAft>
            </a:pPr>
            <a:r>
              <a:rPr lang="en-GB" sz="1600">
                <a:solidFill>
                  <a:schemeClr val="tx2"/>
                </a:solidFill>
                <a:effectLst/>
                <a:ea typeface="Times New Roman" panose="02020603050405020304" pitchFamily="18" charset="0"/>
                <a:cs typeface="Calibri"/>
              </a:rPr>
              <a:t>The </a:t>
            </a:r>
            <a:r>
              <a:rPr lang="en-GB" sz="1600" b="1">
                <a:solidFill>
                  <a:schemeClr val="tx2"/>
                </a:solidFill>
                <a:effectLst/>
                <a:ea typeface="Times New Roman" panose="02020603050405020304" pitchFamily="18" charset="0"/>
                <a:cs typeface="Calibri"/>
              </a:rPr>
              <a:t>national frailty learning system</a:t>
            </a:r>
            <a:r>
              <a:rPr lang="en-GB" sz="1600">
                <a:solidFill>
                  <a:schemeClr val="tx2"/>
                </a:solidFill>
                <a:effectLst/>
                <a:ea typeface="Times New Roman" panose="02020603050405020304" pitchFamily="18" charset="0"/>
                <a:cs typeface="Calibri"/>
              </a:rPr>
              <a:t> </a:t>
            </a:r>
            <a:r>
              <a:rPr lang="en-GB" sz="1600">
                <a:solidFill>
                  <a:schemeClr val="tx2"/>
                </a:solidFill>
                <a:ea typeface="Times New Roman" panose="02020603050405020304" pitchFamily="18" charset="0"/>
                <a:cs typeface="Calibri"/>
              </a:rPr>
              <a:t>is a key element of our work and underpins all our activities. It aims to accelerate sharing of learning and improvement work through a range of engagement and learning opportunities.</a:t>
            </a:r>
            <a:endParaRPr lang="en-GB" sz="1600">
              <a:solidFill>
                <a:schemeClr val="tx2"/>
              </a:solidFill>
              <a:effectLst/>
              <a:ea typeface="Times New Roman" panose="02020603050405020304" pitchFamily="18" charset="0"/>
              <a:cs typeface="Calibri"/>
            </a:endParaRPr>
          </a:p>
        </p:txBody>
      </p:sp>
      <p:sp>
        <p:nvSpPr>
          <p:cNvPr id="8" name="TextBox 7">
            <a:extLst>
              <a:ext uri="{FF2B5EF4-FFF2-40B4-BE49-F238E27FC236}">
                <a16:creationId xmlns:a16="http://schemas.microsoft.com/office/drawing/2014/main" id="{510A061A-2918-DD01-BA71-9A40889B9DB2}"/>
              </a:ext>
            </a:extLst>
          </p:cNvPr>
          <p:cNvSpPr txBox="1"/>
          <p:nvPr/>
        </p:nvSpPr>
        <p:spPr>
          <a:xfrm>
            <a:off x="98336" y="4832301"/>
            <a:ext cx="3844265" cy="307777"/>
          </a:xfrm>
          <a:prstGeom prst="rect">
            <a:avLst/>
          </a:prstGeom>
          <a:noFill/>
        </p:spPr>
        <p:txBody>
          <a:bodyPr wrap="square" lIns="91440" tIns="45720" rIns="91440" bIns="45720" rtlCol="0" anchor="t">
            <a:spAutoFit/>
          </a:bodyPr>
          <a:lstStyle/>
          <a:p>
            <a:r>
              <a:rPr lang="en-GB" sz="1400">
                <a:solidFill>
                  <a:schemeClr val="bg2"/>
                </a:solidFill>
              </a:rPr>
              <a:t> </a:t>
            </a:r>
            <a:r>
              <a:rPr lang="en-GB" sz="1200">
                <a:solidFill>
                  <a:schemeClr val="bg2"/>
                </a:solidFill>
                <a:hlinkClick r:id="rId4">
                  <a:extLst>
                    <a:ext uri="{A12FA001-AC4F-418D-AE19-62706E023703}">
                      <ahyp:hlinkClr xmlns:ahyp="http://schemas.microsoft.com/office/drawing/2018/hyperlinkcolor" val="tx"/>
                    </a:ext>
                  </a:extLst>
                </a:hlinkClick>
              </a:rPr>
              <a:t>Join the frailty learning system</a:t>
            </a:r>
            <a:endParaRPr lang="en-GB" sz="1400">
              <a:solidFill>
                <a:schemeClr val="bg2"/>
              </a:solidFill>
            </a:endParaRPr>
          </a:p>
        </p:txBody>
      </p:sp>
      <p:sp>
        <p:nvSpPr>
          <p:cNvPr id="4" name="Rectangle 3">
            <a:extLst>
              <a:ext uri="{FF2B5EF4-FFF2-40B4-BE49-F238E27FC236}">
                <a16:creationId xmlns:a16="http://schemas.microsoft.com/office/drawing/2014/main" id="{78A92AD5-D6F2-6EF5-35A5-9D8D15802159}"/>
              </a:ext>
            </a:extLst>
          </p:cNvPr>
          <p:cNvSpPr/>
          <p:nvPr/>
        </p:nvSpPr>
        <p:spPr>
          <a:xfrm>
            <a:off x="2132074" y="1917659"/>
            <a:ext cx="2557462" cy="1358899"/>
          </a:xfrm>
          <a:prstGeom prst="rect">
            <a:avLst/>
          </a:prstGeom>
          <a:solidFill>
            <a:srgbClr val="014380"/>
          </a:solidFill>
          <a:ln>
            <a:solidFill>
              <a:srgbClr val="01438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a:extLst>
              <a:ext uri="{FF2B5EF4-FFF2-40B4-BE49-F238E27FC236}">
                <a16:creationId xmlns:a16="http://schemas.microsoft.com/office/drawing/2014/main" id="{E1295AA0-C41D-6138-1838-02E3BB79D48F}"/>
              </a:ext>
            </a:extLst>
          </p:cNvPr>
          <p:cNvSpPr/>
          <p:nvPr/>
        </p:nvSpPr>
        <p:spPr>
          <a:xfrm>
            <a:off x="4894321" y="1917659"/>
            <a:ext cx="2556000" cy="1374774"/>
          </a:xfrm>
          <a:prstGeom prst="rect">
            <a:avLst/>
          </a:prstGeom>
          <a:solidFill>
            <a:srgbClr val="014380"/>
          </a:solidFill>
          <a:ln>
            <a:solidFill>
              <a:srgbClr val="01438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 name="Rectangle 8">
            <a:extLst>
              <a:ext uri="{FF2B5EF4-FFF2-40B4-BE49-F238E27FC236}">
                <a16:creationId xmlns:a16="http://schemas.microsoft.com/office/drawing/2014/main" id="{ADD0F407-9543-3052-60C3-A8BC3A1FD2E8}"/>
              </a:ext>
            </a:extLst>
          </p:cNvPr>
          <p:cNvSpPr/>
          <p:nvPr/>
        </p:nvSpPr>
        <p:spPr>
          <a:xfrm>
            <a:off x="4894322" y="3409909"/>
            <a:ext cx="2556000" cy="1382712"/>
          </a:xfrm>
          <a:prstGeom prst="rect">
            <a:avLst/>
          </a:prstGeom>
          <a:solidFill>
            <a:srgbClr val="014380"/>
          </a:solidFill>
          <a:ln>
            <a:solidFill>
              <a:srgbClr val="01438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 name="Rectangle 9">
            <a:extLst>
              <a:ext uri="{FF2B5EF4-FFF2-40B4-BE49-F238E27FC236}">
                <a16:creationId xmlns:a16="http://schemas.microsoft.com/office/drawing/2014/main" id="{C899B27B-4B7C-F101-D514-6CE2E71AD912}"/>
              </a:ext>
            </a:extLst>
          </p:cNvPr>
          <p:cNvSpPr/>
          <p:nvPr/>
        </p:nvSpPr>
        <p:spPr>
          <a:xfrm>
            <a:off x="2132072" y="3409909"/>
            <a:ext cx="2557462" cy="1382712"/>
          </a:xfrm>
          <a:prstGeom prst="rect">
            <a:avLst/>
          </a:prstGeom>
          <a:solidFill>
            <a:srgbClr val="014380"/>
          </a:solidFill>
          <a:ln>
            <a:solidFill>
              <a:srgbClr val="014380"/>
            </a:solid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TextBox 10">
            <a:extLst>
              <a:ext uri="{FF2B5EF4-FFF2-40B4-BE49-F238E27FC236}">
                <a16:creationId xmlns:a16="http://schemas.microsoft.com/office/drawing/2014/main" id="{03A87D42-558A-D7CC-058F-BCDA0C5685A7}"/>
              </a:ext>
            </a:extLst>
          </p:cNvPr>
          <p:cNvSpPr txBox="1"/>
          <p:nvPr/>
        </p:nvSpPr>
        <p:spPr>
          <a:xfrm>
            <a:off x="2250588" y="2256039"/>
            <a:ext cx="1314450" cy="738664"/>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rgbClr val="FFFFFF"/>
                </a:solidFill>
                <a:ea typeface="Calibri"/>
                <a:cs typeface="Calibri"/>
              </a:rPr>
              <a:t>Learning events and webinars</a:t>
            </a:r>
          </a:p>
        </p:txBody>
      </p:sp>
      <p:sp>
        <p:nvSpPr>
          <p:cNvPr id="13" name="TextBox 12">
            <a:extLst>
              <a:ext uri="{FF2B5EF4-FFF2-40B4-BE49-F238E27FC236}">
                <a16:creationId xmlns:a16="http://schemas.microsoft.com/office/drawing/2014/main" id="{5FC49218-D9C2-372E-4B8E-E4DF68804F3B}"/>
              </a:ext>
            </a:extLst>
          </p:cNvPr>
          <p:cNvSpPr txBox="1"/>
          <p:nvPr/>
        </p:nvSpPr>
        <p:spPr>
          <a:xfrm>
            <a:off x="2243166" y="3835498"/>
            <a:ext cx="1314450" cy="523220"/>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rgbClr val="FFFFFF"/>
                </a:solidFill>
                <a:ea typeface="Calibri"/>
                <a:cs typeface="Calibri"/>
              </a:rPr>
              <a:t>Supporting networks</a:t>
            </a:r>
            <a:endParaRPr lang="en-US" sz="1400"/>
          </a:p>
        </p:txBody>
      </p:sp>
      <p:sp>
        <p:nvSpPr>
          <p:cNvPr id="15" name="TextBox 14">
            <a:extLst>
              <a:ext uri="{FF2B5EF4-FFF2-40B4-BE49-F238E27FC236}">
                <a16:creationId xmlns:a16="http://schemas.microsoft.com/office/drawing/2014/main" id="{ECB14096-4D45-5967-F2FD-9CB3CE2C6625}"/>
              </a:ext>
            </a:extLst>
          </p:cNvPr>
          <p:cNvSpPr txBox="1"/>
          <p:nvPr/>
        </p:nvSpPr>
        <p:spPr>
          <a:xfrm>
            <a:off x="4989541" y="2145636"/>
            <a:ext cx="131445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rgbClr val="FFFFFF"/>
                </a:solidFill>
                <a:ea typeface="Calibri"/>
                <a:cs typeface="Calibri"/>
              </a:rPr>
              <a:t>Sharing data, supporting measurement and evaluation</a:t>
            </a:r>
          </a:p>
        </p:txBody>
      </p:sp>
      <p:sp>
        <p:nvSpPr>
          <p:cNvPr id="16" name="TextBox 15">
            <a:extLst>
              <a:ext uri="{FF2B5EF4-FFF2-40B4-BE49-F238E27FC236}">
                <a16:creationId xmlns:a16="http://schemas.microsoft.com/office/drawing/2014/main" id="{3EF1BF43-4B17-8AB6-C4EB-7C68F2A0B637}"/>
              </a:ext>
            </a:extLst>
          </p:cNvPr>
          <p:cNvSpPr txBox="1"/>
          <p:nvPr/>
        </p:nvSpPr>
        <p:spPr>
          <a:xfrm>
            <a:off x="4989540" y="3629948"/>
            <a:ext cx="1314450" cy="954107"/>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1400">
                <a:solidFill>
                  <a:srgbClr val="FFFFFF"/>
                </a:solidFill>
                <a:ea typeface="Calibri"/>
                <a:cs typeface="Calibri"/>
              </a:rPr>
              <a:t>Producing evidence summaries and case studies</a:t>
            </a:r>
          </a:p>
        </p:txBody>
      </p:sp>
      <p:pic>
        <p:nvPicPr>
          <p:cNvPr id="17" name="Graphic 16" descr="Document outline">
            <a:extLst>
              <a:ext uri="{FF2B5EF4-FFF2-40B4-BE49-F238E27FC236}">
                <a16:creationId xmlns:a16="http://schemas.microsoft.com/office/drawing/2014/main" id="{FFC2A9BF-ADA0-12AF-D75B-B9C042D7D964}"/>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6196074" y="3632159"/>
            <a:ext cx="914400" cy="914400"/>
          </a:xfrm>
          <a:prstGeom prst="rect">
            <a:avLst/>
          </a:prstGeom>
        </p:spPr>
      </p:pic>
      <p:pic>
        <p:nvPicPr>
          <p:cNvPr id="18" name="Graphic 17" descr="Bar chart outline">
            <a:extLst>
              <a:ext uri="{FF2B5EF4-FFF2-40B4-BE49-F238E27FC236}">
                <a16:creationId xmlns:a16="http://schemas.microsoft.com/office/drawing/2014/main" id="{B2D35C08-8611-7567-A767-CBF6A0DB887D}"/>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6196074" y="2163722"/>
            <a:ext cx="914400" cy="914400"/>
          </a:xfrm>
          <a:prstGeom prst="rect">
            <a:avLst/>
          </a:prstGeom>
        </p:spPr>
      </p:pic>
      <p:pic>
        <p:nvPicPr>
          <p:cNvPr id="20" name="Graphic 19" descr="Connections outline">
            <a:extLst>
              <a:ext uri="{FF2B5EF4-FFF2-40B4-BE49-F238E27FC236}">
                <a16:creationId xmlns:a16="http://schemas.microsoft.com/office/drawing/2014/main" id="{38BBB315-FDC3-F4AE-0415-083432B0D76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3640199" y="3632159"/>
            <a:ext cx="914400" cy="914400"/>
          </a:xfrm>
          <a:prstGeom prst="rect">
            <a:avLst/>
          </a:prstGeom>
        </p:spPr>
      </p:pic>
      <p:pic>
        <p:nvPicPr>
          <p:cNvPr id="21" name="Graphic 20" descr="Online meeting outline">
            <a:extLst>
              <a:ext uri="{FF2B5EF4-FFF2-40B4-BE49-F238E27FC236}">
                <a16:creationId xmlns:a16="http://schemas.microsoft.com/office/drawing/2014/main" id="{FB3E1F46-13A5-32AA-BDFE-044ACA895574}"/>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3560824" y="2147846"/>
            <a:ext cx="914400" cy="914400"/>
          </a:xfrm>
          <a:prstGeom prst="rect">
            <a:avLst/>
          </a:prstGeom>
        </p:spPr>
      </p:pic>
    </p:spTree>
    <p:custDataLst>
      <p:tags r:id="rId1"/>
    </p:custDataLst>
    <p:extLst>
      <p:ext uri="{BB962C8B-B14F-4D97-AF65-F5344CB8AC3E}">
        <p14:creationId xmlns:p14="http://schemas.microsoft.com/office/powerpoint/2010/main" val="33995667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066672-264A-9419-7BEA-E86C02C3E207}"/>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34DCB49-E9BD-AC83-5E9C-E27D66DF7F1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81667" y="1388533"/>
            <a:ext cx="3197165" cy="3290888"/>
          </a:xfrm>
          <a:prstGeom prst="rect">
            <a:avLst/>
          </a:prstGeom>
        </p:spPr>
      </p:pic>
      <p:sp>
        <p:nvSpPr>
          <p:cNvPr id="10" name="TextBox 9">
            <a:extLst>
              <a:ext uri="{FF2B5EF4-FFF2-40B4-BE49-F238E27FC236}">
                <a16:creationId xmlns:a16="http://schemas.microsoft.com/office/drawing/2014/main" id="{D3B91341-30D9-92BB-A93F-6552FC32E045}"/>
              </a:ext>
            </a:extLst>
          </p:cNvPr>
          <p:cNvSpPr txBox="1"/>
          <p:nvPr/>
        </p:nvSpPr>
        <p:spPr>
          <a:xfrm>
            <a:off x="2353475" y="1113362"/>
            <a:ext cx="4876050" cy="275171"/>
          </a:xfrm>
          <a:prstGeom prst="rect">
            <a:avLst/>
          </a:prstGeom>
          <a:noFill/>
        </p:spPr>
        <p:txBody>
          <a:bodyPr wrap="square" lIns="0" tIns="0" rIns="0" bIns="0" rtlCol="0">
            <a:spAutoFit/>
          </a:bodyPr>
          <a:lstStyle>
            <a:defPPr>
              <a:defRPr lang="en-US"/>
            </a:defPPr>
            <a:lvl1pPr marL="0" algn="l" defTabSz="544196" rtl="0" eaLnBrk="1" latinLnBrk="0" hangingPunct="1">
              <a:defRPr sz="2142" kern="1200">
                <a:solidFill>
                  <a:schemeClr val="tx1"/>
                </a:solidFill>
                <a:latin typeface="+mn-lt"/>
                <a:ea typeface="+mn-ea"/>
                <a:cs typeface="+mn-cs"/>
              </a:defRPr>
            </a:lvl1pPr>
            <a:lvl2pPr marL="544196" algn="l" defTabSz="544196" rtl="0" eaLnBrk="1" latinLnBrk="0" hangingPunct="1">
              <a:defRPr sz="2142" kern="1200">
                <a:solidFill>
                  <a:schemeClr val="tx1"/>
                </a:solidFill>
                <a:latin typeface="+mn-lt"/>
                <a:ea typeface="+mn-ea"/>
                <a:cs typeface="+mn-cs"/>
              </a:defRPr>
            </a:lvl2pPr>
            <a:lvl3pPr marL="1088392" algn="l" defTabSz="544196" rtl="0" eaLnBrk="1" latinLnBrk="0" hangingPunct="1">
              <a:defRPr sz="2142" kern="1200">
                <a:solidFill>
                  <a:schemeClr val="tx1"/>
                </a:solidFill>
                <a:latin typeface="+mn-lt"/>
                <a:ea typeface="+mn-ea"/>
                <a:cs typeface="+mn-cs"/>
              </a:defRPr>
            </a:lvl3pPr>
            <a:lvl4pPr marL="1632587" algn="l" defTabSz="544196" rtl="0" eaLnBrk="1" latinLnBrk="0" hangingPunct="1">
              <a:defRPr sz="2142" kern="1200">
                <a:solidFill>
                  <a:schemeClr val="tx1"/>
                </a:solidFill>
                <a:latin typeface="+mn-lt"/>
                <a:ea typeface="+mn-ea"/>
                <a:cs typeface="+mn-cs"/>
              </a:defRPr>
            </a:lvl4pPr>
            <a:lvl5pPr marL="2176784" algn="l" defTabSz="544196" rtl="0" eaLnBrk="1" latinLnBrk="0" hangingPunct="1">
              <a:defRPr sz="2142" kern="1200">
                <a:solidFill>
                  <a:schemeClr val="tx1"/>
                </a:solidFill>
                <a:latin typeface="+mn-lt"/>
                <a:ea typeface="+mn-ea"/>
                <a:cs typeface="+mn-cs"/>
              </a:defRPr>
            </a:lvl5pPr>
            <a:lvl6pPr marL="2720979" algn="l" defTabSz="544196" rtl="0" eaLnBrk="1" latinLnBrk="0" hangingPunct="1">
              <a:defRPr sz="2142" kern="1200">
                <a:solidFill>
                  <a:schemeClr val="tx1"/>
                </a:solidFill>
                <a:latin typeface="+mn-lt"/>
                <a:ea typeface="+mn-ea"/>
                <a:cs typeface="+mn-cs"/>
              </a:defRPr>
            </a:lvl6pPr>
            <a:lvl7pPr marL="3265174" algn="l" defTabSz="544196" rtl="0" eaLnBrk="1" latinLnBrk="0" hangingPunct="1">
              <a:defRPr sz="2142" kern="1200">
                <a:solidFill>
                  <a:schemeClr val="tx1"/>
                </a:solidFill>
                <a:latin typeface="+mn-lt"/>
                <a:ea typeface="+mn-ea"/>
                <a:cs typeface="+mn-cs"/>
              </a:defRPr>
            </a:lvl7pPr>
            <a:lvl8pPr marL="3809370" algn="l" defTabSz="544196" rtl="0" eaLnBrk="1" latinLnBrk="0" hangingPunct="1">
              <a:defRPr sz="2142" kern="1200">
                <a:solidFill>
                  <a:schemeClr val="tx1"/>
                </a:solidFill>
                <a:latin typeface="+mn-lt"/>
                <a:ea typeface="+mn-ea"/>
                <a:cs typeface="+mn-cs"/>
              </a:defRPr>
            </a:lvl8pPr>
            <a:lvl9pPr marL="4353566" algn="l" defTabSz="544196" rtl="0" eaLnBrk="1" latinLnBrk="0" hangingPunct="1">
              <a:defRPr sz="2142" kern="1200">
                <a:solidFill>
                  <a:schemeClr val="tx1"/>
                </a:solidFill>
                <a:latin typeface="+mn-lt"/>
                <a:ea typeface="+mn-ea"/>
                <a:cs typeface="+mn-cs"/>
              </a:defRPr>
            </a:lvl9pPr>
          </a:lstStyle>
          <a:p>
            <a:pPr marL="0" marR="0" lvl="0" indent="0" algn="l" defTabSz="544196" rtl="0" eaLnBrk="1" fontAlgn="auto" latinLnBrk="0" hangingPunct="1">
              <a:lnSpc>
                <a:spcPct val="100000"/>
              </a:lnSpc>
              <a:spcBef>
                <a:spcPts val="0"/>
              </a:spcBef>
              <a:spcAft>
                <a:spcPts val="0"/>
              </a:spcAft>
              <a:buClrTx/>
              <a:buSzTx/>
              <a:buFontTx/>
              <a:buNone/>
              <a:tabLst/>
              <a:defRPr/>
            </a:pPr>
            <a:r>
              <a:rPr kumimoji="0" lang="en-GB" sz="894" b="0" i="0" u="none" strike="noStrike" kern="1200" cap="none" spc="0" normalizeH="0" baseline="0" noProof="0">
                <a:ln>
                  <a:noFill/>
                </a:ln>
                <a:solidFill>
                  <a:srgbClr val="565456"/>
                </a:solidFill>
                <a:effectLst/>
                <a:uLnTx/>
                <a:uFillTx/>
                <a:latin typeface="Calibri"/>
                <a:ea typeface="+mn-ea"/>
                <a:cs typeface="+mn-cs"/>
              </a:rPr>
              <a:t>High-level Quality Management System Framework </a:t>
            </a:r>
            <a:br>
              <a:rPr kumimoji="0" lang="en-GB" sz="894" b="0" i="0" u="none" strike="noStrike" kern="1200" cap="none" spc="0" normalizeH="0" baseline="0" noProof="0">
                <a:ln>
                  <a:noFill/>
                </a:ln>
                <a:solidFill>
                  <a:srgbClr val="565456"/>
                </a:solidFill>
                <a:effectLst/>
                <a:uLnTx/>
                <a:uFillTx/>
                <a:latin typeface="Calibri"/>
                <a:ea typeface="+mn-ea"/>
                <a:cs typeface="+mn-cs"/>
              </a:rPr>
            </a:br>
            <a:r>
              <a:rPr kumimoji="0" lang="en-GB" sz="894" b="0" i="0" u="none" strike="noStrike" kern="1200" cap="none" spc="0" normalizeH="0" baseline="0" noProof="0">
                <a:ln>
                  <a:noFill/>
                </a:ln>
                <a:solidFill>
                  <a:srgbClr val="565456"/>
                </a:solidFill>
                <a:effectLst/>
                <a:uLnTx/>
                <a:uFillTx/>
                <a:latin typeface="Calibri"/>
                <a:ea typeface="+mn-ea"/>
                <a:cs typeface="+mn-cs"/>
              </a:rPr>
              <a:t>(working draft 4)</a:t>
            </a:r>
          </a:p>
        </p:txBody>
      </p:sp>
      <p:cxnSp>
        <p:nvCxnSpPr>
          <p:cNvPr id="12" name="Straight Connector 11">
            <a:extLst>
              <a:ext uri="{FF2B5EF4-FFF2-40B4-BE49-F238E27FC236}">
                <a16:creationId xmlns:a16="http://schemas.microsoft.com/office/drawing/2014/main" id="{4193F23B-CB00-5006-638A-9BBFB426A361}"/>
              </a:ext>
            </a:extLst>
          </p:cNvPr>
          <p:cNvCxnSpPr/>
          <p:nvPr/>
        </p:nvCxnSpPr>
        <p:spPr>
          <a:xfrm>
            <a:off x="2225780" y="1093635"/>
            <a:ext cx="0" cy="404680"/>
          </a:xfrm>
          <a:prstGeom prst="line">
            <a:avLst/>
          </a:prstGeom>
          <a:ln w="19050">
            <a:solidFill>
              <a:srgbClr val="178BBE"/>
            </a:solidFill>
          </a:ln>
        </p:spPr>
        <p:style>
          <a:lnRef idx="1">
            <a:schemeClr val="accent1"/>
          </a:lnRef>
          <a:fillRef idx="0">
            <a:schemeClr val="accent1"/>
          </a:fillRef>
          <a:effectRef idx="0">
            <a:schemeClr val="accent1"/>
          </a:effectRef>
          <a:fontRef idx="minor">
            <a:schemeClr val="tx1"/>
          </a:fontRef>
        </p:style>
      </p:cxnSp>
      <p:sp>
        <p:nvSpPr>
          <p:cNvPr id="13" name="Footer Placeholder 1">
            <a:extLst>
              <a:ext uri="{FF2B5EF4-FFF2-40B4-BE49-F238E27FC236}">
                <a16:creationId xmlns:a16="http://schemas.microsoft.com/office/drawing/2014/main" id="{0058970E-F0FC-24C8-5080-1CB2724C00E2}"/>
              </a:ext>
            </a:extLst>
          </p:cNvPr>
          <p:cNvSpPr txBox="1">
            <a:spLocks/>
          </p:cNvSpPr>
          <p:nvPr/>
        </p:nvSpPr>
        <p:spPr>
          <a:xfrm>
            <a:off x="246151" y="4799896"/>
            <a:ext cx="7308092" cy="296664"/>
          </a:xfrm>
          <a:prstGeom prst="rect">
            <a:avLst/>
          </a:prstGeom>
        </p:spPr>
        <p:txBody>
          <a:bodyPr lIns="0" tIns="0" rIns="0" bIns="0"/>
          <a:lstStyle>
            <a:defPPr>
              <a:defRPr lang="en-US"/>
            </a:defPPr>
            <a:lvl1pPr marL="0" algn="l" defTabSz="544196" rtl="0" eaLnBrk="1" latinLnBrk="0" hangingPunct="1">
              <a:defRPr sz="2142" kern="1200">
                <a:solidFill>
                  <a:schemeClr val="tx1"/>
                </a:solidFill>
                <a:latin typeface="+mn-lt"/>
                <a:ea typeface="+mn-ea"/>
                <a:cs typeface="+mn-cs"/>
              </a:defRPr>
            </a:lvl1pPr>
            <a:lvl2pPr marL="544196" algn="l" defTabSz="544196" rtl="0" eaLnBrk="1" latinLnBrk="0" hangingPunct="1">
              <a:defRPr sz="2142" kern="1200">
                <a:solidFill>
                  <a:schemeClr val="tx1"/>
                </a:solidFill>
                <a:latin typeface="+mn-lt"/>
                <a:ea typeface="+mn-ea"/>
                <a:cs typeface="+mn-cs"/>
              </a:defRPr>
            </a:lvl2pPr>
            <a:lvl3pPr marL="1088392" algn="l" defTabSz="544196" rtl="0" eaLnBrk="1" latinLnBrk="0" hangingPunct="1">
              <a:defRPr sz="2142" kern="1200">
                <a:solidFill>
                  <a:schemeClr val="tx1"/>
                </a:solidFill>
                <a:latin typeface="+mn-lt"/>
                <a:ea typeface="+mn-ea"/>
                <a:cs typeface="+mn-cs"/>
              </a:defRPr>
            </a:lvl3pPr>
            <a:lvl4pPr marL="1632587" algn="l" defTabSz="544196" rtl="0" eaLnBrk="1" latinLnBrk="0" hangingPunct="1">
              <a:defRPr sz="2142" kern="1200">
                <a:solidFill>
                  <a:schemeClr val="tx1"/>
                </a:solidFill>
                <a:latin typeface="+mn-lt"/>
                <a:ea typeface="+mn-ea"/>
                <a:cs typeface="+mn-cs"/>
              </a:defRPr>
            </a:lvl4pPr>
            <a:lvl5pPr marL="2176784" algn="l" defTabSz="544196" rtl="0" eaLnBrk="1" latinLnBrk="0" hangingPunct="1">
              <a:defRPr sz="2142" kern="1200">
                <a:solidFill>
                  <a:schemeClr val="tx1"/>
                </a:solidFill>
                <a:latin typeface="+mn-lt"/>
                <a:ea typeface="+mn-ea"/>
                <a:cs typeface="+mn-cs"/>
              </a:defRPr>
            </a:lvl5pPr>
            <a:lvl6pPr marL="2720979" algn="l" defTabSz="544196" rtl="0" eaLnBrk="1" latinLnBrk="0" hangingPunct="1">
              <a:defRPr sz="2142" kern="1200">
                <a:solidFill>
                  <a:schemeClr val="tx1"/>
                </a:solidFill>
                <a:latin typeface="+mn-lt"/>
                <a:ea typeface="+mn-ea"/>
                <a:cs typeface="+mn-cs"/>
              </a:defRPr>
            </a:lvl6pPr>
            <a:lvl7pPr marL="3265174" algn="l" defTabSz="544196" rtl="0" eaLnBrk="1" latinLnBrk="0" hangingPunct="1">
              <a:defRPr sz="2142" kern="1200">
                <a:solidFill>
                  <a:schemeClr val="tx1"/>
                </a:solidFill>
                <a:latin typeface="+mn-lt"/>
                <a:ea typeface="+mn-ea"/>
                <a:cs typeface="+mn-cs"/>
              </a:defRPr>
            </a:lvl7pPr>
            <a:lvl8pPr marL="3809370" algn="l" defTabSz="544196" rtl="0" eaLnBrk="1" latinLnBrk="0" hangingPunct="1">
              <a:defRPr sz="2142" kern="1200">
                <a:solidFill>
                  <a:schemeClr val="tx1"/>
                </a:solidFill>
                <a:latin typeface="+mn-lt"/>
                <a:ea typeface="+mn-ea"/>
                <a:cs typeface="+mn-cs"/>
              </a:defRPr>
            </a:lvl8pPr>
            <a:lvl9pPr marL="4353566" algn="l" defTabSz="544196" rtl="0" eaLnBrk="1" latinLnBrk="0" hangingPunct="1">
              <a:defRPr sz="2142" kern="1200">
                <a:solidFill>
                  <a:schemeClr val="tx1"/>
                </a:solidFill>
                <a:latin typeface="+mn-lt"/>
                <a:ea typeface="+mn-ea"/>
                <a:cs typeface="+mn-cs"/>
              </a:defRPr>
            </a:lvl9pPr>
          </a:lstStyle>
          <a:p>
            <a:pPr marL="0" marR="0" lvl="0" indent="0" algn="l" defTabSz="544196" rtl="0" eaLnBrk="1" fontAlgn="auto" latinLnBrk="0" hangingPunct="1">
              <a:lnSpc>
                <a:spcPct val="100000"/>
              </a:lnSpc>
              <a:spcBef>
                <a:spcPts val="0"/>
              </a:spcBef>
              <a:spcAft>
                <a:spcPts val="0"/>
              </a:spcAft>
              <a:buClrTx/>
              <a:buSzTx/>
              <a:buFontTx/>
              <a:buNone/>
              <a:tabLst/>
              <a:defRPr/>
            </a:pPr>
            <a:r>
              <a:rPr kumimoji="0" lang="en-GB" sz="650" b="0" i="0" u="none" strike="noStrike" kern="1200" cap="none" spc="0" normalizeH="0" baseline="0" noProof="0">
                <a:ln>
                  <a:noFill/>
                </a:ln>
                <a:solidFill>
                  <a:srgbClr val="565456"/>
                </a:solidFill>
                <a:effectLst/>
                <a:uLnTx/>
                <a:uFillTx/>
                <a:latin typeface="Calibri"/>
                <a:ea typeface="+mn-ea"/>
                <a:cs typeface="+mn-cs"/>
              </a:rPr>
              <a:t>© Healthcare Improvement Scotland. Published: December 2019 </a:t>
            </a:r>
          </a:p>
          <a:p>
            <a:pPr marL="0" marR="0" lvl="0" indent="0" algn="l" defTabSz="544196" rtl="0" eaLnBrk="1" fontAlgn="auto" latinLnBrk="0" hangingPunct="1">
              <a:lnSpc>
                <a:spcPct val="100000"/>
              </a:lnSpc>
              <a:spcBef>
                <a:spcPts val="0"/>
              </a:spcBef>
              <a:spcAft>
                <a:spcPts val="0"/>
              </a:spcAft>
              <a:buClrTx/>
              <a:buSzTx/>
              <a:buFontTx/>
              <a:buNone/>
              <a:tabLst/>
              <a:defRPr/>
            </a:pPr>
            <a:r>
              <a:rPr kumimoji="0" lang="en-GB" sz="650" b="0" i="0" u="none" strike="noStrike" kern="1200" cap="none" spc="0" normalizeH="0" baseline="0" noProof="0">
                <a:ln>
                  <a:noFill/>
                </a:ln>
                <a:solidFill>
                  <a:srgbClr val="565456"/>
                </a:solidFill>
                <a:effectLst/>
                <a:uLnTx/>
                <a:uFillTx/>
                <a:latin typeface="Calibri"/>
                <a:ea typeface="+mn-ea"/>
                <a:cs typeface="+mn-cs"/>
              </a:rPr>
              <a:t>Please note: The QMS Framework is continuously evolving, for the most up to date version please visit: </a:t>
            </a:r>
            <a:r>
              <a:rPr kumimoji="0" lang="en-GB" sz="650" b="0" i="0" u="none" strike="noStrike" kern="1200" cap="none" spc="0" normalizeH="0" baseline="0" noProof="0">
                <a:ln>
                  <a:noFill/>
                </a:ln>
                <a:solidFill>
                  <a:srgbClr val="565456"/>
                </a:solidFill>
                <a:effectLst/>
                <a:uLnTx/>
                <a:uFillTx/>
                <a:latin typeface="Calibri"/>
                <a:ea typeface="+mn-ea"/>
                <a:cs typeface="+mn-cs"/>
                <a:hlinkClick r:id="rId4"/>
              </a:rPr>
              <a:t>https://ihub.scot</a:t>
            </a:r>
            <a:r>
              <a:rPr kumimoji="0" lang="en-GB" sz="650" b="0" i="0" u="none" strike="noStrike" kern="1200" cap="none" spc="0" normalizeH="0" baseline="0" noProof="0">
                <a:ln>
                  <a:noFill/>
                </a:ln>
                <a:solidFill>
                  <a:srgbClr val="565456"/>
                </a:solidFill>
                <a:effectLst/>
                <a:uLnTx/>
                <a:uFillTx/>
                <a:latin typeface="Calibri"/>
                <a:ea typeface="+mn-ea"/>
                <a:cs typeface="+mn-cs"/>
              </a:rPr>
              <a:t> </a:t>
            </a:r>
          </a:p>
        </p:txBody>
      </p:sp>
      <p:sp>
        <p:nvSpPr>
          <p:cNvPr id="2" name="Rectangle 1">
            <a:extLst>
              <a:ext uri="{FF2B5EF4-FFF2-40B4-BE49-F238E27FC236}">
                <a16:creationId xmlns:a16="http://schemas.microsoft.com/office/drawing/2014/main" id="{38E3F67C-83A5-F764-DDD5-48C34CDDCA9A}"/>
              </a:ext>
            </a:extLst>
          </p:cNvPr>
          <p:cNvSpPr/>
          <p:nvPr/>
        </p:nvSpPr>
        <p:spPr>
          <a:xfrm>
            <a:off x="7010296" y="1113361"/>
            <a:ext cx="1491404" cy="2426925"/>
          </a:xfrm>
          <a:prstGeom prst="rect">
            <a:avLst/>
          </a:prstGeom>
          <a:noFill/>
          <a:ln w="12700">
            <a:solidFill>
              <a:schemeClr val="tx2"/>
            </a:solidFill>
          </a:ln>
          <a:effectLst/>
        </p:spPr>
        <p:style>
          <a:lnRef idx="1">
            <a:schemeClr val="accent1"/>
          </a:lnRef>
          <a:fillRef idx="3">
            <a:schemeClr val="accent1"/>
          </a:fillRef>
          <a:effectRef idx="2">
            <a:schemeClr val="accent1"/>
          </a:effectRef>
          <a:fontRef idx="minor">
            <a:schemeClr val="lt1"/>
          </a:fontRef>
        </p:style>
        <p:txBody>
          <a:bodyPr lIns="91440" tIns="45720" rIns="91440" bIns="45720" rtlCol="0" anchor="ctr"/>
          <a:lstStyle>
            <a:defPPr>
              <a:defRPr lang="en-US"/>
            </a:defPPr>
            <a:lvl1pPr marL="0" algn="l" defTabSz="544196" rtl="0" eaLnBrk="1" latinLnBrk="0" hangingPunct="1">
              <a:defRPr sz="2142" kern="1200">
                <a:solidFill>
                  <a:schemeClr val="tx1"/>
                </a:solidFill>
                <a:latin typeface="+mn-lt"/>
                <a:ea typeface="+mn-ea"/>
                <a:cs typeface="+mn-cs"/>
              </a:defRPr>
            </a:lvl1pPr>
            <a:lvl2pPr marL="544196" algn="l" defTabSz="544196" rtl="0" eaLnBrk="1" latinLnBrk="0" hangingPunct="1">
              <a:defRPr sz="2142" kern="1200">
                <a:solidFill>
                  <a:schemeClr val="tx1"/>
                </a:solidFill>
                <a:latin typeface="+mn-lt"/>
                <a:ea typeface="+mn-ea"/>
                <a:cs typeface="+mn-cs"/>
              </a:defRPr>
            </a:lvl2pPr>
            <a:lvl3pPr marL="1088392" algn="l" defTabSz="544196" rtl="0" eaLnBrk="1" latinLnBrk="0" hangingPunct="1">
              <a:defRPr sz="2142" kern="1200">
                <a:solidFill>
                  <a:schemeClr val="tx1"/>
                </a:solidFill>
                <a:latin typeface="+mn-lt"/>
                <a:ea typeface="+mn-ea"/>
                <a:cs typeface="+mn-cs"/>
              </a:defRPr>
            </a:lvl3pPr>
            <a:lvl4pPr marL="1632587" algn="l" defTabSz="544196" rtl="0" eaLnBrk="1" latinLnBrk="0" hangingPunct="1">
              <a:defRPr sz="2142" kern="1200">
                <a:solidFill>
                  <a:schemeClr val="tx1"/>
                </a:solidFill>
                <a:latin typeface="+mn-lt"/>
                <a:ea typeface="+mn-ea"/>
                <a:cs typeface="+mn-cs"/>
              </a:defRPr>
            </a:lvl4pPr>
            <a:lvl5pPr marL="2176784" algn="l" defTabSz="544196" rtl="0" eaLnBrk="1" latinLnBrk="0" hangingPunct="1">
              <a:defRPr sz="2142" kern="1200">
                <a:solidFill>
                  <a:schemeClr val="tx1"/>
                </a:solidFill>
                <a:latin typeface="+mn-lt"/>
                <a:ea typeface="+mn-ea"/>
                <a:cs typeface="+mn-cs"/>
              </a:defRPr>
            </a:lvl5pPr>
            <a:lvl6pPr marL="2720979" algn="l" defTabSz="544196" rtl="0" eaLnBrk="1" latinLnBrk="0" hangingPunct="1">
              <a:defRPr sz="2142" kern="1200">
                <a:solidFill>
                  <a:schemeClr val="tx1"/>
                </a:solidFill>
                <a:latin typeface="+mn-lt"/>
                <a:ea typeface="+mn-ea"/>
                <a:cs typeface="+mn-cs"/>
              </a:defRPr>
            </a:lvl6pPr>
            <a:lvl7pPr marL="3265174" algn="l" defTabSz="544196" rtl="0" eaLnBrk="1" latinLnBrk="0" hangingPunct="1">
              <a:defRPr sz="2142" kern="1200">
                <a:solidFill>
                  <a:schemeClr val="tx1"/>
                </a:solidFill>
                <a:latin typeface="+mn-lt"/>
                <a:ea typeface="+mn-ea"/>
                <a:cs typeface="+mn-cs"/>
              </a:defRPr>
            </a:lvl7pPr>
            <a:lvl8pPr marL="3809370" algn="l" defTabSz="544196" rtl="0" eaLnBrk="1" latinLnBrk="0" hangingPunct="1">
              <a:defRPr sz="2142" kern="1200">
                <a:solidFill>
                  <a:schemeClr val="tx1"/>
                </a:solidFill>
                <a:latin typeface="+mn-lt"/>
                <a:ea typeface="+mn-ea"/>
                <a:cs typeface="+mn-cs"/>
              </a:defRPr>
            </a:lvl8pPr>
            <a:lvl9pPr marL="4353566" algn="l" defTabSz="544196" rtl="0" eaLnBrk="1" latinLnBrk="0" hangingPunct="1">
              <a:defRPr sz="2142" kern="1200">
                <a:solidFill>
                  <a:schemeClr val="tx1"/>
                </a:solidFill>
                <a:latin typeface="+mn-lt"/>
                <a:ea typeface="+mn-ea"/>
                <a:cs typeface="+mn-cs"/>
              </a:defRPr>
            </a:lvl9pPr>
          </a:lstStyle>
          <a:p>
            <a:pPr marL="0" marR="0" lvl="0" indent="0" algn="ctr" defTabSz="544196" rtl="0" eaLnBrk="1" fontAlgn="auto" latinLnBrk="0" hangingPunct="1">
              <a:lnSpc>
                <a:spcPct val="120000"/>
              </a:lnSpc>
              <a:spcBef>
                <a:spcPts val="195"/>
              </a:spcBef>
              <a:spcAft>
                <a:spcPts val="0"/>
              </a:spcAft>
              <a:buClrTx/>
              <a:buSzTx/>
              <a:buFontTx/>
              <a:buNone/>
              <a:tabLst/>
              <a:defRPr/>
            </a:pPr>
            <a:r>
              <a:rPr kumimoji="0" lang="en-US" sz="1000" b="1" i="0" u="none" strike="noStrike" kern="1200" cap="none" spc="0" normalizeH="0" baseline="0" noProof="0">
                <a:ln>
                  <a:noFill/>
                </a:ln>
                <a:solidFill>
                  <a:schemeClr val="tx1">
                    <a:lumMod val="75000"/>
                  </a:schemeClr>
                </a:solidFill>
                <a:effectLst/>
                <a:uLnTx/>
                <a:uFillTx/>
                <a:latin typeface="Calibri"/>
                <a:ea typeface="ClanPro-News"/>
                <a:cs typeface="ClanPro-News"/>
              </a:rPr>
              <a:t>Improving Quality</a:t>
            </a:r>
            <a:endParaRPr kumimoji="0" lang="en-US" sz="1000" b="1" i="0" u="none" strike="noStrike" kern="1200" cap="none" spc="0" normalizeH="0" baseline="0" noProof="0">
              <a:ln>
                <a:noFill/>
              </a:ln>
              <a:solidFill>
                <a:schemeClr val="tx1">
                  <a:lumMod val="75000"/>
                </a:schemeClr>
              </a:solidFill>
              <a:effectLst/>
              <a:uLnTx/>
              <a:uFillTx/>
              <a:latin typeface="Calibri"/>
              <a:ea typeface="ClanPro-News"/>
              <a:cs typeface="ClanPro-News"/>
              <a:hlinkClick r:id="rId5">
                <a:extLst>
                  <a:ext uri="{A12FA001-AC4F-418D-AE19-62706E023703}">
                    <ahyp:hlinkClr xmlns:ahyp="http://schemas.microsoft.com/office/drawing/2018/hyperlinkcolor" val="tx"/>
                  </a:ext>
                </a:extLst>
              </a:hlinkClick>
            </a:endParaRPr>
          </a:p>
          <a:p>
            <a:pPr marL="139065" marR="0" lvl="0" indent="-139065" algn="l" defTabSz="544196" rtl="0" eaLnBrk="1" fontAlgn="auto" latinLnBrk="0" hangingPunct="1">
              <a:lnSpc>
                <a:spcPct val="120000"/>
              </a:lnSpc>
              <a:spcBef>
                <a:spcPts val="195"/>
              </a:spcBef>
              <a:spcAft>
                <a:spcPts val="0"/>
              </a:spcAft>
              <a:buClr>
                <a:schemeClr val="tx2"/>
              </a:buClr>
              <a:buSzTx/>
              <a:buFont typeface="Arial" panose="020B0604020202020204" pitchFamily="34" charset="0"/>
              <a:buChar char="•"/>
              <a:tabLst/>
              <a:defRPr/>
            </a:pPr>
            <a:r>
              <a:rPr kumimoji="0" lang="en-US" sz="1000" b="0" i="0" u="sng" strike="noStrike" kern="1200" cap="none" spc="0" normalizeH="0" baseline="0" noProof="0">
                <a:ln>
                  <a:noFill/>
                </a:ln>
                <a:solidFill>
                  <a:srgbClr val="009FE2"/>
                </a:solidFill>
                <a:effectLst/>
                <a:uLnTx/>
                <a:uFillTx/>
                <a:latin typeface="Calibri"/>
                <a:ea typeface="ClanPro-News"/>
                <a:cs typeface="ClanPro-News"/>
                <a:hlinkClick r:id="rId5">
                  <a:extLst>
                    <a:ext uri="{A12FA001-AC4F-418D-AE19-62706E023703}">
                      <ahyp:hlinkClr xmlns:ahyp="http://schemas.microsoft.com/office/drawing/2018/hyperlinkcolor" val="tx"/>
                    </a:ext>
                  </a:extLst>
                </a:hlinkClick>
              </a:rPr>
              <a:t>Focus on Frailty Improvement Programme</a:t>
            </a:r>
            <a:endParaRPr lang="en-US" sz="1000" b="0" i="0" u="sng" strike="noStrike" kern="1200" cap="none" spc="0" normalizeH="0" baseline="0" noProof="0">
              <a:ln>
                <a:noFill/>
              </a:ln>
              <a:solidFill>
                <a:srgbClr val="009FE2"/>
              </a:solidFill>
              <a:effectLst/>
              <a:uLnTx/>
              <a:uFillTx/>
              <a:latin typeface="Calibri"/>
              <a:ea typeface="ClanPro-News"/>
              <a:cs typeface="ClanPro-News"/>
            </a:endParaRPr>
          </a:p>
          <a:p>
            <a:pPr marL="139065" marR="0" lvl="0" indent="-139065" algn="l" defTabSz="544196" rtl="0" eaLnBrk="1" fontAlgn="auto" latinLnBrk="0" hangingPunct="1">
              <a:lnSpc>
                <a:spcPct val="120000"/>
              </a:lnSpc>
              <a:spcBef>
                <a:spcPts val="195"/>
              </a:spcBef>
              <a:spcAft>
                <a:spcPts val="0"/>
              </a:spcAft>
              <a:buClr>
                <a:schemeClr val="tx2"/>
              </a:buClr>
              <a:buSzTx/>
              <a:buFont typeface="Arial" panose="020B0604020202020204" pitchFamily="34" charset="0"/>
              <a:buChar char="•"/>
              <a:tabLst/>
              <a:defRPr/>
            </a:pPr>
            <a:r>
              <a:rPr kumimoji="0" lang="en-US" sz="1000" b="0" i="0" u="sng" strike="noStrike" kern="1200" cap="none" spc="0" normalizeH="0" baseline="0" noProof="0">
                <a:ln>
                  <a:noFill/>
                </a:ln>
                <a:solidFill>
                  <a:srgbClr val="2F2E2F"/>
                </a:solidFill>
                <a:effectLst/>
                <a:uLnTx/>
                <a:uFillTx/>
                <a:latin typeface="Calibri"/>
                <a:ea typeface="ClanPro-News"/>
                <a:cs typeface="ClanPro-News"/>
                <a:hlinkClick r:id="rId6"/>
              </a:rPr>
              <a:t>Hospital at Home</a:t>
            </a:r>
            <a:endParaRPr lang="en-GB" sz="1000" b="0" i="0" u="none" strike="noStrike" kern="1200" cap="none" spc="0" normalizeH="0" baseline="0" noProof="0">
              <a:ln>
                <a:noFill/>
              </a:ln>
              <a:solidFill>
                <a:srgbClr val="2F2E2F"/>
              </a:solidFill>
              <a:effectLst/>
              <a:uLnTx/>
              <a:uFillTx/>
              <a:latin typeface="Calibri"/>
              <a:ea typeface="ClanPro-News"/>
              <a:cs typeface="ClanPro-News"/>
            </a:endParaRPr>
          </a:p>
          <a:p>
            <a:pPr marL="139065" marR="0" lvl="0" indent="-139065" algn="l" defTabSz="544196" rtl="0" eaLnBrk="1" fontAlgn="auto" latinLnBrk="0" hangingPunct="1">
              <a:lnSpc>
                <a:spcPct val="120000"/>
              </a:lnSpc>
              <a:spcBef>
                <a:spcPts val="195"/>
              </a:spcBef>
              <a:spcAft>
                <a:spcPts val="0"/>
              </a:spcAft>
              <a:buClr>
                <a:schemeClr val="tx2"/>
              </a:buClr>
              <a:buSzTx/>
              <a:buFont typeface="Arial" panose="020B0604020202020204" pitchFamily="34" charset="0"/>
              <a:buChar char="•"/>
              <a:tabLst/>
              <a:defRPr/>
            </a:pPr>
            <a:r>
              <a:rPr kumimoji="0" lang="en-US" sz="1000" b="0" i="0" u="sng" strike="noStrike" kern="1200" cap="none" spc="0" normalizeH="0" baseline="0" noProof="0">
                <a:ln>
                  <a:noFill/>
                </a:ln>
                <a:solidFill>
                  <a:srgbClr val="2F2E2F"/>
                </a:solidFill>
                <a:effectLst/>
                <a:uLnTx/>
                <a:uFillTx/>
                <a:latin typeface="Calibri"/>
                <a:ea typeface="ClanPro-News"/>
                <a:cs typeface="ClanPro-News"/>
                <a:hlinkClick r:id="rId7"/>
              </a:rPr>
              <a:t>Scottish Patient Safety Programme in Acute Care</a:t>
            </a:r>
            <a:endParaRPr lang="en-GB" sz="1000" b="0" i="0" u="none" strike="noStrike" kern="1200" cap="none" spc="0" normalizeH="0" baseline="0" noProof="0">
              <a:ln>
                <a:noFill/>
              </a:ln>
              <a:solidFill>
                <a:srgbClr val="2F2E2F"/>
              </a:solidFill>
              <a:effectLst/>
              <a:uLnTx/>
              <a:uFillTx/>
              <a:latin typeface="Calibri"/>
              <a:ea typeface="ClanPro-News"/>
              <a:cs typeface="ClanPro-News"/>
            </a:endParaRPr>
          </a:p>
          <a:p>
            <a:pPr marL="139065" marR="0" lvl="0" indent="-139065" algn="l" defTabSz="544196" rtl="0" eaLnBrk="1" fontAlgn="auto" latinLnBrk="0" hangingPunct="1">
              <a:lnSpc>
                <a:spcPct val="120000"/>
              </a:lnSpc>
              <a:spcBef>
                <a:spcPts val="195"/>
              </a:spcBef>
              <a:spcAft>
                <a:spcPts val="0"/>
              </a:spcAft>
              <a:buClr>
                <a:schemeClr val="tx2"/>
              </a:buClr>
              <a:buSzTx/>
              <a:buFont typeface="Arial" panose="020B0604020202020204" pitchFamily="34" charset="0"/>
              <a:buChar char="•"/>
              <a:tabLst/>
              <a:defRPr/>
            </a:pPr>
            <a:r>
              <a:rPr kumimoji="0" lang="en-US" sz="1000" b="0" i="0" u="sng" strike="noStrike" kern="1200" cap="none" spc="0" normalizeH="0" baseline="0" noProof="0">
                <a:ln>
                  <a:noFill/>
                </a:ln>
                <a:solidFill>
                  <a:srgbClr val="2F2E2F"/>
                </a:solidFill>
                <a:effectLst/>
                <a:uLnTx/>
                <a:uFillTx/>
                <a:latin typeface="Calibri"/>
                <a:ea typeface="ClanPro-News"/>
                <a:cs typeface="ClanPro-News"/>
                <a:hlinkClick r:id="rId8"/>
              </a:rPr>
              <a:t>Focus on Dementia Improvement Programme</a:t>
            </a:r>
            <a:endParaRPr lang="en-GB" sz="1000" b="0" i="0" u="none" strike="noStrike" kern="1200" cap="none" spc="0" normalizeH="0" baseline="0" noProof="0">
              <a:ln>
                <a:noFill/>
              </a:ln>
              <a:solidFill>
                <a:srgbClr val="2F2E2F"/>
              </a:solidFill>
              <a:effectLst/>
              <a:uLnTx/>
              <a:uFillTx/>
              <a:latin typeface="Calibri"/>
              <a:ea typeface="ClanPro-News"/>
              <a:cs typeface="ClanPro-News"/>
            </a:endParaRPr>
          </a:p>
        </p:txBody>
      </p:sp>
      <p:sp>
        <p:nvSpPr>
          <p:cNvPr id="9" name="Rectangle 8">
            <a:extLst>
              <a:ext uri="{FF2B5EF4-FFF2-40B4-BE49-F238E27FC236}">
                <a16:creationId xmlns:a16="http://schemas.microsoft.com/office/drawing/2014/main" id="{B4591E3B-3F74-6836-AFAC-15F64583EA15}"/>
              </a:ext>
            </a:extLst>
          </p:cNvPr>
          <p:cNvSpPr/>
          <p:nvPr/>
        </p:nvSpPr>
        <p:spPr>
          <a:xfrm>
            <a:off x="430465" y="3353419"/>
            <a:ext cx="1491404" cy="1159167"/>
          </a:xfrm>
          <a:prstGeom prst="rect">
            <a:avLst/>
          </a:prstGeom>
          <a:noFill/>
          <a:ln w="127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544196" rtl="0" eaLnBrk="1" latinLnBrk="0" hangingPunct="1">
              <a:defRPr sz="2142" kern="1200">
                <a:solidFill>
                  <a:schemeClr val="tx1"/>
                </a:solidFill>
                <a:latin typeface="+mn-lt"/>
                <a:ea typeface="+mn-ea"/>
                <a:cs typeface="+mn-cs"/>
              </a:defRPr>
            </a:lvl1pPr>
            <a:lvl2pPr marL="544196" algn="l" defTabSz="544196" rtl="0" eaLnBrk="1" latinLnBrk="0" hangingPunct="1">
              <a:defRPr sz="2142" kern="1200">
                <a:solidFill>
                  <a:schemeClr val="tx1"/>
                </a:solidFill>
                <a:latin typeface="+mn-lt"/>
                <a:ea typeface="+mn-ea"/>
                <a:cs typeface="+mn-cs"/>
              </a:defRPr>
            </a:lvl2pPr>
            <a:lvl3pPr marL="1088392" algn="l" defTabSz="544196" rtl="0" eaLnBrk="1" latinLnBrk="0" hangingPunct="1">
              <a:defRPr sz="2142" kern="1200">
                <a:solidFill>
                  <a:schemeClr val="tx1"/>
                </a:solidFill>
                <a:latin typeface="+mn-lt"/>
                <a:ea typeface="+mn-ea"/>
                <a:cs typeface="+mn-cs"/>
              </a:defRPr>
            </a:lvl3pPr>
            <a:lvl4pPr marL="1632587" algn="l" defTabSz="544196" rtl="0" eaLnBrk="1" latinLnBrk="0" hangingPunct="1">
              <a:defRPr sz="2142" kern="1200">
                <a:solidFill>
                  <a:schemeClr val="tx1"/>
                </a:solidFill>
                <a:latin typeface="+mn-lt"/>
                <a:ea typeface="+mn-ea"/>
                <a:cs typeface="+mn-cs"/>
              </a:defRPr>
            </a:lvl4pPr>
            <a:lvl5pPr marL="2176784" algn="l" defTabSz="544196" rtl="0" eaLnBrk="1" latinLnBrk="0" hangingPunct="1">
              <a:defRPr sz="2142" kern="1200">
                <a:solidFill>
                  <a:schemeClr val="tx1"/>
                </a:solidFill>
                <a:latin typeface="+mn-lt"/>
                <a:ea typeface="+mn-ea"/>
                <a:cs typeface="+mn-cs"/>
              </a:defRPr>
            </a:lvl5pPr>
            <a:lvl6pPr marL="2720979" algn="l" defTabSz="544196" rtl="0" eaLnBrk="1" latinLnBrk="0" hangingPunct="1">
              <a:defRPr sz="2142" kern="1200">
                <a:solidFill>
                  <a:schemeClr val="tx1"/>
                </a:solidFill>
                <a:latin typeface="+mn-lt"/>
                <a:ea typeface="+mn-ea"/>
                <a:cs typeface="+mn-cs"/>
              </a:defRPr>
            </a:lvl6pPr>
            <a:lvl7pPr marL="3265174" algn="l" defTabSz="544196" rtl="0" eaLnBrk="1" latinLnBrk="0" hangingPunct="1">
              <a:defRPr sz="2142" kern="1200">
                <a:solidFill>
                  <a:schemeClr val="tx1"/>
                </a:solidFill>
                <a:latin typeface="+mn-lt"/>
                <a:ea typeface="+mn-ea"/>
                <a:cs typeface="+mn-cs"/>
              </a:defRPr>
            </a:lvl7pPr>
            <a:lvl8pPr marL="3809370" algn="l" defTabSz="544196" rtl="0" eaLnBrk="1" latinLnBrk="0" hangingPunct="1">
              <a:defRPr sz="2142" kern="1200">
                <a:solidFill>
                  <a:schemeClr val="tx1"/>
                </a:solidFill>
                <a:latin typeface="+mn-lt"/>
                <a:ea typeface="+mn-ea"/>
                <a:cs typeface="+mn-cs"/>
              </a:defRPr>
            </a:lvl8pPr>
            <a:lvl9pPr marL="4353566" algn="l" defTabSz="544196" rtl="0" eaLnBrk="1" latinLnBrk="0" hangingPunct="1">
              <a:defRPr sz="2142" kern="1200">
                <a:solidFill>
                  <a:schemeClr val="tx1"/>
                </a:solidFill>
                <a:latin typeface="+mn-lt"/>
                <a:ea typeface="+mn-ea"/>
                <a:cs typeface="+mn-cs"/>
              </a:defRPr>
            </a:lvl9pPr>
          </a:lstStyle>
          <a:p>
            <a:pPr marL="0" marR="0" lvl="0" indent="0" algn="ctr" defTabSz="544196" rtl="0" eaLnBrk="1" fontAlgn="auto" latinLnBrk="0" hangingPunct="1">
              <a:lnSpc>
                <a:spcPct val="120000"/>
              </a:lnSpc>
              <a:spcBef>
                <a:spcPts val="195"/>
              </a:spcBef>
              <a:spcAft>
                <a:spcPts val="0"/>
              </a:spcAft>
              <a:buClrTx/>
              <a:buSzTx/>
              <a:buFontTx/>
              <a:buNone/>
              <a:tabLst/>
              <a:defRPr/>
            </a:pPr>
            <a:r>
              <a:rPr kumimoji="0" lang="en-GB" sz="1000" b="1" i="0" u="none" strike="noStrike" kern="1200" cap="none" spc="0" normalizeH="0" baseline="0" noProof="0">
                <a:ln>
                  <a:noFill/>
                </a:ln>
                <a:solidFill>
                  <a:schemeClr val="tx1">
                    <a:lumMod val="75000"/>
                  </a:schemeClr>
                </a:solidFill>
                <a:effectLst/>
                <a:uLnTx/>
                <a:uFillTx/>
                <a:latin typeface="Calibri" panose="020F0502020204030204" pitchFamily="34" charset="0"/>
                <a:ea typeface="ClanPro-News"/>
                <a:cs typeface="ClanPro-News"/>
              </a:rPr>
              <a:t>Maintaining Quality</a:t>
            </a:r>
          </a:p>
          <a:p>
            <a:pPr marL="139299" marR="0" lvl="0" indent="-139299" algn="l" defTabSz="544196" rtl="0" eaLnBrk="1" fontAlgn="auto" latinLnBrk="0" hangingPunct="1">
              <a:lnSpc>
                <a:spcPct val="120000"/>
              </a:lnSpc>
              <a:spcBef>
                <a:spcPts val="195"/>
              </a:spcBef>
              <a:spcAft>
                <a:spcPts val="0"/>
              </a:spcAft>
              <a:buClr>
                <a:schemeClr val="tx2"/>
              </a:buClr>
              <a:buSzTx/>
              <a:buFont typeface="Arial" panose="020B0604020202020204" pitchFamily="34" charset="0"/>
              <a:buChar char="•"/>
              <a:tabLst/>
              <a:defRPr/>
            </a:pPr>
            <a:r>
              <a:rPr kumimoji="0" lang="en-GB" sz="1000" b="0" i="0" u="none" strike="noStrike" kern="1200" cap="none" spc="0" normalizeH="0" baseline="0" noProof="0">
                <a:ln>
                  <a:noFill/>
                </a:ln>
                <a:solidFill>
                  <a:srgbClr val="2F2E2F"/>
                </a:solidFill>
                <a:effectLst/>
                <a:uLnTx/>
                <a:uFillTx/>
                <a:latin typeface="Calibri" panose="020F0502020204030204" pitchFamily="34" charset="0"/>
                <a:ea typeface="ClanPro-News"/>
                <a:cs typeface="ClanPro-News"/>
                <a:hlinkClick r:id="rId9"/>
              </a:rPr>
              <a:t>Excellence in Care</a:t>
            </a:r>
            <a:endParaRPr kumimoji="0" lang="en-GB" sz="1000" b="0" i="0" u="none" strike="noStrike" kern="1200" cap="none" spc="0" normalizeH="0" baseline="0" noProof="0">
              <a:ln>
                <a:noFill/>
              </a:ln>
              <a:solidFill>
                <a:srgbClr val="2F2E2F"/>
              </a:solidFill>
              <a:effectLst/>
              <a:uLnTx/>
              <a:uFillTx/>
              <a:latin typeface="Calibri" panose="020F0502020204030204" pitchFamily="34" charset="0"/>
              <a:ea typeface="ClanPro-News"/>
              <a:cs typeface="ClanPro-News"/>
            </a:endParaRPr>
          </a:p>
          <a:p>
            <a:pPr marL="139299" marR="0" lvl="0" indent="-139299" algn="l" defTabSz="544196" rtl="0" eaLnBrk="1" fontAlgn="auto" latinLnBrk="0" hangingPunct="1">
              <a:lnSpc>
                <a:spcPct val="120000"/>
              </a:lnSpc>
              <a:spcBef>
                <a:spcPts val="195"/>
              </a:spcBef>
              <a:spcAft>
                <a:spcPts val="0"/>
              </a:spcAft>
              <a:buClr>
                <a:schemeClr val="tx2"/>
              </a:buClr>
              <a:buSzTx/>
              <a:buFont typeface="Arial" panose="020B0604020202020204" pitchFamily="34" charset="0"/>
              <a:buChar char="•"/>
              <a:tabLst/>
              <a:defRPr/>
            </a:pPr>
            <a:r>
              <a:rPr lang="en-GB" sz="1000">
                <a:solidFill>
                  <a:srgbClr val="2F2E2F"/>
                </a:solidFill>
                <a:latin typeface="Calibri" panose="020F0502020204030204" pitchFamily="34" charset="0"/>
                <a:ea typeface="ClanPro-News"/>
                <a:cs typeface="ClanPro-News"/>
                <a:hlinkClick r:id="rId10"/>
              </a:rPr>
              <a:t>Healthcare Staffing Programme</a:t>
            </a:r>
            <a:endParaRPr kumimoji="0" lang="en-GB" sz="1000" b="0" i="0" u="none" strike="noStrike" kern="1200" cap="none" spc="0" normalizeH="0" baseline="0" noProof="0">
              <a:ln>
                <a:noFill/>
              </a:ln>
              <a:solidFill>
                <a:srgbClr val="2F2E2F"/>
              </a:solidFill>
              <a:effectLst/>
              <a:uLnTx/>
              <a:uFillTx/>
              <a:latin typeface="Calibri" panose="020F0502020204030204" pitchFamily="34" charset="0"/>
              <a:ea typeface="ClanPro-News"/>
              <a:cs typeface="ClanPro-News"/>
            </a:endParaRPr>
          </a:p>
          <a:p>
            <a:pPr marL="139299" marR="0" lvl="0" indent="-139299" algn="ctr" defTabSz="544196"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00" b="0" i="0" u="none" strike="noStrike" kern="1200" cap="none" spc="0" normalizeH="0" baseline="0" noProof="0">
              <a:ln>
                <a:noFill/>
              </a:ln>
              <a:solidFill>
                <a:srgbClr val="565456"/>
              </a:solidFill>
              <a:effectLst/>
              <a:uLnTx/>
              <a:uFillTx/>
              <a:latin typeface="Calibri"/>
              <a:ea typeface="+mn-ea"/>
              <a:cs typeface="+mn-cs"/>
            </a:endParaRPr>
          </a:p>
        </p:txBody>
      </p:sp>
      <p:sp>
        <p:nvSpPr>
          <p:cNvPr id="11" name="Rectangle 10">
            <a:extLst>
              <a:ext uri="{FF2B5EF4-FFF2-40B4-BE49-F238E27FC236}">
                <a16:creationId xmlns:a16="http://schemas.microsoft.com/office/drawing/2014/main" id="{F441CC01-CD9C-AE94-D027-07F94B3EFB3F}"/>
              </a:ext>
            </a:extLst>
          </p:cNvPr>
          <p:cNvSpPr/>
          <p:nvPr/>
        </p:nvSpPr>
        <p:spPr>
          <a:xfrm>
            <a:off x="446339" y="1157544"/>
            <a:ext cx="1491404" cy="1729530"/>
          </a:xfrm>
          <a:prstGeom prst="rect">
            <a:avLst/>
          </a:prstGeom>
          <a:noFill/>
          <a:ln w="127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544196" rtl="0" eaLnBrk="1" latinLnBrk="0" hangingPunct="1">
              <a:defRPr sz="2142" kern="1200">
                <a:solidFill>
                  <a:schemeClr val="tx1"/>
                </a:solidFill>
                <a:latin typeface="+mn-lt"/>
                <a:ea typeface="+mn-ea"/>
                <a:cs typeface="+mn-cs"/>
              </a:defRPr>
            </a:lvl1pPr>
            <a:lvl2pPr marL="544196" algn="l" defTabSz="544196" rtl="0" eaLnBrk="1" latinLnBrk="0" hangingPunct="1">
              <a:defRPr sz="2142" kern="1200">
                <a:solidFill>
                  <a:schemeClr val="tx1"/>
                </a:solidFill>
                <a:latin typeface="+mn-lt"/>
                <a:ea typeface="+mn-ea"/>
                <a:cs typeface="+mn-cs"/>
              </a:defRPr>
            </a:lvl2pPr>
            <a:lvl3pPr marL="1088392" algn="l" defTabSz="544196" rtl="0" eaLnBrk="1" latinLnBrk="0" hangingPunct="1">
              <a:defRPr sz="2142" kern="1200">
                <a:solidFill>
                  <a:schemeClr val="tx1"/>
                </a:solidFill>
                <a:latin typeface="+mn-lt"/>
                <a:ea typeface="+mn-ea"/>
                <a:cs typeface="+mn-cs"/>
              </a:defRPr>
            </a:lvl3pPr>
            <a:lvl4pPr marL="1632587" algn="l" defTabSz="544196" rtl="0" eaLnBrk="1" latinLnBrk="0" hangingPunct="1">
              <a:defRPr sz="2142" kern="1200">
                <a:solidFill>
                  <a:schemeClr val="tx1"/>
                </a:solidFill>
                <a:latin typeface="+mn-lt"/>
                <a:ea typeface="+mn-ea"/>
                <a:cs typeface="+mn-cs"/>
              </a:defRPr>
            </a:lvl4pPr>
            <a:lvl5pPr marL="2176784" algn="l" defTabSz="544196" rtl="0" eaLnBrk="1" latinLnBrk="0" hangingPunct="1">
              <a:defRPr sz="2142" kern="1200">
                <a:solidFill>
                  <a:schemeClr val="tx1"/>
                </a:solidFill>
                <a:latin typeface="+mn-lt"/>
                <a:ea typeface="+mn-ea"/>
                <a:cs typeface="+mn-cs"/>
              </a:defRPr>
            </a:lvl5pPr>
            <a:lvl6pPr marL="2720979" algn="l" defTabSz="544196" rtl="0" eaLnBrk="1" latinLnBrk="0" hangingPunct="1">
              <a:defRPr sz="2142" kern="1200">
                <a:solidFill>
                  <a:schemeClr val="tx1"/>
                </a:solidFill>
                <a:latin typeface="+mn-lt"/>
                <a:ea typeface="+mn-ea"/>
                <a:cs typeface="+mn-cs"/>
              </a:defRPr>
            </a:lvl6pPr>
            <a:lvl7pPr marL="3265174" algn="l" defTabSz="544196" rtl="0" eaLnBrk="1" latinLnBrk="0" hangingPunct="1">
              <a:defRPr sz="2142" kern="1200">
                <a:solidFill>
                  <a:schemeClr val="tx1"/>
                </a:solidFill>
                <a:latin typeface="+mn-lt"/>
                <a:ea typeface="+mn-ea"/>
                <a:cs typeface="+mn-cs"/>
              </a:defRPr>
            </a:lvl7pPr>
            <a:lvl8pPr marL="3809370" algn="l" defTabSz="544196" rtl="0" eaLnBrk="1" latinLnBrk="0" hangingPunct="1">
              <a:defRPr sz="2142" kern="1200">
                <a:solidFill>
                  <a:schemeClr val="tx1"/>
                </a:solidFill>
                <a:latin typeface="+mn-lt"/>
                <a:ea typeface="+mn-ea"/>
                <a:cs typeface="+mn-cs"/>
              </a:defRPr>
            </a:lvl8pPr>
            <a:lvl9pPr marL="4353566" algn="l" defTabSz="544196" rtl="0" eaLnBrk="1" latinLnBrk="0" hangingPunct="1">
              <a:defRPr sz="2142" kern="1200">
                <a:solidFill>
                  <a:schemeClr val="tx1"/>
                </a:solidFill>
                <a:latin typeface="+mn-lt"/>
                <a:ea typeface="+mn-ea"/>
                <a:cs typeface="+mn-cs"/>
              </a:defRPr>
            </a:lvl9pPr>
          </a:lstStyle>
          <a:p>
            <a:pPr marL="0" marR="0" lvl="0" indent="0" algn="ctr" defTabSz="544196" rtl="0" eaLnBrk="1" fontAlgn="auto" latinLnBrk="0" hangingPunct="1">
              <a:lnSpc>
                <a:spcPct val="120000"/>
              </a:lnSpc>
              <a:spcBef>
                <a:spcPts val="195"/>
              </a:spcBef>
              <a:spcAft>
                <a:spcPts val="0"/>
              </a:spcAft>
              <a:buClrTx/>
              <a:buSzTx/>
              <a:buFontTx/>
              <a:buNone/>
              <a:tabLst/>
              <a:defRPr/>
            </a:pPr>
            <a:r>
              <a:rPr kumimoji="0" lang="en-GB" sz="1000" b="1" i="0" u="none" strike="noStrike" kern="1200" cap="none" spc="0" normalizeH="0" baseline="0" noProof="0">
                <a:ln>
                  <a:noFill/>
                </a:ln>
                <a:solidFill>
                  <a:schemeClr val="tx1">
                    <a:lumMod val="75000"/>
                  </a:schemeClr>
                </a:solidFill>
                <a:effectLst/>
                <a:uLnTx/>
                <a:uFillTx/>
                <a:latin typeface="Calibri" panose="020F0502020204030204" pitchFamily="34" charset="0"/>
                <a:ea typeface="ClanPro-News"/>
                <a:cs typeface="ClanPro-News"/>
              </a:rPr>
              <a:t>Planning for Quality</a:t>
            </a:r>
          </a:p>
          <a:p>
            <a:pPr marL="139299" marR="0" lvl="0" indent="-139299" algn="l" defTabSz="544196" rtl="0" eaLnBrk="1" fontAlgn="auto" latinLnBrk="0" hangingPunct="1">
              <a:lnSpc>
                <a:spcPct val="120000"/>
              </a:lnSpc>
              <a:spcBef>
                <a:spcPts val="195"/>
              </a:spcBef>
              <a:spcAft>
                <a:spcPts val="0"/>
              </a:spcAft>
              <a:buClr>
                <a:schemeClr val="tx2"/>
              </a:buClr>
              <a:buSzTx/>
              <a:buFont typeface="Arial" panose="020B0604020202020204" pitchFamily="34" charset="0"/>
              <a:buChar char="•"/>
              <a:tabLst/>
              <a:defRPr/>
            </a:pPr>
            <a:r>
              <a:rPr kumimoji="0" lang="en-GB" sz="1000" b="0" i="0" u="none" strike="noStrike" kern="1200" cap="none" spc="0" normalizeH="0" baseline="0" noProof="0">
                <a:ln>
                  <a:noFill/>
                </a:ln>
                <a:solidFill>
                  <a:srgbClr val="2F2E2F"/>
                </a:solidFill>
                <a:effectLst/>
                <a:uLnTx/>
                <a:uFillTx/>
                <a:latin typeface="Calibri" panose="020F0502020204030204" pitchFamily="34" charset="0"/>
                <a:ea typeface="ClanPro-News"/>
                <a:cs typeface="ClanPro-News"/>
                <a:hlinkClick r:id="rId11"/>
              </a:rPr>
              <a:t>Ageing and Frailty Standards</a:t>
            </a:r>
            <a:endParaRPr kumimoji="0" lang="en-GB" sz="1000" b="0" i="0" u="none" strike="noStrike" kern="1200" cap="none" spc="0" normalizeH="0" baseline="0" noProof="0">
              <a:ln>
                <a:noFill/>
              </a:ln>
              <a:solidFill>
                <a:srgbClr val="2F2E2F"/>
              </a:solidFill>
              <a:effectLst/>
              <a:uLnTx/>
              <a:uFillTx/>
              <a:latin typeface="Calibri" panose="020F0502020204030204" pitchFamily="34" charset="0"/>
              <a:ea typeface="ClanPro-News"/>
              <a:cs typeface="ClanPro-News"/>
            </a:endParaRPr>
          </a:p>
          <a:p>
            <a:pPr marL="139299" marR="0" lvl="0" indent="-139299" algn="l" defTabSz="544196" rtl="0" eaLnBrk="1" fontAlgn="auto" latinLnBrk="0" hangingPunct="1">
              <a:lnSpc>
                <a:spcPct val="120000"/>
              </a:lnSpc>
              <a:spcBef>
                <a:spcPts val="195"/>
              </a:spcBef>
              <a:spcAft>
                <a:spcPts val="0"/>
              </a:spcAft>
              <a:buClr>
                <a:schemeClr val="tx2"/>
              </a:buClr>
              <a:buSzTx/>
              <a:buFont typeface="Arial" panose="020B0604020202020204" pitchFamily="34" charset="0"/>
              <a:buChar char="•"/>
              <a:tabLst/>
              <a:defRPr/>
            </a:pPr>
            <a:r>
              <a:rPr kumimoji="0" lang="en-US" sz="1000" b="0" i="0" u="sng" strike="noStrike" kern="1200" cap="none" spc="0" normalizeH="0" baseline="0" noProof="0">
                <a:ln>
                  <a:noFill/>
                </a:ln>
                <a:solidFill>
                  <a:srgbClr val="2F2E2F"/>
                </a:solidFill>
                <a:effectLst/>
                <a:uLnTx/>
                <a:uFillTx/>
                <a:latin typeface="Calibri" panose="020F0502020204030204" pitchFamily="34" charset="0"/>
                <a:ea typeface="ClanPro-News"/>
                <a:cs typeface="ClanPro-News"/>
                <a:hlinkClick r:id="rId12"/>
              </a:rPr>
              <a:t>SIGN 168 Assessment, diagnosis, care and support for people with dementia and their carers</a:t>
            </a:r>
            <a:endParaRPr kumimoji="0" lang="en-GB" sz="1000" b="0" i="0" u="none" strike="noStrike" kern="1200" cap="none" spc="0" normalizeH="0" baseline="0" noProof="0">
              <a:ln>
                <a:noFill/>
              </a:ln>
              <a:solidFill>
                <a:srgbClr val="2F2E2F"/>
              </a:solidFill>
              <a:effectLst/>
              <a:uLnTx/>
              <a:uFillTx/>
              <a:latin typeface="Calibri" panose="020F0502020204030204" pitchFamily="34" charset="0"/>
              <a:ea typeface="ClanPro-News"/>
              <a:cs typeface="ClanPro-News"/>
            </a:endParaRPr>
          </a:p>
          <a:p>
            <a:pPr marL="139299" marR="0" lvl="0" indent="-139299" algn="ctr" defTabSz="544196"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00" b="0" i="0" u="none" strike="noStrike" kern="1200" cap="none" spc="0" normalizeH="0" baseline="0" noProof="0">
              <a:ln>
                <a:noFill/>
              </a:ln>
              <a:solidFill>
                <a:srgbClr val="565456"/>
              </a:solidFill>
              <a:effectLst/>
              <a:uLnTx/>
              <a:uFillTx/>
              <a:latin typeface="Calibri"/>
              <a:ea typeface="+mn-ea"/>
              <a:cs typeface="+mn-cs"/>
            </a:endParaRPr>
          </a:p>
        </p:txBody>
      </p:sp>
      <p:sp>
        <p:nvSpPr>
          <p:cNvPr id="3" name="Title 2">
            <a:extLst>
              <a:ext uri="{FF2B5EF4-FFF2-40B4-BE49-F238E27FC236}">
                <a16:creationId xmlns:a16="http://schemas.microsoft.com/office/drawing/2014/main" id="{183E5154-2960-962C-CCB9-0186BEE7ACDA}"/>
              </a:ext>
            </a:extLst>
          </p:cNvPr>
          <p:cNvSpPr>
            <a:spLocks noGrp="1"/>
          </p:cNvSpPr>
          <p:nvPr>
            <p:ph type="title"/>
          </p:nvPr>
        </p:nvSpPr>
        <p:spPr/>
        <p:txBody>
          <a:bodyPr/>
          <a:lstStyle/>
          <a:p>
            <a:r>
              <a:rPr lang="en-GB"/>
              <a:t>Focus on Frailty: quality management system</a:t>
            </a:r>
          </a:p>
        </p:txBody>
      </p:sp>
      <p:sp>
        <p:nvSpPr>
          <p:cNvPr id="4" name="Rectangle 3">
            <a:extLst>
              <a:ext uri="{FF2B5EF4-FFF2-40B4-BE49-F238E27FC236}">
                <a16:creationId xmlns:a16="http://schemas.microsoft.com/office/drawing/2014/main" id="{83DC32F2-632F-194D-AC8C-41EF9B8EB132}"/>
              </a:ext>
            </a:extLst>
          </p:cNvPr>
          <p:cNvSpPr/>
          <p:nvPr/>
        </p:nvSpPr>
        <p:spPr>
          <a:xfrm>
            <a:off x="7010296" y="3806123"/>
            <a:ext cx="1491404" cy="993773"/>
          </a:xfrm>
          <a:prstGeom prst="rect">
            <a:avLst/>
          </a:prstGeom>
          <a:noFill/>
          <a:ln w="12700">
            <a:solidFill>
              <a:schemeClr val="tx2"/>
            </a:solidFill>
          </a:ln>
          <a:effectLst/>
        </p:spPr>
        <p:style>
          <a:lnRef idx="1">
            <a:schemeClr val="accent1"/>
          </a:lnRef>
          <a:fillRef idx="3">
            <a:schemeClr val="accent1"/>
          </a:fillRef>
          <a:effectRef idx="2">
            <a:schemeClr val="accent1"/>
          </a:effectRef>
          <a:fontRef idx="minor">
            <a:schemeClr val="lt1"/>
          </a:fontRef>
        </p:style>
        <p:txBody>
          <a:bodyPr rtlCol="0" anchor="ctr"/>
          <a:lstStyle>
            <a:defPPr>
              <a:defRPr lang="en-US"/>
            </a:defPPr>
            <a:lvl1pPr marL="0" algn="l" defTabSz="544196" rtl="0" eaLnBrk="1" latinLnBrk="0" hangingPunct="1">
              <a:defRPr sz="2142" kern="1200">
                <a:solidFill>
                  <a:schemeClr val="tx1"/>
                </a:solidFill>
                <a:latin typeface="+mn-lt"/>
                <a:ea typeface="+mn-ea"/>
                <a:cs typeface="+mn-cs"/>
              </a:defRPr>
            </a:lvl1pPr>
            <a:lvl2pPr marL="544196" algn="l" defTabSz="544196" rtl="0" eaLnBrk="1" latinLnBrk="0" hangingPunct="1">
              <a:defRPr sz="2142" kern="1200">
                <a:solidFill>
                  <a:schemeClr val="tx1"/>
                </a:solidFill>
                <a:latin typeface="+mn-lt"/>
                <a:ea typeface="+mn-ea"/>
                <a:cs typeface="+mn-cs"/>
              </a:defRPr>
            </a:lvl2pPr>
            <a:lvl3pPr marL="1088392" algn="l" defTabSz="544196" rtl="0" eaLnBrk="1" latinLnBrk="0" hangingPunct="1">
              <a:defRPr sz="2142" kern="1200">
                <a:solidFill>
                  <a:schemeClr val="tx1"/>
                </a:solidFill>
                <a:latin typeface="+mn-lt"/>
                <a:ea typeface="+mn-ea"/>
                <a:cs typeface="+mn-cs"/>
              </a:defRPr>
            </a:lvl3pPr>
            <a:lvl4pPr marL="1632587" algn="l" defTabSz="544196" rtl="0" eaLnBrk="1" latinLnBrk="0" hangingPunct="1">
              <a:defRPr sz="2142" kern="1200">
                <a:solidFill>
                  <a:schemeClr val="tx1"/>
                </a:solidFill>
                <a:latin typeface="+mn-lt"/>
                <a:ea typeface="+mn-ea"/>
                <a:cs typeface="+mn-cs"/>
              </a:defRPr>
            </a:lvl4pPr>
            <a:lvl5pPr marL="2176784" algn="l" defTabSz="544196" rtl="0" eaLnBrk="1" latinLnBrk="0" hangingPunct="1">
              <a:defRPr sz="2142" kern="1200">
                <a:solidFill>
                  <a:schemeClr val="tx1"/>
                </a:solidFill>
                <a:latin typeface="+mn-lt"/>
                <a:ea typeface="+mn-ea"/>
                <a:cs typeface="+mn-cs"/>
              </a:defRPr>
            </a:lvl5pPr>
            <a:lvl6pPr marL="2720979" algn="l" defTabSz="544196" rtl="0" eaLnBrk="1" latinLnBrk="0" hangingPunct="1">
              <a:defRPr sz="2142" kern="1200">
                <a:solidFill>
                  <a:schemeClr val="tx1"/>
                </a:solidFill>
                <a:latin typeface="+mn-lt"/>
                <a:ea typeface="+mn-ea"/>
                <a:cs typeface="+mn-cs"/>
              </a:defRPr>
            </a:lvl6pPr>
            <a:lvl7pPr marL="3265174" algn="l" defTabSz="544196" rtl="0" eaLnBrk="1" latinLnBrk="0" hangingPunct="1">
              <a:defRPr sz="2142" kern="1200">
                <a:solidFill>
                  <a:schemeClr val="tx1"/>
                </a:solidFill>
                <a:latin typeface="+mn-lt"/>
                <a:ea typeface="+mn-ea"/>
                <a:cs typeface="+mn-cs"/>
              </a:defRPr>
            </a:lvl7pPr>
            <a:lvl8pPr marL="3809370" algn="l" defTabSz="544196" rtl="0" eaLnBrk="1" latinLnBrk="0" hangingPunct="1">
              <a:defRPr sz="2142" kern="1200">
                <a:solidFill>
                  <a:schemeClr val="tx1"/>
                </a:solidFill>
                <a:latin typeface="+mn-lt"/>
                <a:ea typeface="+mn-ea"/>
                <a:cs typeface="+mn-cs"/>
              </a:defRPr>
            </a:lvl8pPr>
            <a:lvl9pPr marL="4353566" algn="l" defTabSz="544196" rtl="0" eaLnBrk="1" latinLnBrk="0" hangingPunct="1">
              <a:defRPr sz="2142" kern="1200">
                <a:solidFill>
                  <a:schemeClr val="tx1"/>
                </a:solidFill>
                <a:latin typeface="+mn-lt"/>
                <a:ea typeface="+mn-ea"/>
                <a:cs typeface="+mn-cs"/>
              </a:defRPr>
            </a:lvl9pPr>
          </a:lstStyle>
          <a:p>
            <a:pPr marL="0" marR="0" lvl="0" indent="0" algn="ctr" defTabSz="544196" rtl="0" eaLnBrk="1" fontAlgn="auto" latinLnBrk="0" hangingPunct="1">
              <a:lnSpc>
                <a:spcPct val="120000"/>
              </a:lnSpc>
              <a:spcBef>
                <a:spcPts val="195"/>
              </a:spcBef>
              <a:spcAft>
                <a:spcPts val="0"/>
              </a:spcAft>
              <a:buClrTx/>
              <a:buSzTx/>
              <a:buFontTx/>
              <a:buNone/>
              <a:tabLst/>
              <a:defRPr/>
            </a:pPr>
            <a:r>
              <a:rPr kumimoji="0" lang="en-GB" sz="1000" b="1" i="0" u="none" strike="noStrike" kern="1200" cap="none" spc="0" normalizeH="0" baseline="0" noProof="0">
                <a:ln>
                  <a:noFill/>
                </a:ln>
                <a:solidFill>
                  <a:schemeClr val="tx1">
                    <a:lumMod val="75000"/>
                  </a:schemeClr>
                </a:solidFill>
                <a:effectLst/>
                <a:uLnTx/>
                <a:uFillTx/>
                <a:latin typeface="Calibri" panose="020F0502020204030204" pitchFamily="34" charset="0"/>
                <a:ea typeface="ClanPro-News"/>
                <a:cs typeface="ClanPro-News"/>
              </a:rPr>
              <a:t>Quality assurance</a:t>
            </a:r>
            <a:endParaRPr lang="en-GB" sz="1000" b="1">
              <a:solidFill>
                <a:schemeClr val="tx1">
                  <a:lumMod val="75000"/>
                </a:schemeClr>
              </a:solidFill>
              <a:latin typeface="Calibri" panose="020F0502020204030204" pitchFamily="34" charset="0"/>
              <a:ea typeface="ClanPro-News"/>
              <a:cs typeface="ClanPro-News"/>
            </a:endParaRPr>
          </a:p>
          <a:p>
            <a:pPr marL="171450" marR="0" lvl="0" indent="-171450" defTabSz="544196" rtl="0" eaLnBrk="1" fontAlgn="auto" latinLnBrk="0" hangingPunct="1">
              <a:lnSpc>
                <a:spcPct val="120000"/>
              </a:lnSpc>
              <a:spcBef>
                <a:spcPts val="195"/>
              </a:spcBef>
              <a:spcAft>
                <a:spcPts val="0"/>
              </a:spcAft>
              <a:buClr>
                <a:schemeClr val="tx2"/>
              </a:buClr>
              <a:buSzTx/>
              <a:buFont typeface="Arial" panose="020B0604020202020204" pitchFamily="34" charset="0"/>
              <a:buChar char="•"/>
              <a:tabLst/>
              <a:defRPr/>
            </a:pPr>
            <a:r>
              <a:rPr kumimoji="0" lang="en-GB" sz="1000" i="0" u="none" strike="noStrike" kern="1200" cap="none" spc="0" normalizeH="0" baseline="0" noProof="0">
                <a:ln>
                  <a:noFill/>
                </a:ln>
                <a:solidFill>
                  <a:srgbClr val="565456">
                    <a:lumMod val="50000"/>
                  </a:srgbClr>
                </a:solidFill>
                <a:effectLst/>
                <a:uLnTx/>
                <a:uFillTx/>
                <a:latin typeface="Calibri" panose="020F0502020204030204" pitchFamily="34" charset="0"/>
                <a:ea typeface="ClanPro-News"/>
                <a:cs typeface="ClanPro-News"/>
                <a:hlinkClick r:id="rId13"/>
              </a:rPr>
              <a:t>Safe delivery of care inspections</a:t>
            </a:r>
            <a:endParaRPr kumimoji="0" lang="en-GB" sz="1000" i="0" u="none" strike="noStrike" kern="1200" cap="none" spc="0" normalizeH="0" baseline="0" noProof="0">
              <a:ln>
                <a:noFill/>
              </a:ln>
              <a:solidFill>
                <a:srgbClr val="2F2E2F"/>
              </a:solidFill>
              <a:effectLst/>
              <a:uLnTx/>
              <a:uFillTx/>
              <a:latin typeface="Calibri" panose="020F0502020204030204" pitchFamily="34" charset="0"/>
              <a:ea typeface="ClanPro-News"/>
              <a:cs typeface="ClanPro-News"/>
            </a:endParaRPr>
          </a:p>
          <a:p>
            <a:pPr marL="139299" marR="0" lvl="0" indent="-139299" algn="ctr" defTabSz="544196" rtl="0" eaLnBrk="1" fontAlgn="auto" latinLnBrk="0" hangingPunct="1">
              <a:lnSpc>
                <a:spcPct val="100000"/>
              </a:lnSpc>
              <a:spcBef>
                <a:spcPts val="0"/>
              </a:spcBef>
              <a:spcAft>
                <a:spcPts val="0"/>
              </a:spcAft>
              <a:buClrTx/>
              <a:buSzTx/>
              <a:buFont typeface="Arial" panose="020B0604020202020204" pitchFamily="34" charset="0"/>
              <a:buChar char="•"/>
              <a:tabLst/>
              <a:defRPr/>
            </a:pPr>
            <a:endParaRPr kumimoji="0" lang="en-GB" sz="1000" b="0" i="0" u="none" strike="noStrike" kern="1200" cap="none" spc="0" normalizeH="0" baseline="0" noProof="0">
              <a:ln>
                <a:noFill/>
              </a:ln>
              <a:solidFill>
                <a:srgbClr val="565456"/>
              </a:solidFill>
              <a:effectLst/>
              <a:uLnTx/>
              <a:uFillTx/>
              <a:latin typeface="Calibri"/>
              <a:ea typeface="+mn-ea"/>
              <a:cs typeface="+mn-cs"/>
            </a:endParaRPr>
          </a:p>
        </p:txBody>
      </p:sp>
    </p:spTree>
    <p:extLst>
      <p:ext uri="{BB962C8B-B14F-4D97-AF65-F5344CB8AC3E}">
        <p14:creationId xmlns:p14="http://schemas.microsoft.com/office/powerpoint/2010/main" val="240619845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79B69FC-8DF1-7542-30D7-62A66586B14E}"/>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7712A2CF-A660-9A4D-E245-96E23058B824}"/>
              </a:ext>
            </a:extLst>
          </p:cNvPr>
          <p:cNvSpPr>
            <a:spLocks noGrp="1"/>
          </p:cNvSpPr>
          <p:nvPr>
            <p:ph type="title"/>
          </p:nvPr>
        </p:nvSpPr>
        <p:spPr/>
        <p:txBody>
          <a:bodyPr/>
          <a:lstStyle/>
          <a:p>
            <a:r>
              <a:rPr lang="en-GB"/>
              <a:t>Introductions</a:t>
            </a:r>
          </a:p>
        </p:txBody>
      </p:sp>
      <p:sp>
        <p:nvSpPr>
          <p:cNvPr id="6" name="Content Placeholder 10">
            <a:extLst>
              <a:ext uri="{FF2B5EF4-FFF2-40B4-BE49-F238E27FC236}">
                <a16:creationId xmlns:a16="http://schemas.microsoft.com/office/drawing/2014/main" id="{913C37C6-B49F-22C9-33C2-B656D8478263}"/>
              </a:ext>
            </a:extLst>
          </p:cNvPr>
          <p:cNvSpPr>
            <a:spLocks noGrp="1"/>
          </p:cNvSpPr>
          <p:nvPr>
            <p:ph sz="quarter" idx="12"/>
          </p:nvPr>
        </p:nvSpPr>
        <p:spPr>
          <a:xfrm>
            <a:off x="846391" y="2020252"/>
            <a:ext cx="4114229" cy="1347788"/>
          </a:xfrm>
        </p:spPr>
        <p:txBody>
          <a:bodyPr vert="horz" lIns="0" tIns="0" rIns="0" bIns="0" rtlCol="0" anchor="t">
            <a:noAutofit/>
          </a:bodyPr>
          <a:lstStyle/>
          <a:p>
            <a:pPr marL="0" indent="0" algn="ctr">
              <a:lnSpc>
                <a:spcPct val="110000"/>
              </a:lnSpc>
              <a:spcBef>
                <a:spcPts val="300"/>
              </a:spcBef>
              <a:spcAft>
                <a:spcPts val="300"/>
              </a:spcAft>
              <a:buNone/>
            </a:pPr>
            <a:r>
              <a:rPr lang="en-GB" b="1">
                <a:solidFill>
                  <a:schemeClr val="tx2"/>
                </a:solidFill>
              </a:rPr>
              <a:t>Professor Phyo Kyaw Myint</a:t>
            </a:r>
            <a:endParaRPr lang="en-GB" b="1">
              <a:solidFill>
                <a:schemeClr val="tx2"/>
              </a:solidFill>
              <a:ea typeface="Calibri"/>
              <a:cs typeface="Calibri"/>
            </a:endParaRPr>
          </a:p>
          <a:p>
            <a:pPr marL="0" indent="0" algn="ctr">
              <a:lnSpc>
                <a:spcPct val="110000"/>
              </a:lnSpc>
              <a:spcBef>
                <a:spcPts val="300"/>
              </a:spcBef>
              <a:spcAft>
                <a:spcPts val="300"/>
              </a:spcAft>
              <a:buNone/>
            </a:pPr>
            <a:r>
              <a:rPr lang="en-GB" sz="1600" b="0" i="0">
                <a:effectLst/>
                <a:latin typeface="Calibri"/>
                <a:ea typeface="Calibri"/>
                <a:cs typeface="Calibri"/>
              </a:rPr>
              <a:t>Professor of Old Age Medicine and Honorary Consultant Geriatrician, </a:t>
            </a:r>
            <a:endParaRPr lang="en-GB" sz="1600">
              <a:latin typeface="Calibri"/>
              <a:ea typeface="Calibri"/>
              <a:cs typeface="Calibri"/>
            </a:endParaRPr>
          </a:p>
          <a:p>
            <a:pPr marL="0" indent="0" algn="ctr">
              <a:lnSpc>
                <a:spcPct val="110000"/>
              </a:lnSpc>
              <a:spcBef>
                <a:spcPts val="300"/>
              </a:spcBef>
              <a:spcAft>
                <a:spcPts val="300"/>
              </a:spcAft>
              <a:buNone/>
            </a:pPr>
            <a:r>
              <a:rPr lang="en-GB" sz="1600" b="0" i="0">
                <a:effectLst/>
                <a:latin typeface="Calibri"/>
                <a:ea typeface="Calibri"/>
                <a:cs typeface="Calibri"/>
              </a:rPr>
              <a:t>University of Aberdeen</a:t>
            </a:r>
            <a:r>
              <a:rPr lang="en-GB" sz="1600">
                <a:latin typeface="Calibri"/>
                <a:ea typeface="Calibri"/>
                <a:cs typeface="Calibri"/>
              </a:rPr>
              <a:t> </a:t>
            </a:r>
            <a:endParaRPr lang="en-GB"/>
          </a:p>
        </p:txBody>
      </p:sp>
      <p:pic>
        <p:nvPicPr>
          <p:cNvPr id="2" name="Picture 1" descr="Professor PHYO KYAW MYINT">
            <a:extLst>
              <a:ext uri="{FF2B5EF4-FFF2-40B4-BE49-F238E27FC236}">
                <a16:creationId xmlns:a16="http://schemas.microsoft.com/office/drawing/2014/main" id="{E43F2CB1-0C90-B117-7098-88E6DCFB572B}"/>
              </a:ext>
            </a:extLst>
          </p:cNvPr>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5801439" y="1372266"/>
            <a:ext cx="2113836" cy="2818448"/>
          </a:xfrm>
          <a:prstGeom prst="rect">
            <a:avLst/>
          </a:prstGeom>
          <a:noFill/>
          <a:ln>
            <a:noFill/>
          </a:ln>
        </p:spPr>
      </p:pic>
    </p:spTree>
    <p:extLst>
      <p:ext uri="{BB962C8B-B14F-4D97-AF65-F5344CB8AC3E}">
        <p14:creationId xmlns:p14="http://schemas.microsoft.com/office/powerpoint/2010/main" val="289594989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384291" y="1689759"/>
            <a:ext cx="8445384" cy="1180423"/>
          </a:xfrm>
          <a:prstGeom prst="rect">
            <a:avLst/>
          </a:prstGeom>
        </p:spPr>
        <p:txBody>
          <a:bodyPr lIns="91440" tIns="45720" rIns="91440" bIns="45720" anchor="t" anchorCtr="0">
            <a:noAutofit/>
          </a:bodyPr>
          <a:lstStyle>
            <a:lvl1pPr algn="l" defTabSz="457200" rtl="0" eaLnBrk="1" latinLnBrk="0" hangingPunct="1">
              <a:lnSpc>
                <a:spcPct val="80000"/>
              </a:lnSpc>
              <a:spcBef>
                <a:spcPct val="0"/>
              </a:spcBef>
              <a:buNone/>
              <a:defRPr sz="4800" b="0" u="none" kern="1200" spc="-20" baseline="0">
                <a:solidFill>
                  <a:schemeClr val="bg1"/>
                </a:solidFill>
                <a:uFill>
                  <a:solidFill>
                    <a:srgbClr val="00A2E5"/>
                  </a:solidFill>
                </a:uFill>
                <a:latin typeface="+mj-lt"/>
                <a:ea typeface="+mj-ea"/>
                <a:cs typeface="+mj-cs"/>
              </a:defRPr>
            </a:lvl1pPr>
          </a:lstStyle>
          <a:p>
            <a:pPr>
              <a:defRPr/>
            </a:pPr>
            <a:r>
              <a:rPr kumimoji="0" lang="en-GB" sz="4800" b="0" i="0" u="none" strike="noStrike" kern="1200" cap="none" spc="-20" normalizeH="0" baseline="0" noProof="0">
                <a:ln>
                  <a:noFill/>
                </a:ln>
                <a:solidFill>
                  <a:prstClr val="white"/>
                </a:solidFill>
                <a:effectLst/>
                <a:uLnTx/>
                <a:uFill>
                  <a:solidFill>
                    <a:srgbClr val="00A2E5"/>
                  </a:solidFill>
                </a:uFill>
                <a:latin typeface="Calibri"/>
                <a:ea typeface="+mj-ea"/>
                <a:cs typeface="+mj-cs"/>
              </a:rPr>
              <a:t>Ageing </a:t>
            </a:r>
            <a:r>
              <a:rPr lang="en-GB">
                <a:solidFill>
                  <a:prstClr val="white"/>
                </a:solidFill>
                <a:latin typeface="Calibri"/>
              </a:rPr>
              <a:t>and </a:t>
            </a:r>
            <a:r>
              <a:rPr kumimoji="0" lang="en-GB" sz="4800" b="0" i="0" u="none" strike="noStrike" kern="1200" cap="none" spc="-20" normalizeH="0" baseline="0" noProof="0">
                <a:ln>
                  <a:noFill/>
                </a:ln>
                <a:solidFill>
                  <a:prstClr val="white"/>
                </a:solidFill>
                <a:effectLst/>
                <a:uLnTx/>
                <a:uFill>
                  <a:solidFill>
                    <a:srgbClr val="00A2E5"/>
                  </a:solidFill>
                </a:uFill>
                <a:latin typeface="Calibri"/>
                <a:ea typeface="+mj-ea"/>
                <a:cs typeface="+mj-cs"/>
              </a:rPr>
              <a:t>frailty standards for </a:t>
            </a:r>
          </a:p>
          <a:p>
            <a:pPr marL="0" marR="0" lvl="0" indent="0" algn="l" defTabSz="457200" rtl="0" eaLnBrk="1" fontAlgn="auto" latinLnBrk="0" hangingPunct="1">
              <a:lnSpc>
                <a:spcPct val="80000"/>
              </a:lnSpc>
              <a:spcBef>
                <a:spcPct val="0"/>
              </a:spcBef>
              <a:spcAft>
                <a:spcPts val="0"/>
              </a:spcAft>
              <a:buClrTx/>
              <a:buSzTx/>
              <a:buFontTx/>
              <a:buNone/>
              <a:tabLst/>
              <a:defRPr/>
            </a:pPr>
            <a:r>
              <a:rPr kumimoji="0" lang="en-GB" sz="4800" b="0" i="0" u="none" strike="noStrike" kern="1200" cap="none" spc="-20" normalizeH="0" baseline="0" noProof="0">
                <a:ln>
                  <a:noFill/>
                </a:ln>
                <a:solidFill>
                  <a:prstClr val="white"/>
                </a:solidFill>
                <a:effectLst/>
                <a:uLnTx/>
                <a:uFill>
                  <a:solidFill>
                    <a:srgbClr val="00A2E5"/>
                  </a:solidFill>
                </a:uFill>
                <a:latin typeface="Calibri"/>
                <a:ea typeface="+mj-ea"/>
                <a:cs typeface="+mj-cs"/>
              </a:rPr>
              <a:t>the care of older people </a:t>
            </a:r>
            <a:endParaRPr lang="en-GB" sz="4800" b="0" i="0" u="none" strike="noStrike" kern="1200" cap="none" spc="-20" normalizeH="0" baseline="0" noProof="0">
              <a:ln>
                <a:noFill/>
              </a:ln>
              <a:solidFill>
                <a:prstClr val="white"/>
              </a:solidFill>
              <a:effectLst/>
              <a:uLnTx/>
              <a:uFill>
                <a:solidFill>
                  <a:srgbClr val="00A2E5"/>
                </a:solidFill>
              </a:uFill>
              <a:latin typeface="Calibri"/>
              <a:ea typeface="Calibri"/>
              <a:cs typeface="Calibri"/>
            </a:endParaRPr>
          </a:p>
        </p:txBody>
      </p:sp>
      <p:sp>
        <p:nvSpPr>
          <p:cNvPr id="10" name="Text Placeholder 9"/>
          <p:cNvSpPr txBox="1">
            <a:spLocks/>
          </p:cNvSpPr>
          <p:nvPr/>
        </p:nvSpPr>
        <p:spPr>
          <a:xfrm>
            <a:off x="452554" y="3346639"/>
            <a:ext cx="5719645" cy="607914"/>
          </a:xfrm>
          <a:prstGeom prst="rect">
            <a:avLst/>
          </a:prstGeom>
        </p:spPr>
        <p:txBody>
          <a:bodyPr>
            <a:noAutofit/>
          </a:bodyPr>
          <a:lstStyle>
            <a:lvl1pPr marL="0" indent="0" algn="l" defTabSz="457200" rtl="0" eaLnBrk="1" latinLnBrk="0" hangingPunct="1">
              <a:spcBef>
                <a:spcPts val="0"/>
              </a:spcBef>
              <a:buFont typeface="Arial"/>
              <a:buNone/>
              <a:defRPr sz="2000" kern="1200" baseline="0">
                <a:solidFill>
                  <a:schemeClr val="bg1"/>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4685"/>
                </a:solidFill>
                <a:latin typeface="+mn-lt"/>
                <a:ea typeface="+mn-ea"/>
                <a:cs typeface="+mn-cs"/>
              </a:defRPr>
            </a:lvl2pPr>
            <a:lvl3pPr marL="1143000" indent="-228600" algn="l" defTabSz="457200" rtl="0" eaLnBrk="1" latinLnBrk="0" hangingPunct="1">
              <a:spcBef>
                <a:spcPct val="20000"/>
              </a:spcBef>
              <a:buFont typeface="Arial"/>
              <a:buChar char="•"/>
              <a:defRPr sz="1800" kern="1200">
                <a:solidFill>
                  <a:srgbClr val="004685"/>
                </a:solidFill>
                <a:latin typeface="+mn-lt"/>
                <a:ea typeface="+mn-ea"/>
                <a:cs typeface="+mn-cs"/>
              </a:defRPr>
            </a:lvl3pPr>
            <a:lvl4pPr marL="1600200" indent="-228600" algn="l" defTabSz="457200" rtl="0" eaLnBrk="1" latinLnBrk="0" hangingPunct="1">
              <a:spcBef>
                <a:spcPct val="20000"/>
              </a:spcBef>
              <a:buFont typeface="Arial"/>
              <a:buChar char="–"/>
              <a:defRPr sz="1600" kern="1200">
                <a:solidFill>
                  <a:srgbClr val="004685"/>
                </a:solidFill>
                <a:latin typeface="+mn-lt"/>
                <a:ea typeface="+mn-ea"/>
                <a:cs typeface="+mn-cs"/>
              </a:defRPr>
            </a:lvl4pPr>
            <a:lvl5pPr marL="2057400" indent="-228600" algn="l" defTabSz="457200" rtl="0" eaLnBrk="1" latinLnBrk="0" hangingPunct="1">
              <a:spcBef>
                <a:spcPct val="20000"/>
              </a:spcBef>
              <a:buFont typeface="Arial"/>
              <a:buChar char="»"/>
              <a:defRPr sz="1600" kern="1200">
                <a:solidFill>
                  <a:srgbClr val="004685"/>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90000"/>
              </a:lnSpc>
              <a:spcBef>
                <a:spcPts val="0"/>
              </a:spcBef>
              <a:spcAft>
                <a:spcPts val="0"/>
              </a:spcAft>
              <a:buClrTx/>
              <a:buSzTx/>
              <a:buFont typeface="Arial"/>
              <a:buNone/>
              <a:tabLst/>
              <a:defRPr/>
            </a:pPr>
            <a:r>
              <a:rPr kumimoji="0" lang="en-GB" sz="1800" b="0" i="0" u="none" strike="noStrike" kern="1200" cap="none" spc="0" normalizeH="0" baseline="0" noProof="0">
                <a:ln>
                  <a:noFill/>
                </a:ln>
                <a:solidFill>
                  <a:prstClr val="white"/>
                </a:solidFill>
                <a:effectLst/>
                <a:uLnTx/>
                <a:uFillTx/>
                <a:latin typeface="Calibri"/>
                <a:ea typeface="+mn-ea"/>
                <a:cs typeface="+mn-cs"/>
              </a:rPr>
              <a:t>Professor Phyo Kyaw Myint</a:t>
            </a:r>
          </a:p>
          <a:p>
            <a:pPr marL="0" marR="0" lvl="0" indent="0" algn="l" defTabSz="457200" rtl="0" eaLnBrk="1" fontAlgn="auto" latinLnBrk="0" hangingPunct="1">
              <a:lnSpc>
                <a:spcPct val="90000"/>
              </a:lnSpc>
              <a:spcBef>
                <a:spcPts val="0"/>
              </a:spcBef>
              <a:spcAft>
                <a:spcPts val="0"/>
              </a:spcAft>
              <a:buClrTx/>
              <a:buSzTx/>
              <a:buFont typeface="Arial"/>
              <a:buNone/>
              <a:tabLst/>
              <a:defRPr/>
            </a:pPr>
            <a:r>
              <a:rPr kumimoji="0" lang="en-GB" sz="1800" b="0" i="0" u="none" strike="noStrike" kern="1200" cap="none" spc="0" normalizeH="0" baseline="0" noProof="0">
                <a:ln>
                  <a:noFill/>
                </a:ln>
                <a:solidFill>
                  <a:prstClr val="white"/>
                </a:solidFill>
                <a:effectLst/>
                <a:uLnTx/>
                <a:uFillTx/>
                <a:latin typeface="Calibri"/>
                <a:ea typeface="+mn-ea"/>
                <a:cs typeface="+mn-cs"/>
              </a:rPr>
              <a:t>Co-chair, Ageing and Frailty Standard Development Group</a:t>
            </a:r>
          </a:p>
        </p:txBody>
      </p:sp>
      <p:pic>
        <p:nvPicPr>
          <p:cNvPr id="11" name="Picture 10" descr="Healthcare Improvement Scotland logo"/>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52555" y="473645"/>
            <a:ext cx="2053480" cy="618334"/>
          </a:xfrm>
          <a:prstGeom prst="rect">
            <a:avLst/>
          </a:prstGeom>
        </p:spPr>
      </p:pic>
      <p:pic>
        <p:nvPicPr>
          <p:cNvPr id="7" name="Picture 6" descr="NHS Scotland logo"/>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013924" y="4170175"/>
            <a:ext cx="655489" cy="432000"/>
          </a:xfrm>
          <a:prstGeom prst="rect">
            <a:avLst/>
          </a:prstGeom>
        </p:spPr>
      </p:pic>
      <p:sp>
        <p:nvSpPr>
          <p:cNvPr id="6" name="Text Placeholder 9"/>
          <p:cNvSpPr txBox="1">
            <a:spLocks/>
          </p:cNvSpPr>
          <p:nvPr/>
        </p:nvSpPr>
        <p:spPr>
          <a:xfrm>
            <a:off x="384291" y="4431011"/>
            <a:ext cx="4702614" cy="171164"/>
          </a:xfrm>
          <a:prstGeom prst="rect">
            <a:avLst/>
          </a:prstGeom>
        </p:spPr>
        <p:txBody>
          <a:bodyPr>
            <a:noAutofit/>
          </a:bodyPr>
          <a:lstStyle>
            <a:lvl1pPr marL="0" indent="0" algn="l" defTabSz="457200" rtl="0" eaLnBrk="1" latinLnBrk="0" hangingPunct="1">
              <a:lnSpc>
                <a:spcPct val="90000"/>
              </a:lnSpc>
              <a:spcBef>
                <a:spcPts val="0"/>
              </a:spcBef>
              <a:buFont typeface="Arial"/>
              <a:buNone/>
              <a:defRPr sz="1400" kern="1200" baseline="0">
                <a:solidFill>
                  <a:schemeClr val="bg1"/>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4685"/>
                </a:solidFill>
                <a:latin typeface="+mn-lt"/>
                <a:ea typeface="+mn-ea"/>
                <a:cs typeface="+mn-cs"/>
              </a:defRPr>
            </a:lvl2pPr>
            <a:lvl3pPr marL="1143000" indent="-228600" algn="l" defTabSz="457200" rtl="0" eaLnBrk="1" latinLnBrk="0" hangingPunct="1">
              <a:spcBef>
                <a:spcPct val="20000"/>
              </a:spcBef>
              <a:buFont typeface="Arial"/>
              <a:buChar char="•"/>
              <a:defRPr sz="1800" kern="1200">
                <a:solidFill>
                  <a:srgbClr val="004685"/>
                </a:solidFill>
                <a:latin typeface="+mn-lt"/>
                <a:ea typeface="+mn-ea"/>
                <a:cs typeface="+mn-cs"/>
              </a:defRPr>
            </a:lvl3pPr>
            <a:lvl4pPr marL="1600200" indent="-228600" algn="l" defTabSz="457200" rtl="0" eaLnBrk="1" latinLnBrk="0" hangingPunct="1">
              <a:spcBef>
                <a:spcPct val="20000"/>
              </a:spcBef>
              <a:buFont typeface="Arial"/>
              <a:buChar char="–"/>
              <a:defRPr sz="1600" kern="1200">
                <a:solidFill>
                  <a:srgbClr val="004685"/>
                </a:solidFill>
                <a:latin typeface="+mn-lt"/>
                <a:ea typeface="+mn-ea"/>
                <a:cs typeface="+mn-cs"/>
              </a:defRPr>
            </a:lvl4pPr>
            <a:lvl5pPr marL="2057400" indent="-228600" algn="l" defTabSz="457200" rtl="0" eaLnBrk="1" latinLnBrk="0" hangingPunct="1">
              <a:spcBef>
                <a:spcPct val="20000"/>
              </a:spcBef>
              <a:buFont typeface="Arial"/>
              <a:buChar char="»"/>
              <a:defRPr sz="1600" kern="1200">
                <a:solidFill>
                  <a:srgbClr val="004685"/>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90000"/>
              </a:lnSpc>
              <a:spcBef>
                <a:spcPts val="0"/>
              </a:spcBef>
              <a:spcAft>
                <a:spcPts val="0"/>
              </a:spcAft>
              <a:buClrTx/>
              <a:buSzTx/>
              <a:buFont typeface="Arial"/>
              <a:buNone/>
              <a:tabLst/>
              <a:defRPr/>
            </a:pPr>
            <a:r>
              <a:rPr kumimoji="0" lang="en-US" sz="1100" b="0" i="0" u="none" strike="noStrike" kern="1200" cap="none" spc="0" normalizeH="0" baseline="0" noProof="0">
                <a:ln>
                  <a:noFill/>
                </a:ln>
                <a:solidFill>
                  <a:prstClr val="white"/>
                </a:solidFill>
                <a:effectLst/>
                <a:uLnTx/>
                <a:uFillTx/>
                <a:latin typeface="Calibri"/>
                <a:ea typeface="+mn-ea"/>
                <a:cs typeface="+mn-cs"/>
              </a:rPr>
              <a:t>Leading quality health and care for Scotland</a:t>
            </a:r>
            <a:endParaRPr kumimoji="0" lang="en-GB" sz="1100" b="0" i="0" u="none" strike="noStrike" kern="1200" cap="none" spc="0" normalizeH="0" baseline="0" noProof="0">
              <a:ln>
                <a:noFill/>
              </a:ln>
              <a:solidFill>
                <a:prstClr val="white"/>
              </a:solidFill>
              <a:effectLst/>
              <a:uLnTx/>
              <a:uFillTx/>
              <a:latin typeface="Calibri"/>
              <a:ea typeface="+mn-ea"/>
              <a:cs typeface="+mn-cs"/>
            </a:endParaRPr>
          </a:p>
        </p:txBody>
      </p:sp>
    </p:spTree>
    <p:extLst>
      <p:ext uri="{BB962C8B-B14F-4D97-AF65-F5344CB8AC3E}">
        <p14:creationId xmlns:p14="http://schemas.microsoft.com/office/powerpoint/2010/main" val="75873724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GB"/>
              <a:t>Setting the scene </a:t>
            </a:r>
          </a:p>
        </p:txBody>
      </p:sp>
      <p:sp>
        <p:nvSpPr>
          <p:cNvPr id="4" name="Picture Placeholder 3">
            <a:extLst>
              <a:ext uri="{FF2B5EF4-FFF2-40B4-BE49-F238E27FC236}">
                <a16:creationId xmlns:a16="http://schemas.microsoft.com/office/drawing/2014/main" id="{7C7CC594-5A86-2AFB-E04C-E5BBEF57439D}"/>
              </a:ext>
            </a:extLst>
          </p:cNvPr>
          <p:cNvSpPr>
            <a:spLocks noGrp="1"/>
          </p:cNvSpPr>
          <p:nvPr>
            <p:ph type="pic" sz="quarter" idx="11"/>
          </p:nvPr>
        </p:nvSpPr>
        <p:spPr>
          <a:xfrm>
            <a:off x="5246172" y="2807439"/>
            <a:ext cx="3578225" cy="2334575"/>
          </a:xfrm>
        </p:spPr>
        <p:txBody>
          <a:bodyPr>
            <a:normAutofit/>
          </a:bodyPr>
          <a:lstStyle/>
          <a:p>
            <a:endParaRPr lang="en-GB"/>
          </a:p>
          <a:p>
            <a:pPr algn="l"/>
            <a:r>
              <a:rPr lang="en-GB" sz="1400" b="1"/>
              <a:t>Process</a:t>
            </a:r>
            <a:endParaRPr lang="en-GB" sz="1400" b="1">
              <a:ea typeface="Calibri"/>
              <a:cs typeface="Calibri"/>
            </a:endParaRPr>
          </a:p>
          <a:p>
            <a:pPr marL="285750" indent="-285750" algn="l">
              <a:buClr>
                <a:schemeClr val="tx2"/>
              </a:buClr>
              <a:buFont typeface="Arial" panose="020B0604020202020204" pitchFamily="34" charset="0"/>
              <a:buChar char="•"/>
            </a:pPr>
            <a:r>
              <a:rPr lang="en-GB" sz="1400"/>
              <a:t>Scoping exercise (report published in Nov 2023)</a:t>
            </a:r>
            <a:endParaRPr lang="en-GB" sz="1400">
              <a:ea typeface="Calibri"/>
              <a:cs typeface="Calibri"/>
            </a:endParaRPr>
          </a:p>
          <a:p>
            <a:pPr marL="285750" indent="-285750" algn="l">
              <a:buClr>
                <a:schemeClr val="tx2"/>
              </a:buClr>
              <a:buFont typeface="Arial" panose="020B0604020202020204" pitchFamily="34" charset="0"/>
              <a:buChar char="•"/>
            </a:pPr>
            <a:r>
              <a:rPr lang="en-GB" sz="1400"/>
              <a:t>Standard development group and the steering group (multi-agency, multi stakeholders)</a:t>
            </a:r>
            <a:endParaRPr lang="en-GB" sz="1400">
              <a:ea typeface="Calibri"/>
              <a:cs typeface="Calibri"/>
            </a:endParaRPr>
          </a:p>
          <a:p>
            <a:pPr marL="285750" indent="-285750" algn="l">
              <a:buClr>
                <a:schemeClr val="tx2"/>
              </a:buClr>
              <a:buFont typeface="Arial" panose="020B0604020202020204" pitchFamily="34" charset="0"/>
              <a:buChar char="•"/>
            </a:pPr>
            <a:r>
              <a:rPr lang="en-GB" sz="1400"/>
              <a:t>Draft version </a:t>
            </a:r>
            <a:r>
              <a:rPr lang="en-GB" sz="1400">
                <a:sym typeface="Wingdings" panose="05000000000000000000" pitchFamily="2" charset="2"/>
              </a:rPr>
              <a:t></a:t>
            </a:r>
            <a:r>
              <a:rPr lang="en-GB" sz="1400"/>
              <a:t>Feedback and comments </a:t>
            </a:r>
            <a:r>
              <a:rPr lang="en-GB" sz="1400">
                <a:sym typeface="Wingdings" panose="05000000000000000000" pitchFamily="2" charset="2"/>
              </a:rPr>
              <a:t></a:t>
            </a:r>
            <a:r>
              <a:rPr lang="en-GB" sz="1400"/>
              <a:t> Final version November 2024</a:t>
            </a:r>
            <a:endParaRPr lang="en-GB" sz="1400">
              <a:ea typeface="Calibri"/>
              <a:cs typeface="Calibri"/>
            </a:endParaRPr>
          </a:p>
          <a:p>
            <a:endParaRPr lang="en-GB"/>
          </a:p>
        </p:txBody>
      </p:sp>
      <p:sp>
        <p:nvSpPr>
          <p:cNvPr id="6" name="Content Placeholder 10"/>
          <p:cNvSpPr>
            <a:spLocks noGrp="1"/>
          </p:cNvSpPr>
          <p:nvPr>
            <p:ph sz="quarter" idx="12"/>
          </p:nvPr>
        </p:nvSpPr>
        <p:spPr>
          <a:xfrm>
            <a:off x="142876" y="1266824"/>
            <a:ext cx="4743450" cy="3743325"/>
          </a:xfrm>
        </p:spPr>
        <p:txBody>
          <a:bodyPr vert="horz" lIns="0" tIns="0" rIns="0" bIns="0" rtlCol="0" anchor="t">
            <a:noAutofit/>
          </a:bodyPr>
          <a:lstStyle/>
          <a:p>
            <a:pPr>
              <a:spcBef>
                <a:spcPts val="0"/>
              </a:spcBef>
              <a:spcAft>
                <a:spcPts val="600"/>
              </a:spcAft>
            </a:pPr>
            <a:r>
              <a:rPr lang="en-GB" sz="1400"/>
              <a:t>Care of Older People in Hospital standards in 2015.</a:t>
            </a:r>
          </a:p>
          <a:p>
            <a:pPr>
              <a:spcBef>
                <a:spcPts val="0"/>
              </a:spcBef>
              <a:spcAft>
                <a:spcPts val="600"/>
              </a:spcAft>
            </a:pPr>
            <a:r>
              <a:rPr lang="en-GB" sz="1400"/>
              <a:t>Recent focus on the integrated care of people with age related frailty.</a:t>
            </a:r>
            <a:endParaRPr lang="en-GB" sz="1400">
              <a:ea typeface="Calibri"/>
              <a:cs typeface="Calibri"/>
            </a:endParaRPr>
          </a:p>
          <a:p>
            <a:pPr>
              <a:spcBef>
                <a:spcPts val="0"/>
              </a:spcBef>
              <a:spcAft>
                <a:spcPts val="600"/>
              </a:spcAft>
            </a:pPr>
            <a:r>
              <a:rPr lang="en-GB" sz="1400" b="1"/>
              <a:t>Scottish Care of Older People National Audits </a:t>
            </a:r>
            <a:r>
              <a:rPr lang="en-GB" sz="1400"/>
              <a:t>(</a:t>
            </a:r>
            <a:r>
              <a:rPr lang="en-GB" sz="1400">
                <a:hlinkClick r:id="rId3"/>
              </a:rPr>
              <a:t>www.bgs.org.uk/scoop</a:t>
            </a:r>
            <a:r>
              <a:rPr lang="en-GB" sz="1400"/>
              <a:t>), suggest that health inequalities exist in Scotland. </a:t>
            </a:r>
            <a:endParaRPr lang="en-GB" sz="1400">
              <a:ea typeface="Calibri"/>
              <a:cs typeface="Calibri"/>
            </a:endParaRPr>
          </a:p>
          <a:p>
            <a:pPr>
              <a:spcBef>
                <a:spcPts val="0"/>
              </a:spcBef>
              <a:spcAft>
                <a:spcPts val="600"/>
              </a:spcAft>
            </a:pPr>
            <a:r>
              <a:rPr lang="en-GB" sz="1400"/>
              <a:t>British Geriatrics Society </a:t>
            </a:r>
            <a:r>
              <a:rPr lang="en-GB" sz="1400">
                <a:hlinkClick r:id="rId4"/>
              </a:rPr>
              <a:t>Joining the dots</a:t>
            </a:r>
            <a:r>
              <a:rPr lang="en-GB" sz="1400"/>
              <a:t>, a blueprint for preventing and managing frailty in older people, sets out how organisations taking on responsibility for integrated health and social care services can organise their services to best meet the needs of the older people within their communities. The document puts an emphasis on promotion of wellbeing, integrated responses, proactive care planning and support at all stages transition from health to death. </a:t>
            </a:r>
            <a:endParaRPr lang="en-GB" sz="1400">
              <a:ea typeface="Calibri"/>
              <a:cs typeface="Calibri"/>
            </a:endParaRPr>
          </a:p>
          <a:p>
            <a:pPr marL="0" indent="0">
              <a:spcBef>
                <a:spcPts val="0"/>
              </a:spcBef>
              <a:spcAft>
                <a:spcPts val="600"/>
              </a:spcAft>
              <a:buNone/>
            </a:pPr>
            <a:endParaRPr lang="en-GB" sz="1600"/>
          </a:p>
          <a:p>
            <a:pPr marL="0" indent="0">
              <a:spcBef>
                <a:spcPts val="0"/>
              </a:spcBef>
              <a:spcAft>
                <a:spcPts val="600"/>
              </a:spcAft>
              <a:buNone/>
            </a:pPr>
            <a:r>
              <a:rPr lang="en-GB" sz="1600"/>
              <a:t> </a:t>
            </a:r>
            <a:endParaRPr lang="en-GB" sz="1600">
              <a:ea typeface="Calibri"/>
              <a:cs typeface="Calibri"/>
            </a:endParaRPr>
          </a:p>
          <a:p>
            <a:pPr marL="0" indent="0">
              <a:spcBef>
                <a:spcPts val="0"/>
              </a:spcBef>
              <a:spcAft>
                <a:spcPts val="600"/>
              </a:spcAft>
              <a:buNone/>
            </a:pPr>
            <a:br>
              <a:rPr lang="en-GB" sz="1600"/>
            </a:br>
            <a:endParaRPr lang="en-GB" sz="1600"/>
          </a:p>
          <a:p>
            <a:pPr marL="0" indent="0">
              <a:spcBef>
                <a:spcPts val="0"/>
              </a:spcBef>
              <a:spcAft>
                <a:spcPts val="600"/>
              </a:spcAft>
              <a:buNone/>
            </a:pPr>
            <a:endParaRPr lang="en-GB" sz="1600"/>
          </a:p>
        </p:txBody>
      </p:sp>
      <p:pic>
        <p:nvPicPr>
          <p:cNvPr id="3" name="Picture 2">
            <a:extLst>
              <a:ext uri="{FF2B5EF4-FFF2-40B4-BE49-F238E27FC236}">
                <a16:creationId xmlns:a16="http://schemas.microsoft.com/office/drawing/2014/main" id="{D05CC3C9-997A-A5EB-369D-6099F66FCA5E}"/>
              </a:ext>
            </a:extLst>
          </p:cNvPr>
          <p:cNvPicPr>
            <a:picLocks noChangeAspect="1"/>
          </p:cNvPicPr>
          <p:nvPr/>
        </p:nvPicPr>
        <p:blipFill>
          <a:blip r:embed="rId5"/>
          <a:stretch>
            <a:fillRect/>
          </a:stretch>
        </p:blipFill>
        <p:spPr>
          <a:xfrm>
            <a:off x="6836475" y="524018"/>
            <a:ext cx="1971675" cy="2614468"/>
          </a:xfrm>
          <a:prstGeom prst="rect">
            <a:avLst/>
          </a:prstGeom>
        </p:spPr>
      </p:pic>
    </p:spTree>
    <p:extLst>
      <p:ext uri="{BB962C8B-B14F-4D97-AF65-F5344CB8AC3E}">
        <p14:creationId xmlns:p14="http://schemas.microsoft.com/office/powerpoint/2010/main" val="50033373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GB"/>
              <a:t>Principles</a:t>
            </a:r>
          </a:p>
        </p:txBody>
      </p:sp>
      <p:sp>
        <p:nvSpPr>
          <p:cNvPr id="4" name="Content Placeholder 3">
            <a:extLst>
              <a:ext uri="{FF2B5EF4-FFF2-40B4-BE49-F238E27FC236}">
                <a16:creationId xmlns:a16="http://schemas.microsoft.com/office/drawing/2014/main" id="{3008AE3F-E0CB-EB4A-766F-4524780EB6C9}"/>
              </a:ext>
            </a:extLst>
          </p:cNvPr>
          <p:cNvSpPr>
            <a:spLocks noGrp="1"/>
          </p:cNvSpPr>
          <p:nvPr>
            <p:ph sz="quarter" idx="12"/>
          </p:nvPr>
        </p:nvSpPr>
        <p:spPr>
          <a:xfrm>
            <a:off x="159375" y="1036741"/>
            <a:ext cx="8665275" cy="3390900"/>
          </a:xfrm>
        </p:spPr>
        <p:txBody>
          <a:bodyPr vert="horz" lIns="0" tIns="0" rIns="0" bIns="0" rtlCol="0" anchor="t">
            <a:noAutofit/>
          </a:bodyPr>
          <a:lstStyle/>
          <a:p>
            <a:r>
              <a:rPr lang="en-GB" sz="2000"/>
              <a:t>Advancing equality, promoting diversity and </a:t>
            </a:r>
          </a:p>
          <a:p>
            <a:pPr marL="0" indent="0">
              <a:buNone/>
            </a:pPr>
            <a:r>
              <a:rPr lang="en-GB" sz="2000"/>
              <a:t>      championing human rights.</a:t>
            </a:r>
            <a:endParaRPr lang="en-GB" sz="2000">
              <a:ea typeface="Calibri"/>
              <a:cs typeface="Calibri"/>
            </a:endParaRPr>
          </a:p>
          <a:p>
            <a:r>
              <a:rPr lang="en-GB" sz="2000"/>
              <a:t>Tackle inequalities and enhance improvements for everyone.</a:t>
            </a:r>
            <a:endParaRPr lang="en-GB" sz="2000">
              <a:ea typeface="Calibri"/>
              <a:cs typeface="Calibri"/>
            </a:endParaRPr>
          </a:p>
          <a:p>
            <a:r>
              <a:rPr lang="en-GB" sz="2000"/>
              <a:t>Evidence-informed, reflect practice and policy.</a:t>
            </a:r>
            <a:endParaRPr lang="en-GB" sz="2000">
              <a:ea typeface="Calibri"/>
              <a:cs typeface="Calibri"/>
            </a:endParaRPr>
          </a:p>
          <a:p>
            <a:r>
              <a:rPr lang="en-GB" sz="2000"/>
              <a:t>Consensus-based.</a:t>
            </a:r>
            <a:endParaRPr lang="en-GB" sz="2000">
              <a:ea typeface="Calibri"/>
              <a:cs typeface="Calibri"/>
            </a:endParaRPr>
          </a:p>
          <a:p>
            <a:r>
              <a:rPr lang="en-GB" sz="2000"/>
              <a:t>Robust governance mechanisms.</a:t>
            </a:r>
            <a:endParaRPr lang="en-GB" sz="2000">
              <a:ea typeface="Calibri"/>
              <a:cs typeface="Calibri"/>
            </a:endParaRPr>
          </a:p>
          <a:p>
            <a:r>
              <a:rPr lang="en-GB" sz="2000"/>
              <a:t>Bias is minimised.</a:t>
            </a:r>
            <a:endParaRPr lang="en-GB" sz="2000">
              <a:ea typeface="Calibri"/>
              <a:cs typeface="Calibri"/>
            </a:endParaRPr>
          </a:p>
          <a:p>
            <a:r>
              <a:rPr lang="en-GB" sz="2000"/>
              <a:t>Open and transparent.</a:t>
            </a:r>
            <a:endParaRPr lang="en-GB" sz="2000">
              <a:ea typeface="Calibri"/>
              <a:cs typeface="Calibri"/>
            </a:endParaRPr>
          </a:p>
          <a:p>
            <a:endParaRPr lang="en-GB"/>
          </a:p>
        </p:txBody>
      </p:sp>
      <p:pic>
        <p:nvPicPr>
          <p:cNvPr id="5" name="Picture 4">
            <a:extLst>
              <a:ext uri="{FF2B5EF4-FFF2-40B4-BE49-F238E27FC236}">
                <a16:creationId xmlns:a16="http://schemas.microsoft.com/office/drawing/2014/main" id="{7F78B662-9F53-AB43-8879-551656B98547}"/>
              </a:ext>
            </a:extLst>
          </p:cNvPr>
          <p:cNvPicPr>
            <a:picLocks noChangeAspect="1"/>
          </p:cNvPicPr>
          <p:nvPr/>
        </p:nvPicPr>
        <p:blipFill>
          <a:blip r:embed="rId3"/>
          <a:stretch>
            <a:fillRect/>
          </a:stretch>
        </p:blipFill>
        <p:spPr>
          <a:xfrm>
            <a:off x="2198289" y="4170053"/>
            <a:ext cx="1006703" cy="841004"/>
          </a:xfrm>
          <a:prstGeom prst="rect">
            <a:avLst/>
          </a:prstGeom>
        </p:spPr>
      </p:pic>
      <p:pic>
        <p:nvPicPr>
          <p:cNvPr id="6" name="Picture 5">
            <a:extLst>
              <a:ext uri="{FF2B5EF4-FFF2-40B4-BE49-F238E27FC236}">
                <a16:creationId xmlns:a16="http://schemas.microsoft.com/office/drawing/2014/main" id="{3987F537-EC39-1008-CB56-111C89D2318B}"/>
              </a:ext>
            </a:extLst>
          </p:cNvPr>
          <p:cNvPicPr>
            <a:picLocks noChangeAspect="1"/>
          </p:cNvPicPr>
          <p:nvPr/>
        </p:nvPicPr>
        <p:blipFill>
          <a:blip r:embed="rId4"/>
          <a:stretch>
            <a:fillRect/>
          </a:stretch>
        </p:blipFill>
        <p:spPr>
          <a:xfrm>
            <a:off x="7738137" y="4104780"/>
            <a:ext cx="971551" cy="971551"/>
          </a:xfrm>
          <a:prstGeom prst="rect">
            <a:avLst/>
          </a:prstGeom>
        </p:spPr>
      </p:pic>
      <p:sp>
        <p:nvSpPr>
          <p:cNvPr id="7" name="AutoShape 2" descr="Meeting icon">
            <a:extLst>
              <a:ext uri="{FF2B5EF4-FFF2-40B4-BE49-F238E27FC236}">
                <a16:creationId xmlns:a16="http://schemas.microsoft.com/office/drawing/2014/main" id="{3CFF6BF0-B208-FCBE-4EEE-606037765BF7}"/>
              </a:ext>
            </a:extLst>
          </p:cNvPr>
          <p:cNvSpPr>
            <a:spLocks noChangeAspect="1" noChangeArrowheads="1"/>
          </p:cNvSpPr>
          <p:nvPr/>
        </p:nvSpPr>
        <p:spPr bwMode="auto">
          <a:xfrm>
            <a:off x="4419600" y="24193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565456"/>
              </a:solidFill>
              <a:effectLst/>
              <a:uLnTx/>
              <a:uFillTx/>
              <a:latin typeface="Calibri"/>
              <a:ea typeface="+mn-ea"/>
              <a:cs typeface="+mn-cs"/>
            </a:endParaRPr>
          </a:p>
        </p:txBody>
      </p:sp>
      <p:sp>
        <p:nvSpPr>
          <p:cNvPr id="8" name="AutoShape 4" descr="Meeting icon">
            <a:extLst>
              <a:ext uri="{FF2B5EF4-FFF2-40B4-BE49-F238E27FC236}">
                <a16:creationId xmlns:a16="http://schemas.microsoft.com/office/drawing/2014/main" id="{2F36A349-6EBE-1115-2F0D-7BC499936192}"/>
              </a:ext>
            </a:extLst>
          </p:cNvPr>
          <p:cNvSpPr>
            <a:spLocks noChangeAspect="1" noChangeArrowheads="1"/>
          </p:cNvSpPr>
          <p:nvPr/>
        </p:nvSpPr>
        <p:spPr bwMode="auto">
          <a:xfrm>
            <a:off x="4572000" y="25717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565456"/>
              </a:solidFill>
              <a:effectLst/>
              <a:uLnTx/>
              <a:uFillTx/>
              <a:latin typeface="Calibri"/>
              <a:ea typeface="+mn-ea"/>
              <a:cs typeface="+mn-cs"/>
            </a:endParaRPr>
          </a:p>
        </p:txBody>
      </p:sp>
      <p:sp>
        <p:nvSpPr>
          <p:cNvPr id="10" name="AutoShape 6" descr="Meeting icon">
            <a:extLst>
              <a:ext uri="{FF2B5EF4-FFF2-40B4-BE49-F238E27FC236}">
                <a16:creationId xmlns:a16="http://schemas.microsoft.com/office/drawing/2014/main" id="{77CCE554-C477-F307-556A-E078C50BDB95}"/>
              </a:ext>
            </a:extLst>
          </p:cNvPr>
          <p:cNvSpPr>
            <a:spLocks noChangeAspect="1" noChangeArrowheads="1"/>
          </p:cNvSpPr>
          <p:nvPr/>
        </p:nvSpPr>
        <p:spPr bwMode="auto">
          <a:xfrm>
            <a:off x="4724400" y="27241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565456"/>
              </a:solidFill>
              <a:effectLst/>
              <a:uLnTx/>
              <a:uFillTx/>
              <a:latin typeface="Calibri"/>
              <a:ea typeface="+mn-ea"/>
              <a:cs typeface="+mn-cs"/>
            </a:endParaRPr>
          </a:p>
        </p:txBody>
      </p:sp>
      <p:sp>
        <p:nvSpPr>
          <p:cNvPr id="13" name="AutoShape 10" descr="Meeting icon">
            <a:extLst>
              <a:ext uri="{FF2B5EF4-FFF2-40B4-BE49-F238E27FC236}">
                <a16:creationId xmlns:a16="http://schemas.microsoft.com/office/drawing/2014/main" id="{108FDD9E-D565-0183-7A56-B8C444D13C98}"/>
              </a:ext>
            </a:extLst>
          </p:cNvPr>
          <p:cNvSpPr>
            <a:spLocks noChangeAspect="1" noChangeArrowheads="1"/>
          </p:cNvSpPr>
          <p:nvPr/>
        </p:nvSpPr>
        <p:spPr bwMode="auto">
          <a:xfrm>
            <a:off x="4876800" y="287655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565456"/>
              </a:solidFill>
              <a:effectLst/>
              <a:uLnTx/>
              <a:uFillTx/>
              <a:latin typeface="Calibri"/>
              <a:ea typeface="+mn-ea"/>
              <a:cs typeface="+mn-cs"/>
            </a:endParaRPr>
          </a:p>
        </p:txBody>
      </p:sp>
      <p:pic>
        <p:nvPicPr>
          <p:cNvPr id="16" name="Picture 15">
            <a:extLst>
              <a:ext uri="{FF2B5EF4-FFF2-40B4-BE49-F238E27FC236}">
                <a16:creationId xmlns:a16="http://schemas.microsoft.com/office/drawing/2014/main" id="{846CD997-C213-2E01-02FE-9D4743A03BA6}"/>
              </a:ext>
            </a:extLst>
          </p:cNvPr>
          <p:cNvPicPr>
            <a:picLocks noChangeAspect="1"/>
          </p:cNvPicPr>
          <p:nvPr/>
        </p:nvPicPr>
        <p:blipFill>
          <a:blip r:embed="rId5"/>
          <a:stretch>
            <a:fillRect/>
          </a:stretch>
        </p:blipFill>
        <p:spPr>
          <a:xfrm>
            <a:off x="551901" y="4170053"/>
            <a:ext cx="841005" cy="841005"/>
          </a:xfrm>
          <a:prstGeom prst="rect">
            <a:avLst/>
          </a:prstGeom>
        </p:spPr>
      </p:pic>
      <p:pic>
        <p:nvPicPr>
          <p:cNvPr id="2" name="Picture 1">
            <a:extLst>
              <a:ext uri="{FF2B5EF4-FFF2-40B4-BE49-F238E27FC236}">
                <a16:creationId xmlns:a16="http://schemas.microsoft.com/office/drawing/2014/main" id="{15ADF970-E0A8-B4E1-1541-2FCEFF4EE270}"/>
              </a:ext>
            </a:extLst>
          </p:cNvPr>
          <p:cNvPicPr>
            <a:picLocks noChangeAspect="1"/>
          </p:cNvPicPr>
          <p:nvPr/>
        </p:nvPicPr>
        <p:blipFill>
          <a:blip r:embed="rId6"/>
          <a:stretch>
            <a:fillRect/>
          </a:stretch>
        </p:blipFill>
        <p:spPr>
          <a:xfrm>
            <a:off x="4091939" y="4104780"/>
            <a:ext cx="971550" cy="971550"/>
          </a:xfrm>
          <a:prstGeom prst="rect">
            <a:avLst/>
          </a:prstGeom>
        </p:spPr>
      </p:pic>
      <p:pic>
        <p:nvPicPr>
          <p:cNvPr id="3" name="Picture 2">
            <a:extLst>
              <a:ext uri="{FF2B5EF4-FFF2-40B4-BE49-F238E27FC236}">
                <a16:creationId xmlns:a16="http://schemas.microsoft.com/office/drawing/2014/main" id="{294E3267-FAF7-9836-BC24-A23130467BE6}"/>
              </a:ext>
            </a:extLst>
          </p:cNvPr>
          <p:cNvPicPr>
            <a:picLocks noChangeAspect="1"/>
          </p:cNvPicPr>
          <p:nvPr/>
        </p:nvPicPr>
        <p:blipFill>
          <a:blip r:embed="rId7"/>
          <a:stretch>
            <a:fillRect/>
          </a:stretch>
        </p:blipFill>
        <p:spPr>
          <a:xfrm>
            <a:off x="5982442" y="4100945"/>
            <a:ext cx="979220" cy="979220"/>
          </a:xfrm>
          <a:prstGeom prst="rect">
            <a:avLst/>
          </a:prstGeom>
        </p:spPr>
      </p:pic>
    </p:spTree>
    <p:extLst>
      <p:ext uri="{BB962C8B-B14F-4D97-AF65-F5344CB8AC3E}">
        <p14:creationId xmlns:p14="http://schemas.microsoft.com/office/powerpoint/2010/main" val="8016144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E97DB6F-54D4-6FAB-B639-19A77A41D287}"/>
              </a:ext>
            </a:extLst>
          </p:cNvPr>
          <p:cNvSpPr>
            <a:spLocks noGrp="1"/>
          </p:cNvSpPr>
          <p:nvPr>
            <p:ph type="title"/>
          </p:nvPr>
        </p:nvSpPr>
        <p:spPr/>
        <p:txBody>
          <a:bodyPr/>
          <a:lstStyle/>
          <a:p>
            <a:r>
              <a:rPr lang="en-GB"/>
              <a:t>Standards</a:t>
            </a:r>
          </a:p>
        </p:txBody>
      </p:sp>
      <p:sp>
        <p:nvSpPr>
          <p:cNvPr id="4" name="Content Placeholder 3">
            <a:extLst>
              <a:ext uri="{FF2B5EF4-FFF2-40B4-BE49-F238E27FC236}">
                <a16:creationId xmlns:a16="http://schemas.microsoft.com/office/drawing/2014/main" id="{FEB45DDD-7951-583D-D186-C4BFCB3E26BC}"/>
              </a:ext>
            </a:extLst>
          </p:cNvPr>
          <p:cNvSpPr>
            <a:spLocks noGrp="1"/>
          </p:cNvSpPr>
          <p:nvPr>
            <p:ph sz="quarter" idx="12"/>
          </p:nvPr>
        </p:nvSpPr>
        <p:spPr>
          <a:xfrm>
            <a:off x="269175" y="1427446"/>
            <a:ext cx="8417625" cy="3390900"/>
          </a:xfrm>
        </p:spPr>
        <p:txBody>
          <a:bodyPr vert="horz" lIns="0" tIns="0" rIns="0" bIns="0" rtlCol="0" anchor="t">
            <a:noAutofit/>
          </a:bodyPr>
          <a:lstStyle/>
          <a:p>
            <a:r>
              <a:rPr lang="en-GB"/>
              <a:t>For people who plan, commission and deliver services.</a:t>
            </a:r>
            <a:endParaRPr lang="en-GB">
              <a:ea typeface="Calibri"/>
              <a:cs typeface="Calibri"/>
            </a:endParaRPr>
          </a:p>
          <a:p>
            <a:r>
              <a:rPr lang="en-GB"/>
              <a:t>Outline the level of service that people should expect.</a:t>
            </a:r>
            <a:endParaRPr lang="en-GB">
              <a:ea typeface="Calibri"/>
              <a:cs typeface="Calibri"/>
            </a:endParaRPr>
          </a:p>
          <a:p>
            <a:r>
              <a:rPr lang="en-GB"/>
              <a:t>As a benchmark in order to plan improvement work.</a:t>
            </a:r>
            <a:endParaRPr lang="en-GB">
              <a:ea typeface="Calibri"/>
              <a:cs typeface="Calibri"/>
            </a:endParaRPr>
          </a:p>
          <a:p>
            <a:r>
              <a:rPr lang="en-GB"/>
              <a:t>Nationally consistent.</a:t>
            </a:r>
            <a:endParaRPr lang="en-GB">
              <a:ea typeface="Calibri"/>
              <a:cs typeface="Calibri"/>
            </a:endParaRPr>
          </a:p>
          <a:p>
            <a:r>
              <a:rPr lang="en-GB"/>
              <a:t>Implemented locally. </a:t>
            </a:r>
            <a:endParaRPr lang="en-GB">
              <a:ea typeface="Calibri"/>
              <a:cs typeface="Calibri"/>
            </a:endParaRPr>
          </a:p>
        </p:txBody>
      </p:sp>
    </p:spTree>
    <p:extLst>
      <p:ext uri="{BB962C8B-B14F-4D97-AF65-F5344CB8AC3E}">
        <p14:creationId xmlns:p14="http://schemas.microsoft.com/office/powerpoint/2010/main" val="3709378553"/>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EE5635-D428-BE6A-19F7-383A9F2A6780}"/>
              </a:ext>
            </a:extLst>
          </p:cNvPr>
          <p:cNvSpPr>
            <a:spLocks noGrp="1"/>
          </p:cNvSpPr>
          <p:nvPr>
            <p:ph type="title"/>
          </p:nvPr>
        </p:nvSpPr>
        <p:spPr/>
        <p:txBody>
          <a:bodyPr/>
          <a:lstStyle/>
          <a:p>
            <a:r>
              <a:rPr lang="en-GB"/>
              <a:t>Three key points </a:t>
            </a:r>
          </a:p>
        </p:txBody>
      </p:sp>
      <p:graphicFrame>
        <p:nvGraphicFramePr>
          <p:cNvPr id="5" name="Content Placeholder 4">
            <a:extLst>
              <a:ext uri="{FF2B5EF4-FFF2-40B4-BE49-F238E27FC236}">
                <a16:creationId xmlns:a16="http://schemas.microsoft.com/office/drawing/2014/main" id="{47F11C23-EFC8-6971-A5AA-B4FF8EE268B7}"/>
              </a:ext>
            </a:extLst>
          </p:cNvPr>
          <p:cNvGraphicFramePr>
            <a:graphicFrameLocks noGrp="1"/>
          </p:cNvGraphicFramePr>
          <p:nvPr>
            <p:ph sz="quarter" idx="12"/>
            <p:extLst>
              <p:ext uri="{D42A27DB-BD31-4B8C-83A1-F6EECF244321}">
                <p14:modId xmlns:p14="http://schemas.microsoft.com/office/powerpoint/2010/main" val="3980893864"/>
              </p:ext>
            </p:extLst>
          </p:nvPr>
        </p:nvGraphicFramePr>
        <p:xfrm>
          <a:off x="0" y="691200"/>
          <a:ext cx="9058275" cy="44523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Tree>
    <p:extLst>
      <p:ext uri="{BB962C8B-B14F-4D97-AF65-F5344CB8AC3E}">
        <p14:creationId xmlns:p14="http://schemas.microsoft.com/office/powerpoint/2010/main" val="220506445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p:nvPr>
        </p:nvSpPr>
        <p:spPr/>
        <p:txBody>
          <a:bodyPr/>
          <a:lstStyle/>
          <a:p>
            <a:r>
              <a:rPr lang="en-GB"/>
              <a:t>Format of standards</a:t>
            </a:r>
          </a:p>
        </p:txBody>
      </p:sp>
      <p:graphicFrame>
        <p:nvGraphicFramePr>
          <p:cNvPr id="8" name="Content Placeholder 7">
            <a:extLst>
              <a:ext uri="{FF2B5EF4-FFF2-40B4-BE49-F238E27FC236}">
                <a16:creationId xmlns:a16="http://schemas.microsoft.com/office/drawing/2014/main" id="{5BE84C5F-D49F-EE82-BF9A-D65C231E4319}"/>
              </a:ext>
            </a:extLst>
          </p:cNvPr>
          <p:cNvGraphicFramePr>
            <a:graphicFrameLocks noGrp="1"/>
          </p:cNvGraphicFramePr>
          <p:nvPr>
            <p:ph sz="quarter" idx="12"/>
            <p:extLst>
              <p:ext uri="{D42A27DB-BD31-4B8C-83A1-F6EECF244321}">
                <p14:modId xmlns:p14="http://schemas.microsoft.com/office/powerpoint/2010/main" val="3362451488"/>
              </p:ext>
            </p:extLst>
          </p:nvPr>
        </p:nvGraphicFramePr>
        <p:xfrm>
          <a:off x="336550" y="1266825"/>
          <a:ext cx="4549775" cy="3390900"/>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aphicFrame>
        <p:nvGraphicFramePr>
          <p:cNvPr id="9" name="Content Placeholder 7">
            <a:extLst>
              <a:ext uri="{FF2B5EF4-FFF2-40B4-BE49-F238E27FC236}">
                <a16:creationId xmlns:a16="http://schemas.microsoft.com/office/drawing/2014/main" id="{C59D0DB6-308E-4702-590D-C1887514C87D}"/>
              </a:ext>
            </a:extLst>
          </p:cNvPr>
          <p:cNvGraphicFramePr>
            <a:graphicFrameLocks/>
          </p:cNvGraphicFramePr>
          <p:nvPr>
            <p:extLst>
              <p:ext uri="{D42A27DB-BD31-4B8C-83A1-F6EECF244321}">
                <p14:modId xmlns:p14="http://schemas.microsoft.com/office/powerpoint/2010/main" val="32257559"/>
              </p:ext>
            </p:extLst>
          </p:nvPr>
        </p:nvGraphicFramePr>
        <p:xfrm>
          <a:off x="3925433" y="908090"/>
          <a:ext cx="4549775" cy="4114446"/>
        </p:xfrm>
        <a:graphic>
          <a:graphicData uri="http://schemas.openxmlformats.org/drawingml/2006/diagram">
            <dgm:relIds xmlns:dgm="http://schemas.openxmlformats.org/drawingml/2006/diagram" xmlns:r="http://schemas.openxmlformats.org/officeDocument/2006/relationships" r:dm="rId8" r:lo="rId9" r:qs="rId10" r:cs="rId11"/>
          </a:graphicData>
        </a:graphic>
      </p:graphicFrame>
    </p:spTree>
    <p:extLst>
      <p:ext uri="{BB962C8B-B14F-4D97-AF65-F5344CB8AC3E}">
        <p14:creationId xmlns:p14="http://schemas.microsoft.com/office/powerpoint/2010/main" val="279896257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0AD0AD2-1238-6EF1-54FC-B844556B87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90EDA7-49AE-FC6D-B0B7-577D041C4904}"/>
              </a:ext>
            </a:extLst>
          </p:cNvPr>
          <p:cNvSpPr>
            <a:spLocks noGrp="1"/>
          </p:cNvSpPr>
          <p:nvPr>
            <p:ph type="title"/>
          </p:nvPr>
        </p:nvSpPr>
        <p:spPr/>
        <p:txBody>
          <a:bodyPr/>
          <a:lstStyle/>
          <a:p>
            <a:r>
              <a:rPr lang="en-GB"/>
              <a:t>11 standards </a:t>
            </a:r>
          </a:p>
        </p:txBody>
      </p:sp>
      <p:sp>
        <p:nvSpPr>
          <p:cNvPr id="12" name="AutoShape 2" descr="House Color icon">
            <a:extLst>
              <a:ext uri="{FF2B5EF4-FFF2-40B4-BE49-F238E27FC236}">
                <a16:creationId xmlns:a16="http://schemas.microsoft.com/office/drawing/2014/main" id="{CF56D884-5429-EAC8-4FD0-C1CFFC15D88D}"/>
              </a:ext>
            </a:extLst>
          </p:cNvPr>
          <p:cNvSpPr>
            <a:spLocks noChangeAspect="1" noChangeArrowheads="1"/>
          </p:cNvSpPr>
          <p:nvPr/>
        </p:nvSpPr>
        <p:spPr bwMode="auto">
          <a:xfrm>
            <a:off x="4235538" y="1648557"/>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800" b="0" i="0" u="none" strike="noStrike" kern="1200" cap="none" spc="0" normalizeH="0" baseline="0" noProof="0">
              <a:ln>
                <a:noFill/>
              </a:ln>
              <a:solidFill>
                <a:srgbClr val="565456"/>
              </a:solidFill>
              <a:effectLst/>
              <a:uLnTx/>
              <a:uFillTx/>
              <a:latin typeface="Calibri"/>
              <a:ea typeface="+mn-ea"/>
              <a:cs typeface="+mn-cs"/>
            </a:endParaRPr>
          </a:p>
        </p:txBody>
      </p:sp>
      <p:pic>
        <p:nvPicPr>
          <p:cNvPr id="6" name="Graphic 5" descr="Checklist outline">
            <a:extLst>
              <a:ext uri="{FF2B5EF4-FFF2-40B4-BE49-F238E27FC236}">
                <a16:creationId xmlns:a16="http://schemas.microsoft.com/office/drawing/2014/main" id="{E7BF7C7C-C22D-0B05-ED71-31FA1B13E5E6}"/>
              </a:ext>
            </a:extLst>
          </p:cNvPr>
          <p:cNvPicPr>
            <a:picLocks noChangeAspect="1"/>
          </p:cNvPicPr>
          <p:nvPr/>
        </p:nvPicPr>
        <p:blipFill>
          <a:blip r:embed="rId3">
            <a:extLst>
              <a:ext uri="{96DAC541-7B7A-43D3-8B79-37D633B846F1}">
                <asvg:svgBlip xmlns:asvg="http://schemas.microsoft.com/office/drawing/2016/SVG/main" r:embed="rId4"/>
              </a:ext>
            </a:extLst>
          </a:blip>
          <a:stretch>
            <a:fillRect/>
          </a:stretch>
        </p:blipFill>
        <p:spPr>
          <a:xfrm>
            <a:off x="1959900" y="1648557"/>
            <a:ext cx="914400" cy="914400"/>
          </a:xfrm>
          <a:prstGeom prst="rect">
            <a:avLst/>
          </a:prstGeom>
        </p:spPr>
      </p:pic>
      <p:pic>
        <p:nvPicPr>
          <p:cNvPr id="8" name="Graphic 7" descr="Users outline">
            <a:extLst>
              <a:ext uri="{FF2B5EF4-FFF2-40B4-BE49-F238E27FC236}">
                <a16:creationId xmlns:a16="http://schemas.microsoft.com/office/drawing/2014/main" id="{4B4478C5-9E53-ECC3-C1BA-0B52E258741C}"/>
              </a:ext>
            </a:extLst>
          </p:cNvPr>
          <p:cNvPicPr>
            <a:picLocks noChangeAspect="1"/>
          </p:cNvPicPr>
          <p:nvPr/>
        </p:nvPicPr>
        <p:blipFill>
          <a:blip r:embed="rId5">
            <a:extLst>
              <a:ext uri="{96DAC541-7B7A-43D3-8B79-37D633B846F1}">
                <asvg:svgBlip xmlns:asvg="http://schemas.microsoft.com/office/drawing/2016/SVG/main" r:embed="rId6"/>
              </a:ext>
            </a:extLst>
          </a:blip>
          <a:stretch>
            <a:fillRect/>
          </a:stretch>
        </p:blipFill>
        <p:spPr>
          <a:xfrm>
            <a:off x="3313131" y="1648557"/>
            <a:ext cx="914400" cy="914400"/>
          </a:xfrm>
          <a:prstGeom prst="rect">
            <a:avLst/>
          </a:prstGeom>
        </p:spPr>
      </p:pic>
      <p:pic>
        <p:nvPicPr>
          <p:cNvPr id="9" name="Graphic 8" descr="Cycling outline">
            <a:extLst>
              <a:ext uri="{FF2B5EF4-FFF2-40B4-BE49-F238E27FC236}">
                <a16:creationId xmlns:a16="http://schemas.microsoft.com/office/drawing/2014/main" id="{1A730A10-892B-95E6-53F2-F20506A352BC}"/>
              </a:ext>
            </a:extLst>
          </p:cNvPr>
          <p:cNvPicPr>
            <a:picLocks noChangeAspect="1"/>
          </p:cNvPicPr>
          <p:nvPr/>
        </p:nvPicPr>
        <p:blipFill>
          <a:blip r:embed="rId7">
            <a:extLst>
              <a:ext uri="{96DAC541-7B7A-43D3-8B79-37D633B846F1}">
                <asvg:svgBlip xmlns:asvg="http://schemas.microsoft.com/office/drawing/2016/SVG/main" r:embed="rId8"/>
              </a:ext>
            </a:extLst>
          </a:blip>
          <a:stretch>
            <a:fillRect/>
          </a:stretch>
        </p:blipFill>
        <p:spPr>
          <a:xfrm>
            <a:off x="4718331" y="1648557"/>
            <a:ext cx="914400" cy="914400"/>
          </a:xfrm>
          <a:prstGeom prst="rect">
            <a:avLst/>
          </a:prstGeom>
        </p:spPr>
      </p:pic>
      <p:pic>
        <p:nvPicPr>
          <p:cNvPr id="13" name="Graphic 12" descr="Food Safety outline">
            <a:extLst>
              <a:ext uri="{FF2B5EF4-FFF2-40B4-BE49-F238E27FC236}">
                <a16:creationId xmlns:a16="http://schemas.microsoft.com/office/drawing/2014/main" id="{05E5F309-5E34-B883-FD77-C87BC5BB01DD}"/>
              </a:ext>
            </a:extLst>
          </p:cNvPr>
          <p:cNvPicPr>
            <a:picLocks noChangeAspect="1"/>
          </p:cNvPicPr>
          <p:nvPr/>
        </p:nvPicPr>
        <p:blipFill>
          <a:blip r:embed="rId9">
            <a:extLst>
              <a:ext uri="{96DAC541-7B7A-43D3-8B79-37D633B846F1}">
                <asvg:svgBlip xmlns:asvg="http://schemas.microsoft.com/office/drawing/2016/SVG/main" r:embed="rId10"/>
              </a:ext>
            </a:extLst>
          </a:blip>
          <a:stretch>
            <a:fillRect/>
          </a:stretch>
        </p:blipFill>
        <p:spPr>
          <a:xfrm>
            <a:off x="6168277" y="1648557"/>
            <a:ext cx="914400" cy="914400"/>
          </a:xfrm>
          <a:prstGeom prst="rect">
            <a:avLst/>
          </a:prstGeom>
        </p:spPr>
      </p:pic>
      <p:pic>
        <p:nvPicPr>
          <p:cNvPr id="16" name="Graphic 15" descr="Medicine outline">
            <a:extLst>
              <a:ext uri="{FF2B5EF4-FFF2-40B4-BE49-F238E27FC236}">
                <a16:creationId xmlns:a16="http://schemas.microsoft.com/office/drawing/2014/main" id="{11AB88E6-5573-2360-9101-E542F364D051}"/>
              </a:ext>
            </a:extLst>
          </p:cNvPr>
          <p:cNvPicPr>
            <a:picLocks noChangeAspect="1"/>
          </p:cNvPicPr>
          <p:nvPr/>
        </p:nvPicPr>
        <p:blipFill>
          <a:blip r:embed="rId11">
            <a:extLst>
              <a:ext uri="{96DAC541-7B7A-43D3-8B79-37D633B846F1}">
                <asvg:svgBlip xmlns:asvg="http://schemas.microsoft.com/office/drawing/2016/SVG/main" r:embed="rId12"/>
              </a:ext>
            </a:extLst>
          </a:blip>
          <a:stretch>
            <a:fillRect/>
          </a:stretch>
        </p:blipFill>
        <p:spPr>
          <a:xfrm>
            <a:off x="650631" y="3152042"/>
            <a:ext cx="914400" cy="914400"/>
          </a:xfrm>
          <a:prstGeom prst="rect">
            <a:avLst/>
          </a:prstGeom>
        </p:spPr>
      </p:pic>
      <p:pic>
        <p:nvPicPr>
          <p:cNvPr id="18" name="Graphic 17" descr="Hospital outline">
            <a:extLst>
              <a:ext uri="{FF2B5EF4-FFF2-40B4-BE49-F238E27FC236}">
                <a16:creationId xmlns:a16="http://schemas.microsoft.com/office/drawing/2014/main" id="{A163DBA2-5B69-6E8F-6489-4F2B41188467}"/>
              </a:ext>
            </a:extLst>
          </p:cNvPr>
          <p:cNvPicPr>
            <a:picLocks noChangeAspect="1"/>
          </p:cNvPicPr>
          <p:nvPr/>
        </p:nvPicPr>
        <p:blipFill>
          <a:blip r:embed="rId13">
            <a:extLst>
              <a:ext uri="{96DAC541-7B7A-43D3-8B79-37D633B846F1}">
                <asvg:svgBlip xmlns:asvg="http://schemas.microsoft.com/office/drawing/2016/SVG/main" r:embed="rId14"/>
              </a:ext>
            </a:extLst>
          </a:blip>
          <a:stretch>
            <a:fillRect/>
          </a:stretch>
        </p:blipFill>
        <p:spPr>
          <a:xfrm>
            <a:off x="6246626" y="3085380"/>
            <a:ext cx="823161" cy="899556"/>
          </a:xfrm>
          <a:prstGeom prst="rect">
            <a:avLst/>
          </a:prstGeom>
        </p:spPr>
      </p:pic>
      <p:pic>
        <p:nvPicPr>
          <p:cNvPr id="19" name="Graphic 18" descr="Ambulance outline">
            <a:extLst>
              <a:ext uri="{FF2B5EF4-FFF2-40B4-BE49-F238E27FC236}">
                <a16:creationId xmlns:a16="http://schemas.microsoft.com/office/drawing/2014/main" id="{AB038BD6-A2B0-25BD-D633-F39BA51FD306}"/>
              </a:ext>
            </a:extLst>
          </p:cNvPr>
          <p:cNvPicPr>
            <a:picLocks noChangeAspect="1"/>
          </p:cNvPicPr>
          <p:nvPr/>
        </p:nvPicPr>
        <p:blipFill>
          <a:blip r:embed="rId15">
            <a:extLst>
              <a:ext uri="{96DAC541-7B7A-43D3-8B79-37D633B846F1}">
                <asvg:svgBlip xmlns:asvg="http://schemas.microsoft.com/office/drawing/2016/SVG/main" r:embed="rId16"/>
              </a:ext>
            </a:extLst>
          </a:blip>
          <a:stretch>
            <a:fillRect/>
          </a:stretch>
        </p:blipFill>
        <p:spPr>
          <a:xfrm>
            <a:off x="4981242" y="3352438"/>
            <a:ext cx="769982" cy="769982"/>
          </a:xfrm>
          <a:prstGeom prst="rect">
            <a:avLst/>
          </a:prstGeom>
        </p:spPr>
      </p:pic>
      <p:pic>
        <p:nvPicPr>
          <p:cNvPr id="24" name="Graphic 23" descr="Inpatient outline">
            <a:extLst>
              <a:ext uri="{FF2B5EF4-FFF2-40B4-BE49-F238E27FC236}">
                <a16:creationId xmlns:a16="http://schemas.microsoft.com/office/drawing/2014/main" id="{2640F0D4-4665-20A2-4FF2-5B28157B6C4C}"/>
              </a:ext>
            </a:extLst>
          </p:cNvPr>
          <p:cNvPicPr>
            <a:picLocks noChangeAspect="1"/>
          </p:cNvPicPr>
          <p:nvPr/>
        </p:nvPicPr>
        <p:blipFill>
          <a:blip r:embed="rId17">
            <a:extLst>
              <a:ext uri="{96DAC541-7B7A-43D3-8B79-37D633B846F1}">
                <asvg:svgBlip xmlns:asvg="http://schemas.microsoft.com/office/drawing/2016/SVG/main" r:embed="rId18"/>
              </a:ext>
            </a:extLst>
          </a:blip>
          <a:stretch>
            <a:fillRect/>
          </a:stretch>
        </p:blipFill>
        <p:spPr>
          <a:xfrm>
            <a:off x="2260594" y="3530568"/>
            <a:ext cx="610095" cy="535875"/>
          </a:xfrm>
          <a:prstGeom prst="rect">
            <a:avLst/>
          </a:prstGeom>
        </p:spPr>
      </p:pic>
      <p:pic>
        <p:nvPicPr>
          <p:cNvPr id="25" name="Graphic 24" descr="Scientific Thought outline">
            <a:extLst>
              <a:ext uri="{FF2B5EF4-FFF2-40B4-BE49-F238E27FC236}">
                <a16:creationId xmlns:a16="http://schemas.microsoft.com/office/drawing/2014/main" id="{7E79B8EA-879D-23D2-A0FE-6FFB6F3A3AD4}"/>
              </a:ext>
            </a:extLst>
          </p:cNvPr>
          <p:cNvPicPr>
            <a:picLocks noChangeAspect="1"/>
          </p:cNvPicPr>
          <p:nvPr/>
        </p:nvPicPr>
        <p:blipFill>
          <a:blip r:embed="rId19">
            <a:extLst>
              <a:ext uri="{96DAC541-7B7A-43D3-8B79-37D633B846F1}">
                <asvg:svgBlip xmlns:asvg="http://schemas.microsoft.com/office/drawing/2016/SVG/main" r:embed="rId20"/>
              </a:ext>
            </a:extLst>
          </a:blip>
          <a:stretch>
            <a:fillRect/>
          </a:stretch>
        </p:blipFill>
        <p:spPr>
          <a:xfrm>
            <a:off x="3313872" y="3152042"/>
            <a:ext cx="914400" cy="914400"/>
          </a:xfrm>
          <a:prstGeom prst="rect">
            <a:avLst/>
          </a:prstGeom>
        </p:spPr>
      </p:pic>
      <p:pic>
        <p:nvPicPr>
          <p:cNvPr id="26" name="Picture 25">
            <a:extLst>
              <a:ext uri="{FF2B5EF4-FFF2-40B4-BE49-F238E27FC236}">
                <a16:creationId xmlns:a16="http://schemas.microsoft.com/office/drawing/2014/main" id="{CDA76A56-0600-BD25-98B8-A8019FB36520}"/>
              </a:ext>
            </a:extLst>
          </p:cNvPr>
          <p:cNvPicPr>
            <a:picLocks noChangeAspect="1"/>
          </p:cNvPicPr>
          <p:nvPr/>
        </p:nvPicPr>
        <p:blipFill>
          <a:blip r:embed="rId21"/>
          <a:stretch>
            <a:fillRect/>
          </a:stretch>
        </p:blipFill>
        <p:spPr>
          <a:xfrm>
            <a:off x="7477546" y="1798026"/>
            <a:ext cx="642573" cy="651365"/>
          </a:xfrm>
          <a:prstGeom prst="rect">
            <a:avLst/>
          </a:prstGeom>
        </p:spPr>
      </p:pic>
      <p:pic>
        <p:nvPicPr>
          <p:cNvPr id="28" name="Picture 27">
            <a:extLst>
              <a:ext uri="{FF2B5EF4-FFF2-40B4-BE49-F238E27FC236}">
                <a16:creationId xmlns:a16="http://schemas.microsoft.com/office/drawing/2014/main" id="{A4D22FDC-DDC8-008D-3251-9B11C921FEAB}"/>
              </a:ext>
            </a:extLst>
          </p:cNvPr>
          <p:cNvPicPr>
            <a:picLocks noChangeAspect="1"/>
          </p:cNvPicPr>
          <p:nvPr/>
        </p:nvPicPr>
        <p:blipFill>
          <a:blip r:embed="rId22"/>
          <a:stretch>
            <a:fillRect/>
          </a:stretch>
        </p:blipFill>
        <p:spPr>
          <a:xfrm>
            <a:off x="8127391" y="2079380"/>
            <a:ext cx="503359" cy="476982"/>
          </a:xfrm>
          <a:prstGeom prst="rect">
            <a:avLst/>
          </a:prstGeom>
        </p:spPr>
      </p:pic>
      <p:pic>
        <p:nvPicPr>
          <p:cNvPr id="27" name="Picture 26" descr="A black circle with arrows&#10;&#10;AI-generated content may be incorrect.">
            <a:extLst>
              <a:ext uri="{FF2B5EF4-FFF2-40B4-BE49-F238E27FC236}">
                <a16:creationId xmlns:a16="http://schemas.microsoft.com/office/drawing/2014/main" id="{7099A7E9-8A00-D1E1-07AD-68ED5AD059AE}"/>
              </a:ext>
            </a:extLst>
          </p:cNvPr>
          <p:cNvPicPr>
            <a:picLocks noChangeAspect="1"/>
          </p:cNvPicPr>
          <p:nvPr/>
        </p:nvPicPr>
        <p:blipFill>
          <a:blip r:embed="rId23"/>
          <a:stretch>
            <a:fillRect/>
          </a:stretch>
        </p:blipFill>
        <p:spPr>
          <a:xfrm>
            <a:off x="810712" y="1750420"/>
            <a:ext cx="778702" cy="698971"/>
          </a:xfrm>
          <a:prstGeom prst="rect">
            <a:avLst/>
          </a:prstGeom>
        </p:spPr>
      </p:pic>
      <p:pic>
        <p:nvPicPr>
          <p:cNvPr id="4" name="Picture 3">
            <a:extLst>
              <a:ext uri="{FF2B5EF4-FFF2-40B4-BE49-F238E27FC236}">
                <a16:creationId xmlns:a16="http://schemas.microsoft.com/office/drawing/2014/main" id="{B7F70BC0-D508-AD56-A1AF-5382BE27A2AB}"/>
              </a:ext>
            </a:extLst>
          </p:cNvPr>
          <p:cNvPicPr>
            <a:picLocks noChangeAspect="1"/>
          </p:cNvPicPr>
          <p:nvPr/>
        </p:nvPicPr>
        <p:blipFill>
          <a:blip r:embed="rId24"/>
          <a:stretch>
            <a:fillRect/>
          </a:stretch>
        </p:blipFill>
        <p:spPr>
          <a:xfrm>
            <a:off x="1952440" y="3195637"/>
            <a:ext cx="466726" cy="422193"/>
          </a:xfrm>
          <a:prstGeom prst="rect">
            <a:avLst/>
          </a:prstGeom>
        </p:spPr>
      </p:pic>
      <p:pic>
        <p:nvPicPr>
          <p:cNvPr id="5" name="Graphic 4" descr="House outline">
            <a:extLst>
              <a:ext uri="{FF2B5EF4-FFF2-40B4-BE49-F238E27FC236}">
                <a16:creationId xmlns:a16="http://schemas.microsoft.com/office/drawing/2014/main" id="{A3496D6F-99AE-DEC4-D991-0F6ED32C6ADD}"/>
              </a:ext>
            </a:extLst>
          </p:cNvPr>
          <p:cNvPicPr>
            <a:picLocks noChangeAspect="1"/>
          </p:cNvPicPr>
          <p:nvPr/>
        </p:nvPicPr>
        <p:blipFill>
          <a:blip r:embed="rId25">
            <a:extLst>
              <a:ext uri="{96DAC541-7B7A-43D3-8B79-37D633B846F1}">
                <asvg:svgBlip xmlns:asvg="http://schemas.microsoft.com/office/drawing/2016/SVG/main" r:embed="rId26"/>
              </a:ext>
            </a:extLst>
          </a:blip>
          <a:stretch>
            <a:fillRect/>
          </a:stretch>
        </p:blipFill>
        <p:spPr>
          <a:xfrm>
            <a:off x="4653902" y="3046648"/>
            <a:ext cx="469076" cy="483920"/>
          </a:xfrm>
          <a:prstGeom prst="rect">
            <a:avLst/>
          </a:prstGeom>
        </p:spPr>
      </p:pic>
    </p:spTree>
    <p:extLst>
      <p:ext uri="{BB962C8B-B14F-4D97-AF65-F5344CB8AC3E}">
        <p14:creationId xmlns:p14="http://schemas.microsoft.com/office/powerpoint/2010/main" val="20182186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5E306-16A8-6C64-7794-3539C3D76790}"/>
              </a:ext>
            </a:extLst>
          </p:cNvPr>
          <p:cNvSpPr>
            <a:spLocks noGrp="1"/>
          </p:cNvSpPr>
          <p:nvPr>
            <p:ph type="title"/>
          </p:nvPr>
        </p:nvSpPr>
        <p:spPr/>
        <p:txBody>
          <a:bodyPr/>
          <a:lstStyle/>
          <a:p>
            <a:r>
              <a:rPr lang="en-GB" sz="2800"/>
              <a:t>Opportunities for ageing and frailty services in Scotland</a:t>
            </a:r>
          </a:p>
        </p:txBody>
      </p:sp>
      <p:sp>
        <p:nvSpPr>
          <p:cNvPr id="4" name="Content Placeholder 3">
            <a:extLst>
              <a:ext uri="{FF2B5EF4-FFF2-40B4-BE49-F238E27FC236}">
                <a16:creationId xmlns:a16="http://schemas.microsoft.com/office/drawing/2014/main" id="{C8B8557E-FFA3-B37B-9428-E887A94B43A1}"/>
              </a:ext>
            </a:extLst>
          </p:cNvPr>
          <p:cNvSpPr>
            <a:spLocks noGrp="1"/>
          </p:cNvSpPr>
          <p:nvPr>
            <p:ph sz="quarter" idx="12"/>
          </p:nvPr>
        </p:nvSpPr>
        <p:spPr>
          <a:xfrm>
            <a:off x="335850" y="1266825"/>
            <a:ext cx="8488800" cy="3390900"/>
          </a:xfrm>
        </p:spPr>
        <p:txBody>
          <a:bodyPr vert="horz" lIns="0" tIns="0" rIns="0" bIns="0" rtlCol="0" anchor="t">
            <a:noAutofit/>
          </a:bodyPr>
          <a:lstStyle/>
          <a:p>
            <a:r>
              <a:rPr lang="en-GB" sz="2000"/>
              <a:t>Opportunity to develop services to meet standards e.g. using them as leverage to improve staffing level/expansion of services.</a:t>
            </a:r>
          </a:p>
          <a:p>
            <a:r>
              <a:rPr lang="en-GB" sz="2000"/>
              <a:t>Opportunity to communicate better between health and social care services. </a:t>
            </a:r>
            <a:endParaRPr lang="en-GB" sz="2000">
              <a:ea typeface="Calibri"/>
              <a:cs typeface="Calibri"/>
            </a:endParaRPr>
          </a:p>
          <a:p>
            <a:r>
              <a:rPr lang="en-GB" sz="2000"/>
              <a:t>Opportunity to identify frail older people early on with potential to prevent decline or reverse frailty (if possible).</a:t>
            </a:r>
            <a:endParaRPr lang="en-GB" sz="2000">
              <a:ea typeface="Calibri"/>
              <a:cs typeface="Calibri"/>
            </a:endParaRPr>
          </a:p>
          <a:p>
            <a:r>
              <a:rPr lang="en-GB" sz="2000"/>
              <a:t>Opportunity to learn from each other. </a:t>
            </a:r>
            <a:endParaRPr lang="en-GB" sz="2000">
              <a:ea typeface="Calibri"/>
              <a:cs typeface="Calibri"/>
            </a:endParaRPr>
          </a:p>
          <a:p>
            <a:r>
              <a:rPr lang="en-GB" sz="2000"/>
              <a:t>Opportunity to apply data/AI in responsible and ethical ways to improve healthcare. </a:t>
            </a:r>
            <a:endParaRPr lang="en-GB" sz="2000">
              <a:ea typeface="Calibri"/>
              <a:cs typeface="Calibri"/>
            </a:endParaRPr>
          </a:p>
          <a:p>
            <a:r>
              <a:rPr lang="en-GB" sz="2000"/>
              <a:t>Opportunity to train workforces to meet the expectations.</a:t>
            </a:r>
            <a:endParaRPr lang="en-GB" sz="2000">
              <a:ea typeface="Calibri"/>
              <a:cs typeface="Calibri"/>
            </a:endParaRPr>
          </a:p>
        </p:txBody>
      </p:sp>
    </p:spTree>
    <p:extLst>
      <p:ext uri="{BB962C8B-B14F-4D97-AF65-F5344CB8AC3E}">
        <p14:creationId xmlns:p14="http://schemas.microsoft.com/office/powerpoint/2010/main" val="257885997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5E306-16A8-6C64-7794-3539C3D76790}"/>
              </a:ext>
            </a:extLst>
          </p:cNvPr>
          <p:cNvSpPr>
            <a:spLocks noGrp="1"/>
          </p:cNvSpPr>
          <p:nvPr>
            <p:ph type="title"/>
          </p:nvPr>
        </p:nvSpPr>
        <p:spPr/>
        <p:txBody>
          <a:bodyPr/>
          <a:lstStyle/>
          <a:p>
            <a:r>
              <a:rPr lang="en-GB" sz="2800"/>
              <a:t>Impact of ageing and frailty standards in Scotland  </a:t>
            </a:r>
          </a:p>
        </p:txBody>
      </p:sp>
      <p:sp>
        <p:nvSpPr>
          <p:cNvPr id="4" name="Content Placeholder 3">
            <a:extLst>
              <a:ext uri="{FF2B5EF4-FFF2-40B4-BE49-F238E27FC236}">
                <a16:creationId xmlns:a16="http://schemas.microsoft.com/office/drawing/2014/main" id="{C8B8557E-FFA3-B37B-9428-E887A94B43A1}"/>
              </a:ext>
            </a:extLst>
          </p:cNvPr>
          <p:cNvSpPr>
            <a:spLocks noGrp="1"/>
          </p:cNvSpPr>
          <p:nvPr>
            <p:ph sz="quarter" idx="12"/>
          </p:nvPr>
        </p:nvSpPr>
        <p:spPr/>
        <p:txBody>
          <a:bodyPr/>
          <a:lstStyle/>
          <a:p>
            <a:pPr marL="0" indent="0">
              <a:buNone/>
            </a:pPr>
            <a:r>
              <a:rPr lang="en-GB" sz="1800" b="1"/>
              <a:t>    </a:t>
            </a:r>
            <a:endParaRPr lang="en-GB" sz="1800"/>
          </a:p>
        </p:txBody>
      </p:sp>
      <p:sp>
        <p:nvSpPr>
          <p:cNvPr id="6" name="TextBox 5">
            <a:extLst>
              <a:ext uri="{FF2B5EF4-FFF2-40B4-BE49-F238E27FC236}">
                <a16:creationId xmlns:a16="http://schemas.microsoft.com/office/drawing/2014/main" id="{26A2AF80-9499-5192-1F87-9D1511E13D26}"/>
              </a:ext>
            </a:extLst>
          </p:cNvPr>
          <p:cNvSpPr txBox="1"/>
          <p:nvPr/>
        </p:nvSpPr>
        <p:spPr>
          <a:xfrm>
            <a:off x="316800" y="1149734"/>
            <a:ext cx="3699146" cy="1846659"/>
          </a:xfrm>
          <a:prstGeom prst="rect">
            <a:avLst/>
          </a:prstGeom>
          <a:noFill/>
        </p:spPr>
        <p:txBody>
          <a:bodyPr wrap="square" lIns="91440" tIns="45720" rIns="91440" bIns="45720" anchor="t">
            <a:spAutoFit/>
          </a:bodyPr>
          <a:lstStyle/>
          <a:p>
            <a:pPr marL="0" marR="0" lvl="0" indent="0" algn="l" defTabSz="457200" rtl="0" eaLnBrk="1" fontAlgn="auto" latinLnBrk="0" hangingPunct="1">
              <a:lnSpc>
                <a:spcPct val="100000"/>
              </a:lnSpc>
              <a:spcBef>
                <a:spcPct val="20000"/>
              </a:spcBef>
              <a:spcAft>
                <a:spcPts val="0"/>
              </a:spcAft>
              <a:buClr>
                <a:srgbClr val="009760"/>
              </a:buClr>
              <a:buSzTx/>
              <a:buFont typeface="Arial"/>
              <a:buNone/>
              <a:tabLst/>
              <a:defRPr/>
            </a:pPr>
            <a:r>
              <a:rPr kumimoji="0" lang="en-GB" sz="1900" b="1" u="none" strike="noStrike" kern="1200" cap="none" spc="0" normalizeH="0" baseline="0" noProof="0">
                <a:ln>
                  <a:noFill/>
                </a:ln>
                <a:solidFill>
                  <a:schemeClr val="tx2"/>
                </a:solidFill>
                <a:effectLst/>
                <a:uLnTx/>
                <a:uFillTx/>
                <a:latin typeface="Calibri"/>
                <a:ea typeface="+mn-ea"/>
                <a:cs typeface="+mn-cs"/>
              </a:rPr>
              <a:t>Improve </a:t>
            </a:r>
            <a:r>
              <a:rPr lang="en-GB" sz="1900" b="1">
                <a:solidFill>
                  <a:schemeClr val="tx2"/>
                </a:solidFill>
                <a:latin typeface="Calibri"/>
              </a:rPr>
              <a:t>safety</a:t>
            </a:r>
            <a:r>
              <a:rPr kumimoji="0" lang="en-GB" sz="1900" b="1" u="none" strike="noStrike" kern="1200" cap="none" spc="0" normalizeH="0" baseline="0" noProof="0">
                <a:ln>
                  <a:noFill/>
                </a:ln>
                <a:solidFill>
                  <a:schemeClr val="tx2"/>
                </a:solidFill>
                <a:effectLst/>
                <a:uLnTx/>
                <a:uFillTx/>
                <a:latin typeface="Calibri"/>
                <a:ea typeface="+mn-ea"/>
                <a:cs typeface="+mn-cs"/>
              </a:rPr>
              <a:t>:</a:t>
            </a:r>
            <a:r>
              <a:rPr kumimoji="0" lang="en-GB" sz="1900" b="1" i="1" u="none" strike="noStrike" kern="1200" cap="none" spc="0" normalizeH="0" baseline="0" noProof="0">
                <a:ln>
                  <a:noFill/>
                </a:ln>
                <a:solidFill>
                  <a:schemeClr val="tx2"/>
                </a:solidFill>
                <a:effectLst/>
                <a:uLnTx/>
                <a:uFillTx/>
                <a:latin typeface="Calibri"/>
                <a:ea typeface="+mn-ea"/>
                <a:cs typeface="+mn-cs"/>
              </a:rPr>
              <a:t> </a:t>
            </a:r>
            <a:r>
              <a:rPr kumimoji="0" lang="en-GB" sz="1900" b="0" i="0" u="none" strike="noStrike" kern="1200" cap="none" spc="0" normalizeH="0" baseline="0" noProof="0">
                <a:ln>
                  <a:noFill/>
                </a:ln>
                <a:solidFill>
                  <a:schemeClr val="tx1">
                    <a:lumMod val="75000"/>
                  </a:schemeClr>
                </a:solidFill>
                <a:effectLst/>
                <a:uLnTx/>
                <a:uFillTx/>
                <a:latin typeface="Calibri"/>
                <a:ea typeface="+mn-ea"/>
                <a:cs typeface="+mn-cs"/>
              </a:rPr>
              <a:t>Standards provide a benchmark for health and social care professionals when caring for frail older people and adherence to standards helps prevent errors and ensures safety of care provided.</a:t>
            </a:r>
          </a:p>
        </p:txBody>
      </p:sp>
      <p:sp>
        <p:nvSpPr>
          <p:cNvPr id="8" name="TextBox 7">
            <a:extLst>
              <a:ext uri="{FF2B5EF4-FFF2-40B4-BE49-F238E27FC236}">
                <a16:creationId xmlns:a16="http://schemas.microsoft.com/office/drawing/2014/main" id="{0E0EC346-CCC1-7E60-6BD0-7EF6AFB3805B}"/>
              </a:ext>
            </a:extLst>
          </p:cNvPr>
          <p:cNvSpPr txBox="1"/>
          <p:nvPr/>
        </p:nvSpPr>
        <p:spPr>
          <a:xfrm>
            <a:off x="4739767" y="3160329"/>
            <a:ext cx="3954162" cy="1200329"/>
          </a:xfrm>
          <a:prstGeom prst="rect">
            <a:avLst/>
          </a:prstGeom>
          <a:noFill/>
        </p:spPr>
        <p:txBody>
          <a:bodyPr wrap="square" lIns="91440" tIns="45720" rIns="91440" bIns="4572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u="none" strike="noStrike" kern="1200" cap="none" spc="0" normalizeH="0" baseline="0" noProof="0">
                <a:ln>
                  <a:noFill/>
                </a:ln>
                <a:solidFill>
                  <a:schemeClr val="tx2"/>
                </a:solidFill>
                <a:effectLst/>
                <a:uLnTx/>
                <a:uFillTx/>
                <a:latin typeface="Calibri"/>
                <a:ea typeface="+mn-ea"/>
                <a:cs typeface="+mn-cs"/>
              </a:rPr>
              <a:t>Equality:</a:t>
            </a:r>
            <a:r>
              <a:rPr kumimoji="0" lang="en-GB" sz="1800" b="1" i="1" u="none" strike="noStrike" kern="1200" cap="none" spc="0" normalizeH="0" baseline="0" noProof="0">
                <a:ln>
                  <a:noFill/>
                </a:ln>
                <a:solidFill>
                  <a:schemeClr val="tx2"/>
                </a:solidFill>
                <a:effectLst/>
                <a:uLnTx/>
                <a:uFillTx/>
                <a:latin typeface="Calibri"/>
                <a:ea typeface="+mn-ea"/>
                <a:cs typeface="+mn-cs"/>
              </a:rPr>
              <a:t> </a:t>
            </a:r>
            <a:r>
              <a:rPr kumimoji="0" lang="en-GB" sz="1800" b="0" i="0" u="none" strike="noStrike" kern="1200" cap="none" spc="0" normalizeH="0" baseline="0" noProof="0">
                <a:ln>
                  <a:noFill/>
                </a:ln>
                <a:solidFill>
                  <a:schemeClr val="tx1">
                    <a:lumMod val="75000"/>
                  </a:schemeClr>
                </a:solidFill>
                <a:effectLst/>
                <a:uLnTx/>
                <a:uFillTx/>
                <a:latin typeface="Calibri"/>
                <a:ea typeface="+mn-ea"/>
                <a:cs typeface="+mn-cs"/>
              </a:rPr>
              <a:t>Having </a:t>
            </a:r>
            <a:r>
              <a:rPr lang="en-GB">
                <a:solidFill>
                  <a:schemeClr val="tx1">
                    <a:lumMod val="75000"/>
                  </a:schemeClr>
                </a:solidFill>
                <a:latin typeface="Calibri"/>
              </a:rPr>
              <a:t>national</a:t>
            </a:r>
            <a:r>
              <a:rPr kumimoji="0" lang="en-GB" sz="1800" b="0" i="0" u="none" strike="noStrike" kern="1200" cap="none" spc="0" normalizeH="0" baseline="0" noProof="0">
                <a:ln>
                  <a:noFill/>
                </a:ln>
                <a:solidFill>
                  <a:schemeClr val="tx1">
                    <a:lumMod val="75000"/>
                  </a:schemeClr>
                </a:solidFill>
                <a:effectLst/>
                <a:uLnTx/>
                <a:uFillTx/>
                <a:latin typeface="Calibri"/>
                <a:ea typeface="+mn-ea"/>
                <a:cs typeface="+mn-cs"/>
              </a:rPr>
              <a:t> standards helps to ensure equality for frail older people regardless of which HSCPs or health board area they live in. </a:t>
            </a:r>
          </a:p>
        </p:txBody>
      </p:sp>
      <p:pic>
        <p:nvPicPr>
          <p:cNvPr id="9" name="Picture 8">
            <a:extLst>
              <a:ext uri="{FF2B5EF4-FFF2-40B4-BE49-F238E27FC236}">
                <a16:creationId xmlns:a16="http://schemas.microsoft.com/office/drawing/2014/main" id="{38B3FD5B-E0F3-CE1C-A25C-1BD57DA68A73}"/>
              </a:ext>
            </a:extLst>
          </p:cNvPr>
          <p:cNvPicPr>
            <a:picLocks noChangeAspect="1"/>
          </p:cNvPicPr>
          <p:nvPr/>
        </p:nvPicPr>
        <p:blipFill>
          <a:blip r:embed="rId3"/>
          <a:stretch>
            <a:fillRect/>
          </a:stretch>
        </p:blipFill>
        <p:spPr>
          <a:xfrm>
            <a:off x="1044533" y="3161064"/>
            <a:ext cx="752352" cy="859532"/>
          </a:xfrm>
          <a:prstGeom prst="rect">
            <a:avLst/>
          </a:prstGeom>
        </p:spPr>
      </p:pic>
      <p:pic>
        <p:nvPicPr>
          <p:cNvPr id="10" name="Picture 9">
            <a:extLst>
              <a:ext uri="{FF2B5EF4-FFF2-40B4-BE49-F238E27FC236}">
                <a16:creationId xmlns:a16="http://schemas.microsoft.com/office/drawing/2014/main" id="{B995E75B-EACB-1347-046A-5568AC184290}"/>
              </a:ext>
            </a:extLst>
          </p:cNvPr>
          <p:cNvPicPr>
            <a:picLocks noChangeAspect="1"/>
          </p:cNvPicPr>
          <p:nvPr/>
        </p:nvPicPr>
        <p:blipFill>
          <a:blip r:embed="rId4"/>
          <a:stretch>
            <a:fillRect/>
          </a:stretch>
        </p:blipFill>
        <p:spPr>
          <a:xfrm>
            <a:off x="5485236" y="1151756"/>
            <a:ext cx="1961950" cy="1640068"/>
          </a:xfrm>
          <a:prstGeom prst="rect">
            <a:avLst/>
          </a:prstGeom>
        </p:spPr>
      </p:pic>
      <p:pic>
        <p:nvPicPr>
          <p:cNvPr id="12" name="Picture 11">
            <a:extLst>
              <a:ext uri="{FF2B5EF4-FFF2-40B4-BE49-F238E27FC236}">
                <a16:creationId xmlns:a16="http://schemas.microsoft.com/office/drawing/2014/main" id="{CE1F39AA-5BBF-B661-2D9E-8EC719F7CBA1}"/>
              </a:ext>
            </a:extLst>
          </p:cNvPr>
          <p:cNvPicPr>
            <a:picLocks noChangeAspect="1"/>
          </p:cNvPicPr>
          <p:nvPr/>
        </p:nvPicPr>
        <p:blipFill>
          <a:blip r:embed="rId5"/>
          <a:stretch>
            <a:fillRect/>
          </a:stretch>
        </p:blipFill>
        <p:spPr>
          <a:xfrm>
            <a:off x="1971509" y="3591801"/>
            <a:ext cx="1275776" cy="1307526"/>
          </a:xfrm>
          <a:prstGeom prst="rect">
            <a:avLst/>
          </a:prstGeom>
        </p:spPr>
      </p:pic>
    </p:spTree>
    <p:extLst>
      <p:ext uri="{BB962C8B-B14F-4D97-AF65-F5344CB8AC3E}">
        <p14:creationId xmlns:p14="http://schemas.microsoft.com/office/powerpoint/2010/main" val="1731909703"/>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45E306-16A8-6C64-7794-3539C3D76790}"/>
              </a:ext>
            </a:extLst>
          </p:cNvPr>
          <p:cNvSpPr>
            <a:spLocks noGrp="1"/>
          </p:cNvSpPr>
          <p:nvPr>
            <p:ph type="title"/>
          </p:nvPr>
        </p:nvSpPr>
        <p:spPr/>
        <p:txBody>
          <a:bodyPr/>
          <a:lstStyle/>
          <a:p>
            <a:r>
              <a:rPr lang="en-GB" sz="2800"/>
              <a:t>Impact of ageing and frailty standards in Scotland</a:t>
            </a:r>
          </a:p>
        </p:txBody>
      </p:sp>
      <p:sp>
        <p:nvSpPr>
          <p:cNvPr id="4" name="Content Placeholder 3">
            <a:extLst>
              <a:ext uri="{FF2B5EF4-FFF2-40B4-BE49-F238E27FC236}">
                <a16:creationId xmlns:a16="http://schemas.microsoft.com/office/drawing/2014/main" id="{C8B8557E-FFA3-B37B-9428-E887A94B43A1}"/>
              </a:ext>
            </a:extLst>
          </p:cNvPr>
          <p:cNvSpPr>
            <a:spLocks noGrp="1"/>
          </p:cNvSpPr>
          <p:nvPr>
            <p:ph sz="quarter" idx="12"/>
          </p:nvPr>
        </p:nvSpPr>
        <p:spPr/>
        <p:txBody>
          <a:bodyPr/>
          <a:lstStyle/>
          <a:p>
            <a:pPr marL="0" indent="0">
              <a:buNone/>
            </a:pPr>
            <a:r>
              <a:rPr lang="en-GB" sz="1800" b="1"/>
              <a:t>    </a:t>
            </a:r>
            <a:endParaRPr lang="en-GB" sz="1800"/>
          </a:p>
        </p:txBody>
      </p:sp>
      <p:sp>
        <p:nvSpPr>
          <p:cNvPr id="6" name="TextBox 5">
            <a:extLst>
              <a:ext uri="{FF2B5EF4-FFF2-40B4-BE49-F238E27FC236}">
                <a16:creationId xmlns:a16="http://schemas.microsoft.com/office/drawing/2014/main" id="{EED7223A-3C16-7D9D-A140-67643A6300CD}"/>
              </a:ext>
            </a:extLst>
          </p:cNvPr>
          <p:cNvSpPr txBox="1"/>
          <p:nvPr/>
        </p:nvSpPr>
        <p:spPr>
          <a:xfrm>
            <a:off x="152730" y="1286214"/>
            <a:ext cx="3946281" cy="2031325"/>
          </a:xfrm>
          <a:prstGeom prst="rect">
            <a:avLst/>
          </a:prstGeom>
          <a:noFill/>
        </p:spPr>
        <p:txBody>
          <a:bodyPr wrap="square" lIns="91440" tIns="45720" rIns="91440" bIns="4572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u="none" strike="noStrike" kern="1200" cap="none" spc="0" normalizeH="0" baseline="0" noProof="0">
                <a:ln>
                  <a:noFill/>
                </a:ln>
                <a:solidFill>
                  <a:schemeClr val="tx2"/>
                </a:solidFill>
                <a:effectLst/>
                <a:uLnTx/>
                <a:uFillTx/>
                <a:latin typeface="Calibri"/>
                <a:ea typeface="+mn-ea"/>
                <a:cs typeface="+mn-cs"/>
              </a:rPr>
              <a:t>Quality </a:t>
            </a:r>
            <a:r>
              <a:rPr lang="en-GB" b="1">
                <a:solidFill>
                  <a:schemeClr val="tx2"/>
                </a:solidFill>
                <a:latin typeface="Calibri"/>
              </a:rPr>
              <a:t>improvement</a:t>
            </a:r>
            <a:r>
              <a:rPr kumimoji="0" lang="en-GB" sz="1800" b="1" u="none" strike="noStrike" kern="1200" cap="none" spc="0" normalizeH="0" baseline="0" noProof="0">
                <a:ln>
                  <a:noFill/>
                </a:ln>
                <a:solidFill>
                  <a:schemeClr val="tx2"/>
                </a:solidFill>
                <a:effectLst/>
                <a:uLnTx/>
                <a:uFillTx/>
                <a:latin typeface="Calibri"/>
                <a:ea typeface="+mn-ea"/>
                <a:cs typeface="+mn-cs"/>
              </a:rPr>
              <a:t>:</a:t>
            </a:r>
            <a:r>
              <a:rPr kumimoji="0" lang="en-GB" sz="1800" b="1" i="1" u="none" strike="noStrike" kern="1200" cap="none" spc="0" normalizeH="0" baseline="0" noProof="0">
                <a:ln>
                  <a:noFill/>
                </a:ln>
                <a:solidFill>
                  <a:schemeClr val="tx2"/>
                </a:solidFill>
                <a:effectLst/>
                <a:uLnTx/>
                <a:uFillTx/>
                <a:latin typeface="Calibri"/>
                <a:ea typeface="+mn-ea"/>
                <a:cs typeface="+mn-cs"/>
              </a:rPr>
              <a:t> </a:t>
            </a:r>
            <a:r>
              <a:rPr kumimoji="0" lang="en-GB" sz="1800" b="0" i="0" u="none" strike="noStrike" kern="1200" cap="none" spc="0" normalizeH="0" baseline="0" noProof="0">
                <a:ln>
                  <a:noFill/>
                </a:ln>
                <a:solidFill>
                  <a:schemeClr val="tx1">
                    <a:lumMod val="75000"/>
                  </a:schemeClr>
                </a:solidFill>
                <a:effectLst/>
                <a:uLnTx/>
                <a:uFillTx/>
                <a:latin typeface="Calibri"/>
                <a:ea typeface="+mn-ea"/>
                <a:cs typeface="+mn-cs"/>
              </a:rPr>
              <a:t>Using standards as a benchmark, </a:t>
            </a:r>
            <a:r>
              <a:rPr lang="en-GB">
                <a:solidFill>
                  <a:schemeClr val="tx1">
                    <a:lumMod val="75000"/>
                  </a:schemeClr>
                </a:solidFill>
                <a:latin typeface="Calibri"/>
              </a:rPr>
              <a:t>health</a:t>
            </a:r>
            <a:r>
              <a:rPr kumimoji="0" lang="en-GB" sz="1800" b="0" i="0" u="none" strike="noStrike" kern="1200" cap="none" spc="0" normalizeH="0" baseline="0" noProof="0">
                <a:ln>
                  <a:noFill/>
                </a:ln>
                <a:solidFill>
                  <a:schemeClr val="tx1">
                    <a:lumMod val="75000"/>
                  </a:schemeClr>
                </a:solidFill>
                <a:effectLst/>
                <a:uLnTx/>
                <a:uFillTx/>
                <a:latin typeface="Calibri"/>
                <a:ea typeface="+mn-ea"/>
                <a:cs typeface="+mn-cs"/>
              </a:rPr>
              <a:t> and </a:t>
            </a:r>
            <a:r>
              <a:rPr lang="en-GB">
                <a:solidFill>
                  <a:schemeClr val="tx1">
                    <a:lumMod val="75000"/>
                  </a:schemeClr>
                </a:solidFill>
                <a:latin typeface="Calibri"/>
              </a:rPr>
              <a:t>social</a:t>
            </a:r>
            <a:r>
              <a:rPr kumimoji="0" lang="en-GB" sz="1800" b="0" i="0" u="none" strike="noStrike" kern="1200" cap="none" spc="0" normalizeH="0" baseline="0" noProof="0">
                <a:ln>
                  <a:noFill/>
                </a:ln>
                <a:solidFill>
                  <a:schemeClr val="tx1">
                    <a:lumMod val="75000"/>
                  </a:schemeClr>
                </a:solidFill>
                <a:effectLst/>
                <a:uLnTx/>
                <a:uFillTx/>
                <a:latin typeface="Calibri"/>
                <a:ea typeface="+mn-ea"/>
                <a:cs typeface="+mn-cs"/>
              </a:rPr>
              <a:t> care providers can self-assess themselves against these standards to ensure effective governance and use them to continuously improve the quality and safety of care.</a:t>
            </a:r>
          </a:p>
        </p:txBody>
      </p:sp>
      <p:sp>
        <p:nvSpPr>
          <p:cNvPr id="8" name="TextBox 7">
            <a:extLst>
              <a:ext uri="{FF2B5EF4-FFF2-40B4-BE49-F238E27FC236}">
                <a16:creationId xmlns:a16="http://schemas.microsoft.com/office/drawing/2014/main" id="{A3FADC15-27F4-7E6C-7035-9AA821FF2907}"/>
              </a:ext>
            </a:extLst>
          </p:cNvPr>
          <p:cNvSpPr txBox="1"/>
          <p:nvPr/>
        </p:nvSpPr>
        <p:spPr>
          <a:xfrm>
            <a:off x="4292270" y="2960034"/>
            <a:ext cx="4572000" cy="1754326"/>
          </a:xfrm>
          <a:prstGeom prst="rect">
            <a:avLst/>
          </a:prstGeom>
          <a:noFill/>
        </p:spPr>
        <p:txBody>
          <a:bodyPr wrap="square" lIns="91440" tIns="45720" rIns="91440" bIns="45720" anchor="t">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1" u="none" strike="noStrike" kern="1200" cap="none" spc="0" normalizeH="0" baseline="0" noProof="0">
                <a:ln>
                  <a:noFill/>
                </a:ln>
                <a:solidFill>
                  <a:schemeClr val="tx2"/>
                </a:solidFill>
                <a:effectLst/>
                <a:uLnTx/>
                <a:uFillTx/>
                <a:latin typeface="Calibri"/>
                <a:ea typeface="+mn-ea"/>
                <a:cs typeface="+mn-cs"/>
              </a:rPr>
              <a:t>Efficiency and </a:t>
            </a:r>
            <a:r>
              <a:rPr lang="en-GB" b="1">
                <a:solidFill>
                  <a:schemeClr val="tx2"/>
                </a:solidFill>
                <a:latin typeface="Calibri"/>
              </a:rPr>
              <a:t>effectiveness</a:t>
            </a:r>
            <a:r>
              <a:rPr kumimoji="0" lang="en-GB" sz="1800" b="1" u="none" strike="noStrike" kern="1200" cap="none" spc="0" normalizeH="0" baseline="0" noProof="0">
                <a:ln>
                  <a:noFill/>
                </a:ln>
                <a:solidFill>
                  <a:schemeClr val="tx2"/>
                </a:solidFill>
                <a:effectLst/>
                <a:uLnTx/>
                <a:uFillTx/>
                <a:latin typeface="Calibri"/>
                <a:ea typeface="+mn-ea"/>
                <a:cs typeface="+mn-cs"/>
              </a:rPr>
              <a:t>:</a:t>
            </a:r>
            <a:r>
              <a:rPr kumimoji="0" lang="en-GB" sz="1800" b="1" i="1" u="none" strike="noStrike" kern="1200" cap="none" spc="0" normalizeH="0" baseline="0" noProof="0">
                <a:ln>
                  <a:noFill/>
                </a:ln>
                <a:solidFill>
                  <a:schemeClr val="tx2"/>
                </a:solidFill>
                <a:effectLst/>
                <a:uLnTx/>
                <a:uFillTx/>
                <a:latin typeface="Calibri"/>
                <a:ea typeface="+mn-ea"/>
                <a:cs typeface="+mn-cs"/>
              </a:rPr>
              <a:t> </a:t>
            </a:r>
            <a:r>
              <a:rPr kumimoji="0" lang="en-GB" sz="1800" b="0" i="0" u="none" strike="noStrike" kern="1200" cap="none" spc="0" normalizeH="0" baseline="0" noProof="0">
                <a:ln>
                  <a:noFill/>
                </a:ln>
                <a:solidFill>
                  <a:schemeClr val="tx1">
                    <a:lumMod val="75000"/>
                  </a:schemeClr>
                </a:solidFill>
                <a:effectLst/>
                <a:uLnTx/>
                <a:uFillTx/>
                <a:latin typeface="Calibri"/>
                <a:ea typeface="+mn-ea"/>
                <a:cs typeface="+mn-cs"/>
              </a:rPr>
              <a:t>By establishing consistent practices nationally, standards     </a:t>
            </a: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chemeClr val="tx1">
                    <a:lumMod val="75000"/>
                  </a:schemeClr>
                </a:solidFill>
                <a:effectLst/>
                <a:uLnTx/>
                <a:uFillTx/>
                <a:latin typeface="Calibri"/>
                <a:ea typeface="+mn-ea"/>
                <a:cs typeface="+mn-cs"/>
              </a:rPr>
              <a:t>improve the efficiency and effectiveness of health and care systems. They help services       </a:t>
            </a:r>
            <a:endParaRPr lang="en-GB" sz="1800" b="0" i="0" u="none" strike="noStrike" kern="1200" cap="none" spc="0" normalizeH="0" baseline="0" noProof="0">
              <a:ln>
                <a:noFill/>
              </a:ln>
              <a:solidFill>
                <a:schemeClr val="tx1">
                  <a:lumMod val="75000"/>
                </a:schemeClr>
              </a:solidFill>
              <a:effectLst/>
              <a:uLnTx/>
              <a:uFillTx/>
              <a:latin typeface="Calibri"/>
              <a:ea typeface="Calibri"/>
              <a:cs typeface="Calibri"/>
            </a:endParaRPr>
          </a:p>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1800" b="0" i="0" u="none" strike="noStrike" kern="1200" cap="none" spc="0" normalizeH="0" baseline="0" noProof="0">
                <a:ln>
                  <a:noFill/>
                </a:ln>
                <a:solidFill>
                  <a:schemeClr val="tx1">
                    <a:lumMod val="75000"/>
                  </a:schemeClr>
                </a:solidFill>
                <a:effectLst/>
                <a:uLnTx/>
                <a:uFillTx/>
                <a:latin typeface="Calibri"/>
                <a:ea typeface="+mn-ea"/>
                <a:cs typeface="+mn-cs"/>
              </a:rPr>
              <a:t>evaluate clinical outcomes and encourage health and care providers to seek certification.</a:t>
            </a:r>
            <a:endParaRPr lang="en-GB" sz="1800" b="0" i="0" u="none" strike="noStrike" kern="1200" cap="none" spc="0" normalizeH="0" baseline="0" noProof="0">
              <a:ln>
                <a:noFill/>
              </a:ln>
              <a:solidFill>
                <a:schemeClr val="tx1">
                  <a:lumMod val="75000"/>
                </a:schemeClr>
              </a:solidFill>
              <a:effectLst/>
              <a:uLnTx/>
              <a:uFillTx/>
              <a:latin typeface="Calibri"/>
              <a:ea typeface="Calibri"/>
              <a:cs typeface="Calibri"/>
            </a:endParaRPr>
          </a:p>
        </p:txBody>
      </p:sp>
      <p:pic>
        <p:nvPicPr>
          <p:cNvPr id="9" name="Picture 8">
            <a:extLst>
              <a:ext uri="{FF2B5EF4-FFF2-40B4-BE49-F238E27FC236}">
                <a16:creationId xmlns:a16="http://schemas.microsoft.com/office/drawing/2014/main" id="{68B5D39D-CAB5-5C1F-965C-5BB78F92654A}"/>
              </a:ext>
            </a:extLst>
          </p:cNvPr>
          <p:cNvPicPr>
            <a:picLocks noChangeAspect="1"/>
          </p:cNvPicPr>
          <p:nvPr/>
        </p:nvPicPr>
        <p:blipFill>
          <a:blip r:embed="rId3"/>
          <a:stretch>
            <a:fillRect/>
          </a:stretch>
        </p:blipFill>
        <p:spPr>
          <a:xfrm>
            <a:off x="5141399" y="1143000"/>
            <a:ext cx="1438275" cy="1428750"/>
          </a:xfrm>
          <a:prstGeom prst="rect">
            <a:avLst/>
          </a:prstGeom>
        </p:spPr>
      </p:pic>
      <p:pic>
        <p:nvPicPr>
          <p:cNvPr id="10" name="Picture 9">
            <a:extLst>
              <a:ext uri="{FF2B5EF4-FFF2-40B4-BE49-F238E27FC236}">
                <a16:creationId xmlns:a16="http://schemas.microsoft.com/office/drawing/2014/main" id="{A25D479A-218C-1CEC-F732-E75A8FAEF66C}"/>
              </a:ext>
            </a:extLst>
          </p:cNvPr>
          <p:cNvPicPr>
            <a:picLocks noChangeAspect="1"/>
          </p:cNvPicPr>
          <p:nvPr/>
        </p:nvPicPr>
        <p:blipFill>
          <a:blip r:embed="rId4"/>
          <a:stretch>
            <a:fillRect/>
          </a:stretch>
        </p:blipFill>
        <p:spPr>
          <a:xfrm>
            <a:off x="6833607" y="1145055"/>
            <a:ext cx="1348037" cy="1426695"/>
          </a:xfrm>
          <a:prstGeom prst="rect">
            <a:avLst/>
          </a:prstGeom>
        </p:spPr>
      </p:pic>
      <p:pic>
        <p:nvPicPr>
          <p:cNvPr id="11" name="Picture 10">
            <a:extLst>
              <a:ext uri="{FF2B5EF4-FFF2-40B4-BE49-F238E27FC236}">
                <a16:creationId xmlns:a16="http://schemas.microsoft.com/office/drawing/2014/main" id="{B6A2740F-AE11-4C11-43E8-90FFD45B9724}"/>
              </a:ext>
            </a:extLst>
          </p:cNvPr>
          <p:cNvPicPr>
            <a:picLocks noChangeAspect="1"/>
          </p:cNvPicPr>
          <p:nvPr/>
        </p:nvPicPr>
        <p:blipFill>
          <a:blip r:embed="rId5"/>
          <a:stretch>
            <a:fillRect/>
          </a:stretch>
        </p:blipFill>
        <p:spPr>
          <a:xfrm>
            <a:off x="1388461" y="3442542"/>
            <a:ext cx="1219305" cy="1274049"/>
          </a:xfrm>
          <a:prstGeom prst="rect">
            <a:avLst/>
          </a:prstGeom>
        </p:spPr>
      </p:pic>
    </p:spTree>
    <p:extLst>
      <p:ext uri="{BB962C8B-B14F-4D97-AF65-F5344CB8AC3E}">
        <p14:creationId xmlns:p14="http://schemas.microsoft.com/office/powerpoint/2010/main" val="2398796130"/>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0D3700-2A5F-BE52-8A8B-F20ABD271F2F}"/>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AD10A00D-FD9E-1BD6-AA8F-1FC175B96119}"/>
              </a:ext>
            </a:extLst>
          </p:cNvPr>
          <p:cNvSpPr>
            <a:spLocks noGrp="1"/>
          </p:cNvSpPr>
          <p:nvPr>
            <p:ph type="title"/>
          </p:nvPr>
        </p:nvSpPr>
        <p:spPr/>
        <p:txBody>
          <a:bodyPr/>
          <a:lstStyle/>
          <a:p>
            <a:r>
              <a:rPr lang="en-GB"/>
              <a:t>Introductions</a:t>
            </a:r>
          </a:p>
        </p:txBody>
      </p:sp>
      <p:sp>
        <p:nvSpPr>
          <p:cNvPr id="6" name="Content Placeholder 10">
            <a:extLst>
              <a:ext uri="{FF2B5EF4-FFF2-40B4-BE49-F238E27FC236}">
                <a16:creationId xmlns:a16="http://schemas.microsoft.com/office/drawing/2014/main" id="{2815BB22-856A-F496-8E28-AC42086D1274}"/>
              </a:ext>
            </a:extLst>
          </p:cNvPr>
          <p:cNvSpPr>
            <a:spLocks noGrp="1"/>
          </p:cNvSpPr>
          <p:nvPr>
            <p:ph sz="quarter" idx="12"/>
          </p:nvPr>
        </p:nvSpPr>
        <p:spPr>
          <a:xfrm>
            <a:off x="846391" y="2020252"/>
            <a:ext cx="4114229" cy="1347788"/>
          </a:xfrm>
        </p:spPr>
        <p:txBody>
          <a:bodyPr vert="horz" lIns="0" tIns="0" rIns="0" bIns="0" rtlCol="0" anchor="t">
            <a:noAutofit/>
          </a:bodyPr>
          <a:lstStyle/>
          <a:p>
            <a:pPr marL="0" indent="0" algn="ctr">
              <a:lnSpc>
                <a:spcPct val="110000"/>
              </a:lnSpc>
              <a:spcBef>
                <a:spcPts val="300"/>
              </a:spcBef>
              <a:spcAft>
                <a:spcPts val="300"/>
              </a:spcAft>
              <a:buNone/>
            </a:pPr>
            <a:r>
              <a:rPr lang="en-GB" b="1">
                <a:solidFill>
                  <a:schemeClr val="tx2"/>
                </a:solidFill>
              </a:rPr>
              <a:t>Billy McClean</a:t>
            </a:r>
            <a:endParaRPr lang="en-GB" b="1">
              <a:solidFill>
                <a:schemeClr val="tx2"/>
              </a:solidFill>
              <a:ea typeface="Calibri"/>
              <a:cs typeface="Calibri"/>
            </a:endParaRPr>
          </a:p>
          <a:p>
            <a:pPr marL="0" indent="0" algn="ctr">
              <a:lnSpc>
                <a:spcPct val="110000"/>
              </a:lnSpc>
              <a:spcBef>
                <a:spcPts val="300"/>
              </a:spcBef>
              <a:spcAft>
                <a:spcPts val="300"/>
              </a:spcAft>
              <a:buNone/>
            </a:pPr>
            <a:r>
              <a:rPr lang="en-GB" sz="1600" b="0" i="0">
                <a:solidFill>
                  <a:schemeClr val="tx1">
                    <a:lumMod val="76000"/>
                  </a:schemeClr>
                </a:solidFill>
                <a:effectLst/>
                <a:latin typeface="Calibri"/>
                <a:ea typeface="Calibri"/>
                <a:cs typeface="Calibri"/>
              </a:rPr>
              <a:t>Head of Community Health and Social Care Services, </a:t>
            </a:r>
          </a:p>
          <a:p>
            <a:pPr marL="0" indent="0" algn="ctr">
              <a:lnSpc>
                <a:spcPct val="110000"/>
              </a:lnSpc>
              <a:spcBef>
                <a:spcPts val="300"/>
              </a:spcBef>
              <a:spcAft>
                <a:spcPts val="300"/>
              </a:spcAft>
              <a:buNone/>
            </a:pPr>
            <a:r>
              <a:rPr lang="en-GB" sz="1600" b="0" i="0">
                <a:solidFill>
                  <a:schemeClr val="tx1">
                    <a:lumMod val="76000"/>
                  </a:schemeClr>
                </a:solidFill>
                <a:effectLst/>
                <a:latin typeface="Calibri"/>
                <a:ea typeface="Calibri"/>
                <a:cs typeface="Calibri"/>
              </a:rPr>
              <a:t>South Ayrshire Health and Social Care Partnership</a:t>
            </a:r>
            <a:endParaRPr lang="en-GB" sz="2000" b="1">
              <a:solidFill>
                <a:schemeClr val="tx1">
                  <a:lumMod val="76000"/>
                </a:schemeClr>
              </a:solidFill>
              <a:latin typeface="Calibri"/>
              <a:ea typeface="Calibri"/>
              <a:cs typeface="Calibri"/>
            </a:endParaRPr>
          </a:p>
        </p:txBody>
      </p:sp>
      <p:pic>
        <p:nvPicPr>
          <p:cNvPr id="3" name="Picture 2">
            <a:extLst>
              <a:ext uri="{FF2B5EF4-FFF2-40B4-BE49-F238E27FC236}">
                <a16:creationId xmlns:a16="http://schemas.microsoft.com/office/drawing/2014/main" id="{94260E39-A1AB-227E-F18E-C3009D61B5D3}"/>
              </a:ext>
            </a:extLst>
          </p:cNvPr>
          <p:cNvPicPr>
            <a:picLocks noChangeAspect="1"/>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5845579" y="1372266"/>
            <a:ext cx="2041121" cy="2818448"/>
          </a:xfrm>
          <a:prstGeom prst="rect">
            <a:avLst/>
          </a:prstGeom>
          <a:noFill/>
          <a:ln>
            <a:noFill/>
          </a:ln>
        </p:spPr>
      </p:pic>
    </p:spTree>
    <p:extLst>
      <p:ext uri="{BB962C8B-B14F-4D97-AF65-F5344CB8AC3E}">
        <p14:creationId xmlns:p14="http://schemas.microsoft.com/office/powerpoint/2010/main" val="47363899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48557" y="152646"/>
            <a:ext cx="1110242" cy="424907"/>
          </a:xfrm>
          <a:prstGeom prst="rect">
            <a:avLst/>
          </a:prstGeom>
        </p:spPr>
      </p:pic>
      <p:pic>
        <p:nvPicPr>
          <p:cNvPr id="5" name="Picture 4"/>
          <p:cNvPicPr>
            <a:picLocks noChangeAspect="1"/>
          </p:cNvPicPr>
          <p:nvPr/>
        </p:nvPicPr>
        <p:blipFill>
          <a:blip r:embed="rId3" cstate="print"/>
          <a:stretch>
            <a:fillRect/>
          </a:stretch>
        </p:blipFill>
        <p:spPr>
          <a:xfrm>
            <a:off x="169735" y="4294493"/>
            <a:ext cx="1991135" cy="555105"/>
          </a:xfrm>
          <a:prstGeom prst="rect">
            <a:avLst/>
          </a:prstGeom>
        </p:spPr>
      </p:pic>
      <p:pic>
        <p:nvPicPr>
          <p:cNvPr id="6" name="Picture 5"/>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4394676" y="685800"/>
            <a:ext cx="4749325" cy="4457700"/>
          </a:xfrm>
          <a:prstGeom prst="rect">
            <a:avLst/>
          </a:prstGeom>
        </p:spPr>
      </p:pic>
      <p:sp>
        <p:nvSpPr>
          <p:cNvPr id="7" name="Rectangle 6"/>
          <p:cNvSpPr/>
          <p:nvPr/>
        </p:nvSpPr>
        <p:spPr>
          <a:xfrm>
            <a:off x="-58865" y="152646"/>
            <a:ext cx="5890649" cy="2931572"/>
          </a:xfrm>
          <a:prstGeom prst="rect">
            <a:avLst/>
          </a:prstGeom>
        </p:spPr>
        <p:txBody>
          <a:bodyPr wrap="square">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defTabSz="685800"/>
            <a:r>
              <a:rPr lang="en-GB" sz="4050" b="1">
                <a:solidFill>
                  <a:prstClr val="black"/>
                </a:solidFill>
                <a:latin typeface="Calibri" panose="020F0502020204030204"/>
              </a:rPr>
              <a:t>Frailty:</a:t>
            </a:r>
          </a:p>
          <a:p>
            <a:pPr algn="ctr" defTabSz="685800"/>
            <a:r>
              <a:rPr lang="en-GB" sz="4050" b="1">
                <a:solidFill>
                  <a:prstClr val="black"/>
                </a:solidFill>
                <a:latin typeface="Calibri" panose="020F0502020204030204"/>
              </a:rPr>
              <a:t>Shifting to Prevention</a:t>
            </a:r>
          </a:p>
          <a:p>
            <a:pPr algn="ctr" defTabSz="685800"/>
            <a:r>
              <a:rPr lang="en-GB" sz="4050" b="1">
                <a:solidFill>
                  <a:prstClr val="black"/>
                </a:solidFill>
                <a:latin typeface="Calibri" panose="020F0502020204030204"/>
              </a:rPr>
              <a:t> </a:t>
            </a:r>
          </a:p>
          <a:p>
            <a:pPr algn="ctr" defTabSz="685800"/>
            <a:r>
              <a:rPr lang="en-GB" sz="2100" b="1">
                <a:solidFill>
                  <a:prstClr val="black"/>
                </a:solidFill>
                <a:latin typeface="Calibri" panose="020F0502020204030204"/>
              </a:rPr>
              <a:t>Billy McClean</a:t>
            </a:r>
          </a:p>
          <a:p>
            <a:pPr algn="ctr" defTabSz="685800"/>
            <a:r>
              <a:rPr lang="en-GB" sz="2100" b="1">
                <a:solidFill>
                  <a:prstClr val="black"/>
                </a:solidFill>
                <a:latin typeface="Calibri" panose="020F0502020204030204"/>
              </a:rPr>
              <a:t>Head of Community Health and Care Services</a:t>
            </a:r>
          </a:p>
          <a:p>
            <a:pPr algn="ctr" defTabSz="685800"/>
            <a:r>
              <a:rPr lang="en-GB" sz="2100" b="1">
                <a:solidFill>
                  <a:prstClr val="black"/>
                </a:solidFill>
                <a:latin typeface="Calibri" panose="020F0502020204030204"/>
              </a:rPr>
              <a:t>South Ayrshire HSCP</a:t>
            </a:r>
          </a:p>
        </p:txBody>
      </p:sp>
    </p:spTree>
    <p:extLst>
      <p:ext uri="{BB962C8B-B14F-4D97-AF65-F5344CB8AC3E}">
        <p14:creationId xmlns:p14="http://schemas.microsoft.com/office/powerpoint/2010/main" val="3664035210"/>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a:extLst>
              <a:ext uri="{FF2B5EF4-FFF2-40B4-BE49-F238E27FC236}">
                <a16:creationId xmlns:a16="http://schemas.microsoft.com/office/drawing/2014/main" id="{986690FB-5E36-BD88-FFC3-D7CCE23DB46E}"/>
              </a:ext>
            </a:extLst>
          </p:cNvPr>
          <p:cNvPicPr>
            <a:picLocks noGrp="1" noChangeAspect="1"/>
          </p:cNvPicPr>
          <p:nvPr>
            <p:ph idx="1"/>
          </p:nvPr>
        </p:nvPicPr>
        <p:blipFill>
          <a:blip r:embed="rId2" cstate="print"/>
          <a:stretch>
            <a:fillRect/>
          </a:stretch>
        </p:blipFill>
        <p:spPr>
          <a:xfrm>
            <a:off x="0" y="-34689"/>
            <a:ext cx="9144000" cy="5178189"/>
          </a:xfrm>
          <a:prstGeom prst="rect">
            <a:avLst/>
          </a:prstGeom>
        </p:spPr>
      </p:pic>
    </p:spTree>
    <p:extLst>
      <p:ext uri="{BB962C8B-B14F-4D97-AF65-F5344CB8AC3E}">
        <p14:creationId xmlns:p14="http://schemas.microsoft.com/office/powerpoint/2010/main" val="3846972786"/>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C41D678-1AF3-DAF0-3E24-81DBCA888729}"/>
              </a:ext>
            </a:extLst>
          </p:cNvPr>
          <p:cNvSpPr>
            <a:spLocks noGrp="1"/>
          </p:cNvSpPr>
          <p:nvPr>
            <p:ph type="title"/>
          </p:nvPr>
        </p:nvSpPr>
        <p:spPr/>
        <p:txBody>
          <a:bodyPr/>
          <a:lstStyle/>
          <a:p>
            <a:r>
              <a:rPr lang="en-US" dirty="0">
                <a:ea typeface="Calibri Light"/>
                <a:cs typeface="Calibri Light"/>
              </a:rPr>
              <a:t>Insert </a:t>
            </a:r>
            <a:r>
              <a:rPr lang="en-US" dirty="0" err="1">
                <a:ea typeface="Calibri Light"/>
                <a:cs typeface="Calibri Light"/>
              </a:rPr>
              <a:t>slido</a:t>
            </a:r>
            <a:r>
              <a:rPr lang="en-US" dirty="0">
                <a:ea typeface="Calibri Light"/>
                <a:cs typeface="Calibri Light"/>
              </a:rPr>
              <a:t> poll</a:t>
            </a:r>
            <a:endParaRPr lang="en-US" dirty="0"/>
          </a:p>
        </p:txBody>
      </p:sp>
      <p:sp>
        <p:nvSpPr>
          <p:cNvPr id="4" name="Picture Placeholder 3">
            <a:extLst>
              <a:ext uri="{FF2B5EF4-FFF2-40B4-BE49-F238E27FC236}">
                <a16:creationId xmlns:a16="http://schemas.microsoft.com/office/drawing/2014/main" id="{5C252134-4C62-143A-DF1C-42F34FE1CA3A}"/>
              </a:ext>
            </a:extLst>
          </p:cNvPr>
          <p:cNvSpPr>
            <a:spLocks noGrp="1"/>
          </p:cNvSpPr>
          <p:nvPr>
            <p:ph type="pic" sz="quarter" idx="11"/>
          </p:nvPr>
        </p:nvSpPr>
        <p:spPr/>
        <p:txBody>
          <a:bodyPr/>
          <a:lstStyle/>
          <a:p>
            <a:endParaRPr lang="en-GB"/>
          </a:p>
        </p:txBody>
      </p:sp>
      <p:sp>
        <p:nvSpPr>
          <p:cNvPr id="3" name="Content Placeholder 2">
            <a:extLst>
              <a:ext uri="{FF2B5EF4-FFF2-40B4-BE49-F238E27FC236}">
                <a16:creationId xmlns:a16="http://schemas.microsoft.com/office/drawing/2014/main" id="{934A6128-375A-A2F9-E3DA-BAB7402F1104}"/>
              </a:ext>
            </a:extLst>
          </p:cNvPr>
          <p:cNvSpPr>
            <a:spLocks noGrp="1"/>
          </p:cNvSpPr>
          <p:nvPr>
            <p:ph sz="quarter" idx="12"/>
          </p:nvPr>
        </p:nvSpPr>
        <p:spPr/>
        <p:txBody>
          <a:bodyPr vert="horz" lIns="91440" tIns="45720" rIns="91440" bIns="45720" rtlCol="0" anchor="t">
            <a:normAutofit/>
          </a:bodyPr>
          <a:lstStyle/>
          <a:p>
            <a:r>
              <a:rPr lang="en-GB" sz="1800" b="1" dirty="0">
                <a:latin typeface="Calibri"/>
                <a:ea typeface="Calibri"/>
                <a:cs typeface="Calibri"/>
              </a:rPr>
              <a:t>What challenges do you and your teams face as a result of our changing demographics?</a:t>
            </a:r>
            <a:endParaRPr lang="en-US" sz="1800" dirty="0">
              <a:latin typeface="Aptos"/>
            </a:endParaRPr>
          </a:p>
          <a:p>
            <a:r>
              <a:rPr lang="en-US" sz="1800" dirty="0">
                <a:latin typeface="Aptos"/>
              </a:rPr>
              <a:t> set as a word cloud visible as a live result on the screen </a:t>
            </a:r>
            <a:endParaRPr lang="en-US" sz="1800">
              <a:ea typeface="Calibri"/>
              <a:cs typeface="Calibri"/>
            </a:endParaRPr>
          </a:p>
        </p:txBody>
      </p:sp>
    </p:spTree>
    <p:extLst>
      <p:ext uri="{BB962C8B-B14F-4D97-AF65-F5344CB8AC3E}">
        <p14:creationId xmlns:p14="http://schemas.microsoft.com/office/powerpoint/2010/main" val="2123814145"/>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156078" y="0"/>
            <a:ext cx="8348959" cy="5143500"/>
          </a:xfrm>
          <a:prstGeom prst="rect">
            <a:avLst/>
          </a:prstGeom>
        </p:spPr>
      </p:pic>
      <p:sp>
        <p:nvSpPr>
          <p:cNvPr id="3" name="Rounded Rectangle 2"/>
          <p:cNvSpPr/>
          <p:nvPr/>
        </p:nvSpPr>
        <p:spPr>
          <a:xfrm>
            <a:off x="2234630" y="46262"/>
            <a:ext cx="4191856" cy="485454"/>
          </a:xfrm>
          <a:prstGeom prst="roundRect">
            <a:avLst/>
          </a:prstGeom>
          <a:solidFill>
            <a:srgbClr val="7030A0"/>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685800"/>
            <a:r>
              <a:rPr lang="en-GB" sz="2400" b="1">
                <a:solidFill>
                  <a:prstClr val="white"/>
                </a:solidFill>
                <a:latin typeface="Calibri" panose="020F0502020204030204"/>
              </a:rPr>
              <a:t>Fit for the Future</a:t>
            </a:r>
          </a:p>
        </p:txBody>
      </p:sp>
      <p:pic>
        <p:nvPicPr>
          <p:cNvPr id="4" name="Picture 3"/>
          <p:cNvPicPr>
            <a:picLocks noChangeAspect="1"/>
          </p:cNvPicPr>
          <p:nvPr/>
        </p:nvPicPr>
        <p:blipFill>
          <a:blip r:embed="rId3"/>
          <a:stretch>
            <a:fillRect/>
          </a:stretch>
        </p:blipFill>
        <p:spPr>
          <a:xfrm>
            <a:off x="405148" y="46262"/>
            <a:ext cx="1829482" cy="508514"/>
          </a:xfrm>
          <a:prstGeom prst="rect">
            <a:avLst/>
          </a:prstGeom>
        </p:spPr>
      </p:pic>
    </p:spTree>
    <p:extLst>
      <p:ext uri="{BB962C8B-B14F-4D97-AF65-F5344CB8AC3E}">
        <p14:creationId xmlns:p14="http://schemas.microsoft.com/office/powerpoint/2010/main" val="330228407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332185" y="1"/>
            <a:ext cx="8479631" cy="5004197"/>
          </a:xfrm>
          <a:prstGeom prst="rect">
            <a:avLst/>
          </a:prstGeom>
        </p:spPr>
      </p:pic>
    </p:spTree>
    <p:extLst>
      <p:ext uri="{BB962C8B-B14F-4D97-AF65-F5344CB8AC3E}">
        <p14:creationId xmlns:p14="http://schemas.microsoft.com/office/powerpoint/2010/main" val="406972685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Picture 2"/>
          <p:cNvPicPr>
            <a:picLocks noChangeAspect="1"/>
          </p:cNvPicPr>
          <p:nvPr/>
        </p:nvPicPr>
        <p:blipFill>
          <a:blip r:embed="rId2"/>
          <a:stretch>
            <a:fillRect/>
          </a:stretch>
        </p:blipFill>
        <p:spPr>
          <a:xfrm>
            <a:off x="59121" y="-26457"/>
            <a:ext cx="8722929" cy="5022065"/>
          </a:xfrm>
          <a:prstGeom prst="rect">
            <a:avLst/>
          </a:prstGeom>
        </p:spPr>
      </p:pic>
      <p:pic>
        <p:nvPicPr>
          <p:cNvPr id="4" name="Picture 3">
            <a:extLst>
              <a:ext uri="{FF2B5EF4-FFF2-40B4-BE49-F238E27FC236}">
                <a16:creationId xmlns:a16="http://schemas.microsoft.com/office/drawing/2014/main" id="{44B6F42B-1413-02E7-B0C8-B9D06324A584}"/>
              </a:ext>
            </a:extLst>
          </p:cNvPr>
          <p:cNvPicPr>
            <a:picLocks noChangeAspect="1"/>
          </p:cNvPicPr>
          <p:nvPr/>
        </p:nvPicPr>
        <p:blipFill>
          <a:blip r:embed="rId3"/>
          <a:stretch>
            <a:fillRect/>
          </a:stretch>
        </p:blipFill>
        <p:spPr>
          <a:xfrm>
            <a:off x="3886167" y="4881972"/>
            <a:ext cx="1799989" cy="227271"/>
          </a:xfrm>
          <a:prstGeom prst="rect">
            <a:avLst/>
          </a:prstGeom>
        </p:spPr>
      </p:pic>
    </p:spTree>
    <p:extLst>
      <p:ext uri="{BB962C8B-B14F-4D97-AF65-F5344CB8AC3E}">
        <p14:creationId xmlns:p14="http://schemas.microsoft.com/office/powerpoint/2010/main" val="145764176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stretch>
            <a:fillRect/>
          </a:stretch>
        </p:blipFill>
        <p:spPr>
          <a:xfrm>
            <a:off x="0" y="49267"/>
            <a:ext cx="9144000" cy="5044966"/>
          </a:xfrm>
          <a:prstGeom prst="rect">
            <a:avLst/>
          </a:prstGeom>
          <a:solidFill>
            <a:srgbClr val="FFFF00"/>
          </a:solidFill>
        </p:spPr>
      </p:pic>
      <p:sp>
        <p:nvSpPr>
          <p:cNvPr id="4" name="Arrow: Right 3">
            <a:extLst>
              <a:ext uri="{FF2B5EF4-FFF2-40B4-BE49-F238E27FC236}">
                <a16:creationId xmlns:a16="http://schemas.microsoft.com/office/drawing/2014/main" id="{16E339A0-6658-4596-CCC7-FAF313069920}"/>
              </a:ext>
            </a:extLst>
          </p:cNvPr>
          <p:cNvSpPr/>
          <p:nvPr/>
        </p:nvSpPr>
        <p:spPr>
          <a:xfrm>
            <a:off x="313083" y="3712266"/>
            <a:ext cx="4472609" cy="1274693"/>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en-GB" sz="1350" b="1">
                <a:solidFill>
                  <a:prstClr val="white"/>
                </a:solidFill>
                <a:latin typeface="Calibri" panose="020F0502020204030204"/>
              </a:rPr>
              <a:t>Where we spend most of our resources and attention.</a:t>
            </a:r>
          </a:p>
        </p:txBody>
      </p:sp>
      <p:sp>
        <p:nvSpPr>
          <p:cNvPr id="5" name="Arrow: Right 4">
            <a:extLst>
              <a:ext uri="{FF2B5EF4-FFF2-40B4-BE49-F238E27FC236}">
                <a16:creationId xmlns:a16="http://schemas.microsoft.com/office/drawing/2014/main" id="{B77CB038-8FDD-DCEC-809F-EA3EB981A2AE}"/>
              </a:ext>
            </a:extLst>
          </p:cNvPr>
          <p:cNvSpPr/>
          <p:nvPr/>
        </p:nvSpPr>
        <p:spPr>
          <a:xfrm>
            <a:off x="313082" y="49267"/>
            <a:ext cx="4747178" cy="3662995"/>
          </a:xfrm>
          <a:prstGeom prst="rightArrow">
            <a:avLst/>
          </a:prstGeom>
          <a:solidFill>
            <a:srgbClr val="FF0000"/>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685800"/>
            <a:r>
              <a:rPr lang="en-GB" sz="1350" b="1">
                <a:solidFill>
                  <a:prstClr val="white"/>
                </a:solidFill>
                <a:latin typeface="Calibri" panose="020F0502020204030204"/>
              </a:rPr>
              <a:t>Where we need to shift our resources and attention.</a:t>
            </a:r>
          </a:p>
        </p:txBody>
      </p:sp>
      <p:cxnSp>
        <p:nvCxnSpPr>
          <p:cNvPr id="7" name="Straight Connector 6">
            <a:extLst>
              <a:ext uri="{FF2B5EF4-FFF2-40B4-BE49-F238E27FC236}">
                <a16:creationId xmlns:a16="http://schemas.microsoft.com/office/drawing/2014/main" id="{88AEB6B6-4703-B367-9D37-74239A18206E}"/>
              </a:ext>
            </a:extLst>
          </p:cNvPr>
          <p:cNvCxnSpPr/>
          <p:nvPr/>
        </p:nvCxnSpPr>
        <p:spPr>
          <a:xfrm>
            <a:off x="313082" y="3712265"/>
            <a:ext cx="8647044" cy="0"/>
          </a:xfrm>
          <a:prstGeom prst="line">
            <a:avLst/>
          </a:prstGeom>
          <a:ln w="76200" cap="flat" cmpd="sng" algn="ctr">
            <a:solidFill>
              <a:srgbClr val="FF0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215300524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40970" y="139382"/>
            <a:ext cx="7886700" cy="994172"/>
          </a:xfrm>
        </p:spPr>
        <p:txBody>
          <a:bodyPr/>
          <a:lstStyle/>
          <a:p>
            <a:r>
              <a:rPr lang="en-GB" b="1">
                <a:solidFill>
                  <a:srgbClr val="5F2987"/>
                </a:solidFill>
              </a:rPr>
              <a:t>Whole Person, Whole System</a:t>
            </a:r>
          </a:p>
        </p:txBody>
      </p:sp>
      <p:sp>
        <p:nvSpPr>
          <p:cNvPr id="3" name="Content Placeholder 2"/>
          <p:cNvSpPr>
            <a:spLocks noGrp="1"/>
          </p:cNvSpPr>
          <p:nvPr>
            <p:ph idx="1"/>
          </p:nvPr>
        </p:nvSpPr>
        <p:spPr>
          <a:xfrm>
            <a:off x="140970" y="1133553"/>
            <a:ext cx="2316480" cy="1488994"/>
          </a:xfrm>
        </p:spPr>
        <p:txBody>
          <a:bodyPr>
            <a:normAutofit lnSpcReduction="10000"/>
          </a:bodyPr>
          <a:lstStyle/>
          <a:p>
            <a:pPr marL="0" indent="0">
              <a:buNone/>
            </a:pPr>
            <a:r>
              <a:rPr lang="en-GB" sz="1500">
                <a:solidFill>
                  <a:srgbClr val="5F2987"/>
                </a:solidFill>
              </a:rPr>
              <a:t>Whole Person:</a:t>
            </a:r>
          </a:p>
          <a:p>
            <a:pPr lvl="1"/>
            <a:r>
              <a:rPr lang="en-GB" sz="1500">
                <a:solidFill>
                  <a:schemeClr val="bg2">
                    <a:lumMod val="25000"/>
                  </a:schemeClr>
                </a:solidFill>
              </a:rPr>
              <a:t>Do the right thing first time</a:t>
            </a:r>
          </a:p>
          <a:p>
            <a:pPr lvl="1"/>
            <a:r>
              <a:rPr lang="en-GB" sz="1500">
                <a:solidFill>
                  <a:schemeClr val="bg2">
                    <a:lumMod val="25000"/>
                  </a:schemeClr>
                </a:solidFill>
              </a:rPr>
              <a:t>Person centred</a:t>
            </a:r>
          </a:p>
          <a:p>
            <a:pPr lvl="1"/>
            <a:r>
              <a:rPr lang="en-GB" sz="1500">
                <a:solidFill>
                  <a:schemeClr val="bg2">
                    <a:lumMod val="25000"/>
                  </a:schemeClr>
                </a:solidFill>
              </a:rPr>
              <a:t>Strengths based</a:t>
            </a:r>
          </a:p>
          <a:p>
            <a:pPr lvl="1"/>
            <a:r>
              <a:rPr lang="en-GB" sz="1500">
                <a:solidFill>
                  <a:schemeClr val="bg2">
                    <a:lumMod val="25000"/>
                  </a:schemeClr>
                </a:solidFill>
              </a:rPr>
              <a:t>Outcome focused</a:t>
            </a:r>
          </a:p>
        </p:txBody>
      </p:sp>
      <p:graphicFrame>
        <p:nvGraphicFramePr>
          <p:cNvPr id="4" name="Diagram 3"/>
          <p:cNvGraphicFramePr/>
          <p:nvPr>
            <p:extLst>
              <p:ext uri="{D42A27DB-BD31-4B8C-83A1-F6EECF244321}">
                <p14:modId xmlns:p14="http://schemas.microsoft.com/office/powerpoint/2010/main" val="2100550622"/>
              </p:ext>
            </p:extLst>
          </p:nvPr>
        </p:nvGraphicFramePr>
        <p:xfrm>
          <a:off x="2563097" y="965916"/>
          <a:ext cx="5945854" cy="39959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cxnSp>
        <p:nvCxnSpPr>
          <p:cNvPr id="7" name="Straight Arrow Connector 6"/>
          <p:cNvCxnSpPr/>
          <p:nvPr/>
        </p:nvCxnSpPr>
        <p:spPr>
          <a:xfrm>
            <a:off x="7508513" y="1040045"/>
            <a:ext cx="57955" cy="3847716"/>
          </a:xfrm>
          <a:prstGeom prst="straightConnector1">
            <a:avLst/>
          </a:prstGeom>
          <a:ln w="273050">
            <a:solidFill>
              <a:srgbClr val="A365D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9" name="TextBox 8"/>
          <p:cNvSpPr txBox="1"/>
          <p:nvPr/>
        </p:nvSpPr>
        <p:spPr>
          <a:xfrm rot="16200000">
            <a:off x="7224624" y="2294490"/>
            <a:ext cx="2335704" cy="1338828"/>
          </a:xfrm>
          <a:prstGeom prst="rect">
            <a:avLst/>
          </a:prstGeom>
          <a:noFill/>
        </p:spPr>
        <p:txBody>
          <a:bodyPr wrap="none" rtlCol="0">
            <a:spAutoFit/>
          </a:bodyPr>
          <a:lstStyle/>
          <a:p>
            <a:pPr defTabSz="685800"/>
            <a:r>
              <a:rPr lang="en-GB" sz="1350" b="1">
                <a:solidFill>
                  <a:schemeClr val="bg2">
                    <a:lumMod val="25000"/>
                  </a:schemeClr>
                </a:solidFill>
                <a:latin typeface="Calibri" panose="020F0502020204030204"/>
              </a:rPr>
              <a:t>Engagement and Participation</a:t>
            </a:r>
          </a:p>
          <a:p>
            <a:pPr defTabSz="685800"/>
            <a:r>
              <a:rPr lang="en-GB" sz="1350" b="1">
                <a:solidFill>
                  <a:schemeClr val="bg2">
                    <a:lumMod val="25000"/>
                  </a:schemeClr>
                </a:solidFill>
                <a:latin typeface="Calibri" panose="020F0502020204030204"/>
              </a:rPr>
              <a:t>Culture of Improvement</a:t>
            </a:r>
          </a:p>
          <a:p>
            <a:pPr defTabSz="685800"/>
            <a:r>
              <a:rPr lang="en-GB" sz="1350" b="1">
                <a:solidFill>
                  <a:schemeClr val="bg2">
                    <a:lumMod val="25000"/>
                  </a:schemeClr>
                </a:solidFill>
                <a:latin typeface="Calibri" panose="020F0502020204030204"/>
              </a:rPr>
              <a:t>Technology and Digital</a:t>
            </a:r>
          </a:p>
          <a:p>
            <a:pPr defTabSz="685800"/>
            <a:r>
              <a:rPr lang="en-GB" sz="1350" b="1">
                <a:solidFill>
                  <a:schemeClr val="bg2">
                    <a:lumMod val="25000"/>
                  </a:schemeClr>
                </a:solidFill>
                <a:latin typeface="Calibri" panose="020F0502020204030204"/>
              </a:rPr>
              <a:t>Partnership Working</a:t>
            </a:r>
          </a:p>
          <a:p>
            <a:pPr defTabSz="685800"/>
            <a:r>
              <a:rPr lang="en-GB" sz="1350" b="1">
                <a:solidFill>
                  <a:schemeClr val="bg2">
                    <a:lumMod val="25000"/>
                  </a:schemeClr>
                </a:solidFill>
                <a:latin typeface="Calibri" panose="020F0502020204030204"/>
              </a:rPr>
              <a:t>Thriving Workforce</a:t>
            </a:r>
          </a:p>
          <a:p>
            <a:pPr defTabSz="685800"/>
            <a:r>
              <a:rPr lang="en-GB" sz="1350" b="1">
                <a:solidFill>
                  <a:schemeClr val="bg2">
                    <a:lumMod val="25000"/>
                  </a:schemeClr>
                </a:solidFill>
                <a:latin typeface="Calibri" panose="020F0502020204030204"/>
              </a:rPr>
              <a:t>Premises</a:t>
            </a:r>
          </a:p>
        </p:txBody>
      </p:sp>
      <p:cxnSp>
        <p:nvCxnSpPr>
          <p:cNvPr id="8" name="Straight Arrow Connector 7"/>
          <p:cNvCxnSpPr/>
          <p:nvPr/>
        </p:nvCxnSpPr>
        <p:spPr>
          <a:xfrm flipH="1">
            <a:off x="3525592" y="2134674"/>
            <a:ext cx="19318" cy="2221606"/>
          </a:xfrm>
          <a:prstGeom prst="straightConnector1">
            <a:avLst/>
          </a:prstGeom>
          <a:ln w="273050">
            <a:solidFill>
              <a:srgbClr val="A365D1"/>
            </a:solidFill>
            <a:headEnd type="triangle"/>
            <a:tailEnd type="triangle"/>
          </a:ln>
        </p:spPr>
        <p:style>
          <a:lnRef idx="1">
            <a:schemeClr val="accent1"/>
          </a:lnRef>
          <a:fillRef idx="0">
            <a:schemeClr val="accent1"/>
          </a:fillRef>
          <a:effectRef idx="0">
            <a:schemeClr val="accent1"/>
          </a:effectRef>
          <a:fontRef idx="minor">
            <a:schemeClr val="tx1"/>
          </a:fontRef>
        </p:style>
      </p:cxnSp>
      <p:sp>
        <p:nvSpPr>
          <p:cNvPr id="10" name="TextBox 9"/>
          <p:cNvSpPr txBox="1"/>
          <p:nvPr/>
        </p:nvSpPr>
        <p:spPr>
          <a:xfrm rot="16200000">
            <a:off x="1427572" y="2887685"/>
            <a:ext cx="2599943" cy="715581"/>
          </a:xfrm>
          <a:prstGeom prst="rect">
            <a:avLst/>
          </a:prstGeom>
          <a:noFill/>
        </p:spPr>
        <p:txBody>
          <a:bodyPr wrap="none" rtlCol="0">
            <a:spAutoFit/>
          </a:bodyPr>
          <a:lstStyle/>
          <a:p>
            <a:pPr defTabSz="685800"/>
            <a:r>
              <a:rPr lang="en-GB" sz="1350" b="1">
                <a:solidFill>
                  <a:schemeClr val="bg2">
                    <a:lumMod val="25000"/>
                  </a:schemeClr>
                </a:solidFill>
                <a:latin typeface="Calibri" panose="020F0502020204030204"/>
              </a:rPr>
              <a:t>Team Around The Locality (GIRFE)</a:t>
            </a:r>
          </a:p>
          <a:p>
            <a:pPr defTabSz="685800"/>
            <a:r>
              <a:rPr lang="en-GB" sz="1350" b="1">
                <a:solidFill>
                  <a:schemeClr val="bg2">
                    <a:lumMod val="25000"/>
                  </a:schemeClr>
                </a:solidFill>
                <a:latin typeface="Calibri" panose="020F0502020204030204"/>
              </a:rPr>
              <a:t>CONNECT</a:t>
            </a:r>
          </a:p>
          <a:p>
            <a:pPr defTabSz="685800"/>
            <a:r>
              <a:rPr lang="en-GB" sz="1350" b="1">
                <a:solidFill>
                  <a:schemeClr val="bg2">
                    <a:lumMod val="25000"/>
                  </a:schemeClr>
                </a:solidFill>
                <a:latin typeface="Calibri" panose="020F0502020204030204"/>
              </a:rPr>
              <a:t>Integrated Neighbourhood Team</a:t>
            </a:r>
          </a:p>
        </p:txBody>
      </p:sp>
      <p:cxnSp>
        <p:nvCxnSpPr>
          <p:cNvPr id="5" name="Straight Connector 4">
            <a:extLst>
              <a:ext uri="{FF2B5EF4-FFF2-40B4-BE49-F238E27FC236}">
                <a16:creationId xmlns:a16="http://schemas.microsoft.com/office/drawing/2014/main" id="{D040AFEF-68E3-84A2-CAA4-933421612E75}"/>
              </a:ext>
            </a:extLst>
          </p:cNvPr>
          <p:cNvCxnSpPr/>
          <p:nvPr/>
        </p:nvCxnSpPr>
        <p:spPr>
          <a:xfrm>
            <a:off x="403304" y="2683565"/>
            <a:ext cx="8647044" cy="0"/>
          </a:xfrm>
          <a:prstGeom prst="line">
            <a:avLst/>
          </a:prstGeom>
          <a:ln w="76200" cap="flat" cmpd="sng" algn="ctr">
            <a:solidFill>
              <a:srgbClr val="FF0000"/>
            </a:solidFill>
            <a:prstDash val="dash"/>
            <a:round/>
            <a:headEnd type="none" w="med" len="med"/>
            <a:tailEnd type="none" w="med" len="med"/>
          </a:ln>
        </p:spPr>
        <p:style>
          <a:lnRef idx="0">
            <a:scrgbClr r="0" g="0" b="0"/>
          </a:lnRef>
          <a:fillRef idx="0">
            <a:scrgbClr r="0" g="0" b="0"/>
          </a:fillRef>
          <a:effectRef idx="0">
            <a:scrgbClr r="0" g="0" b="0"/>
          </a:effectRef>
          <a:fontRef idx="minor">
            <a:schemeClr val="tx1"/>
          </a:fontRef>
        </p:style>
      </p:cxnSp>
    </p:spTree>
    <p:extLst>
      <p:ext uri="{BB962C8B-B14F-4D97-AF65-F5344CB8AC3E}">
        <p14:creationId xmlns:p14="http://schemas.microsoft.com/office/powerpoint/2010/main" val="3790193536"/>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971E5197-CCC2-2D56-3FEF-2A5D7D38047E}"/>
              </a:ext>
            </a:extLst>
          </p:cNvPr>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698172" y="-1"/>
            <a:ext cx="7445828" cy="5143501"/>
          </a:xfrm>
          <a:prstGeom prst="rect">
            <a:avLst/>
          </a:prstGeom>
        </p:spPr>
      </p:pic>
      <p:pic>
        <p:nvPicPr>
          <p:cNvPr id="4" name="Content Placeholder 3">
            <a:extLst>
              <a:ext uri="{FF2B5EF4-FFF2-40B4-BE49-F238E27FC236}">
                <a16:creationId xmlns:a16="http://schemas.microsoft.com/office/drawing/2014/main" id="{0A00A612-7CD0-CAE7-3777-9BD7CA6D82F2}"/>
              </a:ext>
            </a:extLst>
          </p:cNvPr>
          <p:cNvPicPr>
            <a:picLocks noGrp="1" noChangeAspect="1"/>
          </p:cNvPicPr>
          <p:nvPr>
            <p:ph idx="1"/>
          </p:nvPr>
        </p:nvPicPr>
        <p:blipFill>
          <a:blip r:embed="rId3"/>
          <a:stretch>
            <a:fillRect/>
          </a:stretch>
        </p:blipFill>
        <p:spPr>
          <a:xfrm>
            <a:off x="0" y="0"/>
            <a:ext cx="3616778" cy="5158356"/>
          </a:xfrm>
          <a:prstGeom prst="rect">
            <a:avLst/>
          </a:prstGeom>
        </p:spPr>
      </p:pic>
    </p:spTree>
    <p:extLst>
      <p:ext uri="{BB962C8B-B14F-4D97-AF65-F5344CB8AC3E}">
        <p14:creationId xmlns:p14="http://schemas.microsoft.com/office/powerpoint/2010/main" val="1139377397"/>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B522E6-9B9B-416D-0BE1-AFFB4B79BE2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E4887A69-7DFD-5036-6AD3-3A3A58E52E8E}"/>
              </a:ext>
            </a:extLst>
          </p:cNvPr>
          <p:cNvSpPr>
            <a:spLocks noGrp="1"/>
          </p:cNvSpPr>
          <p:nvPr>
            <p:ph sz="quarter" idx="12"/>
          </p:nvPr>
        </p:nvSpPr>
        <p:spPr/>
        <p:txBody>
          <a:bodyPr vert="horz" lIns="0" tIns="0" rIns="0" bIns="0" rtlCol="0" anchor="t">
            <a:noAutofit/>
          </a:bodyPr>
          <a:lstStyle/>
          <a:p>
            <a:r>
              <a:rPr lang="en-US" dirty="0">
                <a:ea typeface="Calibri"/>
                <a:cs typeface="Calibri"/>
              </a:rPr>
              <a:t>Insert ageing well video (5 mins)</a:t>
            </a:r>
            <a:endParaRPr lang="en-US" dirty="0"/>
          </a:p>
        </p:txBody>
      </p:sp>
      <p:pic>
        <p:nvPicPr>
          <p:cNvPr id="4" name="d61bc302-bad5-4236-aed6-3433f790d423">
            <a:hlinkClick r:id="" action="ppaction://media"/>
            <a:extLst>
              <a:ext uri="{FF2B5EF4-FFF2-40B4-BE49-F238E27FC236}">
                <a16:creationId xmlns:a16="http://schemas.microsoft.com/office/drawing/2014/main" id="{94A74B1D-96D6-6C8A-58F1-6B45DC88CCB1}"/>
              </a:ext>
            </a:extLst>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0" y="0"/>
            <a:ext cx="9144000" cy="5143500"/>
          </a:xfrm>
          <a:prstGeom prst="rect">
            <a:avLst/>
          </a:prstGeom>
        </p:spPr>
      </p:pic>
    </p:spTree>
    <p:extLst>
      <p:ext uri="{BB962C8B-B14F-4D97-AF65-F5344CB8AC3E}">
        <p14:creationId xmlns:p14="http://schemas.microsoft.com/office/powerpoint/2010/main" val="26514482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mediacall" presetSubtype="0" fill="hold" nodeType="clickEffect">
                                  <p:stCondLst>
                                    <p:cond delay="0"/>
                                  </p:stCondLst>
                                  <p:childTnLst>
                                    <p:cmd type="call" cmd="playFrom(0.0)">
                                      <p:cBhvr>
                                        <p:cTn id="6" dur="292970" fill="hold"/>
                                        <p:tgtEl>
                                          <p:spTgt spid="4"/>
                                        </p:tgtEl>
                                      </p:cBhvr>
                                    </p:cmd>
                                  </p:childTnLst>
                                </p:cTn>
                              </p:par>
                            </p:childTnLst>
                          </p:cTn>
                        </p:par>
                      </p:childTnLst>
                    </p:cTn>
                  </p:par>
                </p:childTnLst>
              </p:cTn>
              <p:prevCondLst>
                <p:cond evt="onPrev" delay="0">
                  <p:tgtEl>
                    <p:sldTgt/>
                  </p:tgtEl>
                </p:cond>
              </p:prevCondLst>
              <p:nextCondLst>
                <p:cond evt="onNext" delay="0">
                  <p:tgtEl>
                    <p:sldTgt/>
                  </p:tgtEl>
                </p:cond>
              </p:nextCondLst>
            </p:seq>
            <p:video>
              <p:cMediaNode vol="80000">
                <p:cTn id="7" fill="hold" display="0">
                  <p:stCondLst>
                    <p:cond delay="indefinite"/>
                  </p:stCondLst>
                </p:cTn>
                <p:tgtEl>
                  <p:spTgt spid="4"/>
                </p:tgtEl>
              </p:cMediaNode>
            </p:video>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2" presetClass="mediacall" presetSubtype="0" fill="hold" nodeType="clickEffect">
                                  <p:stCondLst>
                                    <p:cond delay="0"/>
                                  </p:stCondLst>
                                  <p:childTnLst>
                                    <p:cmd type="call" cmd="togglePause">
                                      <p:cBhvr>
                                        <p:cTn id="12" dur="1" fill="hold"/>
                                        <p:tgtEl>
                                          <p:spTgt spid="4"/>
                                        </p:tgtEl>
                                      </p:cBhvr>
                                    </p:cmd>
                                  </p:childTnLst>
                                </p:cTn>
                              </p:par>
                            </p:childTnLst>
                          </p:cTn>
                        </p:par>
                      </p:childTnLst>
                    </p:cTn>
                  </p:par>
                </p:childTnLst>
              </p:cTn>
              <p:nextCondLst>
                <p:cond evt="onClick" delay="0">
                  <p:tgtEl>
                    <p:spTgt spid="4"/>
                  </p:tgtEl>
                </p:cond>
              </p:nextCondLst>
            </p:seq>
          </p:childTnLst>
        </p:cTn>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5C2ECCE-CF72-75CC-257A-A86D9CC3EC7E}"/>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7843BE40-99B0-30DA-09FA-3C2967D59326}"/>
              </a:ext>
            </a:extLst>
          </p:cNvPr>
          <p:cNvSpPr>
            <a:spLocks noGrp="1"/>
          </p:cNvSpPr>
          <p:nvPr>
            <p:ph type="title"/>
          </p:nvPr>
        </p:nvSpPr>
        <p:spPr/>
        <p:txBody>
          <a:bodyPr/>
          <a:lstStyle/>
          <a:p>
            <a:r>
              <a:rPr lang="en-GB"/>
              <a:t>Introductions</a:t>
            </a:r>
          </a:p>
        </p:txBody>
      </p:sp>
      <p:sp>
        <p:nvSpPr>
          <p:cNvPr id="6" name="Content Placeholder 10">
            <a:extLst>
              <a:ext uri="{FF2B5EF4-FFF2-40B4-BE49-F238E27FC236}">
                <a16:creationId xmlns:a16="http://schemas.microsoft.com/office/drawing/2014/main" id="{400AD627-F97A-3AA0-151C-53885F249423}"/>
              </a:ext>
            </a:extLst>
          </p:cNvPr>
          <p:cNvSpPr>
            <a:spLocks noGrp="1"/>
          </p:cNvSpPr>
          <p:nvPr>
            <p:ph sz="quarter" idx="12"/>
          </p:nvPr>
        </p:nvSpPr>
        <p:spPr>
          <a:xfrm>
            <a:off x="846391" y="2020252"/>
            <a:ext cx="4114229" cy="1347788"/>
          </a:xfrm>
        </p:spPr>
        <p:txBody>
          <a:bodyPr vert="horz" lIns="0" tIns="0" rIns="0" bIns="0" rtlCol="0" anchor="t">
            <a:noAutofit/>
          </a:bodyPr>
          <a:lstStyle/>
          <a:p>
            <a:pPr marL="0" indent="0" algn="ctr">
              <a:lnSpc>
                <a:spcPct val="110000"/>
              </a:lnSpc>
              <a:spcBef>
                <a:spcPts val="300"/>
              </a:spcBef>
              <a:spcAft>
                <a:spcPts val="300"/>
              </a:spcAft>
              <a:buNone/>
            </a:pPr>
            <a:r>
              <a:rPr lang="en-GB" b="1">
                <a:solidFill>
                  <a:schemeClr val="tx2"/>
                </a:solidFill>
              </a:rPr>
              <a:t>Laura Duffy</a:t>
            </a:r>
            <a:endParaRPr lang="en-GB" b="1">
              <a:solidFill>
                <a:schemeClr val="tx2"/>
              </a:solidFill>
              <a:ea typeface="Calibri"/>
              <a:cs typeface="Calibri"/>
            </a:endParaRPr>
          </a:p>
          <a:p>
            <a:pPr marL="0" indent="0" algn="ctr">
              <a:lnSpc>
                <a:spcPct val="110000"/>
              </a:lnSpc>
              <a:spcBef>
                <a:spcPts val="300"/>
              </a:spcBef>
              <a:spcAft>
                <a:spcPts val="300"/>
              </a:spcAft>
              <a:buNone/>
            </a:pPr>
            <a:r>
              <a:rPr lang="en-GB" sz="1600">
                <a:solidFill>
                  <a:schemeClr val="tx1">
                    <a:lumMod val="76000"/>
                  </a:schemeClr>
                </a:solidFill>
                <a:latin typeface="Calibri"/>
                <a:ea typeface="Calibri"/>
                <a:cs typeface="Calibri"/>
              </a:rPr>
              <a:t>Consultant Geriatrician</a:t>
            </a:r>
            <a:r>
              <a:rPr lang="en-GB" sz="1600" b="0" i="0">
                <a:solidFill>
                  <a:schemeClr val="tx1">
                    <a:lumMod val="76000"/>
                  </a:schemeClr>
                </a:solidFill>
                <a:effectLst/>
                <a:latin typeface="Calibri"/>
                <a:ea typeface="Calibri"/>
                <a:cs typeface="Calibri"/>
              </a:rPr>
              <a:t>, </a:t>
            </a:r>
          </a:p>
          <a:p>
            <a:pPr marL="0" indent="0" algn="ctr">
              <a:lnSpc>
                <a:spcPct val="110000"/>
              </a:lnSpc>
              <a:spcBef>
                <a:spcPts val="300"/>
              </a:spcBef>
              <a:spcAft>
                <a:spcPts val="300"/>
              </a:spcAft>
              <a:buNone/>
            </a:pPr>
            <a:r>
              <a:rPr lang="en-GB" sz="1600" b="0" i="0">
                <a:solidFill>
                  <a:schemeClr val="tx1">
                    <a:lumMod val="76000"/>
                  </a:schemeClr>
                </a:solidFill>
                <a:effectLst/>
                <a:latin typeface="Calibri"/>
                <a:ea typeface="Calibri"/>
                <a:cs typeface="Calibri"/>
              </a:rPr>
              <a:t>Glasgow Royal Infirmary</a:t>
            </a:r>
            <a:endParaRPr lang="en-GB" sz="2000" b="1">
              <a:solidFill>
                <a:schemeClr val="tx1">
                  <a:lumMod val="76000"/>
                </a:schemeClr>
              </a:solidFill>
              <a:latin typeface="Calibri"/>
              <a:ea typeface="Calibri"/>
              <a:cs typeface="Calibri"/>
            </a:endParaRPr>
          </a:p>
        </p:txBody>
      </p:sp>
      <p:pic>
        <p:nvPicPr>
          <p:cNvPr id="4" name="Picture 3" descr="A person smiling for the camera&#10;&#10;AI-generated content may be incorrect.">
            <a:extLst>
              <a:ext uri="{FF2B5EF4-FFF2-40B4-BE49-F238E27FC236}">
                <a16:creationId xmlns:a16="http://schemas.microsoft.com/office/drawing/2014/main" id="{1A24D656-B051-8E5F-62EF-407CFB329567}"/>
              </a:ext>
            </a:extLst>
          </p:cNvPr>
          <p:cNvPicPr>
            <a:picLocks noChangeAspect="1"/>
          </p:cNvPicPr>
          <p:nvPr/>
        </p:nvPicPr>
        <p:blipFill>
          <a:blip r:embed="rId2"/>
          <a:stretch>
            <a:fillRect/>
          </a:stretch>
        </p:blipFill>
        <p:spPr>
          <a:xfrm>
            <a:off x="5296495" y="1216322"/>
            <a:ext cx="1387840" cy="3193609"/>
          </a:xfrm>
          <a:prstGeom prst="rect">
            <a:avLst/>
          </a:prstGeom>
        </p:spPr>
      </p:pic>
    </p:spTree>
    <p:extLst>
      <p:ext uri="{BB962C8B-B14F-4D97-AF65-F5344CB8AC3E}">
        <p14:creationId xmlns:p14="http://schemas.microsoft.com/office/powerpoint/2010/main" val="627791082"/>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1"/>
          <p:cNvSpPr txBox="1">
            <a:spLocks/>
          </p:cNvSpPr>
          <p:nvPr/>
        </p:nvSpPr>
        <p:spPr>
          <a:xfrm>
            <a:off x="384291" y="1689759"/>
            <a:ext cx="4015858" cy="1180423"/>
          </a:xfrm>
          <a:prstGeom prst="rect">
            <a:avLst/>
          </a:prstGeom>
        </p:spPr>
        <p:txBody>
          <a:bodyPr anchor="t" anchorCtr="0">
            <a:noAutofit/>
          </a:bodyPr>
          <a:lstStyle>
            <a:lvl1pPr algn="l" defTabSz="457200" rtl="0" eaLnBrk="1" latinLnBrk="0" hangingPunct="1">
              <a:lnSpc>
                <a:spcPct val="80000"/>
              </a:lnSpc>
              <a:spcBef>
                <a:spcPct val="0"/>
              </a:spcBef>
              <a:buNone/>
              <a:defRPr sz="4800" b="0" u="none" kern="1200" spc="-20" baseline="0">
                <a:solidFill>
                  <a:schemeClr val="bg1"/>
                </a:solidFill>
                <a:uFill>
                  <a:solidFill>
                    <a:srgbClr val="00A2E5"/>
                  </a:solidFill>
                </a:uFill>
                <a:latin typeface="+mj-lt"/>
                <a:ea typeface="+mj-ea"/>
                <a:cs typeface="+mj-cs"/>
              </a:defRPr>
            </a:lvl1pPr>
          </a:lstStyle>
          <a:p>
            <a:pPr marL="0" marR="0" lvl="0" indent="0" algn="l" defTabSz="457200" rtl="0" eaLnBrk="1" fontAlgn="auto" latinLnBrk="0" hangingPunct="1">
              <a:lnSpc>
                <a:spcPct val="80000"/>
              </a:lnSpc>
              <a:spcBef>
                <a:spcPct val="0"/>
              </a:spcBef>
              <a:spcAft>
                <a:spcPts val="0"/>
              </a:spcAft>
              <a:buClrTx/>
              <a:buSzTx/>
              <a:buFontTx/>
              <a:buNone/>
              <a:tabLst/>
              <a:defRPr/>
            </a:pPr>
            <a:r>
              <a:rPr kumimoji="0" lang="en-US" sz="4600" i="0" u="none" strike="noStrike" kern="1200" cap="none" spc="-20" normalizeH="0" baseline="0" noProof="0">
                <a:ln>
                  <a:noFill/>
                </a:ln>
                <a:solidFill>
                  <a:prstClr val="white"/>
                </a:solidFill>
                <a:effectLst/>
                <a:uLnTx/>
                <a:uFill>
                  <a:solidFill>
                    <a:srgbClr val="00A2E5"/>
                  </a:solidFill>
                </a:uFill>
                <a:latin typeface="Calibri"/>
                <a:ea typeface="+mj-ea"/>
                <a:cs typeface="+mj-cs"/>
              </a:rPr>
              <a:t>Focus on Frailty</a:t>
            </a:r>
            <a:endParaRPr kumimoji="0" lang="en-GB" sz="4600" i="0" u="none" strike="noStrike" kern="1200" cap="none" spc="-20" normalizeH="0" baseline="0" noProof="0">
              <a:ln>
                <a:noFill/>
              </a:ln>
              <a:solidFill>
                <a:prstClr val="white"/>
              </a:solidFill>
              <a:effectLst/>
              <a:uLnTx/>
              <a:uFill>
                <a:solidFill>
                  <a:srgbClr val="00A2E5"/>
                </a:solidFill>
              </a:uFill>
              <a:latin typeface="Calibri"/>
              <a:ea typeface="+mj-ea"/>
              <a:cs typeface="+mj-cs"/>
            </a:endParaRPr>
          </a:p>
        </p:txBody>
      </p:sp>
      <p:sp>
        <p:nvSpPr>
          <p:cNvPr id="10" name="Text Placeholder 9"/>
          <p:cNvSpPr txBox="1">
            <a:spLocks/>
          </p:cNvSpPr>
          <p:nvPr/>
        </p:nvSpPr>
        <p:spPr>
          <a:xfrm>
            <a:off x="384291" y="2993813"/>
            <a:ext cx="3820136" cy="1379437"/>
          </a:xfrm>
          <a:prstGeom prst="rect">
            <a:avLst/>
          </a:prstGeom>
        </p:spPr>
        <p:txBody>
          <a:bodyPr lIns="91440" tIns="45720" rIns="91440" bIns="45720" anchor="t">
            <a:noAutofit/>
          </a:bodyPr>
          <a:lstStyle>
            <a:lvl1pPr marL="0" indent="0" algn="l" defTabSz="457200" rtl="0" eaLnBrk="1" latinLnBrk="0" hangingPunct="1">
              <a:spcBef>
                <a:spcPts val="0"/>
              </a:spcBef>
              <a:buFont typeface="Arial"/>
              <a:buNone/>
              <a:defRPr sz="2000" kern="1200" baseline="0">
                <a:solidFill>
                  <a:schemeClr val="bg1"/>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4685"/>
                </a:solidFill>
                <a:latin typeface="+mn-lt"/>
                <a:ea typeface="+mn-ea"/>
                <a:cs typeface="+mn-cs"/>
              </a:defRPr>
            </a:lvl2pPr>
            <a:lvl3pPr marL="1143000" indent="-228600" algn="l" defTabSz="457200" rtl="0" eaLnBrk="1" latinLnBrk="0" hangingPunct="1">
              <a:spcBef>
                <a:spcPct val="20000"/>
              </a:spcBef>
              <a:buFont typeface="Arial"/>
              <a:buChar char="•"/>
              <a:defRPr sz="1800" kern="1200">
                <a:solidFill>
                  <a:srgbClr val="004685"/>
                </a:solidFill>
                <a:latin typeface="+mn-lt"/>
                <a:ea typeface="+mn-ea"/>
                <a:cs typeface="+mn-cs"/>
              </a:defRPr>
            </a:lvl3pPr>
            <a:lvl4pPr marL="1600200" indent="-228600" algn="l" defTabSz="457200" rtl="0" eaLnBrk="1" latinLnBrk="0" hangingPunct="1">
              <a:spcBef>
                <a:spcPct val="20000"/>
              </a:spcBef>
              <a:buFont typeface="Arial"/>
              <a:buChar char="–"/>
              <a:defRPr sz="1600" kern="1200">
                <a:solidFill>
                  <a:srgbClr val="004685"/>
                </a:solidFill>
                <a:latin typeface="+mn-lt"/>
                <a:ea typeface="+mn-ea"/>
                <a:cs typeface="+mn-cs"/>
              </a:defRPr>
            </a:lvl4pPr>
            <a:lvl5pPr marL="2057400" indent="-228600" algn="l" defTabSz="457200" rtl="0" eaLnBrk="1" latinLnBrk="0" hangingPunct="1">
              <a:spcBef>
                <a:spcPct val="20000"/>
              </a:spcBef>
              <a:buFont typeface="Arial"/>
              <a:buChar char="»"/>
              <a:defRPr sz="1600" kern="1200">
                <a:solidFill>
                  <a:srgbClr val="004685"/>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lnSpc>
                <a:spcPct val="90000"/>
              </a:lnSpc>
              <a:defRPr/>
            </a:pPr>
            <a:r>
              <a:rPr kumimoji="0" lang="en-US" sz="1800" b="0" i="0" u="none" strike="noStrike" kern="1200" cap="none" spc="0" normalizeH="0" baseline="0" noProof="0" dirty="0">
                <a:ln>
                  <a:noFill/>
                </a:ln>
                <a:solidFill>
                  <a:prstClr val="white"/>
                </a:solidFill>
                <a:effectLst/>
                <a:uLnTx/>
                <a:uFillTx/>
                <a:latin typeface="Calibri"/>
                <a:ea typeface="+mn-ea"/>
                <a:cs typeface="+mn-cs"/>
              </a:rPr>
              <a:t>Front door </a:t>
            </a:r>
            <a:r>
              <a:rPr lang="en-US" sz="1800" dirty="0">
                <a:solidFill>
                  <a:prstClr val="white"/>
                </a:solidFill>
                <a:latin typeface="Calibri"/>
              </a:rPr>
              <a:t>f</a:t>
            </a:r>
            <a:r>
              <a:rPr kumimoji="0" lang="en-US" sz="1800" b="0" i="0" u="none" strike="noStrike" kern="1200" cap="none" spc="0" normalizeH="0" baseline="0" noProof="0" dirty="0">
                <a:ln>
                  <a:noFill/>
                </a:ln>
                <a:solidFill>
                  <a:prstClr val="white"/>
                </a:solidFill>
                <a:effectLst/>
                <a:uLnTx/>
                <a:uFillTx/>
                <a:latin typeface="Calibri"/>
                <a:ea typeface="+mn-ea"/>
                <a:cs typeface="+mn-cs"/>
              </a:rPr>
              <a:t>railty:</a:t>
            </a:r>
            <a:r>
              <a:rPr lang="en-US" sz="1800" dirty="0">
                <a:solidFill>
                  <a:prstClr val="white"/>
                </a:solidFill>
                <a:latin typeface="Calibri"/>
              </a:rPr>
              <a:t> </a:t>
            </a:r>
            <a:r>
              <a:rPr kumimoji="0" lang="en-US" sz="1800" b="0" i="0" u="none" strike="noStrike" kern="1200" cap="none" spc="0" normalizeH="0" baseline="0" noProof="0" dirty="0">
                <a:ln>
                  <a:noFill/>
                </a:ln>
                <a:solidFill>
                  <a:prstClr val="white"/>
                </a:solidFill>
                <a:effectLst/>
                <a:uLnTx/>
                <a:uFillTx/>
                <a:latin typeface="Calibri"/>
                <a:ea typeface="+mn-ea"/>
                <a:cs typeface="+mn-cs"/>
              </a:rPr>
              <a:t>an example from Glasgow Royal Infirmary</a:t>
            </a:r>
            <a:endParaRPr lang="en-GB" sz="1800" b="0" i="0" u="none" strike="noStrike" kern="1200" cap="none" spc="0" normalizeH="0" baseline="0" noProof="0" dirty="0">
              <a:ln>
                <a:noFill/>
              </a:ln>
              <a:solidFill>
                <a:prstClr val="white"/>
              </a:solidFill>
              <a:effectLst/>
              <a:uLnTx/>
              <a:uFillTx/>
              <a:latin typeface="Calibri"/>
              <a:ea typeface="Calibri"/>
              <a:cs typeface="Calibri"/>
            </a:endParaRPr>
          </a:p>
        </p:txBody>
      </p:sp>
      <p:pic>
        <p:nvPicPr>
          <p:cNvPr id="11" name="Picture 10" descr="Healthcare Improvement Scotland logo"/>
          <p:cNvPicPr>
            <a:picLocks noChangeAspect="1"/>
          </p:cNvPicPr>
          <p:nvPr/>
        </p:nvPicPr>
        <p:blipFill>
          <a:blip r:embed="rId3" cstate="print">
            <a:extLst>
              <a:ext uri="{28A0092B-C50C-407E-A947-70E740481C1C}">
                <a14:useLocalDpi xmlns:a14="http://schemas.microsoft.com/office/drawing/2010/main"/>
              </a:ext>
            </a:extLst>
          </a:blip>
          <a:stretch>
            <a:fillRect/>
          </a:stretch>
        </p:blipFill>
        <p:spPr>
          <a:xfrm>
            <a:off x="452555" y="473645"/>
            <a:ext cx="2053480" cy="618334"/>
          </a:xfrm>
          <a:prstGeom prst="rect">
            <a:avLst/>
          </a:prstGeom>
        </p:spPr>
      </p:pic>
      <p:pic>
        <p:nvPicPr>
          <p:cNvPr id="7" name="Picture 6" descr="NHS Scotland logo"/>
          <p:cNvPicPr>
            <a:picLocks noChangeAspect="1"/>
          </p:cNvPicPr>
          <p:nvPr/>
        </p:nvPicPr>
        <p:blipFill>
          <a:blip r:embed="rId4" cstate="print">
            <a:extLst>
              <a:ext uri="{28A0092B-C50C-407E-A947-70E740481C1C}">
                <a14:useLocalDpi xmlns:a14="http://schemas.microsoft.com/office/drawing/2010/main"/>
              </a:ext>
            </a:extLst>
          </a:blip>
          <a:stretch>
            <a:fillRect/>
          </a:stretch>
        </p:blipFill>
        <p:spPr>
          <a:xfrm>
            <a:off x="8013924" y="4170175"/>
            <a:ext cx="655489" cy="432000"/>
          </a:xfrm>
          <a:prstGeom prst="rect">
            <a:avLst/>
          </a:prstGeom>
        </p:spPr>
      </p:pic>
      <p:sp>
        <p:nvSpPr>
          <p:cNvPr id="6" name="Text Placeholder 9"/>
          <p:cNvSpPr txBox="1">
            <a:spLocks/>
          </p:cNvSpPr>
          <p:nvPr/>
        </p:nvSpPr>
        <p:spPr>
          <a:xfrm>
            <a:off x="384291" y="4431011"/>
            <a:ext cx="4702614" cy="171164"/>
          </a:xfrm>
          <a:prstGeom prst="rect">
            <a:avLst/>
          </a:prstGeom>
        </p:spPr>
        <p:txBody>
          <a:bodyPr>
            <a:noAutofit/>
          </a:bodyPr>
          <a:lstStyle>
            <a:lvl1pPr marL="0" indent="0" algn="l" defTabSz="457200" rtl="0" eaLnBrk="1" latinLnBrk="0" hangingPunct="1">
              <a:lnSpc>
                <a:spcPct val="90000"/>
              </a:lnSpc>
              <a:spcBef>
                <a:spcPts val="0"/>
              </a:spcBef>
              <a:buFont typeface="Arial"/>
              <a:buNone/>
              <a:defRPr sz="1400" kern="1200" baseline="0">
                <a:solidFill>
                  <a:schemeClr val="bg1"/>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4685"/>
                </a:solidFill>
                <a:latin typeface="+mn-lt"/>
                <a:ea typeface="+mn-ea"/>
                <a:cs typeface="+mn-cs"/>
              </a:defRPr>
            </a:lvl2pPr>
            <a:lvl3pPr marL="1143000" indent="-228600" algn="l" defTabSz="457200" rtl="0" eaLnBrk="1" latinLnBrk="0" hangingPunct="1">
              <a:spcBef>
                <a:spcPct val="20000"/>
              </a:spcBef>
              <a:buFont typeface="Arial"/>
              <a:buChar char="•"/>
              <a:defRPr sz="1800" kern="1200">
                <a:solidFill>
                  <a:srgbClr val="004685"/>
                </a:solidFill>
                <a:latin typeface="+mn-lt"/>
                <a:ea typeface="+mn-ea"/>
                <a:cs typeface="+mn-cs"/>
              </a:defRPr>
            </a:lvl3pPr>
            <a:lvl4pPr marL="1600200" indent="-228600" algn="l" defTabSz="457200" rtl="0" eaLnBrk="1" latinLnBrk="0" hangingPunct="1">
              <a:spcBef>
                <a:spcPct val="20000"/>
              </a:spcBef>
              <a:buFont typeface="Arial"/>
              <a:buChar char="–"/>
              <a:defRPr sz="1600" kern="1200">
                <a:solidFill>
                  <a:srgbClr val="004685"/>
                </a:solidFill>
                <a:latin typeface="+mn-lt"/>
                <a:ea typeface="+mn-ea"/>
                <a:cs typeface="+mn-cs"/>
              </a:defRPr>
            </a:lvl4pPr>
            <a:lvl5pPr marL="2057400" indent="-228600" algn="l" defTabSz="457200" rtl="0" eaLnBrk="1" latinLnBrk="0" hangingPunct="1">
              <a:spcBef>
                <a:spcPct val="20000"/>
              </a:spcBef>
              <a:buFont typeface="Arial"/>
              <a:buChar char="»"/>
              <a:defRPr sz="1600" kern="1200">
                <a:solidFill>
                  <a:srgbClr val="004685"/>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marR="0" lvl="0" indent="0" algn="l" defTabSz="457200" rtl="0" eaLnBrk="1" fontAlgn="auto" latinLnBrk="0" hangingPunct="1">
              <a:lnSpc>
                <a:spcPct val="90000"/>
              </a:lnSpc>
              <a:spcBef>
                <a:spcPts val="0"/>
              </a:spcBef>
              <a:spcAft>
                <a:spcPts val="0"/>
              </a:spcAft>
              <a:buClrTx/>
              <a:buSzTx/>
              <a:buFont typeface="Arial"/>
              <a:buNone/>
              <a:tabLst/>
              <a:defRPr/>
            </a:pPr>
            <a:r>
              <a:rPr kumimoji="0" lang="en-US" sz="1100" b="0" i="0" u="none" strike="noStrike" kern="1200" cap="none" spc="0" normalizeH="0" baseline="0" noProof="0">
                <a:ln>
                  <a:noFill/>
                </a:ln>
                <a:solidFill>
                  <a:prstClr val="white"/>
                </a:solidFill>
                <a:effectLst/>
                <a:uLnTx/>
                <a:uFillTx/>
                <a:latin typeface="Calibri"/>
                <a:ea typeface="+mn-ea"/>
                <a:cs typeface="+mn-cs"/>
              </a:rPr>
              <a:t>Leading quality health and care for Scotland</a:t>
            </a:r>
            <a:endParaRPr kumimoji="0" lang="en-GB" sz="1100" b="0" i="0" u="none" strike="noStrike" kern="1200" cap="none" spc="0" normalizeH="0" baseline="0" noProof="0">
              <a:ln>
                <a:noFill/>
              </a:ln>
              <a:solidFill>
                <a:prstClr val="white"/>
              </a:solidFill>
              <a:effectLst/>
              <a:uLnTx/>
              <a:uFillTx/>
              <a:latin typeface="Calibri"/>
              <a:ea typeface="+mn-ea"/>
              <a:cs typeface="+mn-cs"/>
            </a:endParaRPr>
          </a:p>
        </p:txBody>
      </p:sp>
      <p:pic>
        <p:nvPicPr>
          <p:cNvPr id="2" name="Picture 1"/>
          <p:cNvPicPr>
            <a:picLocks noChangeAspect="1"/>
          </p:cNvPicPr>
          <p:nvPr/>
        </p:nvPicPr>
        <p:blipFill>
          <a:blip r:embed="rId5"/>
          <a:stretch>
            <a:fillRect/>
          </a:stretch>
        </p:blipFill>
        <p:spPr>
          <a:xfrm>
            <a:off x="4703570" y="1625441"/>
            <a:ext cx="4079704" cy="1907464"/>
          </a:xfrm>
          <a:prstGeom prst="rect">
            <a:avLst/>
          </a:prstGeom>
        </p:spPr>
      </p:pic>
    </p:spTree>
    <p:extLst>
      <p:ext uri="{BB962C8B-B14F-4D97-AF65-F5344CB8AC3E}">
        <p14:creationId xmlns:p14="http://schemas.microsoft.com/office/powerpoint/2010/main" val="1910733107"/>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335757" y="315516"/>
            <a:ext cx="8489156" cy="376238"/>
          </a:xfrm>
        </p:spPr>
        <p:txBody>
          <a:bodyPr/>
          <a:lstStyle/>
          <a:p>
            <a:pPr>
              <a:defRPr/>
            </a:pPr>
            <a:r>
              <a:rPr lang="en-GB" altLang="en-US"/>
              <a:t>Developing a front door frailty service</a:t>
            </a:r>
            <a:endParaRPr lang="en-GB"/>
          </a:p>
        </p:txBody>
      </p:sp>
      <p:graphicFrame>
        <p:nvGraphicFramePr>
          <p:cNvPr id="3" name="Table 2"/>
          <p:cNvGraphicFramePr>
            <a:graphicFrameLocks noGrp="1"/>
          </p:cNvGraphicFramePr>
          <p:nvPr>
            <p:extLst>
              <p:ext uri="{D42A27DB-BD31-4B8C-83A1-F6EECF244321}">
                <p14:modId xmlns:p14="http://schemas.microsoft.com/office/powerpoint/2010/main" val="2370775737"/>
              </p:ext>
            </p:extLst>
          </p:nvPr>
        </p:nvGraphicFramePr>
        <p:xfrm>
          <a:off x="916918" y="1426127"/>
          <a:ext cx="7306812" cy="2969703"/>
        </p:xfrm>
        <a:graphic>
          <a:graphicData uri="http://schemas.openxmlformats.org/drawingml/2006/table">
            <a:tbl>
              <a:tblPr firstRow="1" bandRow="1">
                <a:tableStyleId>{5C22544A-7EE6-4342-B048-85BDC9FD1C3A}</a:tableStyleId>
              </a:tblPr>
              <a:tblGrid>
                <a:gridCol w="3653406">
                  <a:extLst>
                    <a:ext uri="{9D8B030D-6E8A-4147-A177-3AD203B41FA5}">
                      <a16:colId xmlns:a16="http://schemas.microsoft.com/office/drawing/2014/main" val="20000"/>
                    </a:ext>
                  </a:extLst>
                </a:gridCol>
                <a:gridCol w="3653406">
                  <a:extLst>
                    <a:ext uri="{9D8B030D-6E8A-4147-A177-3AD203B41FA5}">
                      <a16:colId xmlns:a16="http://schemas.microsoft.com/office/drawing/2014/main" val="20001"/>
                    </a:ext>
                  </a:extLst>
                </a:gridCol>
              </a:tblGrid>
              <a:tr h="1678527">
                <a:tc>
                  <a:txBody>
                    <a:bodyPr/>
                    <a:lstStyle/>
                    <a:p>
                      <a:r>
                        <a:rPr lang="en-GB"/>
                        <a:t>1. RAPID AND RELIABLE FRAILTY IDENTIFICATION.</a:t>
                      </a:r>
                    </a:p>
                  </a:txBody>
                  <a:tcPr>
                    <a:solidFill>
                      <a:schemeClr val="tx2"/>
                    </a:solidFill>
                  </a:tcPr>
                </a:tc>
                <a:tc>
                  <a:txBody>
                    <a:bodyPr/>
                    <a:lstStyle/>
                    <a:p>
                      <a:r>
                        <a:rPr lang="en-GB"/>
                        <a:t>2. EARLY</a:t>
                      </a:r>
                      <a:r>
                        <a:rPr lang="en-GB" baseline="0"/>
                        <a:t> INITIATION OF COMPREHENSIVE GERIATRIC ASSESSMENT (CGA) BY A SPECIALIST TEAM IN DEDICATED AREA(S).</a:t>
                      </a:r>
                      <a:endParaRPr lang="en-GB"/>
                    </a:p>
                  </a:txBody>
                  <a:tcPr>
                    <a:solidFill>
                      <a:schemeClr val="tx2"/>
                    </a:solidFill>
                  </a:tcPr>
                </a:tc>
                <a:extLst>
                  <a:ext uri="{0D108BD9-81ED-4DB2-BD59-A6C34878D82A}">
                    <a16:rowId xmlns:a16="http://schemas.microsoft.com/office/drawing/2014/main" val="10000"/>
                  </a:ext>
                </a:extLst>
              </a:tr>
              <a:tr h="1291176">
                <a:tc>
                  <a:txBody>
                    <a:bodyPr/>
                    <a:lstStyle/>
                    <a:p>
                      <a:r>
                        <a:rPr lang="en-GB" b="1"/>
                        <a:t>3. CARE COORDINATION AND PROACTIVE DISCHARGE PLANNING.</a:t>
                      </a:r>
                    </a:p>
                  </a:txBody>
                  <a:tcPr>
                    <a:solidFill>
                      <a:schemeClr val="bg2">
                        <a:lumMod val="20000"/>
                        <a:lumOff val="80000"/>
                      </a:schemeClr>
                    </a:solidFill>
                  </a:tcPr>
                </a:tc>
                <a:tc>
                  <a:txBody>
                    <a:bodyPr/>
                    <a:lstStyle/>
                    <a:p>
                      <a:r>
                        <a:rPr lang="en-GB" b="1"/>
                        <a:t>4.</a:t>
                      </a:r>
                      <a:r>
                        <a:rPr lang="en-GB" b="1" baseline="0"/>
                        <a:t> MORE TIME AT HOME.</a:t>
                      </a:r>
                      <a:endParaRPr lang="en-GB" b="1"/>
                    </a:p>
                  </a:txBody>
                  <a:tcPr>
                    <a:solidFill>
                      <a:schemeClr val="bg2">
                        <a:lumMod val="20000"/>
                        <a:lumOff val="80000"/>
                      </a:schemeClr>
                    </a:solidFill>
                  </a:tcPr>
                </a:tc>
                <a:extLst>
                  <a:ext uri="{0D108BD9-81ED-4DB2-BD59-A6C34878D82A}">
                    <a16:rowId xmlns:a16="http://schemas.microsoft.com/office/drawing/2014/main" val="10001"/>
                  </a:ext>
                </a:extLst>
              </a:tr>
            </a:tbl>
          </a:graphicData>
        </a:graphic>
      </p:graphicFrame>
    </p:spTree>
    <p:extLst>
      <p:ext uri="{BB962C8B-B14F-4D97-AF65-F5344CB8AC3E}">
        <p14:creationId xmlns:p14="http://schemas.microsoft.com/office/powerpoint/2010/main" val="374559820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335757" y="315516"/>
            <a:ext cx="8489156" cy="376238"/>
          </a:xfrm>
        </p:spPr>
        <p:txBody>
          <a:bodyPr/>
          <a:lstStyle/>
          <a:p>
            <a:pPr>
              <a:defRPr/>
            </a:pPr>
            <a:r>
              <a:rPr lang="en-GB"/>
              <a:t>Rapid and reliable frailty identification </a:t>
            </a:r>
          </a:p>
        </p:txBody>
      </p:sp>
      <p:pic>
        <p:nvPicPr>
          <p:cNvPr id="15363" name="Picture 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333500" y="907257"/>
            <a:ext cx="6217444" cy="4145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88735239"/>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335757" y="315516"/>
            <a:ext cx="8489156" cy="376238"/>
          </a:xfrm>
        </p:spPr>
        <p:txBody>
          <a:bodyPr/>
          <a:lstStyle/>
          <a:p>
            <a:pPr>
              <a:defRPr/>
            </a:pPr>
            <a:r>
              <a:rPr lang="en-GB"/>
              <a:t>Rapid and reliable frailty identification </a:t>
            </a:r>
          </a:p>
        </p:txBody>
      </p:sp>
      <p:sp>
        <p:nvSpPr>
          <p:cNvPr id="12" name="Hexagon 11"/>
          <p:cNvSpPr/>
          <p:nvPr/>
        </p:nvSpPr>
        <p:spPr>
          <a:xfrm>
            <a:off x="1154906" y="1288256"/>
            <a:ext cx="633413" cy="576263"/>
          </a:xfrm>
          <a:prstGeom prst="hexagon">
            <a:avLst/>
          </a:prstGeom>
        </p:spPr>
        <p:style>
          <a:lnRef idx="2">
            <a:schemeClr val="dk1">
              <a:shade val="50000"/>
            </a:schemeClr>
          </a:lnRef>
          <a:fillRef idx="1">
            <a:schemeClr val="dk1"/>
          </a:fillRef>
          <a:effectRef idx="0">
            <a:schemeClr val="dk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white"/>
              </a:solidFill>
              <a:effectLst/>
              <a:uLnTx/>
              <a:uFillTx/>
              <a:latin typeface="Calibri"/>
              <a:ea typeface="+mn-ea"/>
              <a:cs typeface="+mn-cs"/>
            </a:endParaRPr>
          </a:p>
        </p:txBody>
      </p:sp>
      <p:sp>
        <p:nvSpPr>
          <p:cNvPr id="17412" name="TextBox 36"/>
          <p:cNvSpPr txBox="1">
            <a:spLocks noChangeArrowheads="1"/>
          </p:cNvSpPr>
          <p:nvPr/>
        </p:nvSpPr>
        <p:spPr bwMode="auto">
          <a:xfrm>
            <a:off x="2110979" y="1089422"/>
            <a:ext cx="5255419" cy="9233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GB" altLang="en-US" sz="1800" b="0" i="0" u="none" strike="noStrike" kern="1200" cap="none" spc="0" normalizeH="0" baseline="0" noProof="0">
                <a:ln>
                  <a:noFill/>
                </a:ln>
                <a:solidFill>
                  <a:schemeClr val="tx1">
                    <a:lumMod val="75000"/>
                  </a:schemeClr>
                </a:solidFill>
                <a:effectLst/>
                <a:uLnTx/>
                <a:uFillTx/>
                <a:latin typeface="Calibri" panose="020F0502020204030204" pitchFamily="34" charset="0"/>
                <a:ea typeface="+mn-ea"/>
                <a:cs typeface="+mn-cs"/>
              </a:rPr>
              <a:t>All patients 75 and over are automatically assigned a black hexagon. Ideally also automatically for those 65 and over from a care home but logistical issues.</a:t>
            </a:r>
          </a:p>
        </p:txBody>
      </p:sp>
      <p:sp>
        <p:nvSpPr>
          <p:cNvPr id="14" name="Hexagon 13"/>
          <p:cNvSpPr/>
          <p:nvPr/>
        </p:nvSpPr>
        <p:spPr>
          <a:xfrm>
            <a:off x="1154906" y="2220516"/>
            <a:ext cx="633413" cy="576263"/>
          </a:xfrm>
          <a:prstGeom prst="hexagon">
            <a:avLst/>
          </a:prstGeom>
          <a:solidFill>
            <a:srgbClr val="FF0000"/>
          </a:solidFill>
        </p:spPr>
        <p:style>
          <a:lnRef idx="2">
            <a:schemeClr val="dk1">
              <a:shade val="50000"/>
            </a:schemeClr>
          </a:lnRef>
          <a:fillRef idx="1">
            <a:schemeClr val="dk1"/>
          </a:fillRef>
          <a:effectRef idx="0">
            <a:schemeClr val="dk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white"/>
              </a:solidFill>
              <a:effectLst/>
              <a:uLnTx/>
              <a:uFillTx/>
              <a:latin typeface="Calibri"/>
              <a:ea typeface="+mn-ea"/>
              <a:cs typeface="+mn-cs"/>
            </a:endParaRPr>
          </a:p>
        </p:txBody>
      </p:sp>
      <p:sp>
        <p:nvSpPr>
          <p:cNvPr id="17414" name="TextBox 35"/>
          <p:cNvSpPr txBox="1">
            <a:spLocks noChangeArrowheads="1"/>
          </p:cNvSpPr>
          <p:nvPr/>
        </p:nvSpPr>
        <p:spPr bwMode="auto">
          <a:xfrm>
            <a:off x="2108597" y="2234804"/>
            <a:ext cx="52578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GB" altLang="en-US" sz="1800" b="0" i="0" u="none" strike="noStrike" kern="1200" cap="none" spc="0" normalizeH="0" baseline="0" noProof="0">
                <a:ln>
                  <a:noFill/>
                </a:ln>
                <a:solidFill>
                  <a:schemeClr val="tx1">
                    <a:lumMod val="75000"/>
                  </a:schemeClr>
                </a:solidFill>
                <a:effectLst/>
                <a:uLnTx/>
                <a:uFillTx/>
                <a:latin typeface="Calibri" panose="020F0502020204030204" pitchFamily="34" charset="0"/>
                <a:ea typeface="+mn-ea"/>
                <a:cs typeface="+mn-cs"/>
              </a:rPr>
              <a:t>Patients with frailty but may require other specialty input initially (</a:t>
            </a:r>
            <a:r>
              <a:rPr kumimoji="0" lang="en-GB" altLang="en-US" sz="1800" b="0" i="0" u="none" strike="noStrike" kern="1200" cap="none" spc="0" normalizeH="0" baseline="0" noProof="0" err="1">
                <a:ln>
                  <a:noFill/>
                </a:ln>
                <a:solidFill>
                  <a:schemeClr val="tx1">
                    <a:lumMod val="75000"/>
                  </a:schemeClr>
                </a:solidFill>
                <a:effectLst/>
                <a:uLnTx/>
                <a:uFillTx/>
                <a:latin typeface="Calibri" panose="020F0502020204030204" pitchFamily="34" charset="0"/>
                <a:ea typeface="+mn-ea"/>
                <a:cs typeface="+mn-cs"/>
              </a:rPr>
              <a:t>e.g</a:t>
            </a:r>
            <a:r>
              <a:rPr kumimoji="0" lang="en-GB" altLang="en-US" sz="1800" b="0" i="0" u="none" strike="noStrike" kern="1200" cap="none" spc="0" normalizeH="0" baseline="0" noProof="0">
                <a:ln>
                  <a:noFill/>
                </a:ln>
                <a:solidFill>
                  <a:schemeClr val="tx1">
                    <a:lumMod val="75000"/>
                  </a:schemeClr>
                </a:solidFill>
                <a:effectLst/>
                <a:uLnTx/>
                <a:uFillTx/>
                <a:latin typeface="Calibri" panose="020F0502020204030204" pitchFamily="34" charset="0"/>
                <a:ea typeface="+mn-ea"/>
                <a:cs typeface="+mn-cs"/>
              </a:rPr>
              <a:t> stroke, fracture). </a:t>
            </a:r>
          </a:p>
        </p:txBody>
      </p:sp>
      <p:sp>
        <p:nvSpPr>
          <p:cNvPr id="16" name="Hexagon 15"/>
          <p:cNvSpPr/>
          <p:nvPr/>
        </p:nvSpPr>
        <p:spPr>
          <a:xfrm>
            <a:off x="1154906" y="3167062"/>
            <a:ext cx="633413" cy="576263"/>
          </a:xfrm>
          <a:prstGeom prst="hexagon">
            <a:avLst/>
          </a:prstGeom>
          <a:solidFill>
            <a:srgbClr val="00B050"/>
          </a:solidFill>
        </p:spPr>
        <p:style>
          <a:lnRef idx="2">
            <a:schemeClr val="dk1">
              <a:shade val="50000"/>
            </a:schemeClr>
          </a:lnRef>
          <a:fillRef idx="1">
            <a:schemeClr val="dk1"/>
          </a:fillRef>
          <a:effectRef idx="0">
            <a:schemeClr val="dk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white"/>
              </a:solidFill>
              <a:effectLst/>
              <a:uLnTx/>
              <a:uFillTx/>
              <a:latin typeface="Calibri"/>
              <a:ea typeface="+mn-ea"/>
              <a:cs typeface="+mn-cs"/>
            </a:endParaRPr>
          </a:p>
        </p:txBody>
      </p:sp>
      <p:sp>
        <p:nvSpPr>
          <p:cNvPr id="17416" name="TextBox 37"/>
          <p:cNvSpPr txBox="1">
            <a:spLocks noChangeArrowheads="1"/>
          </p:cNvSpPr>
          <p:nvPr/>
        </p:nvSpPr>
        <p:spPr bwMode="auto">
          <a:xfrm>
            <a:off x="2110978" y="3269248"/>
            <a:ext cx="5255419"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GB" altLang="en-US" sz="1800" b="0" i="0" u="none" strike="noStrike" kern="1200" cap="none" spc="0" normalizeH="0" baseline="0" noProof="0">
                <a:ln>
                  <a:noFill/>
                </a:ln>
                <a:solidFill>
                  <a:schemeClr val="tx1">
                    <a:lumMod val="75000"/>
                  </a:schemeClr>
                </a:solidFill>
                <a:effectLst/>
                <a:uLnTx/>
                <a:uFillTx/>
                <a:latin typeface="Calibri" panose="020F0502020204030204" pitchFamily="34" charset="0"/>
                <a:ea typeface="+mn-ea"/>
                <a:cs typeface="+mn-cs"/>
              </a:rPr>
              <a:t>Patients with frailty, for CGA. </a:t>
            </a:r>
          </a:p>
        </p:txBody>
      </p:sp>
      <p:sp>
        <p:nvSpPr>
          <p:cNvPr id="18" name="Hexagon 17"/>
          <p:cNvSpPr/>
          <p:nvPr/>
        </p:nvSpPr>
        <p:spPr>
          <a:xfrm>
            <a:off x="1154906" y="4126707"/>
            <a:ext cx="633413" cy="575072"/>
          </a:xfrm>
          <a:prstGeom prst="hexagon">
            <a:avLst/>
          </a:prstGeom>
          <a:solidFill>
            <a:schemeClr val="bg1"/>
          </a:solidFill>
          <a:ln>
            <a:solidFill>
              <a:schemeClr val="tx1"/>
            </a:solidFill>
          </a:ln>
        </p:spPr>
        <p:style>
          <a:lnRef idx="2">
            <a:schemeClr val="dk1">
              <a:shade val="50000"/>
            </a:schemeClr>
          </a:lnRef>
          <a:fillRef idx="1">
            <a:schemeClr val="dk1"/>
          </a:fillRef>
          <a:effectRef idx="0">
            <a:schemeClr val="dk1"/>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prstClr val="white"/>
              </a:solidFill>
              <a:effectLst/>
              <a:uLnTx/>
              <a:uFillTx/>
              <a:latin typeface="Calibri"/>
              <a:ea typeface="+mn-ea"/>
              <a:cs typeface="+mn-cs"/>
            </a:endParaRPr>
          </a:p>
        </p:txBody>
      </p:sp>
      <p:sp>
        <p:nvSpPr>
          <p:cNvPr id="17418" name="TextBox 39"/>
          <p:cNvSpPr txBox="1">
            <a:spLocks noChangeArrowheads="1"/>
          </p:cNvSpPr>
          <p:nvPr/>
        </p:nvSpPr>
        <p:spPr bwMode="auto">
          <a:xfrm>
            <a:off x="2110979" y="4026694"/>
            <a:ext cx="5257800"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0" marR="0" lvl="0" indent="0" algn="l" defTabSz="457200" rtl="0" eaLnBrk="1" fontAlgn="auto" latinLnBrk="0" hangingPunct="1">
              <a:lnSpc>
                <a:spcPct val="100000"/>
              </a:lnSpc>
              <a:spcBef>
                <a:spcPct val="0"/>
              </a:spcBef>
              <a:spcAft>
                <a:spcPts val="0"/>
              </a:spcAft>
              <a:buClrTx/>
              <a:buSzTx/>
              <a:buFontTx/>
              <a:buNone/>
              <a:tabLst/>
              <a:defRPr/>
            </a:pPr>
            <a:r>
              <a:rPr kumimoji="0" lang="en-GB" altLang="en-US" sz="1800" b="0" i="0" u="none" strike="noStrike" kern="1200" cap="none" spc="0" normalizeH="0" baseline="0" noProof="0">
                <a:ln>
                  <a:noFill/>
                </a:ln>
                <a:solidFill>
                  <a:schemeClr val="tx1">
                    <a:lumMod val="75000"/>
                  </a:schemeClr>
                </a:solidFill>
                <a:effectLst/>
                <a:uLnTx/>
                <a:uFillTx/>
                <a:latin typeface="Calibri" panose="020F0502020204030204" pitchFamily="34" charset="0"/>
                <a:ea typeface="+mn-ea"/>
                <a:cs typeface="+mn-cs"/>
              </a:rPr>
              <a:t>Patients 75 and over who are felt not likely to have frailty (icon disappears on </a:t>
            </a:r>
            <a:r>
              <a:rPr kumimoji="0" lang="en-GB" altLang="en-US" sz="1800" b="0" i="0" u="none" strike="noStrike" kern="1200" cap="none" spc="0" normalizeH="0" baseline="0" noProof="0" err="1">
                <a:ln>
                  <a:noFill/>
                </a:ln>
                <a:solidFill>
                  <a:schemeClr val="tx1">
                    <a:lumMod val="75000"/>
                  </a:schemeClr>
                </a:solidFill>
                <a:effectLst/>
                <a:uLnTx/>
                <a:uFillTx/>
                <a:latin typeface="Calibri" panose="020F0502020204030204" pitchFamily="34" charset="0"/>
                <a:ea typeface="+mn-ea"/>
                <a:cs typeface="+mn-cs"/>
              </a:rPr>
              <a:t>trak</a:t>
            </a:r>
            <a:r>
              <a:rPr kumimoji="0" lang="en-GB" altLang="en-US" sz="1800" b="0" i="0" u="none" strike="noStrike" kern="1200" cap="none" spc="0" normalizeH="0" baseline="0" noProof="0">
                <a:ln>
                  <a:noFill/>
                </a:ln>
                <a:solidFill>
                  <a:schemeClr val="tx1">
                    <a:lumMod val="75000"/>
                  </a:schemeClr>
                </a:solidFill>
                <a:effectLst/>
                <a:uLnTx/>
                <a:uFillTx/>
                <a:latin typeface="Calibri" panose="020F0502020204030204" pitchFamily="34" charset="0"/>
                <a:ea typeface="+mn-ea"/>
                <a:cs typeface="+mn-cs"/>
              </a:rPr>
              <a:t>).  </a:t>
            </a:r>
          </a:p>
        </p:txBody>
      </p:sp>
    </p:spTree>
    <p:extLst>
      <p:ext uri="{BB962C8B-B14F-4D97-AF65-F5344CB8AC3E}">
        <p14:creationId xmlns:p14="http://schemas.microsoft.com/office/powerpoint/2010/main" val="480397361"/>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5757" y="315516"/>
            <a:ext cx="8489156" cy="376238"/>
          </a:xfrm>
        </p:spPr>
        <p:txBody>
          <a:bodyPr/>
          <a:lstStyle/>
          <a:p>
            <a:pPr>
              <a:defRPr/>
            </a:pPr>
            <a:r>
              <a:rPr lang="en-GB"/>
              <a:t>Rapid and reliable frailty identification </a:t>
            </a:r>
          </a:p>
        </p:txBody>
      </p:sp>
      <p:pic>
        <p:nvPicPr>
          <p:cNvPr id="19459"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896541" y="1159669"/>
            <a:ext cx="7309247" cy="34980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031252453"/>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5757" y="315516"/>
            <a:ext cx="8489156" cy="376238"/>
          </a:xfrm>
        </p:spPr>
        <p:txBody>
          <a:bodyPr/>
          <a:lstStyle/>
          <a:p>
            <a:pPr>
              <a:defRPr/>
            </a:pPr>
            <a:r>
              <a:rPr lang="en-GB"/>
              <a:t>Rapid and reliable frailty identification </a:t>
            </a:r>
          </a:p>
        </p:txBody>
      </p:sp>
      <p:pic>
        <p:nvPicPr>
          <p:cNvPr id="21507"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125141" y="976313"/>
            <a:ext cx="6910388" cy="39183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1356246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5757" y="315516"/>
            <a:ext cx="8489156" cy="376238"/>
          </a:xfrm>
        </p:spPr>
        <p:txBody>
          <a:bodyPr/>
          <a:lstStyle/>
          <a:p>
            <a:pPr>
              <a:defRPr/>
            </a:pPr>
            <a:r>
              <a:rPr lang="en-GB"/>
              <a:t>Rapid and reliable frailty identification </a:t>
            </a:r>
          </a:p>
        </p:txBody>
      </p:sp>
      <p:pic>
        <p:nvPicPr>
          <p:cNvPr id="23555" name="Picture 6"/>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31325" y="1465659"/>
            <a:ext cx="3650456" cy="302061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Hexagon 2"/>
          <p:cNvSpPr/>
          <p:nvPr/>
        </p:nvSpPr>
        <p:spPr>
          <a:xfrm>
            <a:off x="4983060" y="1422795"/>
            <a:ext cx="3724711" cy="3106341"/>
          </a:xfrm>
          <a:prstGeom prst="hexagon">
            <a:avLst/>
          </a:prstGeom>
          <a:solidFill>
            <a:schemeClr val="accent6">
              <a:lumMod val="50000"/>
            </a:schemeClr>
          </a:solidFill>
        </p:spPr>
        <p:style>
          <a:lnRef idx="1">
            <a:schemeClr val="accent1"/>
          </a:lnRef>
          <a:fillRef idx="3">
            <a:schemeClr val="accent1"/>
          </a:fillRef>
          <a:effectRef idx="2">
            <a:schemeClr val="accent1"/>
          </a:effectRef>
          <a:fontRef idx="minor">
            <a:schemeClr val="lt1"/>
          </a:fontRef>
        </p:style>
        <p:txBody>
          <a:bodyPr rtlCol="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2200" b="1" i="0" u="none" strike="noStrike" kern="1200" cap="none" spc="0" normalizeH="0" baseline="0" noProof="0">
                <a:ln>
                  <a:noFill/>
                </a:ln>
                <a:solidFill>
                  <a:prstClr val="white"/>
                </a:solidFill>
                <a:effectLst/>
                <a:uLnTx/>
                <a:uFillTx/>
                <a:latin typeface="Calibri"/>
                <a:ea typeface="+mn-ea"/>
                <a:cs typeface="+mn-cs"/>
              </a:rPr>
              <a:t>81% current in-patients in OPS screened for frailty </a:t>
            </a:r>
          </a:p>
        </p:txBody>
      </p:sp>
    </p:spTree>
    <p:extLst>
      <p:ext uri="{BB962C8B-B14F-4D97-AF65-F5344CB8AC3E}">
        <p14:creationId xmlns:p14="http://schemas.microsoft.com/office/powerpoint/2010/main" val="2709755792"/>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itle 1"/>
          <p:cNvSpPr>
            <a:spLocks noGrp="1"/>
          </p:cNvSpPr>
          <p:nvPr>
            <p:ph type="title"/>
          </p:nvPr>
        </p:nvSpPr>
        <p:spPr>
          <a:xfrm>
            <a:off x="335757" y="315516"/>
            <a:ext cx="8489156" cy="376238"/>
          </a:xfrm>
        </p:spPr>
        <p:txBody>
          <a:bodyPr/>
          <a:lstStyle/>
          <a:p>
            <a:pPr eaLnBrk="1" hangingPunct="1"/>
            <a:r>
              <a:rPr lang="en-GB" altLang="en-US" sz="3150"/>
              <a:t>Initiation of CGA – specialist team and area</a:t>
            </a:r>
          </a:p>
        </p:txBody>
      </p:sp>
      <p:sp>
        <p:nvSpPr>
          <p:cNvPr id="4" name="Content Placeholder 3"/>
          <p:cNvSpPr>
            <a:spLocks noGrp="1"/>
          </p:cNvSpPr>
          <p:nvPr>
            <p:ph sz="quarter" idx="12"/>
          </p:nvPr>
        </p:nvSpPr>
        <p:spPr>
          <a:xfrm>
            <a:off x="335757" y="1266825"/>
            <a:ext cx="4093369" cy="3390900"/>
          </a:xfrm>
        </p:spPr>
        <p:txBody>
          <a:bodyPr rtlCol="0"/>
          <a:lstStyle/>
          <a:p>
            <a:pPr>
              <a:defRPr/>
            </a:pPr>
            <a:r>
              <a:rPr lang="en-GB"/>
              <a:t>Percentage of people with frailty and requiring CGA being cared for by OPS.</a:t>
            </a:r>
          </a:p>
          <a:p>
            <a:pPr>
              <a:defRPr/>
            </a:pPr>
            <a:endParaRPr lang="en-GB"/>
          </a:p>
          <a:p>
            <a:pPr marL="0" indent="0">
              <a:buNone/>
              <a:defRPr/>
            </a:pPr>
            <a:r>
              <a:rPr lang="en-GB" sz="3000"/>
              <a:t>	</a:t>
            </a:r>
            <a:endParaRPr lang="en-GB" sz="4000"/>
          </a:p>
        </p:txBody>
      </p:sp>
      <p:sp>
        <p:nvSpPr>
          <p:cNvPr id="5" name="Content Placeholder 3"/>
          <p:cNvSpPr txBox="1">
            <a:spLocks/>
          </p:cNvSpPr>
          <p:nvPr/>
        </p:nvSpPr>
        <p:spPr>
          <a:xfrm>
            <a:off x="4731544" y="1268016"/>
            <a:ext cx="4093369" cy="3390900"/>
          </a:xfrm>
          <a:prstGeom prst="rect">
            <a:avLst/>
          </a:prstGeom>
        </p:spPr>
        <p:txBody>
          <a:bodyPr lIns="0" tIns="0" rIns="0" bIns="0"/>
          <a:lstStyle>
            <a:lvl1pPr marL="342900" indent="-342900" algn="l" defTabSz="457200" rtl="0" eaLnBrk="1" latinLnBrk="0" hangingPunct="1">
              <a:spcBef>
                <a:spcPct val="20000"/>
              </a:spcBef>
              <a:buClr>
                <a:srgbClr val="014380"/>
              </a:buClr>
              <a:buFont typeface="Arial"/>
              <a:buChar char="•"/>
              <a:defRPr sz="2400" kern="1200">
                <a:solidFill>
                  <a:schemeClr val="tx1">
                    <a:lumMod val="75000"/>
                  </a:schemeClr>
                </a:solidFill>
                <a:latin typeface="+mn-lt"/>
                <a:ea typeface="+mn-ea"/>
                <a:cs typeface="+mn-cs"/>
              </a:defRPr>
            </a:lvl1pPr>
            <a:lvl2pPr marL="742950" indent="-285750" algn="l" defTabSz="457200" rtl="0" eaLnBrk="1" latinLnBrk="0" hangingPunct="1">
              <a:spcBef>
                <a:spcPct val="20000"/>
              </a:spcBef>
              <a:buClr>
                <a:srgbClr val="014380"/>
              </a:buClr>
              <a:buFont typeface="Arial"/>
              <a:buChar char="–"/>
              <a:defRPr sz="2000" kern="1200">
                <a:solidFill>
                  <a:schemeClr val="tx1">
                    <a:lumMod val="75000"/>
                  </a:schemeClr>
                </a:solidFill>
                <a:latin typeface="+mn-lt"/>
                <a:ea typeface="+mn-ea"/>
                <a:cs typeface="+mn-cs"/>
              </a:defRPr>
            </a:lvl2pPr>
            <a:lvl3pPr marL="1143000" indent="-228600" algn="l" defTabSz="457200" rtl="0" eaLnBrk="1" latinLnBrk="0" hangingPunct="1">
              <a:spcBef>
                <a:spcPct val="20000"/>
              </a:spcBef>
              <a:buClr>
                <a:srgbClr val="014380"/>
              </a:buClr>
              <a:buFont typeface="Arial"/>
              <a:buChar char="•"/>
              <a:defRPr sz="1800" kern="1200">
                <a:solidFill>
                  <a:schemeClr val="tx1">
                    <a:lumMod val="75000"/>
                  </a:schemeClr>
                </a:solidFill>
                <a:latin typeface="+mn-lt"/>
                <a:ea typeface="+mn-ea"/>
                <a:cs typeface="+mn-cs"/>
              </a:defRPr>
            </a:lvl3pPr>
            <a:lvl4pPr marL="1600200" indent="-228600" algn="l" defTabSz="457200" rtl="0" eaLnBrk="1" latinLnBrk="0" hangingPunct="1">
              <a:spcBef>
                <a:spcPct val="20000"/>
              </a:spcBef>
              <a:buClr>
                <a:srgbClr val="014380"/>
              </a:buClr>
              <a:buFont typeface="Arial"/>
              <a:buChar char="–"/>
              <a:defRPr sz="1600" kern="1200">
                <a:solidFill>
                  <a:schemeClr val="tx1">
                    <a:lumMod val="75000"/>
                  </a:schemeClr>
                </a:solidFill>
                <a:latin typeface="+mn-lt"/>
                <a:ea typeface="+mn-ea"/>
                <a:cs typeface="+mn-cs"/>
              </a:defRPr>
            </a:lvl4pPr>
            <a:lvl5pPr marL="2057400" indent="-228600" algn="l" defTabSz="457200" rtl="0" eaLnBrk="1" latinLnBrk="0" hangingPunct="1">
              <a:spcBef>
                <a:spcPct val="20000"/>
              </a:spcBef>
              <a:buClr>
                <a:srgbClr val="014380"/>
              </a:buClr>
              <a:buFont typeface="Arial"/>
              <a:buChar char="»"/>
              <a:defRPr sz="1600" kern="1200">
                <a:solidFill>
                  <a:schemeClr val="tx1">
                    <a:lumMod val="7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marR="0" lvl="0" indent="-342900" algn="l" defTabSz="457200" rtl="0" eaLnBrk="1" fontAlgn="auto" latinLnBrk="0" hangingPunct="1">
              <a:lnSpc>
                <a:spcPct val="100000"/>
              </a:lnSpc>
              <a:spcBef>
                <a:spcPct val="20000"/>
              </a:spcBef>
              <a:spcAft>
                <a:spcPts val="0"/>
              </a:spcAft>
              <a:buClr>
                <a:srgbClr val="014380"/>
              </a:buClr>
              <a:buSzTx/>
              <a:buFont typeface="Arial"/>
              <a:buChar char="•"/>
              <a:tabLst/>
              <a:defRPr/>
            </a:pPr>
            <a:r>
              <a:rPr kumimoji="0" lang="en-GB" sz="2400" b="0" i="0" u="none" strike="noStrike" kern="1200" cap="none" spc="0" normalizeH="0" baseline="0" noProof="0">
                <a:ln>
                  <a:noFill/>
                </a:ln>
                <a:solidFill>
                  <a:srgbClr val="565456">
                    <a:lumMod val="75000"/>
                  </a:srgbClr>
                </a:solidFill>
                <a:effectLst/>
                <a:uLnTx/>
                <a:uFillTx/>
                <a:latin typeface="Calibri"/>
                <a:ea typeface="+mn-ea"/>
                <a:cs typeface="+mn-cs"/>
              </a:rPr>
              <a:t>Of those patients screened in the downstream OPS wards, what percentage have frailty and need CGA?</a:t>
            </a:r>
          </a:p>
          <a:p>
            <a:pPr marL="342900" marR="0" lvl="0" indent="-342900" algn="l" defTabSz="457200" rtl="0" eaLnBrk="1" fontAlgn="auto" latinLnBrk="0" hangingPunct="1">
              <a:lnSpc>
                <a:spcPct val="100000"/>
              </a:lnSpc>
              <a:spcBef>
                <a:spcPct val="20000"/>
              </a:spcBef>
              <a:spcAft>
                <a:spcPts val="0"/>
              </a:spcAft>
              <a:buClr>
                <a:srgbClr val="014380"/>
              </a:buClr>
              <a:buSzTx/>
              <a:buFont typeface="Arial"/>
              <a:buChar char="•"/>
              <a:tabLst/>
              <a:defRPr/>
            </a:pPr>
            <a:endParaRPr kumimoji="0" lang="en-GB" sz="2400" b="0" i="0" u="none" strike="noStrike" kern="1200" cap="none" spc="0" normalizeH="0" baseline="0" noProof="0">
              <a:ln>
                <a:noFill/>
              </a:ln>
              <a:solidFill>
                <a:srgbClr val="565456">
                  <a:lumMod val="75000"/>
                </a:srgbClr>
              </a:solidFill>
              <a:effectLst/>
              <a:uLnTx/>
              <a:uFillTx/>
              <a:latin typeface="Calibri"/>
              <a:ea typeface="+mn-ea"/>
              <a:cs typeface="+mn-cs"/>
            </a:endParaRPr>
          </a:p>
          <a:p>
            <a:pPr marL="0" marR="0" lvl="0" indent="0" algn="l" defTabSz="457200" rtl="0" eaLnBrk="1" fontAlgn="auto" latinLnBrk="0" hangingPunct="1">
              <a:lnSpc>
                <a:spcPct val="100000"/>
              </a:lnSpc>
              <a:spcBef>
                <a:spcPct val="20000"/>
              </a:spcBef>
              <a:spcAft>
                <a:spcPts val="0"/>
              </a:spcAft>
              <a:buClr>
                <a:srgbClr val="014380"/>
              </a:buClr>
              <a:buSzTx/>
              <a:buFont typeface="Arial"/>
              <a:buNone/>
              <a:tabLst/>
              <a:defRPr/>
            </a:pPr>
            <a:r>
              <a:rPr kumimoji="0" lang="en-GB" sz="3000" b="0" i="0" u="none" strike="noStrike" kern="1200" cap="none" spc="0" normalizeH="0" baseline="0" noProof="0">
                <a:ln>
                  <a:noFill/>
                </a:ln>
                <a:solidFill>
                  <a:srgbClr val="565456">
                    <a:lumMod val="75000"/>
                  </a:srgbClr>
                </a:solidFill>
                <a:effectLst/>
                <a:uLnTx/>
                <a:uFillTx/>
                <a:latin typeface="Calibri"/>
                <a:ea typeface="+mn-ea"/>
                <a:cs typeface="+mn-cs"/>
              </a:rPr>
              <a:t>			</a:t>
            </a:r>
            <a:endParaRPr kumimoji="0" lang="en-GB" sz="4000" b="0" i="0" u="none" strike="noStrike" kern="1200" cap="none" spc="0" normalizeH="0" baseline="0" noProof="0">
              <a:ln>
                <a:noFill/>
              </a:ln>
              <a:solidFill>
                <a:srgbClr val="565456">
                  <a:lumMod val="75000"/>
                </a:srgbClr>
              </a:solidFill>
              <a:effectLst/>
              <a:uLnTx/>
              <a:uFillTx/>
              <a:latin typeface="Calibri"/>
              <a:ea typeface="+mn-ea"/>
              <a:cs typeface="+mn-cs"/>
            </a:endParaRPr>
          </a:p>
        </p:txBody>
      </p:sp>
      <p:sp>
        <p:nvSpPr>
          <p:cNvPr id="6" name="Rounded Rectangle 5"/>
          <p:cNvSpPr/>
          <p:nvPr/>
        </p:nvSpPr>
        <p:spPr>
          <a:xfrm>
            <a:off x="1040607" y="3230166"/>
            <a:ext cx="1845469" cy="1090613"/>
          </a:xfrm>
          <a:prstGeom prst="roundRect">
            <a:avLst/>
          </a:prstGeom>
          <a:solidFill>
            <a:srgbClr val="7030A0"/>
          </a:solidFill>
        </p:spPr>
        <p:style>
          <a:lnRef idx="3">
            <a:schemeClr val="lt1"/>
          </a:lnRef>
          <a:fillRef idx="1">
            <a:schemeClr val="accent4"/>
          </a:fillRef>
          <a:effectRef idx="1">
            <a:schemeClr val="accent4"/>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a:ln>
                  <a:noFill/>
                </a:ln>
                <a:solidFill>
                  <a:prstClr val="white"/>
                </a:solidFill>
                <a:effectLst/>
                <a:uLnTx/>
                <a:uFillTx/>
                <a:latin typeface="Calibri"/>
                <a:ea typeface="+mn-ea"/>
                <a:cs typeface="+mn-cs"/>
              </a:rPr>
              <a:t>70%</a:t>
            </a:r>
          </a:p>
        </p:txBody>
      </p:sp>
      <p:sp>
        <p:nvSpPr>
          <p:cNvPr id="8" name="Rounded Rectangle 7"/>
          <p:cNvSpPr/>
          <p:nvPr/>
        </p:nvSpPr>
        <p:spPr>
          <a:xfrm>
            <a:off x="5866210" y="3230166"/>
            <a:ext cx="1824038" cy="1085850"/>
          </a:xfrm>
          <a:prstGeom prst="roundRect">
            <a:avLst/>
          </a:prstGeom>
          <a:solidFill>
            <a:srgbClr val="7030A0"/>
          </a:solidFill>
        </p:spPr>
        <p:style>
          <a:lnRef idx="3">
            <a:schemeClr val="lt1"/>
          </a:lnRef>
          <a:fillRef idx="1">
            <a:schemeClr val="accent4"/>
          </a:fillRef>
          <a:effectRef idx="1">
            <a:schemeClr val="accent4"/>
          </a:effectRef>
          <a:fontRef idx="minor">
            <a:schemeClr val="lt1"/>
          </a:fontRef>
        </p:style>
        <p:txBody>
          <a:bodyPr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4000" b="0" i="0" u="none" strike="noStrike" kern="1200" cap="none" spc="0" normalizeH="0" baseline="0" noProof="0">
                <a:ln>
                  <a:noFill/>
                </a:ln>
                <a:solidFill>
                  <a:prstClr val="white"/>
                </a:solidFill>
                <a:effectLst/>
                <a:uLnTx/>
                <a:uFillTx/>
                <a:latin typeface="Calibri"/>
                <a:ea typeface="+mn-ea"/>
                <a:cs typeface="+mn-cs"/>
              </a:rPr>
              <a:t>90%</a:t>
            </a:r>
          </a:p>
        </p:txBody>
      </p:sp>
    </p:spTree>
    <p:extLst>
      <p:ext uri="{BB962C8B-B14F-4D97-AF65-F5344CB8AC3E}">
        <p14:creationId xmlns:p14="http://schemas.microsoft.com/office/powerpoint/2010/main" val="3155608929"/>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5757" y="315516"/>
            <a:ext cx="8489156" cy="376238"/>
          </a:xfrm>
        </p:spPr>
        <p:txBody>
          <a:bodyPr/>
          <a:lstStyle/>
          <a:p>
            <a:pPr>
              <a:defRPr/>
            </a:pPr>
            <a:r>
              <a:rPr lang="en-GB" altLang="en-US"/>
              <a:t>Initiation of CGA – specialist team and area</a:t>
            </a:r>
            <a:endParaRPr lang="en-GB"/>
          </a:p>
        </p:txBody>
      </p:sp>
      <p:pic>
        <p:nvPicPr>
          <p:cNvPr id="7" name="Picture 6"/>
          <p:cNvPicPr>
            <a:picLocks noChangeAspect="1"/>
          </p:cNvPicPr>
          <p:nvPr/>
        </p:nvPicPr>
        <p:blipFill>
          <a:blip r:embed="rId3"/>
          <a:stretch>
            <a:fillRect/>
          </a:stretch>
        </p:blipFill>
        <p:spPr>
          <a:xfrm>
            <a:off x="181696" y="1288299"/>
            <a:ext cx="10099235" cy="3104724"/>
          </a:xfrm>
          <a:prstGeom prst="rect">
            <a:avLst/>
          </a:prstGeom>
        </p:spPr>
      </p:pic>
    </p:spTree>
    <p:extLst>
      <p:ext uri="{BB962C8B-B14F-4D97-AF65-F5344CB8AC3E}">
        <p14:creationId xmlns:p14="http://schemas.microsoft.com/office/powerpoint/2010/main" val="2334097979"/>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5757" y="315516"/>
            <a:ext cx="8489156" cy="376238"/>
          </a:xfrm>
        </p:spPr>
        <p:txBody>
          <a:bodyPr/>
          <a:lstStyle/>
          <a:p>
            <a:pPr>
              <a:defRPr/>
            </a:pPr>
            <a:r>
              <a:rPr lang="en-GB"/>
              <a:t>Care coordination and proactive discharge </a:t>
            </a:r>
          </a:p>
        </p:txBody>
      </p:sp>
      <p:sp>
        <p:nvSpPr>
          <p:cNvPr id="31747" name="Freeform 2"/>
          <p:cNvSpPr>
            <a:spLocks/>
          </p:cNvSpPr>
          <p:nvPr/>
        </p:nvSpPr>
        <p:spPr bwMode="auto">
          <a:xfrm rot="21010414">
            <a:off x="635556" y="1145699"/>
            <a:ext cx="2495551" cy="3778647"/>
          </a:xfrm>
          <a:custGeom>
            <a:avLst/>
            <a:gdLst>
              <a:gd name="T0" fmla="*/ 0 w 6533974"/>
              <a:gd name="T1" fmla="*/ 0 h 9241830"/>
              <a:gd name="T2" fmla="*/ 46508 w 6533974"/>
              <a:gd name="T3" fmla="*/ 0 h 9241830"/>
              <a:gd name="T4" fmla="*/ 46508 w 6533974"/>
              <a:gd name="T5" fmla="*/ 78453 h 9241830"/>
              <a:gd name="T6" fmla="*/ 0 w 6533974"/>
              <a:gd name="T7" fmla="*/ 78453 h 9241830"/>
              <a:gd name="T8" fmla="*/ 0 w 6533974"/>
              <a:gd name="T9" fmla="*/ 0 h 92418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533974" h="9241830">
                <a:moveTo>
                  <a:pt x="0" y="0"/>
                </a:moveTo>
                <a:lnTo>
                  <a:pt x="6533974" y="0"/>
                </a:lnTo>
                <a:lnTo>
                  <a:pt x="6533974" y="9241831"/>
                </a:lnTo>
                <a:lnTo>
                  <a:pt x="0" y="9241831"/>
                </a:lnTo>
                <a:lnTo>
                  <a:pt x="0" y="0"/>
                </a:lnTo>
                <a:close/>
              </a:path>
            </a:pathLst>
          </a:cu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srgbClr val="565456"/>
              </a:solidFill>
              <a:effectLst/>
              <a:uLnTx/>
              <a:uFillTx/>
              <a:latin typeface="Calibri"/>
              <a:ea typeface="+mn-ea"/>
              <a:cs typeface="+mn-cs"/>
            </a:endParaRPr>
          </a:p>
        </p:txBody>
      </p:sp>
      <p:sp>
        <p:nvSpPr>
          <p:cNvPr id="31748" name="Freeform 3"/>
          <p:cNvSpPr>
            <a:spLocks/>
          </p:cNvSpPr>
          <p:nvPr/>
        </p:nvSpPr>
        <p:spPr bwMode="auto">
          <a:xfrm>
            <a:off x="3094832" y="914797"/>
            <a:ext cx="2629695" cy="3914776"/>
          </a:xfrm>
          <a:custGeom>
            <a:avLst/>
            <a:gdLst>
              <a:gd name="T0" fmla="*/ 0 w 6533974"/>
              <a:gd name="T1" fmla="*/ 0 h 9241830"/>
              <a:gd name="T2" fmla="*/ 74068 w 6533974"/>
              <a:gd name="T3" fmla="*/ 0 h 9241830"/>
              <a:gd name="T4" fmla="*/ 74068 w 6533974"/>
              <a:gd name="T5" fmla="*/ 107212 h 9241830"/>
              <a:gd name="T6" fmla="*/ 0 w 6533974"/>
              <a:gd name="T7" fmla="*/ 107212 h 9241830"/>
              <a:gd name="T8" fmla="*/ 0 w 6533974"/>
              <a:gd name="T9" fmla="*/ 0 h 9241830"/>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533974" h="9241830">
                <a:moveTo>
                  <a:pt x="0" y="0"/>
                </a:moveTo>
                <a:lnTo>
                  <a:pt x="6533974" y="0"/>
                </a:lnTo>
                <a:lnTo>
                  <a:pt x="6533974" y="9241830"/>
                </a:lnTo>
                <a:lnTo>
                  <a:pt x="0" y="9241830"/>
                </a:lnTo>
                <a:lnTo>
                  <a:pt x="0" y="0"/>
                </a:lnTo>
                <a:close/>
              </a:path>
            </a:pathLst>
          </a:cu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srgbClr val="565456"/>
              </a:solidFill>
              <a:effectLst/>
              <a:uLnTx/>
              <a:uFillTx/>
              <a:latin typeface="Calibri"/>
              <a:ea typeface="+mn-ea"/>
              <a:cs typeface="+mn-cs"/>
            </a:endParaRPr>
          </a:p>
        </p:txBody>
      </p:sp>
      <p:sp>
        <p:nvSpPr>
          <p:cNvPr id="31749" name="Freeform 4"/>
          <p:cNvSpPr>
            <a:spLocks/>
          </p:cNvSpPr>
          <p:nvPr/>
        </p:nvSpPr>
        <p:spPr bwMode="auto">
          <a:xfrm rot="654207">
            <a:off x="5829833" y="1068504"/>
            <a:ext cx="2484835" cy="3820716"/>
          </a:xfrm>
          <a:custGeom>
            <a:avLst/>
            <a:gdLst>
              <a:gd name="T0" fmla="*/ 0 w 6400258"/>
              <a:gd name="T1" fmla="*/ 0 h 9052699"/>
              <a:gd name="T2" fmla="*/ 53044 w 6400258"/>
              <a:gd name="T3" fmla="*/ 0 h 9052699"/>
              <a:gd name="T4" fmla="*/ 53044 w 6400258"/>
              <a:gd name="T5" fmla="*/ 103280 h 9052699"/>
              <a:gd name="T6" fmla="*/ 0 w 6400258"/>
              <a:gd name="T7" fmla="*/ 103280 h 9052699"/>
              <a:gd name="T8" fmla="*/ 0 w 6400258"/>
              <a:gd name="T9" fmla="*/ 0 h 9052699"/>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400258" h="9052699">
                <a:moveTo>
                  <a:pt x="0" y="0"/>
                </a:moveTo>
                <a:lnTo>
                  <a:pt x="6400258" y="0"/>
                </a:lnTo>
                <a:lnTo>
                  <a:pt x="6400258" y="9052699"/>
                </a:lnTo>
                <a:lnTo>
                  <a:pt x="0" y="9052699"/>
                </a:lnTo>
                <a:lnTo>
                  <a:pt x="0" y="0"/>
                </a:lnTo>
                <a:close/>
              </a:path>
            </a:pathLst>
          </a:cu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p>
            <a:pPr marL="0" marR="0" lvl="0" indent="0" algn="l" defTabSz="457200" rtl="0" eaLnBrk="1" fontAlgn="auto" latinLnBrk="0" hangingPunct="1">
              <a:lnSpc>
                <a:spcPct val="100000"/>
              </a:lnSpc>
              <a:spcBef>
                <a:spcPts val="0"/>
              </a:spcBef>
              <a:spcAft>
                <a:spcPts val="0"/>
              </a:spcAft>
              <a:buClrTx/>
              <a:buSzTx/>
              <a:buFontTx/>
              <a:buNone/>
              <a:tabLst/>
              <a:defRPr/>
            </a:pPr>
            <a:endParaRPr kumimoji="0" lang="en-GB" sz="1350" b="0" i="0" u="none" strike="noStrike" kern="1200" cap="none" spc="0" normalizeH="0" baseline="0" noProof="0">
              <a:ln>
                <a:noFill/>
              </a:ln>
              <a:solidFill>
                <a:srgbClr val="565456"/>
              </a:solidFill>
              <a:effectLst/>
              <a:uLnTx/>
              <a:uFillTx/>
              <a:latin typeface="Calibri"/>
              <a:ea typeface="+mn-ea"/>
              <a:cs typeface="+mn-cs"/>
            </a:endParaRPr>
          </a:p>
        </p:txBody>
      </p:sp>
    </p:spTree>
    <p:extLst>
      <p:ext uri="{BB962C8B-B14F-4D97-AF65-F5344CB8AC3E}">
        <p14:creationId xmlns:p14="http://schemas.microsoft.com/office/powerpoint/2010/main" val="3664680315"/>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5757" y="315516"/>
            <a:ext cx="8489156" cy="376238"/>
          </a:xfrm>
        </p:spPr>
        <p:txBody>
          <a:bodyPr/>
          <a:lstStyle/>
          <a:p>
            <a:pPr>
              <a:defRPr/>
            </a:pPr>
            <a:r>
              <a:rPr lang="en-GB"/>
              <a:t>Care coordination and proactive discharge </a:t>
            </a:r>
          </a:p>
        </p:txBody>
      </p:sp>
      <p:sp>
        <p:nvSpPr>
          <p:cNvPr id="29699" name="Rectangle 4"/>
          <p:cNvSpPr>
            <a:spLocks noChangeArrowheads="1"/>
          </p:cNvSpPr>
          <p:nvPr/>
        </p:nvSpPr>
        <p:spPr bwMode="auto">
          <a:xfrm>
            <a:off x="350416" y="1196533"/>
            <a:ext cx="3861197" cy="347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marL="285750" indent="-2857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285750" marR="0" lvl="0" indent="-285750" algn="l" defTabSz="457200" rtl="0" eaLnBrk="1" fontAlgn="auto" latinLnBrk="0" hangingPunct="1">
              <a:lnSpc>
                <a:spcPct val="100000"/>
              </a:lnSpc>
              <a:spcBef>
                <a:spcPct val="0"/>
              </a:spcBef>
              <a:spcAft>
                <a:spcPts val="0"/>
              </a:spcAft>
              <a:buClr>
                <a:schemeClr val="tx2"/>
              </a:buClr>
              <a:buSzTx/>
              <a:buFont typeface="Arial" panose="020B0604020202020204" pitchFamily="34" charset="0"/>
              <a:buChar char="•"/>
              <a:tabLst/>
              <a:defRPr/>
            </a:pPr>
            <a:r>
              <a:rPr kumimoji="0" lang="en-GB" altLang="en-US" sz="2000" b="0" i="0" u="none" strike="noStrike" kern="1200" cap="none" spc="0" normalizeH="0" baseline="0" noProof="0">
                <a:ln>
                  <a:noFill/>
                </a:ln>
                <a:solidFill>
                  <a:schemeClr val="tx1">
                    <a:lumMod val="75000"/>
                  </a:schemeClr>
                </a:solidFill>
                <a:effectLst/>
                <a:uLnTx/>
                <a:uFillTx/>
                <a:latin typeface="Calibri"/>
                <a:ea typeface="Calibri"/>
                <a:cs typeface="Calibri"/>
              </a:rPr>
              <a:t>Multi-disciplinary – acute, community and social care.</a:t>
            </a:r>
            <a:endParaRPr lang="en-GB" altLang="en-US" sz="2000" b="0" i="0" u="none" strike="noStrike" kern="1200" cap="none" spc="0" normalizeH="0" baseline="0" noProof="0">
              <a:ln>
                <a:noFill/>
              </a:ln>
              <a:solidFill>
                <a:schemeClr val="tx1">
                  <a:lumMod val="75000"/>
                </a:schemeClr>
              </a:solidFill>
              <a:effectLst/>
              <a:uLnTx/>
              <a:uFillTx/>
              <a:latin typeface="Calibri"/>
              <a:ea typeface="Calibri"/>
              <a:cs typeface="Calibri"/>
            </a:endParaRPr>
          </a:p>
          <a:p>
            <a:pPr marL="285750" marR="0" lvl="0" indent="-285750" algn="l" defTabSz="457200" rtl="0" eaLnBrk="1" fontAlgn="auto" latinLnBrk="0" hangingPunct="1">
              <a:lnSpc>
                <a:spcPct val="100000"/>
              </a:lnSpc>
              <a:spcBef>
                <a:spcPct val="0"/>
              </a:spcBef>
              <a:spcAft>
                <a:spcPts val="0"/>
              </a:spcAft>
              <a:buClr>
                <a:schemeClr val="tx2"/>
              </a:buClr>
              <a:buSzTx/>
              <a:buFont typeface="Arial" panose="020B0604020202020204" pitchFamily="34" charset="0"/>
              <a:buChar char="•"/>
              <a:tabLst/>
              <a:defRPr/>
            </a:pPr>
            <a:r>
              <a:rPr kumimoji="0" lang="en-GB" altLang="en-US" sz="2000" b="0" i="0" u="none" strike="noStrike" kern="1200" cap="none" spc="0" normalizeH="0" baseline="0" noProof="0">
                <a:ln>
                  <a:noFill/>
                </a:ln>
                <a:solidFill>
                  <a:schemeClr val="tx1">
                    <a:lumMod val="75000"/>
                  </a:schemeClr>
                </a:solidFill>
                <a:effectLst/>
                <a:uLnTx/>
                <a:uFillTx/>
                <a:latin typeface="Calibri"/>
                <a:ea typeface="Calibri"/>
                <a:cs typeface="Calibri"/>
              </a:rPr>
              <a:t>List e-mailed out at 9am.</a:t>
            </a:r>
            <a:endParaRPr lang="en-GB" altLang="en-US" sz="2000" b="0" i="0" u="none" strike="noStrike" kern="1200" cap="none" spc="0" normalizeH="0" baseline="0" noProof="0">
              <a:ln>
                <a:noFill/>
              </a:ln>
              <a:solidFill>
                <a:schemeClr val="tx1">
                  <a:lumMod val="75000"/>
                </a:schemeClr>
              </a:solidFill>
              <a:effectLst/>
              <a:uLnTx/>
              <a:uFillTx/>
              <a:latin typeface="Calibri"/>
              <a:ea typeface="Calibri"/>
              <a:cs typeface="Calibri"/>
            </a:endParaRPr>
          </a:p>
          <a:p>
            <a:pPr marL="285750" marR="0" lvl="0" indent="-285750" algn="l" defTabSz="457200" rtl="0" eaLnBrk="1" fontAlgn="auto" latinLnBrk="0" hangingPunct="1">
              <a:lnSpc>
                <a:spcPct val="100000"/>
              </a:lnSpc>
              <a:spcBef>
                <a:spcPct val="0"/>
              </a:spcBef>
              <a:spcAft>
                <a:spcPts val="0"/>
              </a:spcAft>
              <a:buClr>
                <a:schemeClr val="tx2"/>
              </a:buClr>
              <a:buSzTx/>
              <a:buFont typeface="Arial" panose="020B0604020202020204" pitchFamily="34" charset="0"/>
              <a:buChar char="•"/>
              <a:tabLst/>
              <a:defRPr/>
            </a:pPr>
            <a:r>
              <a:rPr kumimoji="0" lang="en-GB" altLang="en-US" sz="2000" b="0" i="0" u="none" strike="noStrike" kern="1200" cap="none" spc="0" normalizeH="0" baseline="0" noProof="0">
                <a:ln>
                  <a:noFill/>
                </a:ln>
                <a:solidFill>
                  <a:schemeClr val="tx1">
                    <a:lumMod val="75000"/>
                  </a:schemeClr>
                </a:solidFill>
                <a:effectLst/>
                <a:uLnTx/>
                <a:uFillTx/>
                <a:latin typeface="Calibri"/>
                <a:ea typeface="Calibri"/>
                <a:cs typeface="Calibri"/>
              </a:rPr>
              <a:t>12 midday (in-person and on MS Teams)</a:t>
            </a:r>
            <a:endParaRPr lang="en-GB" altLang="en-US" sz="2000" b="0" i="0" u="none" strike="noStrike" kern="1200" cap="none" spc="0" normalizeH="0" baseline="0" noProof="0">
              <a:ln>
                <a:noFill/>
              </a:ln>
              <a:solidFill>
                <a:schemeClr val="tx1">
                  <a:lumMod val="75000"/>
                </a:schemeClr>
              </a:solidFill>
              <a:effectLst/>
              <a:uLnTx/>
              <a:uFillTx/>
              <a:latin typeface="Calibri"/>
              <a:ea typeface="Calibri"/>
              <a:cs typeface="Calibri"/>
            </a:endParaRPr>
          </a:p>
          <a:p>
            <a:pPr marL="285750" marR="0" lvl="0" indent="-285750" algn="l" defTabSz="457200" rtl="0" eaLnBrk="1" fontAlgn="auto" latinLnBrk="0" hangingPunct="1">
              <a:lnSpc>
                <a:spcPct val="100000"/>
              </a:lnSpc>
              <a:spcBef>
                <a:spcPct val="0"/>
              </a:spcBef>
              <a:spcAft>
                <a:spcPts val="0"/>
              </a:spcAft>
              <a:buClr>
                <a:schemeClr val="tx2"/>
              </a:buClr>
              <a:buSzTx/>
              <a:buFont typeface="Arial" panose="020B0604020202020204" pitchFamily="34" charset="0"/>
              <a:buChar char="•"/>
              <a:tabLst/>
              <a:defRPr/>
            </a:pPr>
            <a:r>
              <a:rPr kumimoji="0" lang="en-GB" altLang="en-US" sz="2000" b="0" i="0" u="none" strike="noStrike" kern="1200" cap="none" spc="0" normalizeH="0" baseline="0" noProof="0">
                <a:ln>
                  <a:noFill/>
                </a:ln>
                <a:solidFill>
                  <a:schemeClr val="tx1">
                    <a:lumMod val="75000"/>
                  </a:schemeClr>
                </a:solidFill>
                <a:effectLst/>
                <a:uLnTx/>
                <a:uFillTx/>
                <a:latin typeface="Calibri"/>
                <a:ea typeface="Calibri"/>
                <a:cs typeface="Calibri"/>
              </a:rPr>
              <a:t>Average Clinical Frailty Score of 6.</a:t>
            </a:r>
            <a:endParaRPr lang="en-GB" altLang="en-US" sz="2000" b="0" i="0" u="none" strike="noStrike" kern="1200" cap="none" spc="0" normalizeH="0" baseline="0" noProof="0">
              <a:ln>
                <a:noFill/>
              </a:ln>
              <a:solidFill>
                <a:schemeClr val="tx1">
                  <a:lumMod val="75000"/>
                </a:schemeClr>
              </a:solidFill>
              <a:effectLst/>
              <a:uLnTx/>
              <a:uFillTx/>
              <a:latin typeface="Calibri"/>
              <a:ea typeface="Calibri"/>
              <a:cs typeface="Calibri"/>
            </a:endParaRPr>
          </a:p>
          <a:p>
            <a:pPr marL="285750" marR="0" lvl="0" indent="-285750" algn="l" defTabSz="457200" rtl="0" eaLnBrk="1" fontAlgn="auto" latinLnBrk="0" hangingPunct="1">
              <a:lnSpc>
                <a:spcPct val="100000"/>
              </a:lnSpc>
              <a:spcBef>
                <a:spcPct val="0"/>
              </a:spcBef>
              <a:spcAft>
                <a:spcPts val="0"/>
              </a:spcAft>
              <a:buClr>
                <a:schemeClr val="tx2"/>
              </a:buClr>
              <a:buSzTx/>
              <a:buFont typeface="Arial" panose="020B0604020202020204" pitchFamily="34" charset="0"/>
              <a:buChar char="•"/>
              <a:tabLst/>
              <a:defRPr/>
            </a:pPr>
            <a:r>
              <a:rPr kumimoji="0" lang="en-GB" altLang="en-US" sz="2000" b="0" i="0" u="none" strike="noStrike" kern="1200" cap="none" spc="0" normalizeH="0" baseline="0" noProof="0">
                <a:ln>
                  <a:noFill/>
                </a:ln>
                <a:solidFill>
                  <a:schemeClr val="tx1">
                    <a:lumMod val="75000"/>
                  </a:schemeClr>
                </a:solidFill>
                <a:effectLst/>
                <a:uLnTx/>
                <a:uFillTx/>
                <a:latin typeface="Calibri"/>
                <a:ea typeface="Calibri"/>
                <a:cs typeface="Calibri"/>
              </a:rPr>
              <a:t>Key collateral information gathering and information exchange. 	 </a:t>
            </a:r>
            <a:endParaRPr lang="en-GB" altLang="en-US" sz="2000" b="0" i="0" u="none" strike="noStrike" kern="1200" cap="none" spc="0" normalizeH="0" baseline="0" noProof="0">
              <a:ln>
                <a:noFill/>
              </a:ln>
              <a:solidFill>
                <a:schemeClr val="tx1">
                  <a:lumMod val="75000"/>
                </a:schemeClr>
              </a:solidFill>
              <a:effectLst/>
              <a:uLnTx/>
              <a:uFillTx/>
              <a:latin typeface="Calibri"/>
              <a:ea typeface="Calibri"/>
              <a:cs typeface="Calibri"/>
            </a:endParaRPr>
          </a:p>
          <a:p>
            <a:pPr marL="285750" marR="0" lvl="0" indent="-285750" algn="l" defTabSz="457200" rtl="0" eaLnBrk="1" fontAlgn="auto" latinLnBrk="0" hangingPunct="1">
              <a:lnSpc>
                <a:spcPct val="100000"/>
              </a:lnSpc>
              <a:spcBef>
                <a:spcPct val="0"/>
              </a:spcBef>
              <a:spcAft>
                <a:spcPts val="0"/>
              </a:spcAft>
              <a:buClr>
                <a:schemeClr val="tx2"/>
              </a:buClr>
              <a:buSzTx/>
              <a:buFont typeface="Arial" panose="020B0604020202020204" pitchFamily="34" charset="0"/>
              <a:buChar char="•"/>
              <a:tabLst/>
              <a:defRPr/>
            </a:pPr>
            <a:r>
              <a:rPr kumimoji="0" lang="en-GB" altLang="en-US" sz="2000" b="0" i="0" u="none" strike="noStrike" kern="1200" cap="none" spc="0" normalizeH="0" baseline="0" noProof="0">
                <a:ln>
                  <a:noFill/>
                </a:ln>
                <a:solidFill>
                  <a:schemeClr val="tx1">
                    <a:lumMod val="75000"/>
                  </a:schemeClr>
                </a:solidFill>
                <a:effectLst/>
                <a:uLnTx/>
                <a:uFillTx/>
                <a:latin typeface="Calibri"/>
                <a:ea typeface="Calibri"/>
                <a:cs typeface="Calibri"/>
              </a:rPr>
              <a:t>Key relationship building.</a:t>
            </a:r>
            <a:endParaRPr lang="en-GB" altLang="en-US" sz="2000" b="0" i="0" u="none" strike="noStrike" kern="1200" cap="none" spc="0" normalizeH="0" baseline="0" noProof="0">
              <a:ln>
                <a:noFill/>
              </a:ln>
              <a:solidFill>
                <a:schemeClr val="tx1">
                  <a:lumMod val="75000"/>
                </a:schemeClr>
              </a:solidFill>
              <a:effectLst/>
              <a:uLnTx/>
              <a:uFillTx/>
              <a:latin typeface="Calibri"/>
              <a:ea typeface="Calibri"/>
              <a:cs typeface="Calibri"/>
            </a:endParaRPr>
          </a:p>
        </p:txBody>
      </p:sp>
      <p:sp>
        <p:nvSpPr>
          <p:cNvPr id="10" name="Oval Callout 9"/>
          <p:cNvSpPr/>
          <p:nvPr/>
        </p:nvSpPr>
        <p:spPr>
          <a:xfrm>
            <a:off x="5539979" y="1178719"/>
            <a:ext cx="2627709" cy="1433513"/>
          </a:xfrm>
          <a:prstGeom prst="wedgeEllipseCallout">
            <a:avLst/>
          </a:prstGeom>
          <a:solidFill>
            <a:srgbClr val="BE72A5"/>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lIns="91440" tIns="45720" rIns="91440" bIns="45720" anchor="ctr"/>
          <a:lstStyle/>
          <a:p>
            <a:pPr marL="0" marR="0" lvl="0" indent="0" algn="ctr" defTabSz="457200" rtl="0" eaLnBrk="1" fontAlgn="auto" latinLnBrk="0" hangingPunct="1">
              <a:lnSpc>
                <a:spcPct val="100000"/>
              </a:lnSpc>
              <a:spcBef>
                <a:spcPts val="0"/>
              </a:spcBef>
              <a:spcAft>
                <a:spcPts val="0"/>
              </a:spcAft>
              <a:buClrTx/>
              <a:buSzTx/>
              <a:buFontTx/>
              <a:buNone/>
              <a:tabLst/>
              <a:defRPr/>
            </a:pPr>
            <a:r>
              <a:rPr kumimoji="0" lang="en-GB" sz="1350" b="1" i="0" u="none" strike="noStrike" kern="1200" cap="none" spc="0" normalizeH="0" baseline="0" noProof="0">
                <a:ln>
                  <a:noFill/>
                </a:ln>
                <a:solidFill>
                  <a:prstClr val="white"/>
                </a:solidFill>
                <a:effectLst/>
                <a:uLnTx/>
                <a:uFillTx/>
                <a:latin typeface="Calibri"/>
                <a:ea typeface="+mn-ea"/>
                <a:cs typeface="+mn-cs"/>
              </a:rPr>
              <a:t>Over </a:t>
            </a:r>
            <a:r>
              <a:rPr lang="en-GB" sz="1350" b="1">
                <a:solidFill>
                  <a:prstClr val="white"/>
                </a:solidFill>
                <a:latin typeface="Calibri"/>
              </a:rPr>
              <a:t>1,000</a:t>
            </a:r>
            <a:r>
              <a:rPr kumimoji="0" lang="en-GB" sz="1350" b="1" i="0" u="none" strike="noStrike" kern="1200" cap="none" spc="0" normalizeH="0" baseline="0" noProof="0">
                <a:ln>
                  <a:noFill/>
                </a:ln>
                <a:solidFill>
                  <a:prstClr val="white"/>
                </a:solidFill>
                <a:effectLst/>
                <a:uLnTx/>
                <a:uFillTx/>
                <a:latin typeface="Calibri"/>
                <a:ea typeface="+mn-ea"/>
                <a:cs typeface="+mn-cs"/>
              </a:rPr>
              <a:t> patients discussed.</a:t>
            </a:r>
          </a:p>
        </p:txBody>
      </p:sp>
      <p:pic>
        <p:nvPicPr>
          <p:cNvPr id="29701" name="Picture 11"/>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3653235" y="4055269"/>
            <a:ext cx="796528" cy="620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9702" name="TextBox 18"/>
          <p:cNvSpPr txBox="1">
            <a:spLocks noChangeArrowheads="1"/>
          </p:cNvSpPr>
          <p:nvPr/>
        </p:nvSpPr>
        <p:spPr bwMode="auto">
          <a:xfrm>
            <a:off x="4781154" y="3348038"/>
            <a:ext cx="3775472" cy="132343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t">
            <a:spAutoFit/>
          </a:bodyPr>
          <a:lstStyle>
            <a:lvl1pPr marL="285750" indent="-28575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285750" marR="0" lvl="0" indent="-285750" algn="l" defTabSz="457200" rtl="0" eaLnBrk="1" fontAlgn="auto" latinLnBrk="0" hangingPunct="1">
              <a:lnSpc>
                <a:spcPct val="100000"/>
              </a:lnSpc>
              <a:spcBef>
                <a:spcPct val="0"/>
              </a:spcBef>
              <a:spcAft>
                <a:spcPts val="0"/>
              </a:spcAft>
              <a:buClr>
                <a:schemeClr val="tx2"/>
              </a:buClr>
              <a:buSzTx/>
              <a:buFont typeface="Arial" panose="020B0604020202020204" pitchFamily="34" charset="0"/>
              <a:buChar char="•"/>
              <a:tabLst/>
              <a:defRPr/>
            </a:pPr>
            <a:r>
              <a:rPr kumimoji="0" lang="en-GB" altLang="en-US" sz="2000" b="0" i="0" u="none" strike="noStrike" kern="1200" cap="none" spc="0" normalizeH="0" baseline="0" noProof="0">
                <a:ln>
                  <a:noFill/>
                </a:ln>
                <a:solidFill>
                  <a:schemeClr val="tx1">
                    <a:lumMod val="75000"/>
                  </a:schemeClr>
                </a:solidFill>
                <a:effectLst/>
                <a:uLnTx/>
                <a:uFillTx/>
                <a:latin typeface="Calibri"/>
                <a:ea typeface="Calibri"/>
                <a:cs typeface="Calibri"/>
              </a:rPr>
              <a:t>Identify patient and carer priorities and concerns promptly.</a:t>
            </a:r>
            <a:endParaRPr lang="en-GB" altLang="en-US" sz="2000" b="0" i="0" u="none" strike="noStrike" kern="1200" cap="none" spc="0" normalizeH="0" baseline="0" noProof="0">
              <a:ln>
                <a:noFill/>
              </a:ln>
              <a:solidFill>
                <a:schemeClr val="tx1">
                  <a:lumMod val="75000"/>
                </a:schemeClr>
              </a:solidFill>
              <a:effectLst/>
              <a:uLnTx/>
              <a:uFillTx/>
              <a:latin typeface="Calibri"/>
              <a:ea typeface="Calibri"/>
              <a:cs typeface="Calibri"/>
            </a:endParaRPr>
          </a:p>
          <a:p>
            <a:pPr marL="285750" marR="0" lvl="0" indent="-285750" algn="l" defTabSz="457200" rtl="0" eaLnBrk="1" fontAlgn="auto" latinLnBrk="0" hangingPunct="1">
              <a:lnSpc>
                <a:spcPct val="100000"/>
              </a:lnSpc>
              <a:spcBef>
                <a:spcPct val="0"/>
              </a:spcBef>
              <a:spcAft>
                <a:spcPts val="0"/>
              </a:spcAft>
              <a:buClr>
                <a:schemeClr val="tx2"/>
              </a:buClr>
              <a:buSzTx/>
              <a:buFont typeface="Arial" panose="020B0604020202020204" pitchFamily="34" charset="0"/>
              <a:buChar char="•"/>
              <a:tabLst/>
              <a:defRPr/>
            </a:pPr>
            <a:r>
              <a:rPr kumimoji="0" lang="en-GB" altLang="en-US" sz="2000" b="0" i="0" u="none" strike="noStrike" kern="1200" cap="none" spc="0" normalizeH="0" baseline="0" noProof="0">
                <a:ln>
                  <a:noFill/>
                </a:ln>
                <a:solidFill>
                  <a:schemeClr val="tx1">
                    <a:lumMod val="75000"/>
                  </a:schemeClr>
                </a:solidFill>
                <a:effectLst/>
                <a:uLnTx/>
                <a:uFillTx/>
                <a:latin typeface="Calibri"/>
                <a:ea typeface="Calibri"/>
                <a:cs typeface="Calibri"/>
              </a:rPr>
              <a:t>Set early goals and PDD.</a:t>
            </a:r>
            <a:endParaRPr lang="en-GB" altLang="en-US" sz="2000" b="0" i="0" u="none" strike="noStrike" kern="1200" cap="none" spc="0" normalizeH="0" baseline="0" noProof="0">
              <a:ln>
                <a:noFill/>
              </a:ln>
              <a:solidFill>
                <a:schemeClr val="tx1">
                  <a:lumMod val="75000"/>
                </a:schemeClr>
              </a:solidFill>
              <a:effectLst/>
              <a:uLnTx/>
              <a:uFillTx/>
              <a:latin typeface="Calibri"/>
              <a:ea typeface="Calibri"/>
              <a:cs typeface="Calibri"/>
            </a:endParaRPr>
          </a:p>
        </p:txBody>
      </p:sp>
      <p:pic>
        <p:nvPicPr>
          <p:cNvPr id="29703" name="Picture 19"/>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8164513" y="4055269"/>
            <a:ext cx="795338" cy="6215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28217182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335757" y="315516"/>
            <a:ext cx="8489156" cy="212990"/>
          </a:xfrm>
        </p:spPr>
        <p:txBody>
          <a:bodyPr/>
          <a:lstStyle/>
          <a:p>
            <a:pPr>
              <a:defRPr/>
            </a:pPr>
            <a:r>
              <a:rPr lang="en-GB" altLang="en-US" sz="2400"/>
              <a:t>More time at home - ARC early supported discharge rapid access follow up</a:t>
            </a:r>
            <a:endParaRPr lang="en-GB" sz="2400"/>
          </a:p>
        </p:txBody>
      </p:sp>
      <p:sp>
        <p:nvSpPr>
          <p:cNvPr id="33795" name="Rectangle 1"/>
          <p:cNvSpPr>
            <a:spLocks noChangeArrowheads="1"/>
          </p:cNvSpPr>
          <p:nvPr/>
        </p:nvSpPr>
        <p:spPr bwMode="auto">
          <a:xfrm>
            <a:off x="335757" y="1187751"/>
            <a:ext cx="4824000" cy="3604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nchor="t">
            <a:spAutoFit/>
          </a:bodyPr>
          <a:lstStyle>
            <a:lvl1pPr marL="228600" indent="-228600">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marL="228600" marR="0" lvl="0" indent="-228600" algn="l" defTabSz="457200" rtl="0" eaLnBrk="1" fontAlgn="auto" latinLnBrk="0" hangingPunct="1">
              <a:lnSpc>
                <a:spcPct val="90000"/>
              </a:lnSpc>
              <a:spcBef>
                <a:spcPts val="1000"/>
              </a:spcBef>
              <a:spcAft>
                <a:spcPts val="0"/>
              </a:spcAft>
              <a:buClr>
                <a:schemeClr val="tx2"/>
              </a:buClr>
              <a:buSzTx/>
              <a:buFont typeface="Arial" panose="020B0604020202020204" pitchFamily="34" charset="0"/>
              <a:buChar char="•"/>
              <a:tabLst/>
              <a:defRPr/>
            </a:pPr>
            <a:r>
              <a:rPr kumimoji="0" lang="en-GB" altLang="en-US" sz="1800" b="0" i="0" u="none" strike="noStrike" kern="1200" cap="none" spc="0" normalizeH="0" baseline="0" noProof="0" dirty="0">
                <a:ln>
                  <a:noFill/>
                </a:ln>
                <a:solidFill>
                  <a:schemeClr val="tx1">
                    <a:lumMod val="76000"/>
                  </a:schemeClr>
                </a:solidFill>
                <a:effectLst/>
                <a:uLnTx/>
                <a:uFillTx/>
                <a:latin typeface="Calibri"/>
                <a:ea typeface="Calibri"/>
                <a:cs typeface="Calibri"/>
              </a:rPr>
              <a:t>Monday</a:t>
            </a:r>
            <a:r>
              <a:rPr lang="en-GB" altLang="en-US" sz="1800" dirty="0">
                <a:solidFill>
                  <a:schemeClr val="tx1">
                    <a:lumMod val="76000"/>
                  </a:schemeClr>
                </a:solidFill>
                <a:latin typeface="Calibri"/>
                <a:ea typeface="Calibri"/>
                <a:cs typeface="Calibri"/>
              </a:rPr>
              <a:t>-</a:t>
            </a:r>
            <a:r>
              <a:rPr kumimoji="0" lang="en-GB" altLang="en-US" sz="1800" b="0" i="0" u="none" strike="noStrike" kern="1200" cap="none" spc="0" normalizeH="0" baseline="0" noProof="0" dirty="0">
                <a:ln>
                  <a:noFill/>
                </a:ln>
                <a:solidFill>
                  <a:schemeClr val="tx1">
                    <a:lumMod val="76000"/>
                  </a:schemeClr>
                </a:solidFill>
                <a:effectLst/>
                <a:uLnTx/>
                <a:uFillTx/>
                <a:latin typeface="Calibri"/>
                <a:ea typeface="Calibri"/>
                <a:cs typeface="Calibri"/>
              </a:rPr>
              <a:t>Friday rapid access clinics slots.</a:t>
            </a:r>
            <a:endParaRPr lang="en-GB" altLang="en-US" sz="1800" b="0" i="0" u="none" strike="noStrike" kern="1200" cap="none" spc="0" normalizeH="0" baseline="0" noProof="0" dirty="0">
              <a:ln>
                <a:noFill/>
              </a:ln>
              <a:solidFill>
                <a:schemeClr val="tx1">
                  <a:lumMod val="76000"/>
                </a:schemeClr>
              </a:solidFill>
              <a:effectLst/>
              <a:uLnTx/>
              <a:uFillTx/>
              <a:latin typeface="Calibri"/>
              <a:ea typeface="Calibri"/>
              <a:cs typeface="Calibri"/>
            </a:endParaRPr>
          </a:p>
          <a:p>
            <a:pPr marL="228600" marR="0" lvl="0" indent="-228600" algn="l" defTabSz="457200" rtl="0" eaLnBrk="1" fontAlgn="auto" latinLnBrk="0" hangingPunct="1">
              <a:lnSpc>
                <a:spcPct val="90000"/>
              </a:lnSpc>
              <a:spcBef>
                <a:spcPts val="1000"/>
              </a:spcBef>
              <a:spcAft>
                <a:spcPts val="0"/>
              </a:spcAft>
              <a:buClr>
                <a:schemeClr val="tx2"/>
              </a:buClr>
              <a:buSzTx/>
              <a:buFont typeface="Arial" panose="020B0604020202020204" pitchFamily="34" charset="0"/>
              <a:buChar char="•"/>
              <a:tabLst/>
              <a:defRPr/>
            </a:pPr>
            <a:r>
              <a:rPr kumimoji="0" lang="en-GB" altLang="en-US" sz="1800" b="0" i="0" u="none" strike="noStrike" kern="1200" cap="none" spc="0" normalizeH="0" baseline="0" noProof="0" dirty="0">
                <a:ln>
                  <a:noFill/>
                </a:ln>
                <a:solidFill>
                  <a:schemeClr val="tx1">
                    <a:lumMod val="76000"/>
                  </a:schemeClr>
                </a:solidFill>
                <a:effectLst/>
                <a:uLnTx/>
                <a:uFillTx/>
                <a:latin typeface="Calibri"/>
                <a:ea typeface="Calibri"/>
                <a:cs typeface="Calibri"/>
              </a:rPr>
              <a:t>One dedicated rapid access outpatient CT slot per week (same day reporting).</a:t>
            </a:r>
            <a:endParaRPr lang="en-GB" altLang="en-US" sz="1800" b="0" i="0" u="none" strike="noStrike" kern="1200" cap="none" spc="0" normalizeH="0" baseline="0" noProof="0" dirty="0">
              <a:ln>
                <a:noFill/>
              </a:ln>
              <a:solidFill>
                <a:schemeClr val="tx1">
                  <a:lumMod val="76000"/>
                </a:schemeClr>
              </a:solidFill>
              <a:effectLst/>
              <a:uLnTx/>
              <a:uFillTx/>
              <a:latin typeface="Calibri"/>
              <a:ea typeface="Calibri"/>
              <a:cs typeface="Calibri"/>
            </a:endParaRPr>
          </a:p>
          <a:p>
            <a:pPr marL="228600" marR="0" lvl="0" indent="-228600" algn="l" defTabSz="457200" rtl="0" eaLnBrk="1" fontAlgn="auto" latinLnBrk="0" hangingPunct="1">
              <a:lnSpc>
                <a:spcPct val="90000"/>
              </a:lnSpc>
              <a:spcBef>
                <a:spcPts val="1000"/>
              </a:spcBef>
              <a:spcAft>
                <a:spcPts val="0"/>
              </a:spcAft>
              <a:buClr>
                <a:schemeClr val="tx2"/>
              </a:buClr>
              <a:buSzTx/>
              <a:buFont typeface="Arial" panose="020B0604020202020204" pitchFamily="34" charset="0"/>
              <a:buChar char="•"/>
              <a:tabLst/>
              <a:defRPr/>
            </a:pPr>
            <a:r>
              <a:rPr kumimoji="0" lang="en-GB" altLang="en-US" sz="1800" b="0" i="0" u="none" strike="noStrike" kern="1200" cap="none" spc="0" normalizeH="0" baseline="0" noProof="0" dirty="0">
                <a:ln>
                  <a:noFill/>
                </a:ln>
                <a:solidFill>
                  <a:schemeClr val="tx1">
                    <a:lumMod val="76000"/>
                  </a:schemeClr>
                </a:solidFill>
                <a:effectLst/>
                <a:uLnTx/>
                <a:uFillTx/>
                <a:latin typeface="Calibri"/>
                <a:ea typeface="Calibri"/>
                <a:cs typeface="Calibri"/>
              </a:rPr>
              <a:t>Available to patients who </a:t>
            </a:r>
            <a:r>
              <a:rPr kumimoji="0" lang="en-GB" altLang="en-US" sz="1800" b="0" i="0" u="sng" strike="noStrike" kern="1200" cap="none" spc="0" normalizeH="0" baseline="0" noProof="0" dirty="0">
                <a:ln>
                  <a:noFill/>
                </a:ln>
                <a:solidFill>
                  <a:schemeClr val="tx1">
                    <a:lumMod val="76000"/>
                  </a:schemeClr>
                </a:solidFill>
                <a:effectLst/>
                <a:uLnTx/>
                <a:uFillTx/>
                <a:latin typeface="Calibri"/>
                <a:ea typeface="Calibri"/>
                <a:cs typeface="Calibri"/>
              </a:rPr>
              <a:t>would otherwise need to stay in hospital. </a:t>
            </a:r>
            <a:endParaRPr lang="en-GB" altLang="en-US" sz="1800" b="0" i="0" u="none" strike="noStrike" kern="1200" cap="none" spc="0" normalizeH="0" baseline="0" noProof="0" dirty="0">
              <a:ln>
                <a:noFill/>
              </a:ln>
              <a:solidFill>
                <a:schemeClr val="tx1">
                  <a:lumMod val="76000"/>
                </a:schemeClr>
              </a:solidFill>
              <a:effectLst/>
              <a:uLnTx/>
              <a:uFillTx/>
              <a:latin typeface="Calibri"/>
              <a:ea typeface="Calibri"/>
              <a:cs typeface="Calibri"/>
            </a:endParaRPr>
          </a:p>
          <a:p>
            <a:pPr marL="228600" marR="0" lvl="0" indent="-228600" algn="l" defTabSz="457200" rtl="0" eaLnBrk="1" fontAlgn="auto" latinLnBrk="0" hangingPunct="1">
              <a:lnSpc>
                <a:spcPct val="90000"/>
              </a:lnSpc>
              <a:spcBef>
                <a:spcPts val="1000"/>
              </a:spcBef>
              <a:spcAft>
                <a:spcPts val="0"/>
              </a:spcAft>
              <a:buClr>
                <a:schemeClr val="tx2"/>
              </a:buClr>
              <a:buSzTx/>
              <a:buFont typeface="Arial" panose="020B0604020202020204" pitchFamily="34" charset="0"/>
              <a:buChar char="•"/>
              <a:tabLst/>
              <a:defRPr/>
            </a:pPr>
            <a:r>
              <a:rPr kumimoji="0" lang="en-GB" altLang="en-US" sz="1800" b="0" i="0" u="none" strike="noStrike" kern="1200" cap="none" spc="0" normalizeH="0" baseline="0" noProof="0" dirty="0">
                <a:ln>
                  <a:noFill/>
                </a:ln>
                <a:solidFill>
                  <a:schemeClr val="tx1">
                    <a:lumMod val="76000"/>
                  </a:schemeClr>
                </a:solidFill>
                <a:effectLst/>
                <a:uLnTx/>
                <a:uFillTx/>
                <a:latin typeface="Calibri"/>
                <a:ea typeface="Calibri"/>
                <a:cs typeface="Calibri"/>
              </a:rPr>
              <a:t>&gt;100 patients from OPS wards.</a:t>
            </a:r>
            <a:endParaRPr lang="en-GB" altLang="en-US" sz="1800" b="0" i="0" u="none" strike="noStrike" kern="1200" cap="none" spc="0" normalizeH="0" baseline="0" noProof="0" dirty="0">
              <a:ln>
                <a:noFill/>
              </a:ln>
              <a:solidFill>
                <a:schemeClr val="tx1">
                  <a:lumMod val="76000"/>
                </a:schemeClr>
              </a:solidFill>
              <a:effectLst/>
              <a:uLnTx/>
              <a:uFillTx/>
              <a:latin typeface="Calibri"/>
              <a:ea typeface="Calibri"/>
              <a:cs typeface="Calibri"/>
            </a:endParaRPr>
          </a:p>
          <a:p>
            <a:pPr marL="228600" marR="0" lvl="0" indent="-228600" algn="l" defTabSz="457200" rtl="0" eaLnBrk="1" fontAlgn="auto" latinLnBrk="0" hangingPunct="1">
              <a:lnSpc>
                <a:spcPct val="90000"/>
              </a:lnSpc>
              <a:spcBef>
                <a:spcPts val="1000"/>
              </a:spcBef>
              <a:spcAft>
                <a:spcPts val="0"/>
              </a:spcAft>
              <a:buClr>
                <a:schemeClr val="tx2"/>
              </a:buClr>
              <a:buSzTx/>
              <a:buFont typeface="Arial" panose="020B0604020202020204" pitchFamily="34" charset="0"/>
              <a:buChar char="•"/>
              <a:tabLst/>
              <a:defRPr/>
            </a:pPr>
            <a:r>
              <a:rPr kumimoji="0" lang="en-GB" altLang="en-US" sz="1800" b="0" i="0" u="none" strike="noStrike" kern="1200" cap="none" spc="0" normalizeH="0" baseline="0" noProof="0" dirty="0">
                <a:ln>
                  <a:noFill/>
                </a:ln>
                <a:solidFill>
                  <a:schemeClr val="tx1">
                    <a:lumMod val="76000"/>
                  </a:schemeClr>
                </a:solidFill>
                <a:effectLst/>
                <a:uLnTx/>
                <a:uFillTx/>
                <a:latin typeface="Calibri"/>
                <a:ea typeface="Calibri"/>
                <a:cs typeface="Calibri"/>
              </a:rPr>
              <a:t>Peak referrals on Friday.</a:t>
            </a:r>
            <a:endParaRPr lang="en-GB" altLang="en-US" sz="1800" b="0" i="0" u="none" strike="noStrike" kern="1200" cap="none" spc="0" normalizeH="0" baseline="0" noProof="0" dirty="0">
              <a:ln>
                <a:noFill/>
              </a:ln>
              <a:solidFill>
                <a:schemeClr val="tx1">
                  <a:lumMod val="76000"/>
                </a:schemeClr>
              </a:solidFill>
              <a:effectLst/>
              <a:uLnTx/>
              <a:uFillTx/>
              <a:latin typeface="Calibri"/>
              <a:ea typeface="Calibri"/>
              <a:cs typeface="Calibri"/>
            </a:endParaRPr>
          </a:p>
          <a:p>
            <a:pPr marL="228600" marR="0" lvl="0" indent="-228600" algn="l" defTabSz="457200" rtl="0" eaLnBrk="1" fontAlgn="auto" latinLnBrk="0" hangingPunct="1">
              <a:lnSpc>
                <a:spcPct val="90000"/>
              </a:lnSpc>
              <a:spcBef>
                <a:spcPts val="1000"/>
              </a:spcBef>
              <a:spcAft>
                <a:spcPts val="0"/>
              </a:spcAft>
              <a:buClr>
                <a:schemeClr val="tx2"/>
              </a:buClr>
              <a:buSzTx/>
              <a:buFont typeface="Arial" panose="020B0604020202020204" pitchFamily="34" charset="0"/>
              <a:buChar char="•"/>
              <a:tabLst/>
              <a:defRPr/>
            </a:pPr>
            <a:r>
              <a:rPr kumimoji="0" lang="en-GB" altLang="en-US" sz="1800" b="0" i="0" u="none" strike="noStrike" kern="1200" cap="none" spc="0" normalizeH="0" baseline="0" noProof="0" dirty="0">
                <a:ln>
                  <a:noFill/>
                </a:ln>
                <a:solidFill>
                  <a:schemeClr val="tx1">
                    <a:lumMod val="76000"/>
                  </a:schemeClr>
                </a:solidFill>
                <a:effectLst/>
                <a:uLnTx/>
                <a:uFillTx/>
                <a:latin typeface="Calibri"/>
                <a:ea typeface="Calibri"/>
                <a:cs typeface="Calibri"/>
              </a:rPr>
              <a:t>30% of referrals are for those discharged &lt; 72 hours.</a:t>
            </a:r>
            <a:endParaRPr lang="en-GB" altLang="en-US" sz="1800" b="0" i="0" u="none" strike="noStrike" kern="1200" cap="none" spc="0" normalizeH="0" baseline="0" noProof="0" dirty="0">
              <a:ln>
                <a:noFill/>
              </a:ln>
              <a:solidFill>
                <a:schemeClr val="tx1">
                  <a:lumMod val="76000"/>
                </a:schemeClr>
              </a:solidFill>
              <a:effectLst/>
              <a:uLnTx/>
              <a:uFillTx/>
              <a:latin typeface="Calibri"/>
              <a:ea typeface="Calibri"/>
              <a:cs typeface="Calibri"/>
            </a:endParaRPr>
          </a:p>
          <a:p>
            <a:pPr marL="228600" marR="0" lvl="0" indent="-228600" algn="l" defTabSz="457200" rtl="0" eaLnBrk="1" fontAlgn="auto" latinLnBrk="0" hangingPunct="1">
              <a:lnSpc>
                <a:spcPct val="90000"/>
              </a:lnSpc>
              <a:spcBef>
                <a:spcPts val="1000"/>
              </a:spcBef>
              <a:spcAft>
                <a:spcPts val="0"/>
              </a:spcAft>
              <a:buClr>
                <a:schemeClr val="tx2"/>
              </a:buClr>
              <a:buSzTx/>
              <a:buFont typeface="Arial" panose="020B0604020202020204" pitchFamily="34" charset="0"/>
              <a:buChar char="•"/>
              <a:tabLst/>
              <a:defRPr/>
            </a:pPr>
            <a:r>
              <a:rPr kumimoji="0" lang="en-GB" altLang="en-US" sz="1800" b="0" i="0" u="none" strike="noStrike" kern="1200" cap="none" spc="0" normalizeH="0" baseline="0" noProof="0" dirty="0">
                <a:ln>
                  <a:noFill/>
                </a:ln>
                <a:solidFill>
                  <a:schemeClr val="tx1">
                    <a:lumMod val="76000"/>
                  </a:schemeClr>
                </a:solidFill>
                <a:effectLst/>
                <a:uLnTx/>
                <a:uFillTx/>
                <a:latin typeface="Calibri"/>
                <a:ea typeface="Calibri"/>
                <a:cs typeface="Calibri"/>
              </a:rPr>
              <a:t>Most patient discharged after 1 or 2 attendances.</a:t>
            </a:r>
            <a:endParaRPr lang="en-GB" altLang="en-US" sz="1800" b="0" i="0" u="none" strike="noStrike" kern="1200" cap="none" spc="0" normalizeH="0" baseline="0" noProof="0" dirty="0">
              <a:ln>
                <a:noFill/>
              </a:ln>
              <a:solidFill>
                <a:schemeClr val="tx1">
                  <a:lumMod val="76000"/>
                </a:schemeClr>
              </a:solidFill>
              <a:effectLst/>
              <a:uLnTx/>
              <a:uFillTx/>
              <a:latin typeface="Calibri"/>
              <a:ea typeface="Calibri"/>
              <a:cs typeface="Calibri"/>
            </a:endParaRPr>
          </a:p>
        </p:txBody>
      </p:sp>
      <p:pic>
        <p:nvPicPr>
          <p:cNvPr id="33796"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5767388" y="1119188"/>
            <a:ext cx="2661047" cy="14966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3797" name="Picture 3"/>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5767388" y="2901554"/>
            <a:ext cx="2676525" cy="20062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864605670"/>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335757" y="315516"/>
            <a:ext cx="8489156" cy="376238"/>
          </a:xfrm>
        </p:spPr>
        <p:txBody>
          <a:bodyPr/>
          <a:lstStyle/>
          <a:p>
            <a:pPr>
              <a:defRPr/>
            </a:pPr>
            <a:r>
              <a:rPr lang="en-GB" altLang="en-US"/>
              <a:t>Developing a front door frailty service</a:t>
            </a:r>
            <a:endParaRPr lang="en-GB"/>
          </a:p>
        </p:txBody>
      </p:sp>
      <p:pic>
        <p:nvPicPr>
          <p:cNvPr id="5" name="Picture 7"/>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696275" y="1065811"/>
            <a:ext cx="2314575" cy="901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6" name="Picture 14"/>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447064" y="2480048"/>
            <a:ext cx="2318147" cy="901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9"/>
          <p:cNvPicPr>
            <a:picLocks noChangeAspect="1"/>
          </p:cNvPicPr>
          <p:nvPr/>
        </p:nvPicPr>
        <p:blipFill>
          <a:blip r:embed="rId5">
            <a:extLst>
              <a:ext uri="{28A0092B-C50C-407E-A947-70E740481C1C}">
                <a14:useLocalDpi xmlns:a14="http://schemas.microsoft.com/office/drawing/2010/main" val="0"/>
              </a:ext>
            </a:extLst>
          </a:blip>
          <a:srcRect/>
          <a:stretch>
            <a:fillRect/>
          </a:stretch>
        </p:blipFill>
        <p:spPr bwMode="auto">
          <a:xfrm>
            <a:off x="3447334" y="1578745"/>
            <a:ext cx="2318147" cy="9013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11"/>
          <p:cNvPicPr>
            <a:picLocks noChangeAspect="1"/>
          </p:cNvPicPr>
          <p:nvPr/>
        </p:nvPicPr>
        <p:blipFill>
          <a:blip r:embed="rId6">
            <a:extLst>
              <a:ext uri="{28A0092B-C50C-407E-A947-70E740481C1C}">
                <a14:useLocalDpi xmlns:a14="http://schemas.microsoft.com/office/drawing/2010/main" val="0"/>
              </a:ext>
            </a:extLst>
          </a:blip>
          <a:srcRect/>
          <a:stretch>
            <a:fillRect/>
          </a:stretch>
        </p:blipFill>
        <p:spPr bwMode="auto">
          <a:xfrm>
            <a:off x="1007080" y="3986071"/>
            <a:ext cx="2313384"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0" name="Picture 10"/>
          <p:cNvPicPr>
            <a:picLocks noChangeAspect="1"/>
          </p:cNvPicPr>
          <p:nvPr/>
        </p:nvPicPr>
        <p:blipFill>
          <a:blip r:embed="rId7">
            <a:extLst>
              <a:ext uri="{28A0092B-C50C-407E-A947-70E740481C1C}">
                <a14:useLocalDpi xmlns:a14="http://schemas.microsoft.com/office/drawing/2010/main" val="0"/>
              </a:ext>
            </a:extLst>
          </a:blip>
          <a:srcRect/>
          <a:stretch>
            <a:fillRect/>
          </a:stretch>
        </p:blipFill>
        <p:spPr bwMode="auto">
          <a:xfrm>
            <a:off x="3503855" y="2979829"/>
            <a:ext cx="2313384"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1" name="Content Placeholder 8"/>
          <p:cNvPicPr>
            <a:picLocks noGrp="1" noChangeAspect="1"/>
          </p:cNvPicPr>
          <p:nvPr>
            <p:ph sz="half" idx="4294967295"/>
          </p:nvPr>
        </p:nvPicPr>
        <p:blipFill>
          <a:blip r:embed="rId8">
            <a:extLst>
              <a:ext uri="{28A0092B-C50C-407E-A947-70E740481C1C}">
                <a14:useLocalDpi xmlns:a14="http://schemas.microsoft.com/office/drawing/2010/main" val="0"/>
              </a:ext>
            </a:extLst>
          </a:blip>
          <a:srcRect/>
          <a:stretch>
            <a:fillRect/>
          </a:stretch>
        </p:blipFill>
        <p:spPr>
          <a:xfrm>
            <a:off x="6109686" y="1065811"/>
            <a:ext cx="2313384" cy="904875"/>
          </a:xfrm>
          <a:prstGeom prst="rect">
            <a:avLst/>
          </a:prstGeom>
        </p:spPr>
      </p:pic>
      <p:pic>
        <p:nvPicPr>
          <p:cNvPr id="12" name="Picture 12"/>
          <p:cNvPicPr>
            <a:picLocks noChangeAspect="1"/>
          </p:cNvPicPr>
          <p:nvPr/>
        </p:nvPicPr>
        <p:blipFill>
          <a:blip r:embed="rId9">
            <a:extLst>
              <a:ext uri="{28A0092B-C50C-407E-A947-70E740481C1C}">
                <a14:useLocalDpi xmlns:a14="http://schemas.microsoft.com/office/drawing/2010/main" val="0"/>
              </a:ext>
            </a:extLst>
          </a:blip>
          <a:srcRect/>
          <a:stretch>
            <a:fillRect/>
          </a:stretch>
        </p:blipFill>
        <p:spPr bwMode="auto">
          <a:xfrm>
            <a:off x="6442841" y="2475257"/>
            <a:ext cx="2313384" cy="904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3" name="Picture 13"/>
          <p:cNvPicPr>
            <a:picLocks noChangeAspect="1"/>
          </p:cNvPicPr>
          <p:nvPr/>
        </p:nvPicPr>
        <p:blipFill>
          <a:blip r:embed="rId10">
            <a:extLst>
              <a:ext uri="{28A0092B-C50C-407E-A947-70E740481C1C}">
                <a14:useLocalDpi xmlns:a14="http://schemas.microsoft.com/office/drawing/2010/main" val="0"/>
              </a:ext>
            </a:extLst>
          </a:blip>
          <a:srcRect/>
          <a:stretch>
            <a:fillRect/>
          </a:stretch>
        </p:blipFill>
        <p:spPr bwMode="auto">
          <a:xfrm>
            <a:off x="6000629" y="3884704"/>
            <a:ext cx="2313385" cy="9013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66764169"/>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5757" y="315516"/>
            <a:ext cx="8489156" cy="376238"/>
          </a:xfrm>
        </p:spPr>
        <p:txBody>
          <a:bodyPr/>
          <a:lstStyle/>
          <a:p>
            <a:pPr>
              <a:defRPr/>
            </a:pPr>
            <a:r>
              <a:rPr lang="en-GB"/>
              <a:t>Measurement and outcomes</a:t>
            </a:r>
          </a:p>
        </p:txBody>
      </p:sp>
      <p:pic>
        <p:nvPicPr>
          <p:cNvPr id="37891" name="Picture 2"/>
          <p:cNvPicPr>
            <a:picLocks noChangeAspect="1"/>
          </p:cNvPicPr>
          <p:nvPr/>
        </p:nvPicPr>
        <p:blipFill>
          <a:blip r:embed="rId3">
            <a:extLst>
              <a:ext uri="{28A0092B-C50C-407E-A947-70E740481C1C}">
                <a14:useLocalDpi xmlns:a14="http://schemas.microsoft.com/office/drawing/2010/main" val="0"/>
              </a:ext>
            </a:extLst>
          </a:blip>
          <a:srcRect/>
          <a:stretch>
            <a:fillRect/>
          </a:stretch>
        </p:blipFill>
        <p:spPr bwMode="auto">
          <a:xfrm>
            <a:off x="1627189" y="1016001"/>
            <a:ext cx="5888434" cy="389175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Box 2"/>
          <p:cNvSpPr txBox="1"/>
          <p:nvPr/>
        </p:nvSpPr>
        <p:spPr>
          <a:xfrm>
            <a:off x="2365695" y="3154153"/>
            <a:ext cx="1317072" cy="215444"/>
          </a:xfrm>
          <a:prstGeom prst="rect">
            <a:avLst/>
          </a:prstGeom>
          <a:noFill/>
        </p:spPr>
        <p:txBody>
          <a:bodyPr wrap="square" rtlCol="0">
            <a:spAutoFit/>
          </a:bodyPr>
          <a:lstStyle/>
          <a:p>
            <a:pPr marL="0" marR="0" lvl="0" indent="0" algn="l" defTabSz="457200" rtl="0" eaLnBrk="1" fontAlgn="auto" latinLnBrk="0" hangingPunct="1">
              <a:lnSpc>
                <a:spcPct val="100000"/>
              </a:lnSpc>
              <a:spcBef>
                <a:spcPts val="0"/>
              </a:spcBef>
              <a:spcAft>
                <a:spcPts val="0"/>
              </a:spcAft>
              <a:buClrTx/>
              <a:buSzTx/>
              <a:buFontTx/>
              <a:buNone/>
              <a:tabLst/>
              <a:defRPr/>
            </a:pPr>
            <a:r>
              <a:rPr kumimoji="0" lang="en-GB" sz="800" b="0" i="0" u="none" strike="noStrike" kern="1200" cap="none" spc="0" normalizeH="0" baseline="0" noProof="0">
                <a:ln>
                  <a:noFill/>
                </a:ln>
                <a:solidFill>
                  <a:srgbClr val="565456">
                    <a:lumMod val="50000"/>
                  </a:srgbClr>
                </a:solidFill>
                <a:effectLst/>
                <a:uLnTx/>
                <a:uFillTx/>
                <a:latin typeface="Calibri"/>
                <a:ea typeface="+mn-ea"/>
                <a:cs typeface="+mn-cs"/>
              </a:rPr>
              <a:t>median = 16</a:t>
            </a:r>
          </a:p>
        </p:txBody>
      </p:sp>
    </p:spTree>
    <p:extLst>
      <p:ext uri="{BB962C8B-B14F-4D97-AF65-F5344CB8AC3E}">
        <p14:creationId xmlns:p14="http://schemas.microsoft.com/office/powerpoint/2010/main" val="596077039"/>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5757" y="315516"/>
            <a:ext cx="8489156" cy="376238"/>
          </a:xfrm>
        </p:spPr>
        <p:txBody>
          <a:bodyPr/>
          <a:lstStyle/>
          <a:p>
            <a:pPr>
              <a:defRPr/>
            </a:pPr>
            <a:r>
              <a:rPr lang="en-GB"/>
              <a:t>Measurement and outcomes</a:t>
            </a:r>
          </a:p>
        </p:txBody>
      </p:sp>
      <p:sp>
        <p:nvSpPr>
          <p:cNvPr id="4" name="Content Placeholder 3"/>
          <p:cNvSpPr>
            <a:spLocks noGrp="1"/>
          </p:cNvSpPr>
          <p:nvPr>
            <p:ph sz="quarter" idx="12"/>
          </p:nvPr>
        </p:nvSpPr>
        <p:spPr>
          <a:xfrm>
            <a:off x="335757" y="1266825"/>
            <a:ext cx="4550569" cy="3390900"/>
          </a:xfrm>
        </p:spPr>
        <p:txBody>
          <a:bodyPr rtlCol="0"/>
          <a:lstStyle/>
          <a:p>
            <a:pPr marL="0" indent="0">
              <a:buNone/>
              <a:defRPr/>
            </a:pPr>
            <a:endParaRPr lang="en-GB" sz="1800"/>
          </a:p>
          <a:p>
            <a:pPr marL="0" indent="0">
              <a:spcBef>
                <a:spcPts val="0"/>
              </a:spcBef>
              <a:spcAft>
                <a:spcPts val="600"/>
              </a:spcAft>
              <a:buNone/>
              <a:defRPr/>
            </a:pPr>
            <a:endParaRPr lang="en-GB" sz="1800">
              <a:solidFill>
                <a:schemeClr val="bg2"/>
              </a:solidFill>
            </a:endParaRPr>
          </a:p>
          <a:p>
            <a:pPr marL="0" indent="0">
              <a:buNone/>
              <a:defRPr/>
            </a:pPr>
            <a:endParaRPr lang="en-GB" sz="1800"/>
          </a:p>
        </p:txBody>
      </p:sp>
      <p:pic>
        <p:nvPicPr>
          <p:cNvPr id="3" name="Picture 2"/>
          <p:cNvPicPr>
            <a:picLocks noChangeAspect="1"/>
          </p:cNvPicPr>
          <p:nvPr/>
        </p:nvPicPr>
        <p:blipFill>
          <a:blip r:embed="rId3"/>
          <a:stretch>
            <a:fillRect/>
          </a:stretch>
        </p:blipFill>
        <p:spPr>
          <a:xfrm>
            <a:off x="1557120" y="968848"/>
            <a:ext cx="6030553" cy="3986852"/>
          </a:xfrm>
          <a:prstGeom prst="rect">
            <a:avLst/>
          </a:prstGeom>
        </p:spPr>
      </p:pic>
    </p:spTree>
    <p:extLst>
      <p:ext uri="{BB962C8B-B14F-4D97-AF65-F5344CB8AC3E}">
        <p14:creationId xmlns:p14="http://schemas.microsoft.com/office/powerpoint/2010/main" val="3548778395"/>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35757" y="315516"/>
            <a:ext cx="8489156" cy="376238"/>
          </a:xfrm>
        </p:spPr>
        <p:txBody>
          <a:bodyPr/>
          <a:lstStyle/>
          <a:p>
            <a:pPr>
              <a:defRPr/>
            </a:pPr>
            <a:r>
              <a:rPr lang="en-GB"/>
              <a:t>Measurement and outcomes</a:t>
            </a:r>
          </a:p>
        </p:txBody>
      </p:sp>
      <p:sp>
        <p:nvSpPr>
          <p:cNvPr id="4" name="Content Placeholder 3"/>
          <p:cNvSpPr>
            <a:spLocks noGrp="1"/>
          </p:cNvSpPr>
          <p:nvPr>
            <p:ph sz="quarter" idx="12"/>
          </p:nvPr>
        </p:nvSpPr>
        <p:spPr>
          <a:xfrm>
            <a:off x="335757" y="1266825"/>
            <a:ext cx="4550569" cy="3390900"/>
          </a:xfrm>
        </p:spPr>
        <p:txBody>
          <a:bodyPr rtlCol="0"/>
          <a:lstStyle/>
          <a:p>
            <a:pPr marL="0" indent="0">
              <a:buNone/>
              <a:defRPr/>
            </a:pPr>
            <a:endParaRPr lang="en-GB" sz="1800"/>
          </a:p>
          <a:p>
            <a:pPr marL="0" indent="0">
              <a:buNone/>
              <a:defRPr/>
            </a:pPr>
            <a:endParaRPr lang="en-GB" sz="1800"/>
          </a:p>
        </p:txBody>
      </p:sp>
      <p:pic>
        <p:nvPicPr>
          <p:cNvPr id="3" name="Picture 2"/>
          <p:cNvPicPr>
            <a:picLocks noChangeAspect="1"/>
          </p:cNvPicPr>
          <p:nvPr/>
        </p:nvPicPr>
        <p:blipFill>
          <a:blip r:embed="rId3"/>
          <a:stretch>
            <a:fillRect/>
          </a:stretch>
        </p:blipFill>
        <p:spPr>
          <a:xfrm>
            <a:off x="1665345" y="1040525"/>
            <a:ext cx="5809016" cy="3850509"/>
          </a:xfrm>
          <a:prstGeom prst="rect">
            <a:avLst/>
          </a:prstGeom>
        </p:spPr>
      </p:pic>
    </p:spTree>
    <p:extLst>
      <p:ext uri="{BB962C8B-B14F-4D97-AF65-F5344CB8AC3E}">
        <p14:creationId xmlns:p14="http://schemas.microsoft.com/office/powerpoint/2010/main" val="3422477761"/>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a:xfrm>
            <a:off x="335757" y="315516"/>
            <a:ext cx="8489156" cy="212990"/>
          </a:xfrm>
        </p:spPr>
        <p:txBody>
          <a:bodyPr/>
          <a:lstStyle/>
          <a:p>
            <a:pPr>
              <a:defRPr/>
            </a:pPr>
            <a:r>
              <a:rPr lang="en-GB" altLang="en-US"/>
              <a:t>Patient stories</a:t>
            </a:r>
            <a:endParaRPr lang="en-GB">
              <a:ea typeface="Calibri"/>
              <a:cs typeface="Calibri"/>
            </a:endParaRPr>
          </a:p>
        </p:txBody>
      </p:sp>
      <p:pic>
        <p:nvPicPr>
          <p:cNvPr id="2" name="Picture 1"/>
          <p:cNvPicPr>
            <a:picLocks noChangeAspect="1"/>
          </p:cNvPicPr>
          <p:nvPr/>
        </p:nvPicPr>
        <p:blipFill>
          <a:blip r:embed="rId3"/>
          <a:stretch>
            <a:fillRect/>
          </a:stretch>
        </p:blipFill>
        <p:spPr>
          <a:xfrm>
            <a:off x="935114" y="2054586"/>
            <a:ext cx="664522" cy="676715"/>
          </a:xfrm>
          <a:prstGeom prst="rect">
            <a:avLst/>
          </a:prstGeom>
          <a:noFill/>
        </p:spPr>
      </p:pic>
      <p:pic>
        <p:nvPicPr>
          <p:cNvPr id="4" name="Picture 3"/>
          <p:cNvPicPr>
            <a:picLocks noChangeAspect="1"/>
          </p:cNvPicPr>
          <p:nvPr/>
        </p:nvPicPr>
        <p:blipFill>
          <a:blip r:embed="rId4"/>
          <a:stretch>
            <a:fillRect/>
          </a:stretch>
        </p:blipFill>
        <p:spPr>
          <a:xfrm>
            <a:off x="5131992" y="1051203"/>
            <a:ext cx="548688" cy="634039"/>
          </a:xfrm>
          <a:prstGeom prst="rect">
            <a:avLst/>
          </a:prstGeom>
          <a:noFill/>
        </p:spPr>
      </p:pic>
      <p:pic>
        <p:nvPicPr>
          <p:cNvPr id="6" name="Picture 5"/>
          <p:cNvPicPr>
            <a:picLocks noChangeAspect="1"/>
          </p:cNvPicPr>
          <p:nvPr/>
        </p:nvPicPr>
        <p:blipFill>
          <a:blip r:embed="rId5"/>
          <a:stretch>
            <a:fillRect/>
          </a:stretch>
        </p:blipFill>
        <p:spPr>
          <a:xfrm>
            <a:off x="7740347" y="2209329"/>
            <a:ext cx="853514" cy="883997"/>
          </a:xfrm>
          <a:prstGeom prst="rect">
            <a:avLst/>
          </a:prstGeom>
        </p:spPr>
      </p:pic>
      <p:sp>
        <p:nvSpPr>
          <p:cNvPr id="16" name="TextBox 35"/>
          <p:cNvSpPr txBox="1"/>
          <p:nvPr/>
        </p:nvSpPr>
        <p:spPr>
          <a:xfrm>
            <a:off x="2295358" y="3695360"/>
            <a:ext cx="1309688" cy="974626"/>
          </a:xfrm>
          <a:prstGeom prst="rect">
            <a:avLst/>
          </a:prstGeom>
        </p:spPr>
        <p:txBody>
          <a:bodyPr wrap="square" lIns="0" tIns="0" rIns="0" bIns="0" anchor="t">
            <a:spAutoFit/>
          </a:bodyPr>
          <a:lstStyle/>
          <a:p>
            <a:pPr marL="0" marR="0" lvl="0" indent="0" defTabSz="457200" rtl="0" eaLnBrk="1" fontAlgn="auto" latinLnBrk="0" hangingPunct="1">
              <a:lnSpc>
                <a:spcPts val="1867"/>
              </a:lnSpc>
              <a:spcBef>
                <a:spcPts val="0"/>
              </a:spcBef>
              <a:spcAft>
                <a:spcPts val="0"/>
              </a:spcAft>
              <a:buClrTx/>
              <a:buSzTx/>
              <a:buFontTx/>
              <a:buNone/>
              <a:tabLst/>
              <a:defRPr/>
            </a:pPr>
            <a:r>
              <a:rPr kumimoji="0" lang="en-US" sz="1600" b="0" i="0" u="none" strike="noStrike" kern="1200" cap="none" spc="0" normalizeH="0" baseline="0" noProof="0" dirty="0">
                <a:ln>
                  <a:noFill/>
                </a:ln>
                <a:solidFill>
                  <a:schemeClr val="tx1">
                    <a:lumMod val="76000"/>
                  </a:schemeClr>
                </a:solidFill>
                <a:effectLst/>
                <a:uLnTx/>
                <a:uFillTx/>
                <a:ea typeface="Canva Sans"/>
                <a:cs typeface="Canva Sans"/>
                <a:sym typeface="Canva Sans"/>
              </a:rPr>
              <a:t>Homecare and equipment provision expedited.</a:t>
            </a:r>
            <a:endParaRPr lang="en-US" dirty="0">
              <a:solidFill>
                <a:schemeClr val="tx1">
                  <a:lumMod val="76000"/>
                </a:schemeClr>
              </a:solidFill>
            </a:endParaRPr>
          </a:p>
        </p:txBody>
      </p:sp>
      <p:pic>
        <p:nvPicPr>
          <p:cNvPr id="13" name="Picture 12"/>
          <p:cNvPicPr>
            <a:picLocks noChangeAspect="1"/>
          </p:cNvPicPr>
          <p:nvPr/>
        </p:nvPicPr>
        <p:blipFill>
          <a:blip r:embed="rId6"/>
          <a:stretch>
            <a:fillRect/>
          </a:stretch>
        </p:blipFill>
        <p:spPr>
          <a:xfrm flipH="1">
            <a:off x="3379355" y="2088469"/>
            <a:ext cx="2226681" cy="1484454"/>
          </a:xfrm>
          <a:prstGeom prst="rect">
            <a:avLst/>
          </a:prstGeom>
        </p:spPr>
      </p:pic>
      <p:sp>
        <p:nvSpPr>
          <p:cNvPr id="18" name="TextBox 37"/>
          <p:cNvSpPr txBox="1"/>
          <p:nvPr/>
        </p:nvSpPr>
        <p:spPr>
          <a:xfrm>
            <a:off x="6119314" y="2105612"/>
            <a:ext cx="1439863" cy="1064009"/>
          </a:xfrm>
          <a:prstGeom prst="rect">
            <a:avLst/>
          </a:prstGeom>
        </p:spPr>
        <p:txBody>
          <a:bodyPr wrap="square" lIns="0" tIns="0" rIns="0" bIns="0" anchor="t">
            <a:spAutoFit/>
          </a:bodyPr>
          <a:lstStyle/>
          <a:p>
            <a:pPr marL="0" marR="0" lvl="0" indent="0" defTabSz="457200" rtl="0" eaLnBrk="1" fontAlgn="auto" latinLnBrk="0" hangingPunct="1">
              <a:lnSpc>
                <a:spcPts val="2053"/>
              </a:lnSpc>
              <a:spcBef>
                <a:spcPts val="0"/>
              </a:spcBef>
              <a:spcAft>
                <a:spcPts val="0"/>
              </a:spcAft>
              <a:buClrTx/>
              <a:buSzTx/>
              <a:buFontTx/>
              <a:buNone/>
              <a:tabLst/>
              <a:defRPr/>
            </a:pPr>
            <a:r>
              <a:rPr kumimoji="0" lang="en-US" sz="1600" b="0" i="0" u="none" strike="noStrike" kern="1200" cap="none" spc="0" normalizeH="0" baseline="0" noProof="0">
                <a:ln>
                  <a:noFill/>
                </a:ln>
                <a:solidFill>
                  <a:schemeClr val="tx1">
                    <a:lumMod val="75000"/>
                  </a:schemeClr>
                </a:solidFill>
                <a:effectLst/>
                <a:uLnTx/>
                <a:uFillTx/>
                <a:ea typeface="Inter"/>
                <a:cs typeface="Inter"/>
                <a:sym typeface="Inter"/>
              </a:rPr>
              <a:t>Community collaboration and smoother transfers of care.</a:t>
            </a:r>
            <a:endParaRPr lang="en-US"/>
          </a:p>
        </p:txBody>
      </p:sp>
      <p:sp>
        <p:nvSpPr>
          <p:cNvPr id="19" name="TextBox 37"/>
          <p:cNvSpPr txBox="1"/>
          <p:nvPr/>
        </p:nvSpPr>
        <p:spPr>
          <a:xfrm>
            <a:off x="5128524" y="3695359"/>
            <a:ext cx="1312863" cy="1064009"/>
          </a:xfrm>
          <a:prstGeom prst="rect">
            <a:avLst/>
          </a:prstGeom>
        </p:spPr>
        <p:txBody>
          <a:bodyPr lIns="0" tIns="0" rIns="0" bIns="0" anchor="t">
            <a:spAutoFit/>
          </a:bodyPr>
          <a:lstStyle/>
          <a:p>
            <a:pPr marL="0" marR="0" lvl="0" indent="0" defTabSz="457200" rtl="0" eaLnBrk="1" fontAlgn="auto" latinLnBrk="0" hangingPunct="1">
              <a:lnSpc>
                <a:spcPts val="2053"/>
              </a:lnSpc>
              <a:spcBef>
                <a:spcPts val="0"/>
              </a:spcBef>
              <a:spcAft>
                <a:spcPts val="0"/>
              </a:spcAft>
              <a:buClrTx/>
              <a:buSzTx/>
              <a:buFontTx/>
              <a:buNone/>
              <a:tabLst/>
              <a:defRPr/>
            </a:pPr>
            <a:r>
              <a:rPr kumimoji="0" lang="en-US" sz="1600" b="0" i="0" u="none" strike="noStrike" kern="1200" cap="none" spc="0" normalizeH="0" baseline="0" noProof="0">
                <a:ln>
                  <a:noFill/>
                </a:ln>
                <a:solidFill>
                  <a:schemeClr val="tx1">
                    <a:lumMod val="75000"/>
                  </a:schemeClr>
                </a:solidFill>
                <a:effectLst/>
                <a:uLnTx/>
                <a:uFillTx/>
                <a:ea typeface="Inter"/>
                <a:cs typeface="Inter"/>
                <a:sym typeface="Inter"/>
              </a:rPr>
              <a:t>Patient and carer voices heard earlier and </a:t>
            </a:r>
            <a:r>
              <a:rPr kumimoji="0" lang="en-US" sz="1600" b="0" i="0" u="none" strike="noStrike" kern="1200" cap="none" spc="0" normalizeH="0" baseline="0" noProof="0" err="1">
                <a:ln>
                  <a:noFill/>
                </a:ln>
                <a:solidFill>
                  <a:schemeClr val="tx1">
                    <a:lumMod val="75000"/>
                  </a:schemeClr>
                </a:solidFill>
                <a:effectLst/>
                <a:uLnTx/>
                <a:uFillTx/>
                <a:ea typeface="Inter"/>
                <a:cs typeface="Inter"/>
                <a:sym typeface="Inter"/>
              </a:rPr>
              <a:t>prioritised</a:t>
            </a:r>
            <a:r>
              <a:rPr kumimoji="0" lang="en-US" sz="1600" b="0" i="0" u="none" strike="noStrike" kern="1200" cap="none" spc="0" normalizeH="0" baseline="0" noProof="0">
                <a:ln>
                  <a:noFill/>
                </a:ln>
                <a:solidFill>
                  <a:schemeClr val="tx1">
                    <a:lumMod val="75000"/>
                  </a:schemeClr>
                </a:solidFill>
                <a:effectLst/>
                <a:uLnTx/>
                <a:uFillTx/>
                <a:ea typeface="Inter"/>
                <a:cs typeface="Inter"/>
                <a:sym typeface="Inter"/>
              </a:rPr>
              <a:t>.</a:t>
            </a:r>
            <a:endParaRPr lang="en-US">
              <a:solidFill>
                <a:schemeClr val="tx1">
                  <a:lumMod val="75000"/>
                </a:schemeClr>
              </a:solidFill>
            </a:endParaRPr>
          </a:p>
        </p:txBody>
      </p:sp>
      <p:sp>
        <p:nvSpPr>
          <p:cNvPr id="7" name="TextBox 6">
            <a:extLst>
              <a:ext uri="{FF2B5EF4-FFF2-40B4-BE49-F238E27FC236}">
                <a16:creationId xmlns:a16="http://schemas.microsoft.com/office/drawing/2014/main" id="{6E8B2DD4-583D-9A48-B643-634394A89869}"/>
              </a:ext>
            </a:extLst>
          </p:cNvPr>
          <p:cNvSpPr txBox="1"/>
          <p:nvPr/>
        </p:nvSpPr>
        <p:spPr>
          <a:xfrm>
            <a:off x="3581970" y="1044512"/>
            <a:ext cx="1541969" cy="830997"/>
          </a:xfrm>
          <a:prstGeom prst="rect">
            <a:avLst/>
          </a:prstGeom>
          <a:noFill/>
        </p:spPr>
        <p:txBody>
          <a:bodyPr wrap="square" lIns="91440" tIns="45720" rIns="91440" bIns="45720" rtlCol="0" anchor="t">
            <a:spAutoFit/>
          </a:bodyPr>
          <a:lstStyle/>
          <a:p>
            <a:r>
              <a:rPr lang="en-GB" sz="1600"/>
              <a:t>Proactive onward referral and signposting</a:t>
            </a:r>
          </a:p>
        </p:txBody>
      </p:sp>
      <p:sp>
        <p:nvSpPr>
          <p:cNvPr id="10" name="TextBox 9">
            <a:extLst>
              <a:ext uri="{FF2B5EF4-FFF2-40B4-BE49-F238E27FC236}">
                <a16:creationId xmlns:a16="http://schemas.microsoft.com/office/drawing/2014/main" id="{61CEDEB9-A358-28A0-A984-E4F931FDC80D}"/>
              </a:ext>
            </a:extLst>
          </p:cNvPr>
          <p:cNvSpPr txBox="1"/>
          <p:nvPr/>
        </p:nvSpPr>
        <p:spPr>
          <a:xfrm>
            <a:off x="1683045" y="2097674"/>
            <a:ext cx="1605468" cy="584775"/>
          </a:xfrm>
          <a:prstGeom prst="rect">
            <a:avLst/>
          </a:prstGeom>
          <a:noFill/>
        </p:spPr>
        <p:txBody>
          <a:bodyPr wrap="square" lIns="91440" tIns="45720" rIns="91440" bIns="45720" rtlCol="0" anchor="t">
            <a:spAutoFit/>
          </a:bodyPr>
          <a:lstStyle/>
          <a:p>
            <a:r>
              <a:rPr lang="en-GB" sz="1600"/>
              <a:t>Timely CGA and AHP assessment</a:t>
            </a:r>
          </a:p>
        </p:txBody>
      </p:sp>
      <p:pic>
        <p:nvPicPr>
          <p:cNvPr id="3" name="Picture 2" descr="A black walker with wheels&#10;&#10;AI-generated content may be incorrect.">
            <a:extLst>
              <a:ext uri="{FF2B5EF4-FFF2-40B4-BE49-F238E27FC236}">
                <a16:creationId xmlns:a16="http://schemas.microsoft.com/office/drawing/2014/main" id="{BF39A47F-0E51-4E34-BDCB-C63E50BFC631}"/>
              </a:ext>
            </a:extLst>
          </p:cNvPr>
          <p:cNvPicPr>
            <a:picLocks noChangeAspect="1"/>
          </p:cNvPicPr>
          <p:nvPr/>
        </p:nvPicPr>
        <p:blipFill>
          <a:blip r:embed="rId7"/>
          <a:stretch>
            <a:fillRect/>
          </a:stretch>
        </p:blipFill>
        <p:spPr>
          <a:xfrm>
            <a:off x="1411018" y="3849151"/>
            <a:ext cx="719943" cy="762866"/>
          </a:xfrm>
          <a:prstGeom prst="rect">
            <a:avLst/>
          </a:prstGeom>
        </p:spPr>
      </p:pic>
      <p:pic>
        <p:nvPicPr>
          <p:cNvPr id="11" name="Graphic 10" descr="Customer review outline">
            <a:extLst>
              <a:ext uri="{FF2B5EF4-FFF2-40B4-BE49-F238E27FC236}">
                <a16:creationId xmlns:a16="http://schemas.microsoft.com/office/drawing/2014/main" id="{5E59148D-9486-C469-9CF8-9AD34D2B3D48}"/>
              </a:ext>
            </a:extLst>
          </p:cNvPr>
          <p:cNvPicPr>
            <a:picLocks noChangeAspect="1"/>
          </p:cNvPicPr>
          <p:nvPr/>
        </p:nvPicPr>
        <p:blipFill>
          <a:blip r:embed="rId8">
            <a:extLst>
              <a:ext uri="{96DAC541-7B7A-43D3-8B79-37D633B846F1}">
                <asvg:svgBlip xmlns:asvg="http://schemas.microsoft.com/office/drawing/2016/SVG/main" r:embed="rId9"/>
              </a:ext>
            </a:extLst>
          </a:blip>
          <a:stretch>
            <a:fillRect/>
          </a:stretch>
        </p:blipFill>
        <p:spPr>
          <a:xfrm>
            <a:off x="6599238" y="3845182"/>
            <a:ext cx="827088" cy="771525"/>
          </a:xfrm>
          <a:prstGeom prst="rect">
            <a:avLst/>
          </a:prstGeom>
        </p:spPr>
      </p:pic>
    </p:spTree>
    <p:extLst>
      <p:ext uri="{BB962C8B-B14F-4D97-AF65-F5344CB8AC3E}">
        <p14:creationId xmlns:p14="http://schemas.microsoft.com/office/powerpoint/2010/main" val="1271422714"/>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GB"/>
              <a:t>Reflections</a:t>
            </a:r>
          </a:p>
        </p:txBody>
      </p:sp>
      <p:sp>
        <p:nvSpPr>
          <p:cNvPr id="11" name="Content Placeholder 10"/>
          <p:cNvSpPr>
            <a:spLocks noGrp="1"/>
          </p:cNvSpPr>
          <p:nvPr>
            <p:ph sz="quarter" idx="12"/>
          </p:nvPr>
        </p:nvSpPr>
        <p:spPr>
          <a:xfrm>
            <a:off x="335850" y="1589417"/>
            <a:ext cx="8488800" cy="3200297"/>
          </a:xfrm>
        </p:spPr>
        <p:txBody>
          <a:bodyPr>
            <a:noAutofit/>
          </a:bodyPr>
          <a:lstStyle/>
          <a:p>
            <a:pPr marL="457200" indent="-457200">
              <a:lnSpc>
                <a:spcPct val="110000"/>
              </a:lnSpc>
              <a:spcBef>
                <a:spcPts val="300"/>
              </a:spcBef>
              <a:spcAft>
                <a:spcPts val="300"/>
              </a:spcAft>
              <a:buAutoNum type="arabicPeriod"/>
            </a:pPr>
            <a:r>
              <a:rPr lang="en-GB"/>
              <a:t>Do the simple things well.</a:t>
            </a:r>
          </a:p>
          <a:p>
            <a:pPr marL="457200" indent="-457200">
              <a:lnSpc>
                <a:spcPct val="110000"/>
              </a:lnSpc>
              <a:spcBef>
                <a:spcPts val="300"/>
              </a:spcBef>
              <a:spcAft>
                <a:spcPts val="300"/>
              </a:spcAft>
              <a:buAutoNum type="arabicPeriod"/>
            </a:pPr>
            <a:r>
              <a:rPr lang="en-GB"/>
              <a:t>Tailor to your service and system.</a:t>
            </a:r>
          </a:p>
          <a:p>
            <a:pPr marL="457200" indent="-457200">
              <a:lnSpc>
                <a:spcPct val="110000"/>
              </a:lnSpc>
              <a:spcBef>
                <a:spcPts val="300"/>
              </a:spcBef>
              <a:spcAft>
                <a:spcPts val="300"/>
              </a:spcAft>
              <a:buAutoNum type="arabicPeriod"/>
            </a:pPr>
            <a:r>
              <a:rPr lang="en-GB"/>
              <a:t>Your team is your strength.</a:t>
            </a:r>
          </a:p>
          <a:p>
            <a:pPr marL="457200" indent="-457200">
              <a:lnSpc>
                <a:spcPct val="110000"/>
              </a:lnSpc>
              <a:spcBef>
                <a:spcPts val="300"/>
              </a:spcBef>
              <a:spcAft>
                <a:spcPts val="300"/>
              </a:spcAft>
              <a:buAutoNum type="arabicPeriod"/>
            </a:pPr>
            <a:r>
              <a:rPr lang="en-GB"/>
              <a:t>Leadership and education are key.</a:t>
            </a:r>
          </a:p>
          <a:p>
            <a:pPr marL="457200" indent="-457200">
              <a:lnSpc>
                <a:spcPct val="110000"/>
              </a:lnSpc>
              <a:spcBef>
                <a:spcPts val="300"/>
              </a:spcBef>
              <a:spcAft>
                <a:spcPts val="300"/>
              </a:spcAft>
              <a:buAutoNum type="arabicPeriod"/>
            </a:pPr>
            <a:r>
              <a:rPr lang="en-GB"/>
              <a:t>Patience and patients! </a:t>
            </a:r>
          </a:p>
        </p:txBody>
      </p:sp>
      <p:pic>
        <p:nvPicPr>
          <p:cNvPr id="5" name="Picture 4"/>
          <p:cNvPicPr>
            <a:picLocks noChangeAspect="1"/>
          </p:cNvPicPr>
          <p:nvPr/>
        </p:nvPicPr>
        <p:blipFill>
          <a:blip r:embed="rId3"/>
          <a:stretch>
            <a:fillRect/>
          </a:stretch>
        </p:blipFill>
        <p:spPr>
          <a:xfrm>
            <a:off x="5154001" y="1702966"/>
            <a:ext cx="3670649" cy="2064740"/>
          </a:xfrm>
          <a:prstGeom prst="rect">
            <a:avLst/>
          </a:prstGeom>
        </p:spPr>
      </p:pic>
    </p:spTree>
    <p:extLst>
      <p:ext uri="{BB962C8B-B14F-4D97-AF65-F5344CB8AC3E}">
        <p14:creationId xmlns:p14="http://schemas.microsoft.com/office/powerpoint/2010/main" val="4141676359"/>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5DEEFE9-6A8E-58EC-7EBF-5ABC211BF563}"/>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723DB831-8D87-86E7-2EEC-0B93C791C61E}"/>
              </a:ext>
            </a:extLst>
          </p:cNvPr>
          <p:cNvSpPr>
            <a:spLocks noGrp="1"/>
          </p:cNvSpPr>
          <p:nvPr>
            <p:ph type="title"/>
          </p:nvPr>
        </p:nvSpPr>
        <p:spPr/>
        <p:txBody>
          <a:bodyPr/>
          <a:lstStyle/>
          <a:p>
            <a:r>
              <a:rPr lang="en-GB"/>
              <a:t>Q&amp;A</a:t>
            </a:r>
          </a:p>
        </p:txBody>
      </p:sp>
      <p:sp>
        <p:nvSpPr>
          <p:cNvPr id="11" name="Content Placeholder 10">
            <a:extLst>
              <a:ext uri="{FF2B5EF4-FFF2-40B4-BE49-F238E27FC236}">
                <a16:creationId xmlns:a16="http://schemas.microsoft.com/office/drawing/2014/main" id="{30105314-BC9C-FC93-6C55-98A937BA7FEB}"/>
              </a:ext>
            </a:extLst>
          </p:cNvPr>
          <p:cNvSpPr>
            <a:spLocks noGrp="1"/>
          </p:cNvSpPr>
          <p:nvPr>
            <p:ph sz="quarter" idx="12"/>
          </p:nvPr>
        </p:nvSpPr>
        <p:spPr>
          <a:xfrm>
            <a:off x="543669" y="2216851"/>
            <a:ext cx="8075962" cy="1520537"/>
          </a:xfrm>
        </p:spPr>
        <p:txBody>
          <a:bodyPr vert="horz" lIns="0" tIns="0" rIns="0" bIns="0" rtlCol="0" anchor="t">
            <a:noAutofit/>
          </a:bodyPr>
          <a:lstStyle/>
          <a:p>
            <a:pPr marL="0" indent="0">
              <a:spcBef>
                <a:spcPts val="0"/>
              </a:spcBef>
              <a:spcAft>
                <a:spcPts val="600"/>
              </a:spcAft>
              <a:buNone/>
            </a:pPr>
            <a:r>
              <a:rPr lang="en-GB" sz="3200">
                <a:solidFill>
                  <a:schemeClr val="tx1">
                    <a:lumMod val="76000"/>
                  </a:schemeClr>
                </a:solidFill>
                <a:ea typeface="Calibri"/>
                <a:cs typeface="Calibri"/>
              </a:rPr>
              <a:t>Submit your questions for the speakers on </a:t>
            </a:r>
            <a:r>
              <a:rPr lang="en-GB" sz="3200" err="1">
                <a:solidFill>
                  <a:schemeClr val="tx1">
                    <a:lumMod val="76000"/>
                  </a:schemeClr>
                </a:solidFill>
                <a:ea typeface="Calibri"/>
                <a:cs typeface="Calibri"/>
              </a:rPr>
              <a:t>slido</a:t>
            </a:r>
            <a:endParaRPr lang="en-GB" sz="3200">
              <a:solidFill>
                <a:schemeClr val="tx1">
                  <a:lumMod val="76000"/>
                </a:schemeClr>
              </a:solidFill>
              <a:ea typeface="Calibri"/>
              <a:cs typeface="Calibri"/>
            </a:endParaRPr>
          </a:p>
          <a:p>
            <a:pPr>
              <a:lnSpc>
                <a:spcPct val="110000"/>
              </a:lnSpc>
              <a:spcBef>
                <a:spcPts val="300"/>
              </a:spcBef>
              <a:spcAft>
                <a:spcPts val="300"/>
              </a:spcAft>
            </a:pPr>
            <a:endParaRPr lang="en-GB" sz="1600"/>
          </a:p>
        </p:txBody>
      </p:sp>
      <p:sp>
        <p:nvSpPr>
          <p:cNvPr id="8" name="TextBox 7">
            <a:extLst>
              <a:ext uri="{FF2B5EF4-FFF2-40B4-BE49-F238E27FC236}">
                <a16:creationId xmlns:a16="http://schemas.microsoft.com/office/drawing/2014/main" id="{3BAFEB32-295F-1BB9-31F2-0869853E68AF}"/>
              </a:ext>
            </a:extLst>
          </p:cNvPr>
          <p:cNvSpPr txBox="1"/>
          <p:nvPr/>
        </p:nvSpPr>
        <p:spPr>
          <a:xfrm>
            <a:off x="204312" y="4717426"/>
            <a:ext cx="2169248" cy="307777"/>
          </a:xfrm>
          <a:prstGeom prst="rect">
            <a:avLst/>
          </a:prstGeom>
          <a:noFill/>
        </p:spPr>
        <p:txBody>
          <a:bodyPr wrap="none" lIns="91440" tIns="45720" rIns="91440" bIns="45720" rtlCol="0" anchor="t">
            <a:spAutoFit/>
          </a:bodyPr>
          <a:lstStyle/>
          <a:p>
            <a:r>
              <a:rPr lang="en-GB" sz="1400">
                <a:hlinkClick r:id="rId2"/>
              </a:rPr>
              <a:t>Join Slido to ask questions</a:t>
            </a:r>
            <a:endParaRPr lang="en-GB" sz="1400"/>
          </a:p>
        </p:txBody>
      </p:sp>
    </p:spTree>
    <p:extLst>
      <p:ext uri="{BB962C8B-B14F-4D97-AF65-F5344CB8AC3E}">
        <p14:creationId xmlns:p14="http://schemas.microsoft.com/office/powerpoint/2010/main" val="447282823"/>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094E932-A0F2-AA50-2337-16F07A871074}"/>
            </a:ext>
          </a:extLst>
        </p:cNvPr>
        <p:cNvGrpSpPr/>
        <p:nvPr/>
      </p:nvGrpSpPr>
      <p:grpSpPr>
        <a:xfrm>
          <a:off x="0" y="0"/>
          <a:ext cx="0" cy="0"/>
          <a:chOff x="0" y="0"/>
          <a:chExt cx="0" cy="0"/>
        </a:xfrm>
      </p:grpSpPr>
      <p:sp>
        <p:nvSpPr>
          <p:cNvPr id="9" name="Title 8">
            <a:extLst>
              <a:ext uri="{FF2B5EF4-FFF2-40B4-BE49-F238E27FC236}">
                <a16:creationId xmlns:a16="http://schemas.microsoft.com/office/drawing/2014/main" id="{71719D92-3D30-0DA7-7B0D-3DE25301EE26}"/>
              </a:ext>
            </a:extLst>
          </p:cNvPr>
          <p:cNvSpPr>
            <a:spLocks noGrp="1"/>
          </p:cNvSpPr>
          <p:nvPr>
            <p:ph type="title"/>
          </p:nvPr>
        </p:nvSpPr>
        <p:spPr/>
        <p:txBody>
          <a:bodyPr/>
          <a:lstStyle/>
          <a:p>
            <a:r>
              <a:rPr lang="en-GB">
                <a:cs typeface="Calibri"/>
              </a:rPr>
              <a:t>Summary</a:t>
            </a:r>
            <a:endParaRPr lang="en-GB"/>
          </a:p>
        </p:txBody>
      </p:sp>
      <p:graphicFrame>
        <p:nvGraphicFramePr>
          <p:cNvPr id="14" name="Diagram 13">
            <a:extLst>
              <a:ext uri="{FF2B5EF4-FFF2-40B4-BE49-F238E27FC236}">
                <a16:creationId xmlns:a16="http://schemas.microsoft.com/office/drawing/2014/main" id="{F772C54D-5B9E-7CE5-AA2D-8C8ED9623F03}"/>
              </a:ext>
            </a:extLst>
          </p:cNvPr>
          <p:cNvGraphicFramePr>
            <a:graphicFrameLocks noChangeAspect="1"/>
          </p:cNvGraphicFramePr>
          <p:nvPr>
            <p:extLst>
              <p:ext uri="{D42A27DB-BD31-4B8C-83A1-F6EECF244321}">
                <p14:modId xmlns:p14="http://schemas.microsoft.com/office/powerpoint/2010/main" val="2026045855"/>
              </p:ext>
            </p:extLst>
          </p:nvPr>
        </p:nvGraphicFramePr>
        <p:xfrm>
          <a:off x="2143686" y="1357353"/>
          <a:ext cx="5072404" cy="4463239"/>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grpSp>
        <p:nvGrpSpPr>
          <p:cNvPr id="15" name="Group 14">
            <a:extLst>
              <a:ext uri="{FF2B5EF4-FFF2-40B4-BE49-F238E27FC236}">
                <a16:creationId xmlns:a16="http://schemas.microsoft.com/office/drawing/2014/main" id="{896A21DD-153C-8273-6195-065544F581D1}"/>
              </a:ext>
            </a:extLst>
          </p:cNvPr>
          <p:cNvGrpSpPr/>
          <p:nvPr/>
        </p:nvGrpSpPr>
        <p:grpSpPr>
          <a:xfrm>
            <a:off x="3922711" y="1133432"/>
            <a:ext cx="1520824" cy="1365399"/>
            <a:chOff x="4431000" y="3260341"/>
            <a:chExt cx="1044000" cy="1044000"/>
          </a:xfrm>
        </p:grpSpPr>
        <p:sp>
          <p:nvSpPr>
            <p:cNvPr id="16" name="Rounded Rectangle 15">
              <a:extLst>
                <a:ext uri="{FF2B5EF4-FFF2-40B4-BE49-F238E27FC236}">
                  <a16:creationId xmlns:a16="http://schemas.microsoft.com/office/drawing/2014/main" id="{41B43A6D-B287-28A2-A10E-D42435333968}"/>
                </a:ext>
              </a:extLst>
            </p:cNvPr>
            <p:cNvSpPr/>
            <p:nvPr/>
          </p:nvSpPr>
          <p:spPr>
            <a:xfrm>
              <a:off x="4431000" y="3260341"/>
              <a:ext cx="1044000" cy="1044000"/>
            </a:xfrm>
            <a:prstGeom prst="roundRect">
              <a:avLst/>
            </a:prstGeom>
            <a:solidFill>
              <a:schemeClr val="bg1"/>
            </a:solidFill>
            <a:ln w="19050">
              <a:solidFill>
                <a:srgbClr val="092869"/>
              </a:solidFill>
            </a:ln>
          </p:spPr>
          <p:style>
            <a:lnRef idx="2">
              <a:schemeClr val="accent1">
                <a:shade val="50000"/>
              </a:schemeClr>
            </a:lnRef>
            <a:fillRef idx="1">
              <a:schemeClr val="accent1"/>
            </a:fillRef>
            <a:effectRef idx="0">
              <a:schemeClr val="accent1"/>
            </a:effectRef>
            <a:fontRef idx="minor">
              <a:schemeClr val="lt1"/>
            </a:fontRef>
          </p:style>
          <p:txBody>
            <a:bodyPr rtlCol="0" anchor="b"/>
            <a:lstStyle/>
            <a:p>
              <a:pPr algn="ctr"/>
              <a:endParaRPr lang="en-GB" sz="1050">
                <a:solidFill>
                  <a:srgbClr val="092869"/>
                </a:solidFill>
              </a:endParaRPr>
            </a:p>
            <a:p>
              <a:pPr algn="ctr"/>
              <a:endParaRPr lang="en-GB" sz="1050">
                <a:solidFill>
                  <a:srgbClr val="092869"/>
                </a:solidFill>
              </a:endParaRPr>
            </a:p>
            <a:p>
              <a:pPr algn="ctr"/>
              <a:r>
                <a:rPr lang="en-GB" sz="1600">
                  <a:solidFill>
                    <a:srgbClr val="092869"/>
                  </a:solidFill>
                </a:rPr>
                <a:t>Living well with frailty</a:t>
              </a:r>
            </a:p>
          </p:txBody>
        </p:sp>
        <p:pic>
          <p:nvPicPr>
            <p:cNvPr id="17" name="Picture 16">
              <a:extLst>
                <a:ext uri="{FF2B5EF4-FFF2-40B4-BE49-F238E27FC236}">
                  <a16:creationId xmlns:a16="http://schemas.microsoft.com/office/drawing/2014/main" id="{74CEE782-828A-4858-7158-F6F2415B597A}"/>
                </a:ext>
              </a:extLst>
            </p:cNvPr>
            <p:cNvPicPr>
              <a:picLocks noChangeAspect="1"/>
            </p:cNvPicPr>
            <p:nvPr/>
          </p:nvPicPr>
          <p:blipFill>
            <a:blip r:embed="rId8"/>
            <a:stretch>
              <a:fillRect/>
            </a:stretch>
          </p:blipFill>
          <p:spPr>
            <a:xfrm>
              <a:off x="4804694" y="3350341"/>
              <a:ext cx="324000" cy="432000"/>
            </a:xfrm>
            <a:prstGeom prst="rect">
              <a:avLst/>
            </a:prstGeom>
          </p:spPr>
        </p:pic>
      </p:grpSp>
      <p:pic>
        <p:nvPicPr>
          <p:cNvPr id="18" name="Picture 17">
            <a:hlinkClick r:id="" action="ppaction://noaction"/>
            <a:extLst>
              <a:ext uri="{FF2B5EF4-FFF2-40B4-BE49-F238E27FC236}">
                <a16:creationId xmlns:a16="http://schemas.microsoft.com/office/drawing/2014/main" id="{78D42B46-8BD0-6B98-941D-488945D40625}"/>
              </a:ext>
            </a:extLst>
          </p:cNvPr>
          <p:cNvPicPr>
            <a:picLocks noChangeAspect="1"/>
          </p:cNvPicPr>
          <p:nvPr/>
        </p:nvPicPr>
        <p:blipFill>
          <a:blip r:embed="rId9"/>
          <a:stretch>
            <a:fillRect/>
          </a:stretch>
        </p:blipFill>
        <p:spPr>
          <a:xfrm>
            <a:off x="2620817" y="2765836"/>
            <a:ext cx="699193" cy="714038"/>
          </a:xfrm>
          <a:prstGeom prst="rect">
            <a:avLst/>
          </a:prstGeom>
        </p:spPr>
      </p:pic>
      <p:pic>
        <p:nvPicPr>
          <p:cNvPr id="19" name="Picture 18">
            <a:hlinkClick r:id="" action="ppaction://noaction"/>
            <a:extLst>
              <a:ext uri="{FF2B5EF4-FFF2-40B4-BE49-F238E27FC236}">
                <a16:creationId xmlns:a16="http://schemas.microsoft.com/office/drawing/2014/main" id="{0A82DEEE-D583-823D-3C6A-46CBA4FDF7A1}"/>
              </a:ext>
            </a:extLst>
          </p:cNvPr>
          <p:cNvPicPr>
            <a:picLocks noChangeAspect="1"/>
          </p:cNvPicPr>
          <p:nvPr/>
        </p:nvPicPr>
        <p:blipFill>
          <a:blip r:embed="rId10"/>
          <a:stretch>
            <a:fillRect/>
          </a:stretch>
        </p:blipFill>
        <p:spPr>
          <a:xfrm>
            <a:off x="4350540" y="2764492"/>
            <a:ext cx="660721" cy="664771"/>
          </a:xfrm>
          <a:prstGeom prst="rect">
            <a:avLst/>
          </a:prstGeom>
        </p:spPr>
      </p:pic>
      <p:sp>
        <p:nvSpPr>
          <p:cNvPr id="20" name="TextBox 19">
            <a:extLst>
              <a:ext uri="{FF2B5EF4-FFF2-40B4-BE49-F238E27FC236}">
                <a16:creationId xmlns:a16="http://schemas.microsoft.com/office/drawing/2014/main" id="{47665861-CD36-CE0A-E5AC-49BE743B3CFC}"/>
              </a:ext>
            </a:extLst>
          </p:cNvPr>
          <p:cNvSpPr txBox="1"/>
          <p:nvPr/>
        </p:nvSpPr>
        <p:spPr>
          <a:xfrm>
            <a:off x="5474108" y="3912474"/>
            <a:ext cx="2000822" cy="561692"/>
          </a:xfrm>
          <a:prstGeom prst="rect">
            <a:avLst/>
          </a:prstGeom>
          <a:noFill/>
        </p:spPr>
        <p:txBody>
          <a:bodyPr wrap="square" lIns="68580" tIns="34290" rIns="68580" bIns="34290" rtlCol="0" anchor="t">
            <a:spAutoFit/>
          </a:bodyPr>
          <a:lstStyle/>
          <a:p>
            <a:pPr algn="ctr"/>
            <a:r>
              <a:rPr lang="en-GB" sz="1600">
                <a:solidFill>
                  <a:srgbClr val="092869"/>
                </a:solidFill>
              </a:rPr>
              <a:t>Integrated care </a:t>
            </a:r>
            <a:endParaRPr lang="en-GB" sz="1600">
              <a:solidFill>
                <a:srgbClr val="565456"/>
              </a:solidFill>
            </a:endParaRPr>
          </a:p>
          <a:p>
            <a:pPr algn="ctr"/>
            <a:r>
              <a:rPr lang="en-GB" sz="1600">
                <a:solidFill>
                  <a:srgbClr val="092869"/>
                </a:solidFill>
              </a:rPr>
              <a:t>coordination</a:t>
            </a:r>
            <a:endParaRPr lang="en-GB" sz="1600">
              <a:ea typeface="Calibri"/>
              <a:cs typeface="Calibri"/>
            </a:endParaRPr>
          </a:p>
        </p:txBody>
      </p:sp>
      <p:pic>
        <p:nvPicPr>
          <p:cNvPr id="21" name="Picture 20">
            <a:hlinkClick r:id="" action="ppaction://noaction"/>
            <a:extLst>
              <a:ext uri="{FF2B5EF4-FFF2-40B4-BE49-F238E27FC236}">
                <a16:creationId xmlns:a16="http://schemas.microsoft.com/office/drawing/2014/main" id="{4FCD909D-D77B-96E6-FD9C-8E00D2996DB5}"/>
              </a:ext>
            </a:extLst>
          </p:cNvPr>
          <p:cNvPicPr>
            <a:picLocks noChangeAspect="1"/>
          </p:cNvPicPr>
          <p:nvPr/>
        </p:nvPicPr>
        <p:blipFill>
          <a:blip r:embed="rId11"/>
          <a:stretch>
            <a:fillRect/>
          </a:stretch>
        </p:blipFill>
        <p:spPr>
          <a:xfrm>
            <a:off x="6143742" y="2714433"/>
            <a:ext cx="664123" cy="714038"/>
          </a:xfrm>
          <a:prstGeom prst="rect">
            <a:avLst/>
          </a:prstGeom>
        </p:spPr>
      </p:pic>
      <p:sp>
        <p:nvSpPr>
          <p:cNvPr id="22" name="TextBox 21">
            <a:extLst>
              <a:ext uri="{FF2B5EF4-FFF2-40B4-BE49-F238E27FC236}">
                <a16:creationId xmlns:a16="http://schemas.microsoft.com/office/drawing/2014/main" id="{FA2FF997-F815-1B17-91AB-60F744DF77D1}"/>
              </a:ext>
            </a:extLst>
          </p:cNvPr>
          <p:cNvSpPr txBox="1"/>
          <p:nvPr/>
        </p:nvSpPr>
        <p:spPr>
          <a:xfrm>
            <a:off x="1764058" y="3888466"/>
            <a:ext cx="2412713" cy="584775"/>
          </a:xfrm>
          <a:prstGeom prst="rect">
            <a:avLst/>
          </a:prstGeom>
          <a:noFill/>
        </p:spPr>
        <p:txBody>
          <a:bodyPr wrap="square" rtlCol="0">
            <a:spAutoFit/>
          </a:bodyPr>
          <a:lstStyle/>
          <a:p>
            <a:pPr algn="ctr"/>
            <a:r>
              <a:rPr lang="en-GB" sz="1600">
                <a:solidFill>
                  <a:srgbClr val="092869"/>
                </a:solidFill>
              </a:rPr>
              <a:t>Frailty </a:t>
            </a:r>
          </a:p>
          <a:p>
            <a:pPr algn="ctr"/>
            <a:r>
              <a:rPr lang="en-GB" sz="1600">
                <a:solidFill>
                  <a:srgbClr val="092869"/>
                </a:solidFill>
              </a:rPr>
              <a:t>identification</a:t>
            </a:r>
            <a:endParaRPr lang="en-GB" sz="1600"/>
          </a:p>
        </p:txBody>
      </p:sp>
      <p:sp>
        <p:nvSpPr>
          <p:cNvPr id="23" name="TextBox 22">
            <a:extLst>
              <a:ext uri="{FF2B5EF4-FFF2-40B4-BE49-F238E27FC236}">
                <a16:creationId xmlns:a16="http://schemas.microsoft.com/office/drawing/2014/main" id="{06295942-742D-8543-E472-6AAAAD099661}"/>
              </a:ext>
            </a:extLst>
          </p:cNvPr>
          <p:cNvSpPr txBox="1"/>
          <p:nvPr/>
        </p:nvSpPr>
        <p:spPr>
          <a:xfrm>
            <a:off x="3703738" y="3913400"/>
            <a:ext cx="1955152" cy="561692"/>
          </a:xfrm>
          <a:prstGeom prst="rect">
            <a:avLst/>
          </a:prstGeom>
          <a:noFill/>
        </p:spPr>
        <p:txBody>
          <a:bodyPr wrap="square" lIns="68580" tIns="34290" rIns="68580" bIns="34290" rtlCol="0" anchor="t">
            <a:spAutoFit/>
          </a:bodyPr>
          <a:lstStyle/>
          <a:p>
            <a:pPr algn="ctr"/>
            <a:r>
              <a:rPr lang="en-GB" sz="1600">
                <a:solidFill>
                  <a:srgbClr val="092869"/>
                </a:solidFill>
              </a:rPr>
              <a:t>Frailty </a:t>
            </a:r>
          </a:p>
          <a:p>
            <a:pPr algn="ctr"/>
            <a:r>
              <a:rPr lang="en-GB" sz="1600">
                <a:solidFill>
                  <a:srgbClr val="092869"/>
                </a:solidFill>
              </a:rPr>
              <a:t>assessment</a:t>
            </a:r>
            <a:endParaRPr lang="en-GB" sz="1600">
              <a:cs typeface="Calibri"/>
            </a:endParaRPr>
          </a:p>
        </p:txBody>
      </p:sp>
    </p:spTree>
    <p:extLst>
      <p:ext uri="{BB962C8B-B14F-4D97-AF65-F5344CB8AC3E}">
        <p14:creationId xmlns:p14="http://schemas.microsoft.com/office/powerpoint/2010/main" val="3776917962"/>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68895D-0D56-46A4-286B-4F7120D073E2}"/>
              </a:ext>
            </a:extLst>
          </p:cNvPr>
          <p:cNvSpPr>
            <a:spLocks noGrp="1"/>
          </p:cNvSpPr>
          <p:nvPr>
            <p:ph type="title"/>
          </p:nvPr>
        </p:nvSpPr>
        <p:spPr/>
        <p:txBody>
          <a:bodyPr/>
          <a:lstStyle/>
          <a:p>
            <a:r>
              <a:rPr lang="en-US">
                <a:ea typeface="Calibri"/>
                <a:cs typeface="Calibri"/>
              </a:rPr>
              <a:t>Links to resources</a:t>
            </a:r>
            <a:endParaRPr lang="en-US"/>
          </a:p>
        </p:txBody>
      </p:sp>
      <p:sp>
        <p:nvSpPr>
          <p:cNvPr id="4" name="Content Placeholder 3">
            <a:extLst>
              <a:ext uri="{FF2B5EF4-FFF2-40B4-BE49-F238E27FC236}">
                <a16:creationId xmlns:a16="http://schemas.microsoft.com/office/drawing/2014/main" id="{956F92D4-FC1B-6E7A-C09B-65E304DBA018}"/>
              </a:ext>
            </a:extLst>
          </p:cNvPr>
          <p:cNvSpPr>
            <a:spLocks noGrp="1"/>
          </p:cNvSpPr>
          <p:nvPr>
            <p:ph sz="quarter" idx="12"/>
          </p:nvPr>
        </p:nvSpPr>
        <p:spPr>
          <a:xfrm>
            <a:off x="387804" y="3556783"/>
            <a:ext cx="1759774" cy="837706"/>
          </a:xfrm>
        </p:spPr>
        <p:txBody>
          <a:bodyPr vert="horz" lIns="0" tIns="0" rIns="0" bIns="0" rtlCol="0" anchor="t">
            <a:noAutofit/>
          </a:bodyPr>
          <a:lstStyle/>
          <a:p>
            <a:pPr marL="0" indent="0">
              <a:buNone/>
            </a:pPr>
            <a:r>
              <a:rPr lang="en-US" sz="1600" b="1">
                <a:solidFill>
                  <a:srgbClr val="014380"/>
                </a:solidFill>
                <a:ea typeface="Calibri"/>
                <a:cs typeface="Calibri"/>
              </a:rPr>
              <a:t>Scan here to join the national frailty learning system </a:t>
            </a:r>
            <a:endParaRPr lang="en-US" b="1">
              <a:solidFill>
                <a:srgbClr val="014380"/>
              </a:solidFill>
              <a:ea typeface="Calibri"/>
              <a:cs typeface="Calibri"/>
            </a:endParaRPr>
          </a:p>
        </p:txBody>
      </p:sp>
      <p:sp>
        <p:nvSpPr>
          <p:cNvPr id="7" name="Content Placeholder 3">
            <a:extLst>
              <a:ext uri="{FF2B5EF4-FFF2-40B4-BE49-F238E27FC236}">
                <a16:creationId xmlns:a16="http://schemas.microsoft.com/office/drawing/2014/main" id="{7B4A3004-5D38-B77B-91CF-21D56C04708B}"/>
              </a:ext>
            </a:extLst>
          </p:cNvPr>
          <p:cNvSpPr txBox="1">
            <a:spLocks/>
          </p:cNvSpPr>
          <p:nvPr/>
        </p:nvSpPr>
        <p:spPr>
          <a:xfrm>
            <a:off x="2518188" y="3556783"/>
            <a:ext cx="1752354" cy="1260764"/>
          </a:xfrm>
          <a:prstGeom prst="rect">
            <a:avLst/>
          </a:prstGeom>
        </p:spPr>
        <p:txBody>
          <a:bodyPr vert="horz" lIns="0" tIns="0" rIns="0" bIns="0" rtlCol="0" anchor="t">
            <a:noAutofit/>
          </a:bodyPr>
          <a:lstStyle>
            <a:lvl1pPr marL="342900" indent="-342900" algn="l" defTabSz="457200" rtl="0" eaLnBrk="1" latinLnBrk="0" hangingPunct="1">
              <a:spcBef>
                <a:spcPct val="20000"/>
              </a:spcBef>
              <a:buClr>
                <a:srgbClr val="014380"/>
              </a:buClr>
              <a:buFont typeface="Arial"/>
              <a:buChar char="•"/>
              <a:defRPr sz="2400" kern="1200">
                <a:solidFill>
                  <a:schemeClr val="tx1">
                    <a:lumMod val="75000"/>
                  </a:schemeClr>
                </a:solidFill>
                <a:latin typeface="+mn-lt"/>
                <a:ea typeface="+mn-ea"/>
                <a:cs typeface="+mn-cs"/>
              </a:defRPr>
            </a:lvl1pPr>
            <a:lvl2pPr marL="742950" indent="-285750" algn="l" defTabSz="457200" rtl="0" eaLnBrk="1" latinLnBrk="0" hangingPunct="1">
              <a:spcBef>
                <a:spcPct val="20000"/>
              </a:spcBef>
              <a:buClr>
                <a:srgbClr val="014380"/>
              </a:buClr>
              <a:buFont typeface="Arial"/>
              <a:buChar char="–"/>
              <a:defRPr sz="2000" kern="1200">
                <a:solidFill>
                  <a:schemeClr val="tx1">
                    <a:lumMod val="75000"/>
                  </a:schemeClr>
                </a:solidFill>
                <a:latin typeface="+mn-lt"/>
                <a:ea typeface="+mn-ea"/>
                <a:cs typeface="+mn-cs"/>
              </a:defRPr>
            </a:lvl2pPr>
            <a:lvl3pPr marL="1143000" indent="-228600" algn="l" defTabSz="457200" rtl="0" eaLnBrk="1" latinLnBrk="0" hangingPunct="1">
              <a:spcBef>
                <a:spcPct val="20000"/>
              </a:spcBef>
              <a:buClr>
                <a:srgbClr val="014380"/>
              </a:buClr>
              <a:buFont typeface="Arial"/>
              <a:buChar char="•"/>
              <a:defRPr sz="1800" kern="1200">
                <a:solidFill>
                  <a:schemeClr val="tx1">
                    <a:lumMod val="75000"/>
                  </a:schemeClr>
                </a:solidFill>
                <a:latin typeface="+mn-lt"/>
                <a:ea typeface="+mn-ea"/>
                <a:cs typeface="+mn-cs"/>
              </a:defRPr>
            </a:lvl3pPr>
            <a:lvl4pPr marL="1600200" indent="-228600" algn="l" defTabSz="457200" rtl="0" eaLnBrk="1" latinLnBrk="0" hangingPunct="1">
              <a:spcBef>
                <a:spcPct val="20000"/>
              </a:spcBef>
              <a:buClr>
                <a:srgbClr val="014380"/>
              </a:buClr>
              <a:buFont typeface="Arial"/>
              <a:buChar char="–"/>
              <a:defRPr sz="1600" kern="1200">
                <a:solidFill>
                  <a:schemeClr val="tx1">
                    <a:lumMod val="75000"/>
                  </a:schemeClr>
                </a:solidFill>
                <a:latin typeface="+mn-lt"/>
                <a:ea typeface="+mn-ea"/>
                <a:cs typeface="+mn-cs"/>
              </a:defRPr>
            </a:lvl4pPr>
            <a:lvl5pPr marL="2057400" indent="-228600" algn="l" defTabSz="457200" rtl="0" eaLnBrk="1" latinLnBrk="0" hangingPunct="1">
              <a:spcBef>
                <a:spcPct val="20000"/>
              </a:spcBef>
              <a:buClr>
                <a:srgbClr val="014380"/>
              </a:buClr>
              <a:buFont typeface="Arial"/>
              <a:buChar char="»"/>
              <a:defRPr sz="1600" kern="1200">
                <a:solidFill>
                  <a:schemeClr val="tx1">
                    <a:lumMod val="7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600" b="1">
                <a:solidFill>
                  <a:srgbClr val="014380"/>
                </a:solidFill>
                <a:ea typeface="Calibri"/>
                <a:cs typeface="Calibri"/>
              </a:rPr>
              <a:t>Scan here for information on the current Focus on Frailty </a:t>
            </a:r>
            <a:r>
              <a:rPr lang="en-US" sz="1600" b="1" err="1">
                <a:solidFill>
                  <a:srgbClr val="014380"/>
                </a:solidFill>
                <a:ea typeface="Calibri"/>
                <a:cs typeface="Calibri"/>
              </a:rPr>
              <a:t>programme</a:t>
            </a:r>
            <a:r>
              <a:rPr lang="en-US" sz="1600" b="1">
                <a:solidFill>
                  <a:srgbClr val="014380"/>
                </a:solidFill>
                <a:ea typeface="Calibri"/>
                <a:cs typeface="Calibri"/>
              </a:rPr>
              <a:t> </a:t>
            </a:r>
          </a:p>
        </p:txBody>
      </p:sp>
      <p:sp>
        <p:nvSpPr>
          <p:cNvPr id="9" name="Content Placeholder 3">
            <a:extLst>
              <a:ext uri="{FF2B5EF4-FFF2-40B4-BE49-F238E27FC236}">
                <a16:creationId xmlns:a16="http://schemas.microsoft.com/office/drawing/2014/main" id="{22FDE577-0A56-CB9B-B943-DC33BC009602}"/>
              </a:ext>
            </a:extLst>
          </p:cNvPr>
          <p:cNvSpPr txBox="1">
            <a:spLocks/>
          </p:cNvSpPr>
          <p:nvPr/>
        </p:nvSpPr>
        <p:spPr>
          <a:xfrm>
            <a:off x="4648572" y="3556783"/>
            <a:ext cx="1759775" cy="1023257"/>
          </a:xfrm>
          <a:prstGeom prst="rect">
            <a:avLst/>
          </a:prstGeom>
        </p:spPr>
        <p:txBody>
          <a:bodyPr vert="horz" lIns="0" tIns="0" rIns="0" bIns="0" rtlCol="0" anchor="t">
            <a:noAutofit/>
          </a:bodyPr>
          <a:lstStyle>
            <a:lvl1pPr marL="342900" indent="-342900" algn="l" defTabSz="457200" rtl="0" eaLnBrk="1" latinLnBrk="0" hangingPunct="1">
              <a:spcBef>
                <a:spcPct val="20000"/>
              </a:spcBef>
              <a:buClr>
                <a:srgbClr val="014380"/>
              </a:buClr>
              <a:buFont typeface="Arial"/>
              <a:buChar char="•"/>
              <a:defRPr sz="2400" kern="1200">
                <a:solidFill>
                  <a:schemeClr val="tx1">
                    <a:lumMod val="75000"/>
                  </a:schemeClr>
                </a:solidFill>
                <a:latin typeface="+mn-lt"/>
                <a:ea typeface="+mn-ea"/>
                <a:cs typeface="+mn-cs"/>
              </a:defRPr>
            </a:lvl1pPr>
            <a:lvl2pPr marL="742950" indent="-285750" algn="l" defTabSz="457200" rtl="0" eaLnBrk="1" latinLnBrk="0" hangingPunct="1">
              <a:spcBef>
                <a:spcPct val="20000"/>
              </a:spcBef>
              <a:buClr>
                <a:srgbClr val="014380"/>
              </a:buClr>
              <a:buFont typeface="Arial"/>
              <a:buChar char="–"/>
              <a:defRPr sz="2000" kern="1200">
                <a:solidFill>
                  <a:schemeClr val="tx1">
                    <a:lumMod val="75000"/>
                  </a:schemeClr>
                </a:solidFill>
                <a:latin typeface="+mn-lt"/>
                <a:ea typeface="+mn-ea"/>
                <a:cs typeface="+mn-cs"/>
              </a:defRPr>
            </a:lvl2pPr>
            <a:lvl3pPr marL="1143000" indent="-228600" algn="l" defTabSz="457200" rtl="0" eaLnBrk="1" latinLnBrk="0" hangingPunct="1">
              <a:spcBef>
                <a:spcPct val="20000"/>
              </a:spcBef>
              <a:buClr>
                <a:srgbClr val="014380"/>
              </a:buClr>
              <a:buFont typeface="Arial"/>
              <a:buChar char="•"/>
              <a:defRPr sz="1800" kern="1200">
                <a:solidFill>
                  <a:schemeClr val="tx1">
                    <a:lumMod val="75000"/>
                  </a:schemeClr>
                </a:solidFill>
                <a:latin typeface="+mn-lt"/>
                <a:ea typeface="+mn-ea"/>
                <a:cs typeface="+mn-cs"/>
              </a:defRPr>
            </a:lvl3pPr>
            <a:lvl4pPr marL="1600200" indent="-228600" algn="l" defTabSz="457200" rtl="0" eaLnBrk="1" latinLnBrk="0" hangingPunct="1">
              <a:spcBef>
                <a:spcPct val="20000"/>
              </a:spcBef>
              <a:buClr>
                <a:srgbClr val="014380"/>
              </a:buClr>
              <a:buFont typeface="Arial"/>
              <a:buChar char="–"/>
              <a:defRPr sz="1600" kern="1200">
                <a:solidFill>
                  <a:schemeClr val="tx1">
                    <a:lumMod val="75000"/>
                  </a:schemeClr>
                </a:solidFill>
                <a:latin typeface="+mn-lt"/>
                <a:ea typeface="+mn-ea"/>
                <a:cs typeface="+mn-cs"/>
              </a:defRPr>
            </a:lvl4pPr>
            <a:lvl5pPr marL="2057400" indent="-228600" algn="l" defTabSz="457200" rtl="0" eaLnBrk="1" latinLnBrk="0" hangingPunct="1">
              <a:spcBef>
                <a:spcPct val="20000"/>
              </a:spcBef>
              <a:buClr>
                <a:srgbClr val="014380"/>
              </a:buClr>
              <a:buFont typeface="Arial"/>
              <a:buChar char="»"/>
              <a:defRPr sz="1600" kern="1200">
                <a:solidFill>
                  <a:schemeClr val="tx1">
                    <a:lumMod val="7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600" b="1">
                <a:solidFill>
                  <a:srgbClr val="014380"/>
                </a:solidFill>
                <a:ea typeface="Calibri"/>
                <a:cs typeface="Calibri"/>
              </a:rPr>
              <a:t>Scan here for information on our previous work on frailty and ageing</a:t>
            </a:r>
            <a:endParaRPr lang="en-US">
              <a:solidFill>
                <a:srgbClr val="014380"/>
              </a:solidFill>
            </a:endParaRPr>
          </a:p>
        </p:txBody>
      </p:sp>
      <p:pic>
        <p:nvPicPr>
          <p:cNvPr id="11" name="Picture 10" descr="A qr code with a few black squares&#10;&#10;AI-generated content may be incorrect.">
            <a:extLst>
              <a:ext uri="{FF2B5EF4-FFF2-40B4-BE49-F238E27FC236}">
                <a16:creationId xmlns:a16="http://schemas.microsoft.com/office/drawing/2014/main" id="{9609DE09-DF4A-005C-5EBE-7AD05E6607E7}"/>
              </a:ext>
            </a:extLst>
          </p:cNvPr>
          <p:cNvPicPr>
            <a:picLocks noChangeAspect="1"/>
          </p:cNvPicPr>
          <p:nvPr/>
        </p:nvPicPr>
        <p:blipFill>
          <a:blip r:embed="rId2"/>
          <a:stretch>
            <a:fillRect/>
          </a:stretch>
        </p:blipFill>
        <p:spPr>
          <a:xfrm>
            <a:off x="392689" y="1581274"/>
            <a:ext cx="1760394" cy="1743447"/>
          </a:xfrm>
          <a:prstGeom prst="rect">
            <a:avLst/>
          </a:prstGeom>
        </p:spPr>
      </p:pic>
      <p:pic>
        <p:nvPicPr>
          <p:cNvPr id="3" name="Picture 2" descr="A qr code with dots&#10;&#10;AI-generated content may be incorrect.">
            <a:extLst>
              <a:ext uri="{FF2B5EF4-FFF2-40B4-BE49-F238E27FC236}">
                <a16:creationId xmlns:a16="http://schemas.microsoft.com/office/drawing/2014/main" id="{033225C4-C4D8-AC4D-9B76-35CBA77F0E4A}"/>
              </a:ext>
            </a:extLst>
          </p:cNvPr>
          <p:cNvPicPr>
            <a:picLocks noChangeAspect="1"/>
          </p:cNvPicPr>
          <p:nvPr/>
        </p:nvPicPr>
        <p:blipFill>
          <a:blip r:embed="rId3"/>
          <a:stretch>
            <a:fillRect/>
          </a:stretch>
        </p:blipFill>
        <p:spPr>
          <a:xfrm>
            <a:off x="4650859" y="1579294"/>
            <a:ext cx="1760023" cy="1747405"/>
          </a:xfrm>
          <a:prstGeom prst="rect">
            <a:avLst/>
          </a:prstGeom>
        </p:spPr>
      </p:pic>
      <p:pic>
        <p:nvPicPr>
          <p:cNvPr id="5" name="Picture 4" descr="A qr code with dots&#10;&#10;AI-generated content may be incorrect.">
            <a:extLst>
              <a:ext uri="{FF2B5EF4-FFF2-40B4-BE49-F238E27FC236}">
                <a16:creationId xmlns:a16="http://schemas.microsoft.com/office/drawing/2014/main" id="{7753A2AA-1698-A1A0-CAEE-7B1AE9CADCEC}"/>
              </a:ext>
            </a:extLst>
          </p:cNvPr>
          <p:cNvPicPr>
            <a:picLocks noChangeAspect="1"/>
          </p:cNvPicPr>
          <p:nvPr/>
        </p:nvPicPr>
        <p:blipFill>
          <a:blip r:embed="rId4"/>
          <a:stretch>
            <a:fillRect/>
          </a:stretch>
        </p:blipFill>
        <p:spPr>
          <a:xfrm>
            <a:off x="2521774" y="1579294"/>
            <a:ext cx="1753714" cy="1747406"/>
          </a:xfrm>
          <a:prstGeom prst="rect">
            <a:avLst/>
          </a:prstGeom>
        </p:spPr>
      </p:pic>
      <p:sp>
        <p:nvSpPr>
          <p:cNvPr id="8" name="Content Placeholder 3">
            <a:extLst>
              <a:ext uri="{FF2B5EF4-FFF2-40B4-BE49-F238E27FC236}">
                <a16:creationId xmlns:a16="http://schemas.microsoft.com/office/drawing/2014/main" id="{B7B9FFF7-8D11-7071-5075-023D96A6CAA2}"/>
              </a:ext>
            </a:extLst>
          </p:cNvPr>
          <p:cNvSpPr txBox="1">
            <a:spLocks/>
          </p:cNvSpPr>
          <p:nvPr/>
        </p:nvSpPr>
        <p:spPr>
          <a:xfrm>
            <a:off x="6778708" y="3556783"/>
            <a:ext cx="1826573" cy="1023257"/>
          </a:xfrm>
          <a:prstGeom prst="rect">
            <a:avLst/>
          </a:prstGeom>
        </p:spPr>
        <p:txBody>
          <a:bodyPr vert="horz" lIns="0" tIns="0" rIns="0" bIns="0" rtlCol="0" anchor="t">
            <a:noAutofit/>
          </a:bodyPr>
          <a:lstStyle>
            <a:lvl1pPr marL="342900" indent="-342900" algn="l" defTabSz="457200" rtl="0" eaLnBrk="1" latinLnBrk="0" hangingPunct="1">
              <a:spcBef>
                <a:spcPct val="20000"/>
              </a:spcBef>
              <a:buClr>
                <a:srgbClr val="014380"/>
              </a:buClr>
              <a:buFont typeface="Arial"/>
              <a:buChar char="•"/>
              <a:defRPr sz="2400" kern="1200">
                <a:solidFill>
                  <a:schemeClr val="tx1">
                    <a:lumMod val="75000"/>
                  </a:schemeClr>
                </a:solidFill>
                <a:latin typeface="+mn-lt"/>
                <a:ea typeface="+mn-ea"/>
                <a:cs typeface="+mn-cs"/>
              </a:defRPr>
            </a:lvl1pPr>
            <a:lvl2pPr marL="742950" indent="-285750" algn="l" defTabSz="457200" rtl="0" eaLnBrk="1" latinLnBrk="0" hangingPunct="1">
              <a:spcBef>
                <a:spcPct val="20000"/>
              </a:spcBef>
              <a:buClr>
                <a:srgbClr val="014380"/>
              </a:buClr>
              <a:buFont typeface="Arial"/>
              <a:buChar char="–"/>
              <a:defRPr sz="2000" kern="1200">
                <a:solidFill>
                  <a:schemeClr val="tx1">
                    <a:lumMod val="75000"/>
                  </a:schemeClr>
                </a:solidFill>
                <a:latin typeface="+mn-lt"/>
                <a:ea typeface="+mn-ea"/>
                <a:cs typeface="+mn-cs"/>
              </a:defRPr>
            </a:lvl2pPr>
            <a:lvl3pPr marL="1143000" indent="-228600" algn="l" defTabSz="457200" rtl="0" eaLnBrk="1" latinLnBrk="0" hangingPunct="1">
              <a:spcBef>
                <a:spcPct val="20000"/>
              </a:spcBef>
              <a:buClr>
                <a:srgbClr val="014380"/>
              </a:buClr>
              <a:buFont typeface="Arial"/>
              <a:buChar char="•"/>
              <a:defRPr sz="1800" kern="1200">
                <a:solidFill>
                  <a:schemeClr val="tx1">
                    <a:lumMod val="75000"/>
                  </a:schemeClr>
                </a:solidFill>
                <a:latin typeface="+mn-lt"/>
                <a:ea typeface="+mn-ea"/>
                <a:cs typeface="+mn-cs"/>
              </a:defRPr>
            </a:lvl3pPr>
            <a:lvl4pPr marL="1600200" indent="-228600" algn="l" defTabSz="457200" rtl="0" eaLnBrk="1" latinLnBrk="0" hangingPunct="1">
              <a:spcBef>
                <a:spcPct val="20000"/>
              </a:spcBef>
              <a:buClr>
                <a:srgbClr val="014380"/>
              </a:buClr>
              <a:buFont typeface="Arial"/>
              <a:buChar char="–"/>
              <a:defRPr sz="1600" kern="1200">
                <a:solidFill>
                  <a:schemeClr val="tx1">
                    <a:lumMod val="75000"/>
                  </a:schemeClr>
                </a:solidFill>
                <a:latin typeface="+mn-lt"/>
                <a:ea typeface="+mn-ea"/>
                <a:cs typeface="+mn-cs"/>
              </a:defRPr>
            </a:lvl4pPr>
            <a:lvl5pPr marL="2057400" indent="-228600" algn="l" defTabSz="457200" rtl="0" eaLnBrk="1" latinLnBrk="0" hangingPunct="1">
              <a:spcBef>
                <a:spcPct val="20000"/>
              </a:spcBef>
              <a:buClr>
                <a:srgbClr val="014380"/>
              </a:buClr>
              <a:buFont typeface="Arial"/>
              <a:buChar char="»"/>
              <a:defRPr sz="1600" kern="1200">
                <a:solidFill>
                  <a:schemeClr val="tx1">
                    <a:lumMod val="75000"/>
                  </a:schemeClr>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sz="1600" b="1">
                <a:solidFill>
                  <a:srgbClr val="014380"/>
                </a:solidFill>
                <a:ea typeface="Calibri"/>
                <a:cs typeface="Calibri"/>
              </a:rPr>
              <a:t>Scan here to read the Ageing and Frailty standards</a:t>
            </a:r>
          </a:p>
        </p:txBody>
      </p:sp>
      <p:pic>
        <p:nvPicPr>
          <p:cNvPr id="10" name="Picture 9" descr="A qr code with black dots&#10;&#10;AI-generated content may be incorrect.">
            <a:extLst>
              <a:ext uri="{FF2B5EF4-FFF2-40B4-BE49-F238E27FC236}">
                <a16:creationId xmlns:a16="http://schemas.microsoft.com/office/drawing/2014/main" id="{E98C8702-6547-FDDA-C126-6C112B261620}"/>
              </a:ext>
            </a:extLst>
          </p:cNvPr>
          <p:cNvPicPr>
            <a:picLocks noChangeAspect="1"/>
          </p:cNvPicPr>
          <p:nvPr/>
        </p:nvPicPr>
        <p:blipFill>
          <a:blip r:embed="rId5"/>
          <a:stretch>
            <a:fillRect/>
          </a:stretch>
        </p:blipFill>
        <p:spPr>
          <a:xfrm>
            <a:off x="6779944" y="1579665"/>
            <a:ext cx="1818656" cy="1746663"/>
          </a:xfrm>
          <a:prstGeom prst="rect">
            <a:avLst/>
          </a:prstGeom>
        </p:spPr>
      </p:pic>
    </p:spTree>
    <p:extLst>
      <p:ext uri="{BB962C8B-B14F-4D97-AF65-F5344CB8AC3E}">
        <p14:creationId xmlns:p14="http://schemas.microsoft.com/office/powerpoint/2010/main" val="1924747999"/>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itle 8"/>
          <p:cNvSpPr>
            <a:spLocks noGrp="1"/>
          </p:cNvSpPr>
          <p:nvPr>
            <p:ph type="title"/>
          </p:nvPr>
        </p:nvSpPr>
        <p:spPr/>
        <p:txBody>
          <a:bodyPr/>
          <a:lstStyle/>
          <a:p>
            <a:r>
              <a:rPr lang="en-GB"/>
              <a:t>Keep in touch</a:t>
            </a:r>
          </a:p>
        </p:txBody>
      </p:sp>
      <p:sp>
        <p:nvSpPr>
          <p:cNvPr id="11" name="Content Placeholder 10"/>
          <p:cNvSpPr>
            <a:spLocks noGrp="1"/>
          </p:cNvSpPr>
          <p:nvPr>
            <p:ph sz="quarter" idx="12"/>
          </p:nvPr>
        </p:nvSpPr>
        <p:spPr>
          <a:xfrm>
            <a:off x="335850" y="1267200"/>
            <a:ext cx="7585840" cy="2390775"/>
          </a:xfrm>
        </p:spPr>
        <p:txBody>
          <a:bodyPr>
            <a:noAutofit/>
          </a:bodyPr>
          <a:lstStyle/>
          <a:p>
            <a:pPr marL="0" indent="0">
              <a:lnSpc>
                <a:spcPct val="110000"/>
              </a:lnSpc>
              <a:spcBef>
                <a:spcPts val="300"/>
              </a:spcBef>
              <a:spcAft>
                <a:spcPts val="300"/>
              </a:spcAft>
              <a:buNone/>
            </a:pPr>
            <a:r>
              <a:rPr lang="en-GB">
                <a:solidFill>
                  <a:srgbClr val="014380"/>
                </a:solidFill>
              </a:rPr>
              <a:t>Twitter: </a:t>
            </a:r>
            <a:r>
              <a:rPr lang="en-GB"/>
              <a:t>@</a:t>
            </a:r>
            <a:r>
              <a:rPr lang="en-GB" err="1"/>
              <a:t>online_his</a:t>
            </a:r>
            <a:endParaRPr lang="en-GB"/>
          </a:p>
          <a:p>
            <a:pPr marL="0" indent="0">
              <a:lnSpc>
                <a:spcPct val="110000"/>
              </a:lnSpc>
              <a:spcBef>
                <a:spcPts val="300"/>
              </a:spcBef>
              <a:spcAft>
                <a:spcPts val="300"/>
              </a:spcAft>
              <a:buNone/>
            </a:pPr>
            <a:r>
              <a:rPr lang="en-GB">
                <a:solidFill>
                  <a:srgbClr val="014380"/>
                </a:solidFill>
              </a:rPr>
              <a:t>Email: </a:t>
            </a:r>
            <a:r>
              <a:rPr lang="en-GB" err="1"/>
              <a:t>comments.his@nhs.scot</a:t>
            </a:r>
            <a:endParaRPr lang="en-GB"/>
          </a:p>
          <a:p>
            <a:pPr marL="0" indent="0">
              <a:lnSpc>
                <a:spcPct val="110000"/>
              </a:lnSpc>
              <a:spcBef>
                <a:spcPts val="300"/>
              </a:spcBef>
              <a:spcAft>
                <a:spcPts val="300"/>
              </a:spcAft>
              <a:buNone/>
            </a:pPr>
            <a:r>
              <a:rPr lang="en-GB">
                <a:solidFill>
                  <a:srgbClr val="014380"/>
                </a:solidFill>
              </a:rPr>
              <a:t>Web: </a:t>
            </a:r>
            <a:r>
              <a:rPr lang="en-GB" err="1"/>
              <a:t>healthcareimprovementscotland.scot</a:t>
            </a:r>
            <a:endParaRPr lang="en-GB"/>
          </a:p>
        </p:txBody>
      </p:sp>
      <p:sp>
        <p:nvSpPr>
          <p:cNvPr id="4" name="Text Placeholder 9"/>
          <p:cNvSpPr txBox="1">
            <a:spLocks/>
          </p:cNvSpPr>
          <p:nvPr/>
        </p:nvSpPr>
        <p:spPr>
          <a:xfrm>
            <a:off x="278951" y="4595000"/>
            <a:ext cx="4702614" cy="171164"/>
          </a:xfrm>
          <a:prstGeom prst="rect">
            <a:avLst/>
          </a:prstGeom>
        </p:spPr>
        <p:txBody>
          <a:bodyPr>
            <a:noAutofit/>
          </a:bodyPr>
          <a:lstStyle>
            <a:lvl1pPr marL="0" indent="0" algn="l" defTabSz="457200" rtl="0" eaLnBrk="1" latinLnBrk="0" hangingPunct="1">
              <a:lnSpc>
                <a:spcPct val="90000"/>
              </a:lnSpc>
              <a:spcBef>
                <a:spcPts val="0"/>
              </a:spcBef>
              <a:buFont typeface="Arial"/>
              <a:buNone/>
              <a:defRPr sz="1400" kern="1200" baseline="0">
                <a:solidFill>
                  <a:schemeClr val="bg1"/>
                </a:solidFill>
                <a:latin typeface="+mn-lt"/>
                <a:ea typeface="+mn-ea"/>
                <a:cs typeface="+mn-cs"/>
              </a:defRPr>
            </a:lvl1pPr>
            <a:lvl2pPr marL="742950" indent="-285750" algn="l" defTabSz="457200" rtl="0" eaLnBrk="1" latinLnBrk="0" hangingPunct="1">
              <a:spcBef>
                <a:spcPct val="20000"/>
              </a:spcBef>
              <a:buFont typeface="Arial"/>
              <a:buChar char="–"/>
              <a:defRPr sz="2000" kern="1200">
                <a:solidFill>
                  <a:srgbClr val="004685"/>
                </a:solidFill>
                <a:latin typeface="+mn-lt"/>
                <a:ea typeface="+mn-ea"/>
                <a:cs typeface="+mn-cs"/>
              </a:defRPr>
            </a:lvl2pPr>
            <a:lvl3pPr marL="1143000" indent="-228600" algn="l" defTabSz="457200" rtl="0" eaLnBrk="1" latinLnBrk="0" hangingPunct="1">
              <a:spcBef>
                <a:spcPct val="20000"/>
              </a:spcBef>
              <a:buFont typeface="Arial"/>
              <a:buChar char="•"/>
              <a:defRPr sz="1800" kern="1200">
                <a:solidFill>
                  <a:srgbClr val="004685"/>
                </a:solidFill>
                <a:latin typeface="+mn-lt"/>
                <a:ea typeface="+mn-ea"/>
                <a:cs typeface="+mn-cs"/>
              </a:defRPr>
            </a:lvl3pPr>
            <a:lvl4pPr marL="1600200" indent="-228600" algn="l" defTabSz="457200" rtl="0" eaLnBrk="1" latinLnBrk="0" hangingPunct="1">
              <a:spcBef>
                <a:spcPct val="20000"/>
              </a:spcBef>
              <a:buFont typeface="Arial"/>
              <a:buChar char="–"/>
              <a:defRPr sz="1600" kern="1200">
                <a:solidFill>
                  <a:srgbClr val="004685"/>
                </a:solidFill>
                <a:latin typeface="+mn-lt"/>
                <a:ea typeface="+mn-ea"/>
                <a:cs typeface="+mn-cs"/>
              </a:defRPr>
            </a:lvl4pPr>
            <a:lvl5pPr marL="2057400" indent="-228600" algn="l" defTabSz="457200" rtl="0" eaLnBrk="1" latinLnBrk="0" hangingPunct="1">
              <a:spcBef>
                <a:spcPct val="20000"/>
              </a:spcBef>
              <a:buFont typeface="Arial"/>
              <a:buChar char="»"/>
              <a:defRPr sz="1600" kern="1200">
                <a:solidFill>
                  <a:srgbClr val="004685"/>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r>
              <a:rPr lang="en-US" sz="1100">
                <a:solidFill>
                  <a:srgbClr val="014380"/>
                </a:solidFill>
              </a:rPr>
              <a:t>Leading quality health and care for Scotland</a:t>
            </a:r>
            <a:endParaRPr lang="en-GB" sz="1100">
              <a:solidFill>
                <a:srgbClr val="014380"/>
              </a:solidFill>
            </a:endParaRPr>
          </a:p>
        </p:txBody>
      </p:sp>
    </p:spTree>
    <p:extLst>
      <p:ext uri="{BB962C8B-B14F-4D97-AF65-F5344CB8AC3E}">
        <p14:creationId xmlns:p14="http://schemas.microsoft.com/office/powerpoint/2010/main" val="416887355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SLIDO_APP_VERSION" val="1.16.0.6404"/>
  <p:tag name="SLIDO_PRESENTATION_ID" val="8f394858-69d6-47a0-8811-eb75aa2db71c"/>
  <p:tag name="SLIDO_EVENT_UUID" val="b9a621fa-ab90-45c9-bd8a-e390c380ffdc"/>
  <p:tag name="SLIDO_EVENT_SECTION_UUID" val="2e70ad37-0515-4e2e-9d15-c6a52036098e"/>
</p:tagLst>
</file>

<file path=ppt/tags/tag2.xml><?xml version="1.0" encoding="utf-8"?>
<p:tagLst xmlns:a="http://schemas.openxmlformats.org/drawingml/2006/main" xmlns:r="http://schemas.openxmlformats.org/officeDocument/2006/relationships" xmlns:p="http://schemas.openxmlformats.org/presentationml/2006/main">
  <p:tag name="TIMING" val="|18.8|27|20.5"/>
</p:tagLst>
</file>

<file path=ppt/tags/tag3.xml><?xml version="1.0" encoding="utf-8"?>
<p:tagLst xmlns:a="http://schemas.openxmlformats.org/drawingml/2006/main" xmlns:r="http://schemas.openxmlformats.org/officeDocument/2006/relationships" xmlns:p="http://schemas.openxmlformats.org/presentationml/2006/main">
  <p:tag name="TIMING" val="|2.5|9.6"/>
</p:tagLst>
</file>

<file path=ppt/theme/theme1.xml><?xml version="1.0" encoding="utf-8"?>
<a:theme xmlns:a="http://schemas.openxmlformats.org/drawingml/2006/main" name="1_Office Theme">
  <a:themeElements>
    <a:clrScheme name="Custom 12">
      <a:dk1>
        <a:srgbClr val="565456"/>
      </a:dk1>
      <a:lt1>
        <a:sysClr val="window" lastClr="FFFFFF"/>
      </a:lt1>
      <a:dk2>
        <a:srgbClr val="1B4C87"/>
      </a:dk2>
      <a:lt2>
        <a:srgbClr val="009FE2"/>
      </a:lt2>
      <a:accent1>
        <a:srgbClr val="00704A"/>
      </a:accent1>
      <a:accent2>
        <a:srgbClr val="F8971D"/>
      </a:accent2>
      <a:accent3>
        <a:srgbClr val="C6006F"/>
      </a:accent3>
      <a:accent4>
        <a:srgbClr val="78278B"/>
      </a:accent4>
      <a:accent5>
        <a:srgbClr val="B30838"/>
      </a:accent5>
      <a:accent6>
        <a:srgbClr val="7AC143"/>
      </a:accent6>
      <a:hlink>
        <a:srgbClr val="009FE2"/>
      </a:hlink>
      <a:folHlink>
        <a:srgbClr val="1B4C8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Branding Presentation for Board" id="{F68CDD88-C11B-48F8-9772-B8AAA3601428}" vid="{9EFEADEC-4BA7-42F5-B618-FB32723B77FD}"/>
    </a:ext>
  </a:extLst>
</a:theme>
</file>

<file path=ppt/theme/theme2.xml><?xml version="1.0" encoding="utf-8"?>
<a:theme xmlns:a="http://schemas.openxmlformats.org/drawingml/2006/main" name="2_Office Theme">
  <a:themeElements>
    <a:clrScheme name="Custom 12">
      <a:dk1>
        <a:srgbClr val="565456"/>
      </a:dk1>
      <a:lt1>
        <a:sysClr val="window" lastClr="FFFFFF"/>
      </a:lt1>
      <a:dk2>
        <a:srgbClr val="1B4C87"/>
      </a:dk2>
      <a:lt2>
        <a:srgbClr val="009FE2"/>
      </a:lt2>
      <a:accent1>
        <a:srgbClr val="00704A"/>
      </a:accent1>
      <a:accent2>
        <a:srgbClr val="F8971D"/>
      </a:accent2>
      <a:accent3>
        <a:srgbClr val="C6006F"/>
      </a:accent3>
      <a:accent4>
        <a:srgbClr val="78278B"/>
      </a:accent4>
      <a:accent5>
        <a:srgbClr val="B30838"/>
      </a:accent5>
      <a:accent6>
        <a:srgbClr val="7AC143"/>
      </a:accent6>
      <a:hlink>
        <a:srgbClr val="009FE2"/>
      </a:hlink>
      <a:folHlink>
        <a:srgbClr val="1B4C8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Branding Presentation for Board" id="{F68CDD88-C11B-48F8-9772-B8AAA3601428}" vid="{9EFEADEC-4BA7-42F5-B618-FB32723B77FD}"/>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4_Office Theme">
  <a:themeElements>
    <a:clrScheme name="Custom 12">
      <a:dk1>
        <a:srgbClr val="565456"/>
      </a:dk1>
      <a:lt1>
        <a:sysClr val="window" lastClr="FFFFFF"/>
      </a:lt1>
      <a:dk2>
        <a:srgbClr val="1B4C87"/>
      </a:dk2>
      <a:lt2>
        <a:srgbClr val="009FE2"/>
      </a:lt2>
      <a:accent1>
        <a:srgbClr val="00704A"/>
      </a:accent1>
      <a:accent2>
        <a:srgbClr val="F8971D"/>
      </a:accent2>
      <a:accent3>
        <a:srgbClr val="C6006F"/>
      </a:accent3>
      <a:accent4>
        <a:srgbClr val="78278B"/>
      </a:accent4>
      <a:accent5>
        <a:srgbClr val="B30838"/>
      </a:accent5>
      <a:accent6>
        <a:srgbClr val="7AC143"/>
      </a:accent6>
      <a:hlink>
        <a:srgbClr val="009FE2"/>
      </a:hlink>
      <a:folHlink>
        <a:srgbClr val="1B4C8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Branding Presentation for Board" id="{F68CDD88-C11B-48F8-9772-B8AAA3601428}" vid="{9EFEADEC-4BA7-42F5-B618-FB32723B77FD}"/>
    </a:ext>
  </a:extLst>
</a:theme>
</file>

<file path=ppt/theme/theme6.xml><?xml version="1.0" encoding="utf-8"?>
<a:theme xmlns:a="http://schemas.openxmlformats.org/drawingml/2006/main" name="5_Office Theme">
  <a:themeElements>
    <a:clrScheme name="Custom 12">
      <a:dk1>
        <a:srgbClr val="565456"/>
      </a:dk1>
      <a:lt1>
        <a:sysClr val="window" lastClr="FFFFFF"/>
      </a:lt1>
      <a:dk2>
        <a:srgbClr val="1B4C87"/>
      </a:dk2>
      <a:lt2>
        <a:srgbClr val="009FE2"/>
      </a:lt2>
      <a:accent1>
        <a:srgbClr val="00704A"/>
      </a:accent1>
      <a:accent2>
        <a:srgbClr val="F8971D"/>
      </a:accent2>
      <a:accent3>
        <a:srgbClr val="C6006F"/>
      </a:accent3>
      <a:accent4>
        <a:srgbClr val="78278B"/>
      </a:accent4>
      <a:accent5>
        <a:srgbClr val="B30838"/>
      </a:accent5>
      <a:accent6>
        <a:srgbClr val="7AC143"/>
      </a:accent6>
      <a:hlink>
        <a:srgbClr val="009FE2"/>
      </a:hlink>
      <a:folHlink>
        <a:srgbClr val="1B4C8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Branding Presentation for Board" id="{F68CDD88-C11B-48F8-9772-B8AAA3601428}" vid="{9EFEADEC-4BA7-42F5-B618-FB32723B77FD}"/>
    </a:ext>
  </a:extLst>
</a:theme>
</file>

<file path=ppt/theme/theme7.xml><?xml version="1.0" encoding="utf-8"?>
<a:theme xmlns:a="http://schemas.openxmlformats.org/drawingml/2006/main" name="17_Office Theme">
  <a:themeElements>
    <a:clrScheme name="Custom 12">
      <a:dk1>
        <a:srgbClr val="565456"/>
      </a:dk1>
      <a:lt1>
        <a:sysClr val="window" lastClr="FFFFFF"/>
      </a:lt1>
      <a:dk2>
        <a:srgbClr val="1B4C87"/>
      </a:dk2>
      <a:lt2>
        <a:srgbClr val="009FE2"/>
      </a:lt2>
      <a:accent1>
        <a:srgbClr val="00704A"/>
      </a:accent1>
      <a:accent2>
        <a:srgbClr val="F8971D"/>
      </a:accent2>
      <a:accent3>
        <a:srgbClr val="C6006F"/>
      </a:accent3>
      <a:accent4>
        <a:srgbClr val="78278B"/>
      </a:accent4>
      <a:accent5>
        <a:srgbClr val="B30838"/>
      </a:accent5>
      <a:accent6>
        <a:srgbClr val="7AC143"/>
      </a:accent6>
      <a:hlink>
        <a:srgbClr val="009FE2"/>
      </a:hlink>
      <a:folHlink>
        <a:srgbClr val="1B4C87"/>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Branding Presentation for Board" id="{F68CDD88-C11B-48F8-9772-B8AAA3601428}" vid="{9EFEADEC-4BA7-42F5-B618-FB32723B77FD}"/>
    </a:ext>
  </a:extLst>
</a:theme>
</file>

<file path=ppt/theme/theme8.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8094BB3C5DD3B841A75AEB8AB882B0D8" ma:contentTypeVersion="3" ma:contentTypeDescription="Create a new document." ma:contentTypeScope="" ma:versionID="66ed90130aa5cec230d3d8e1ed9dd63c">
  <xsd:schema xmlns:xsd="http://www.w3.org/2001/XMLSchema" xmlns:xs="http://www.w3.org/2001/XMLSchema" xmlns:p="http://schemas.microsoft.com/office/2006/metadata/properties" xmlns:ns2="bca8135f-2c2f-49f6-895c-38a63af7e410" targetNamespace="http://schemas.microsoft.com/office/2006/metadata/properties" ma:root="true" ma:fieldsID="993ce397ab13c4d2b4649574b42ff4e0" ns2:_="">
    <xsd:import namespace="bca8135f-2c2f-49f6-895c-38a63af7e410"/>
    <xsd:element name="properties">
      <xsd:complexType>
        <xsd:sequence>
          <xsd:element name="documentManagement">
            <xsd:complexType>
              <xsd:all>
                <xsd:element ref="ns2:MediaServiceMetadata" minOccurs="0"/>
                <xsd:element ref="ns2:MediaServiceFastMetadata"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bca8135f-2c2f-49f6-895c-38a63af7e41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BAFEE1AE-4128-496B-ACCD-A73763ACAD32}">
  <ds:schemaRefs>
    <ds:schemaRef ds:uri="http://schemas.microsoft.com/sharepoint/v3/contenttype/forms"/>
  </ds:schemaRefs>
</ds:datastoreItem>
</file>

<file path=customXml/itemProps2.xml><?xml version="1.0" encoding="utf-8"?>
<ds:datastoreItem xmlns:ds="http://schemas.openxmlformats.org/officeDocument/2006/customXml" ds:itemID="{57A0F4F8-877F-468A-B438-39BC22953EED}">
  <ds:schemaRefs>
    <ds:schemaRef ds:uri="bca8135f-2c2f-49f6-895c-38a63af7e41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customXml/itemProps3.xml><?xml version="1.0" encoding="utf-8"?>
<ds:datastoreItem xmlns:ds="http://schemas.openxmlformats.org/officeDocument/2006/customXml" ds:itemID="{607FCB93-7797-4234-8677-9CD568EECFE0}">
  <ds:schemaRefs>
    <ds:schemaRef ds:uri="bca8135f-2c2f-49f6-895c-38a63af7e41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emplate>who we are what we do</Template>
  <TotalTime>4</TotalTime>
  <Words>2553</Words>
  <Application>Microsoft Office PowerPoint</Application>
  <PresentationFormat>On-screen Show (16:9)</PresentationFormat>
  <Paragraphs>423</Paragraphs>
  <Slides>66</Slides>
  <Notes>47</Notes>
  <HiddenSlides>0</HiddenSlides>
  <MMClips>1</MMClips>
  <ScaleCrop>false</ScaleCrop>
  <HeadingPairs>
    <vt:vector size="6" baseType="variant">
      <vt:variant>
        <vt:lpstr>Fonts Used</vt:lpstr>
      </vt:variant>
      <vt:variant>
        <vt:i4>8</vt:i4>
      </vt:variant>
      <vt:variant>
        <vt:lpstr>Theme</vt:lpstr>
      </vt:variant>
      <vt:variant>
        <vt:i4>7</vt:i4>
      </vt:variant>
      <vt:variant>
        <vt:lpstr>Slide Titles</vt:lpstr>
      </vt:variant>
      <vt:variant>
        <vt:i4>66</vt:i4>
      </vt:variant>
    </vt:vector>
  </HeadingPairs>
  <TitlesOfParts>
    <vt:vector size="81" baseType="lpstr">
      <vt:lpstr>Aptos</vt:lpstr>
      <vt:lpstr>Arial</vt:lpstr>
      <vt:lpstr>Calibri</vt:lpstr>
      <vt:lpstr>Calibri Light</vt:lpstr>
      <vt:lpstr>Canva Sans</vt:lpstr>
      <vt:lpstr>Inter</vt:lpstr>
      <vt:lpstr>Times New Roman</vt:lpstr>
      <vt:lpstr>Wingdings</vt:lpstr>
      <vt:lpstr>1_Office Theme</vt:lpstr>
      <vt:lpstr>2_Office Theme</vt:lpstr>
      <vt:lpstr>Office Theme</vt:lpstr>
      <vt:lpstr>3_Office Theme</vt:lpstr>
      <vt:lpstr>4_Office Theme</vt:lpstr>
      <vt:lpstr>5_Office Theme</vt:lpstr>
      <vt:lpstr>17_Office Theme</vt:lpstr>
      <vt:lpstr>Improving person led care for older adults living with frailty</vt:lpstr>
      <vt:lpstr>Introductions</vt:lpstr>
      <vt:lpstr>Session outcomes</vt:lpstr>
      <vt:lpstr>Agenda</vt:lpstr>
      <vt:lpstr>Check in questions</vt:lpstr>
      <vt:lpstr>PowerPoint Presentation</vt:lpstr>
      <vt:lpstr>PowerPoint Presentation</vt:lpstr>
      <vt:lpstr>Leading quality health and care </vt:lpstr>
      <vt:lpstr>Scotland’s population is projected to age</vt:lpstr>
      <vt:lpstr>Focus on Frailty: policy context</vt:lpstr>
      <vt:lpstr>Further together</vt:lpstr>
      <vt:lpstr>Focus on Frailty: quality management system</vt:lpstr>
      <vt:lpstr>Focus on Frailty: 90 day learning cycle</vt:lpstr>
      <vt:lpstr>Focus on Frailty: aim</vt:lpstr>
      <vt:lpstr>Focus on Frailty: demonstrating impact</vt:lpstr>
      <vt:lpstr>Focus on Frailty 2025 and beyond</vt:lpstr>
      <vt:lpstr>Focus on Frailty: participating teams</vt:lpstr>
      <vt:lpstr>Focus on Frailty: resources to support improvement</vt:lpstr>
      <vt:lpstr>Focus on Frailty: resources to support improvement</vt:lpstr>
      <vt:lpstr>Focus on Frailty: learning system</vt:lpstr>
      <vt:lpstr>Focus on Frailty: quality management system</vt:lpstr>
      <vt:lpstr>Introductions</vt:lpstr>
      <vt:lpstr>PowerPoint Presentation</vt:lpstr>
      <vt:lpstr>Setting the scene </vt:lpstr>
      <vt:lpstr>Principles</vt:lpstr>
      <vt:lpstr>Standards</vt:lpstr>
      <vt:lpstr>Three key points </vt:lpstr>
      <vt:lpstr>Format of standards</vt:lpstr>
      <vt:lpstr>11 standards </vt:lpstr>
      <vt:lpstr>Opportunities for ageing and frailty services in Scotland</vt:lpstr>
      <vt:lpstr>Impact of ageing and frailty standards in Scotland  </vt:lpstr>
      <vt:lpstr>Impact of ageing and frailty standards in Scotland</vt:lpstr>
      <vt:lpstr>Introductions</vt:lpstr>
      <vt:lpstr>PowerPoint Presentation</vt:lpstr>
      <vt:lpstr>PowerPoint Presentation</vt:lpstr>
      <vt:lpstr>Insert slido poll</vt:lpstr>
      <vt:lpstr>PowerPoint Presentation</vt:lpstr>
      <vt:lpstr>PowerPoint Presentation</vt:lpstr>
      <vt:lpstr>PowerPoint Presentation</vt:lpstr>
      <vt:lpstr>PowerPoint Presentation</vt:lpstr>
      <vt:lpstr>Whole Person, Whole System</vt:lpstr>
      <vt:lpstr>PowerPoint Presentation</vt:lpstr>
      <vt:lpstr>PowerPoint Presentation</vt:lpstr>
      <vt:lpstr>Introductions</vt:lpstr>
      <vt:lpstr>PowerPoint Presentation</vt:lpstr>
      <vt:lpstr>Developing a front door frailty service</vt:lpstr>
      <vt:lpstr>Rapid and reliable frailty identification </vt:lpstr>
      <vt:lpstr>Rapid and reliable frailty identification </vt:lpstr>
      <vt:lpstr>Rapid and reliable frailty identification </vt:lpstr>
      <vt:lpstr>Rapid and reliable frailty identification </vt:lpstr>
      <vt:lpstr>Rapid and reliable frailty identification </vt:lpstr>
      <vt:lpstr>Initiation of CGA – specialist team and area</vt:lpstr>
      <vt:lpstr>Initiation of CGA – specialist team and area</vt:lpstr>
      <vt:lpstr>Care coordination and proactive discharge </vt:lpstr>
      <vt:lpstr>Care coordination and proactive discharge </vt:lpstr>
      <vt:lpstr>More time at home - ARC early supported discharge rapid access follow up</vt:lpstr>
      <vt:lpstr>Developing a front door frailty service</vt:lpstr>
      <vt:lpstr>Measurement and outcomes</vt:lpstr>
      <vt:lpstr>Measurement and outcomes</vt:lpstr>
      <vt:lpstr>Measurement and outcomes</vt:lpstr>
      <vt:lpstr>Patient stories</vt:lpstr>
      <vt:lpstr>Reflections</vt:lpstr>
      <vt:lpstr>Q&amp;A</vt:lpstr>
      <vt:lpstr>Summary</vt:lpstr>
      <vt:lpstr>Links to resources</vt:lpstr>
      <vt:lpstr>Keep in touch</vt:lpstr>
    </vt:vector>
  </TitlesOfParts>
  <Company>HIS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Who we are, what we do</dc:title>
  <dc:creator>Kenneth Miller</dc:creator>
  <cp:lastModifiedBy>Liam Baillie</cp:lastModifiedBy>
  <cp:revision>45</cp:revision>
  <cp:lastPrinted>2017-09-06T13:57:19Z</cp:lastPrinted>
  <dcterms:created xsi:type="dcterms:W3CDTF">2017-08-22T14:27:19Z</dcterms:created>
  <dcterms:modified xsi:type="dcterms:W3CDTF">2025-06-04T12:25:08Z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0x0101008094BB3C5DD3B841A75AEB8AB882B0D8</vt:lpwstr>
  </property>
  <property fmtid="{D5CDD505-2E9C-101B-9397-08002B2CF9AE}" pid="3" name="Departments">
    <vt:lpwstr/>
  </property>
  <property fmtid="{D5CDD505-2E9C-101B-9397-08002B2CF9AE}" pid="4" name="MediaServiceImageTags">
    <vt:lpwstr/>
  </property>
</Properties>
</file>