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3.xml" ContentType="application/vnd.openxmlformats-officedocument.theme+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4.xml" ContentType="application/vnd.openxmlformats-officedocument.theme+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5.xml" ContentType="application/vnd.openxmlformats-officedocument.theme+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6.xml" ContentType="application/vnd.openxmlformats-officedocument.theme+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theme/theme7.xml" ContentType="application/vnd.openxmlformats-officedocument.theme+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theme/theme8.xml" ContentType="application/vnd.openxmlformats-officedocument.theme+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comments/modernComment_7FFE5724_4CDEDE57.xml" ContentType="application/vnd.ms-powerpoint.comments+xml"/>
  <Override PartName="/ppt/notesSlides/notesSlide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2"/>
    <p:sldMasterId id="2147483651" r:id="rId3"/>
    <p:sldMasterId id="2147483681" r:id="rId4"/>
    <p:sldMasterId id="2147483712" r:id="rId5"/>
    <p:sldMasterId id="2147483725" r:id="rId6"/>
    <p:sldMasterId id="2147483730" r:id="rId7"/>
    <p:sldMasterId id="2147483738" r:id="rId8"/>
    <p:sldMasterId id="2147483753" r:id="rId9"/>
    <p:sldMasterId id="2147483791" r:id="rId10"/>
  </p:sldMasterIdLst>
  <p:notesMasterIdLst>
    <p:notesMasterId r:id="rId27"/>
  </p:notesMasterIdLst>
  <p:sldIdLst>
    <p:sldId id="258" r:id="rId11"/>
    <p:sldId id="256" r:id="rId12"/>
    <p:sldId id="2147374895" r:id="rId13"/>
    <p:sldId id="2147374893" r:id="rId14"/>
    <p:sldId id="2134806174" r:id="rId15"/>
    <p:sldId id="2147374892" r:id="rId16"/>
    <p:sldId id="2147374902" r:id="rId17"/>
    <p:sldId id="809" r:id="rId18"/>
    <p:sldId id="2147374884" r:id="rId19"/>
    <p:sldId id="2147374891" r:id="rId20"/>
    <p:sldId id="2147374898" r:id="rId21"/>
    <p:sldId id="2147374900" r:id="rId22"/>
    <p:sldId id="2147374897" r:id="rId23"/>
    <p:sldId id="12998" r:id="rId24"/>
    <p:sldId id="2147374899" r:id="rId25"/>
    <p:sldId id="2147374903"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E79F689-A368-CE99-5D7E-51AC6A38AAF3}" name="Karleen Jackson" initials="KJ" userId="S::karleen.jackson2@phs.scot::84c3e9d8-52d2-454a-a333-b2cbecb2d311" providerId="AD"/>
  <p188:author id="{94F0D7BE-4787-7B06-516E-C7EDB3449B72}" name="Mark McAllister" initials="MM" userId="S::Mark.Mcallister2@phs.scot::95c3031c-bf77-4bca-9583-a1643a01cfaf"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BC47FA0-8DE9-F246-C0FD-67C361CA347C}" v="34" dt="2025-06-05T12:37:26.142"/>
    <p1510:client id="{D5F90B1B-0E51-4E9F-B2C6-39FE6F7622A5}" v="9" dt="2025-06-05T14:36:08.622"/>
    <p1510:client id="{ED20A8A2-66CE-471B-A8A2-CAA2BA2C6294}" v="98" dt="2025-06-05T13:49:35.44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6659" autoAdjust="0"/>
  </p:normalViewPr>
  <p:slideViewPr>
    <p:cSldViewPr snapToGrid="0">
      <p:cViewPr varScale="1">
        <p:scale>
          <a:sx n="74" d="100"/>
          <a:sy n="74" d="100"/>
        </p:scale>
        <p:origin x="1013" y="6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 Type="http://schemas.openxmlformats.org/officeDocument/2006/relationships/slideMaster" Target="slideMasters/slideMaster2.xml"/><Relationship Id="rId21" Type="http://schemas.openxmlformats.org/officeDocument/2006/relationships/slide" Target="slides/slide11.xml"/><Relationship Id="rId7" Type="http://schemas.openxmlformats.org/officeDocument/2006/relationships/slideMaster" Target="slideMasters/slideMaster6.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microsoft.com/office/2018/10/relationships/authors" Target="authors.xml"/><Relationship Id="rId2" Type="http://schemas.openxmlformats.org/officeDocument/2006/relationships/slideMaster" Target="slideMasters/slideMaster1.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5.xml"/><Relationship Id="rId11" Type="http://schemas.openxmlformats.org/officeDocument/2006/relationships/slide" Target="slides/slide1.xml"/><Relationship Id="rId24" Type="http://schemas.openxmlformats.org/officeDocument/2006/relationships/slide" Target="slides/slide14.xml"/><Relationship Id="rId32" Type="http://schemas.microsoft.com/office/2015/10/relationships/revisionInfo" Target="revisionInfo.xml"/><Relationship Id="rId5" Type="http://schemas.openxmlformats.org/officeDocument/2006/relationships/slideMaster" Target="slideMasters/slideMaster4.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presProps" Target="presProps.xml"/><Relationship Id="rId10" Type="http://schemas.openxmlformats.org/officeDocument/2006/relationships/slideMaster" Target="slideMasters/slideMaster9.xml"/><Relationship Id="rId19" Type="http://schemas.openxmlformats.org/officeDocument/2006/relationships/slide" Target="slides/slide9.xml"/><Relationship Id="rId31" Type="http://schemas.openxmlformats.org/officeDocument/2006/relationships/tableStyles" Target="tableStyles.xml"/><Relationship Id="rId4" Type="http://schemas.openxmlformats.org/officeDocument/2006/relationships/slideMaster" Target="slideMasters/slideMaster3.xml"/><Relationship Id="rId9" Type="http://schemas.openxmlformats.org/officeDocument/2006/relationships/slideMaster" Target="slideMasters/slideMaster8.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notesMaster" Target="notesMasters/notesMaster1.xml"/><Relationship Id="rId30" Type="http://schemas.openxmlformats.org/officeDocument/2006/relationships/theme" Target="theme/theme1.xml"/><Relationship Id="rId8" Type="http://schemas.openxmlformats.org/officeDocument/2006/relationships/slideMaster" Target="slideMasters/slideMaster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dPt>
            <c:idx val="0"/>
            <c:bubble3D val="0"/>
            <c:spPr>
              <a:solidFill>
                <a:schemeClr val="accent1"/>
              </a:solidFill>
              <a:ln w="19050">
                <a:noFill/>
              </a:ln>
              <a:effectLst/>
            </c:spPr>
            <c:extLst>
              <c:ext xmlns:c16="http://schemas.microsoft.com/office/drawing/2014/chart" uri="{C3380CC4-5D6E-409C-BE32-E72D297353CC}">
                <c16:uniqueId val="{00000001-E64F-4F5B-9427-D8A4FDF68F47}"/>
              </c:ext>
            </c:extLst>
          </c:dPt>
          <c:dPt>
            <c:idx val="1"/>
            <c:bubble3D val="0"/>
            <c:spPr>
              <a:noFill/>
              <a:ln w="19050">
                <a:noFill/>
              </a:ln>
              <a:effectLst/>
            </c:spPr>
            <c:extLst>
              <c:ext xmlns:c16="http://schemas.microsoft.com/office/drawing/2014/chart" uri="{C3380CC4-5D6E-409C-BE32-E72D297353CC}">
                <c16:uniqueId val="{00000003-E64F-4F5B-9427-D8A4FDF68F47}"/>
              </c:ext>
            </c:extLst>
          </c:dPt>
          <c:cat>
            <c:strRef>
              <c:f>Sheet1!$A$2:$A$3</c:f>
              <c:strCache>
                <c:ptCount val="2"/>
                <c:pt idx="0">
                  <c:v>1st Qtr</c:v>
                </c:pt>
                <c:pt idx="1">
                  <c:v>2nd Qtr</c:v>
                </c:pt>
              </c:strCache>
            </c:strRef>
          </c:cat>
          <c:val>
            <c:numRef>
              <c:f>Sheet1!$B$2:$B$3</c:f>
              <c:numCache>
                <c:formatCode>General</c:formatCode>
                <c:ptCount val="2"/>
                <c:pt idx="0">
                  <c:v>85</c:v>
                </c:pt>
                <c:pt idx="1">
                  <c:v>15</c:v>
                </c:pt>
              </c:numCache>
            </c:numRef>
          </c:val>
          <c:extLst>
            <c:ext xmlns:c16="http://schemas.microsoft.com/office/drawing/2014/chart" uri="{C3380CC4-5D6E-409C-BE32-E72D297353CC}">
              <c16:uniqueId val="{00000004-E64F-4F5B-9427-D8A4FDF68F47}"/>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dPt>
            <c:idx val="0"/>
            <c:bubble3D val="0"/>
            <c:spPr>
              <a:solidFill>
                <a:schemeClr val="accent1"/>
              </a:solidFill>
              <a:ln w="19050">
                <a:noFill/>
              </a:ln>
              <a:effectLst/>
            </c:spPr>
            <c:extLst>
              <c:ext xmlns:c16="http://schemas.microsoft.com/office/drawing/2014/chart" uri="{C3380CC4-5D6E-409C-BE32-E72D297353CC}">
                <c16:uniqueId val="{00000001-6529-4DE0-8705-B15271CEE790}"/>
              </c:ext>
            </c:extLst>
          </c:dPt>
          <c:dPt>
            <c:idx val="1"/>
            <c:bubble3D val="0"/>
            <c:spPr>
              <a:noFill/>
              <a:ln w="19050">
                <a:noFill/>
              </a:ln>
              <a:effectLst/>
            </c:spPr>
            <c:extLst>
              <c:ext xmlns:c16="http://schemas.microsoft.com/office/drawing/2014/chart" uri="{C3380CC4-5D6E-409C-BE32-E72D297353CC}">
                <c16:uniqueId val="{00000003-6529-4DE0-8705-B15271CEE790}"/>
              </c:ext>
            </c:extLst>
          </c:dPt>
          <c:cat>
            <c:strRef>
              <c:f>Sheet1!$A$2:$A$3</c:f>
              <c:strCache>
                <c:ptCount val="2"/>
                <c:pt idx="0">
                  <c:v>1st Qtr</c:v>
                </c:pt>
                <c:pt idx="1">
                  <c:v>2nd Qtr</c:v>
                </c:pt>
              </c:strCache>
            </c:strRef>
          </c:cat>
          <c:val>
            <c:numRef>
              <c:f>Sheet1!$B$2:$B$3</c:f>
              <c:numCache>
                <c:formatCode>General</c:formatCode>
                <c:ptCount val="2"/>
                <c:pt idx="0">
                  <c:v>75</c:v>
                </c:pt>
                <c:pt idx="1">
                  <c:v>25</c:v>
                </c:pt>
              </c:numCache>
            </c:numRef>
          </c:val>
          <c:extLst>
            <c:ext xmlns:c16="http://schemas.microsoft.com/office/drawing/2014/chart" uri="{C3380CC4-5D6E-409C-BE32-E72D297353CC}">
              <c16:uniqueId val="{00000004-6529-4DE0-8705-B15271CEE790}"/>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dPt>
            <c:idx val="0"/>
            <c:bubble3D val="0"/>
            <c:spPr>
              <a:solidFill>
                <a:schemeClr val="accent1"/>
              </a:solidFill>
              <a:ln w="19050">
                <a:noFill/>
              </a:ln>
              <a:effectLst/>
            </c:spPr>
            <c:extLst>
              <c:ext xmlns:c16="http://schemas.microsoft.com/office/drawing/2014/chart" uri="{C3380CC4-5D6E-409C-BE32-E72D297353CC}">
                <c16:uniqueId val="{00000001-E1F9-4189-9F34-A87DA78F53AE}"/>
              </c:ext>
            </c:extLst>
          </c:dPt>
          <c:dPt>
            <c:idx val="1"/>
            <c:bubble3D val="0"/>
            <c:spPr>
              <a:noFill/>
              <a:ln w="19050">
                <a:noFill/>
              </a:ln>
              <a:effectLst/>
            </c:spPr>
            <c:extLst>
              <c:ext xmlns:c16="http://schemas.microsoft.com/office/drawing/2014/chart" uri="{C3380CC4-5D6E-409C-BE32-E72D297353CC}">
                <c16:uniqueId val="{00000003-E1F9-4189-9F34-A87DA78F53AE}"/>
              </c:ext>
            </c:extLst>
          </c:dPt>
          <c:cat>
            <c:strRef>
              <c:f>Sheet1!$A$2:$A$3</c:f>
              <c:strCache>
                <c:ptCount val="2"/>
                <c:pt idx="0">
                  <c:v>1st Qtr</c:v>
                </c:pt>
                <c:pt idx="1">
                  <c:v>2nd Qtr</c:v>
                </c:pt>
              </c:strCache>
            </c:strRef>
          </c:cat>
          <c:val>
            <c:numRef>
              <c:f>Sheet1!$B$2:$B$3</c:f>
              <c:numCache>
                <c:formatCode>General</c:formatCode>
                <c:ptCount val="2"/>
                <c:pt idx="0">
                  <c:v>72</c:v>
                </c:pt>
                <c:pt idx="1">
                  <c:v>28</c:v>
                </c:pt>
              </c:numCache>
            </c:numRef>
          </c:val>
          <c:extLst>
            <c:ext xmlns:c16="http://schemas.microsoft.com/office/drawing/2014/chart" uri="{C3380CC4-5D6E-409C-BE32-E72D297353CC}">
              <c16:uniqueId val="{00000004-E1F9-4189-9F34-A87DA78F53AE}"/>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dPt>
            <c:idx val="0"/>
            <c:bubble3D val="0"/>
            <c:spPr>
              <a:solidFill>
                <a:schemeClr val="accent1"/>
              </a:solidFill>
              <a:ln w="19050">
                <a:noFill/>
              </a:ln>
              <a:effectLst/>
            </c:spPr>
            <c:extLst>
              <c:ext xmlns:c16="http://schemas.microsoft.com/office/drawing/2014/chart" uri="{C3380CC4-5D6E-409C-BE32-E72D297353CC}">
                <c16:uniqueId val="{00000001-77C3-4784-AB2A-304B387C2E95}"/>
              </c:ext>
            </c:extLst>
          </c:dPt>
          <c:dPt>
            <c:idx val="1"/>
            <c:bubble3D val="0"/>
            <c:spPr>
              <a:noFill/>
              <a:ln w="19050">
                <a:noFill/>
              </a:ln>
              <a:effectLst/>
            </c:spPr>
            <c:extLst>
              <c:ext xmlns:c16="http://schemas.microsoft.com/office/drawing/2014/chart" uri="{C3380CC4-5D6E-409C-BE32-E72D297353CC}">
                <c16:uniqueId val="{00000003-77C3-4784-AB2A-304B387C2E95}"/>
              </c:ext>
            </c:extLst>
          </c:dPt>
          <c:cat>
            <c:strRef>
              <c:f>Sheet1!$A$2:$A$3</c:f>
              <c:strCache>
                <c:ptCount val="2"/>
                <c:pt idx="0">
                  <c:v>1st Qtr</c:v>
                </c:pt>
                <c:pt idx="1">
                  <c:v>2nd Qtr</c:v>
                </c:pt>
              </c:strCache>
            </c:strRef>
          </c:cat>
          <c:val>
            <c:numRef>
              <c:f>Sheet1!$B$2:$B$3</c:f>
              <c:numCache>
                <c:formatCode>General</c:formatCode>
                <c:ptCount val="2"/>
                <c:pt idx="0">
                  <c:v>62</c:v>
                </c:pt>
                <c:pt idx="1">
                  <c:v>38</c:v>
                </c:pt>
              </c:numCache>
            </c:numRef>
          </c:val>
          <c:extLst>
            <c:ext xmlns:c16="http://schemas.microsoft.com/office/drawing/2014/chart" uri="{C3380CC4-5D6E-409C-BE32-E72D297353CC}">
              <c16:uniqueId val="{00000004-77C3-4784-AB2A-304B387C2E95}"/>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Sales</c:v>
                </c:pt>
              </c:strCache>
            </c:strRef>
          </c:tx>
          <c:dPt>
            <c:idx val="0"/>
            <c:bubble3D val="0"/>
            <c:spPr>
              <a:solidFill>
                <a:schemeClr val="accent1"/>
              </a:solidFill>
              <a:ln w="19050">
                <a:noFill/>
              </a:ln>
              <a:effectLst/>
            </c:spPr>
            <c:extLst>
              <c:ext xmlns:c16="http://schemas.microsoft.com/office/drawing/2014/chart" uri="{C3380CC4-5D6E-409C-BE32-E72D297353CC}">
                <c16:uniqueId val="{00000001-18DE-4B26-9A97-2E4090CE8AB9}"/>
              </c:ext>
            </c:extLst>
          </c:dPt>
          <c:dPt>
            <c:idx val="1"/>
            <c:bubble3D val="0"/>
            <c:spPr>
              <a:noFill/>
              <a:ln w="19050">
                <a:noFill/>
              </a:ln>
              <a:effectLst/>
            </c:spPr>
            <c:extLst>
              <c:ext xmlns:c16="http://schemas.microsoft.com/office/drawing/2014/chart" uri="{C3380CC4-5D6E-409C-BE32-E72D297353CC}">
                <c16:uniqueId val="{00000003-18DE-4B26-9A97-2E4090CE8AB9}"/>
              </c:ext>
            </c:extLst>
          </c:dPt>
          <c:cat>
            <c:strRef>
              <c:f>Sheet1!$A$2:$A$3</c:f>
              <c:strCache>
                <c:ptCount val="2"/>
                <c:pt idx="0">
                  <c:v>1st Qtr</c:v>
                </c:pt>
                <c:pt idx="1">
                  <c:v>2nd Qtr</c:v>
                </c:pt>
              </c:strCache>
            </c:strRef>
          </c:cat>
          <c:val>
            <c:numRef>
              <c:f>Sheet1!$B$2:$B$3</c:f>
              <c:numCache>
                <c:formatCode>General</c:formatCode>
                <c:ptCount val="2"/>
                <c:pt idx="0">
                  <c:v>59</c:v>
                </c:pt>
                <c:pt idx="1">
                  <c:v>41</c:v>
                </c:pt>
              </c:numCache>
            </c:numRef>
          </c:val>
          <c:extLst>
            <c:ext xmlns:c16="http://schemas.microsoft.com/office/drawing/2014/chart" uri="{C3380CC4-5D6E-409C-BE32-E72D297353CC}">
              <c16:uniqueId val="{00000004-18DE-4B26-9A97-2E4090CE8AB9}"/>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omments/modernComment_7FFE5724_4CDEDE57.xml><?xml version="1.0" encoding="utf-8"?>
<p188:cmLst xmlns:a="http://schemas.openxmlformats.org/drawingml/2006/main" xmlns:r="http://schemas.openxmlformats.org/officeDocument/2006/relationships" xmlns:p188="http://schemas.microsoft.com/office/powerpoint/2018/8/main">
  <p188:cm id="{8B7A69A4-89CB-4B16-9DC1-B00875A7DD29}" authorId="{2E79F689-A368-CE99-5D7E-51AC6A38AAF3}" created="2025-06-05T11:46:31.123">
    <pc:sldMkLst xmlns:pc="http://schemas.microsoft.com/office/powerpoint/2013/main/command">
      <pc:docMk/>
      <pc:sldMk cId="1289674327" sldId="2147374884"/>
    </pc:sldMkLst>
    <p188:txBody>
      <a:bodyPr/>
      <a:lstStyle/>
      <a:p>
        <a:r>
          <a:rPr lang="en-GB"/>
          <a:t>Option 1</a:t>
        </a:r>
      </a:p>
    </p188:txBody>
  </p188:cm>
  <p188:cm id="{47C19DC1-87F0-41B1-B7C6-62DF09D42693}" authorId="{94F0D7BE-4787-7B06-516E-C7EDB3449B72}" created="2025-06-05T14:36:08.536">
    <ac:txMkLst xmlns:ac="http://schemas.microsoft.com/office/drawing/2013/main/command">
      <pc:docMk xmlns:pc="http://schemas.microsoft.com/office/powerpoint/2013/main/command"/>
      <pc:sldMk xmlns:pc="http://schemas.microsoft.com/office/powerpoint/2013/main/command" cId="1289674327" sldId="2147374884"/>
      <ac:spMk id="14" creationId="{253CB358-4467-1286-54E7-3C2AD75F7C8A}"/>
      <ac:txMk cp="0" len="164">
        <ac:context len="165" hash="2549358654"/>
      </ac:txMk>
    </ac:txMkLst>
    <p188:pos x="5247203" y="294955"/>
    <p188:txBody>
      <a:bodyPr/>
      <a:lstStyle/>
      <a:p>
        <a:r>
          <a:rPr lang="en-GB"/>
          <a:t>[@Karleen Jackson] Scottish Government have expressed some concern about the PHF and information being shared before goes public, this included the aim, may want to check they are content</a:t>
        </a:r>
      </a:p>
    </p188:txBody>
  </p188:cm>
</p188:cmLst>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B599004-5E3D-4B84-B01F-8C3CBB57594D}" type="doc">
      <dgm:prSet loTypeId="urn:microsoft.com/office/officeart/2005/8/layout/hierarchy4" loCatId="list" qsTypeId="urn:microsoft.com/office/officeart/2005/8/quickstyle/simple1" qsCatId="simple" csTypeId="urn:microsoft.com/office/officeart/2005/8/colors/colorful5" csCatId="colorful" phldr="1"/>
      <dgm:spPr/>
      <dgm:t>
        <a:bodyPr/>
        <a:lstStyle/>
        <a:p>
          <a:endParaRPr lang="en-GB"/>
        </a:p>
      </dgm:t>
    </dgm:pt>
    <dgm:pt modelId="{A1B6AF4A-D4F1-478F-9D8E-3F0A78FF8B9C}">
      <dgm:prSet phldrT="[Text]" custT="1"/>
      <dgm:spPr/>
      <dgm:t>
        <a:bodyPr/>
        <a:lstStyle/>
        <a:p>
          <a:r>
            <a:rPr lang="en-GB" sz="2400">
              <a:latin typeface="Source Sans Pro" panose="020B0503030403020204" pitchFamily="34" charset="0"/>
              <a:ea typeface="Source Sans Pro" panose="020B0503030403020204" pitchFamily="34" charset="0"/>
            </a:rPr>
            <a:t>The Collaboration for Health Equity in Scotland (CHES)</a:t>
          </a:r>
        </a:p>
      </dgm:t>
    </dgm:pt>
    <dgm:pt modelId="{0C867F08-C668-4CFC-8680-6195BE003F2D}" type="parTrans" cxnId="{1B68F8C0-5971-4597-85D2-58D5C84A4C4B}">
      <dgm:prSet/>
      <dgm:spPr/>
      <dgm:t>
        <a:bodyPr/>
        <a:lstStyle/>
        <a:p>
          <a:endParaRPr lang="en-GB"/>
        </a:p>
      </dgm:t>
    </dgm:pt>
    <dgm:pt modelId="{D0958725-6CAF-4112-B1D1-1C9447C9E67D}" type="sibTrans" cxnId="{1B68F8C0-5971-4597-85D2-58D5C84A4C4B}">
      <dgm:prSet/>
      <dgm:spPr/>
      <dgm:t>
        <a:bodyPr/>
        <a:lstStyle/>
        <a:p>
          <a:endParaRPr lang="en-GB"/>
        </a:p>
      </dgm:t>
    </dgm:pt>
    <dgm:pt modelId="{71B21790-0C3A-4E72-9BBF-536811F1670C}" type="pres">
      <dgm:prSet presAssocID="{5B599004-5E3D-4B84-B01F-8C3CBB57594D}" presName="Name0" presStyleCnt="0">
        <dgm:presLayoutVars>
          <dgm:chPref val="1"/>
          <dgm:dir/>
          <dgm:animOne val="branch"/>
          <dgm:animLvl val="lvl"/>
          <dgm:resizeHandles/>
        </dgm:presLayoutVars>
      </dgm:prSet>
      <dgm:spPr/>
    </dgm:pt>
    <dgm:pt modelId="{0935F5F1-8B61-4E3E-A3A0-DE1DB36698AE}" type="pres">
      <dgm:prSet presAssocID="{A1B6AF4A-D4F1-478F-9D8E-3F0A78FF8B9C}" presName="vertOne" presStyleCnt="0"/>
      <dgm:spPr/>
    </dgm:pt>
    <dgm:pt modelId="{4C673EDB-C4DC-42F5-AC23-C2F1E1DFDAEC}" type="pres">
      <dgm:prSet presAssocID="{A1B6AF4A-D4F1-478F-9D8E-3F0A78FF8B9C}" presName="txOne" presStyleLbl="node0" presStyleIdx="0" presStyleCnt="1" custLinFactNeighborY="15135">
        <dgm:presLayoutVars>
          <dgm:chPref val="3"/>
        </dgm:presLayoutVars>
      </dgm:prSet>
      <dgm:spPr/>
    </dgm:pt>
    <dgm:pt modelId="{00F096A3-7FF8-4250-8249-D88DD41B034A}" type="pres">
      <dgm:prSet presAssocID="{A1B6AF4A-D4F1-478F-9D8E-3F0A78FF8B9C}" presName="horzOne" presStyleCnt="0"/>
      <dgm:spPr/>
    </dgm:pt>
  </dgm:ptLst>
  <dgm:cxnLst>
    <dgm:cxn modelId="{4ECA0C3D-0E4B-42BF-935E-5651A0C80796}" type="presOf" srcId="{5B599004-5E3D-4B84-B01F-8C3CBB57594D}" destId="{71B21790-0C3A-4E72-9BBF-536811F1670C}" srcOrd="0" destOrd="0" presId="urn:microsoft.com/office/officeart/2005/8/layout/hierarchy4"/>
    <dgm:cxn modelId="{1B68F8C0-5971-4597-85D2-58D5C84A4C4B}" srcId="{5B599004-5E3D-4B84-B01F-8C3CBB57594D}" destId="{A1B6AF4A-D4F1-478F-9D8E-3F0A78FF8B9C}" srcOrd="0" destOrd="0" parTransId="{0C867F08-C668-4CFC-8680-6195BE003F2D}" sibTransId="{D0958725-6CAF-4112-B1D1-1C9447C9E67D}"/>
    <dgm:cxn modelId="{8DDD7CEF-5485-485B-95C7-F40ADB9086C3}" type="presOf" srcId="{A1B6AF4A-D4F1-478F-9D8E-3F0A78FF8B9C}" destId="{4C673EDB-C4DC-42F5-AC23-C2F1E1DFDAEC}" srcOrd="0" destOrd="0" presId="urn:microsoft.com/office/officeart/2005/8/layout/hierarchy4"/>
    <dgm:cxn modelId="{5B1A6A8D-755F-4068-B337-1E027D22E72F}" type="presParOf" srcId="{71B21790-0C3A-4E72-9BBF-536811F1670C}" destId="{0935F5F1-8B61-4E3E-A3A0-DE1DB36698AE}" srcOrd="0" destOrd="0" presId="urn:microsoft.com/office/officeart/2005/8/layout/hierarchy4"/>
    <dgm:cxn modelId="{B65B2B93-6298-48F2-AE6E-B59DAB4950AD}" type="presParOf" srcId="{0935F5F1-8B61-4E3E-A3A0-DE1DB36698AE}" destId="{4C673EDB-C4DC-42F5-AC23-C2F1E1DFDAEC}" srcOrd="0" destOrd="0" presId="urn:microsoft.com/office/officeart/2005/8/layout/hierarchy4"/>
    <dgm:cxn modelId="{EFC0B67E-C6EF-471F-B8DE-635266762439}" type="presParOf" srcId="{0935F5F1-8B61-4E3E-A3A0-DE1DB36698AE}" destId="{00F096A3-7FF8-4250-8249-D88DD41B034A}" srcOrd="1" destOrd="0" presId="urn:microsoft.com/office/officeart/2005/8/layout/hierarchy4"/>
  </dgm:cxnLst>
  <dgm:bg/>
  <dgm:whole/>
  <dgm:extLst>
    <a:ext uri="http://schemas.microsoft.com/office/drawing/2008/diagram">
      <dsp:dataModelExt xmlns:dsp="http://schemas.microsoft.com/office/drawing/2008/diagram" relId="rId3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593CFDA-2305-454B-AAA5-C3D1F00DE3C8}" type="doc">
      <dgm:prSet loTypeId="urn:microsoft.com/office/officeart/2005/8/layout/hierarchy4" loCatId="relationship" qsTypeId="urn:microsoft.com/office/officeart/2005/8/quickstyle/simple1" qsCatId="simple" csTypeId="urn:microsoft.com/office/officeart/2005/8/colors/colorful2" csCatId="colorful" phldr="1"/>
      <dgm:spPr/>
      <dgm:t>
        <a:bodyPr/>
        <a:lstStyle/>
        <a:p>
          <a:endParaRPr lang="en-GB"/>
        </a:p>
      </dgm:t>
    </dgm:pt>
    <dgm:pt modelId="{CB9CAF9B-1996-4954-AFC8-5F5E5D681E85}">
      <dgm:prSet phldrT="[Text]" custT="1"/>
      <dgm:spPr/>
      <dgm:t>
        <a:bodyPr/>
        <a:lstStyle/>
        <a:p>
          <a:r>
            <a:rPr lang="en-GB" sz="2400">
              <a:latin typeface="Source Sans Pro" panose="020B0503030403020204" pitchFamily="34" charset="0"/>
              <a:ea typeface="Source Sans Pro" panose="020B0503030403020204" pitchFamily="34" charset="0"/>
            </a:rPr>
            <a:t>A two-year collaboration working to strengthen and accelerate the action already underway to:  </a:t>
          </a:r>
        </a:p>
      </dgm:t>
    </dgm:pt>
    <dgm:pt modelId="{052EE9B4-BD43-4085-9526-D99E6A065C74}" type="parTrans" cxnId="{6F46CF31-F823-4167-BA5D-C9CCD4101362}">
      <dgm:prSet/>
      <dgm:spPr/>
      <dgm:t>
        <a:bodyPr/>
        <a:lstStyle/>
        <a:p>
          <a:endParaRPr lang="en-GB"/>
        </a:p>
      </dgm:t>
    </dgm:pt>
    <dgm:pt modelId="{ACC4565A-D3B7-454E-B472-70994AB44885}" type="sibTrans" cxnId="{6F46CF31-F823-4167-BA5D-C9CCD4101362}">
      <dgm:prSet/>
      <dgm:spPr/>
      <dgm:t>
        <a:bodyPr/>
        <a:lstStyle/>
        <a:p>
          <a:endParaRPr lang="en-GB"/>
        </a:p>
      </dgm:t>
    </dgm:pt>
    <dgm:pt modelId="{6D0FC908-EC83-4BCE-9F5D-DD5DE48F46D0}">
      <dgm:prSet custT="1"/>
      <dgm:spPr/>
      <dgm:t>
        <a:bodyPr/>
        <a:lstStyle/>
        <a:p>
          <a:r>
            <a:rPr lang="en-GB" sz="2400">
              <a:latin typeface="Source Sans Pro" panose="020B0503030403020204" pitchFamily="34" charset="0"/>
              <a:ea typeface="Source Sans Pro" panose="020B0503030403020204" pitchFamily="34" charset="0"/>
            </a:rPr>
            <a:t>Improve Scotland’s health  </a:t>
          </a:r>
        </a:p>
      </dgm:t>
    </dgm:pt>
    <dgm:pt modelId="{85CA1F8C-4394-41DC-95A3-3C4375F0555E}" type="parTrans" cxnId="{89783FC1-EE52-466E-A32B-AD26D4201512}">
      <dgm:prSet/>
      <dgm:spPr/>
      <dgm:t>
        <a:bodyPr/>
        <a:lstStyle/>
        <a:p>
          <a:endParaRPr lang="en-GB"/>
        </a:p>
      </dgm:t>
    </dgm:pt>
    <dgm:pt modelId="{432E720F-A657-47CA-A8BC-CDD8727AE865}" type="sibTrans" cxnId="{89783FC1-EE52-466E-A32B-AD26D4201512}">
      <dgm:prSet/>
      <dgm:spPr/>
      <dgm:t>
        <a:bodyPr/>
        <a:lstStyle/>
        <a:p>
          <a:endParaRPr lang="en-GB"/>
        </a:p>
      </dgm:t>
    </dgm:pt>
    <dgm:pt modelId="{77241E8D-C951-4CC6-9642-7C531A04C7E3}">
      <dgm:prSet custT="1"/>
      <dgm:spPr/>
      <dgm:t>
        <a:bodyPr/>
        <a:lstStyle/>
        <a:p>
          <a:r>
            <a:rPr lang="en-GB" sz="2400">
              <a:latin typeface="Source Sans Pro" panose="020B0503030403020204" pitchFamily="34" charset="0"/>
              <a:ea typeface="Source Sans Pro" panose="020B0503030403020204" pitchFamily="34" charset="0"/>
            </a:rPr>
            <a:t>Increase wellbeing   </a:t>
          </a:r>
        </a:p>
      </dgm:t>
    </dgm:pt>
    <dgm:pt modelId="{6B0460EC-B109-4908-87E0-D680AF9400AF}" type="parTrans" cxnId="{E6DA3C3B-162D-4C55-87FC-41BEF4837885}">
      <dgm:prSet/>
      <dgm:spPr/>
      <dgm:t>
        <a:bodyPr/>
        <a:lstStyle/>
        <a:p>
          <a:endParaRPr lang="en-GB"/>
        </a:p>
      </dgm:t>
    </dgm:pt>
    <dgm:pt modelId="{C08DC169-745A-4AC8-957B-6E84E8341D5D}" type="sibTrans" cxnId="{E6DA3C3B-162D-4C55-87FC-41BEF4837885}">
      <dgm:prSet/>
      <dgm:spPr/>
      <dgm:t>
        <a:bodyPr/>
        <a:lstStyle/>
        <a:p>
          <a:endParaRPr lang="en-GB"/>
        </a:p>
      </dgm:t>
    </dgm:pt>
    <dgm:pt modelId="{C821E44F-861D-49ED-859D-83A0FAD38355}">
      <dgm:prSet custT="1"/>
      <dgm:spPr/>
      <dgm:t>
        <a:bodyPr/>
        <a:lstStyle/>
        <a:p>
          <a:r>
            <a:rPr lang="en-GB" sz="2400">
              <a:latin typeface="Source Sans Pro" panose="020B0503030403020204" pitchFamily="34" charset="0"/>
              <a:ea typeface="Source Sans Pro" panose="020B0503030403020204" pitchFamily="34" charset="0"/>
            </a:rPr>
            <a:t>Reduce health inequities  </a:t>
          </a:r>
        </a:p>
      </dgm:t>
    </dgm:pt>
    <dgm:pt modelId="{BE5780AF-BAD0-4B6C-9F58-C1EF0AC52A77}" type="parTrans" cxnId="{7AA58F0D-D537-48E9-AA3D-72607A9223A0}">
      <dgm:prSet/>
      <dgm:spPr/>
      <dgm:t>
        <a:bodyPr/>
        <a:lstStyle/>
        <a:p>
          <a:endParaRPr lang="en-GB"/>
        </a:p>
      </dgm:t>
    </dgm:pt>
    <dgm:pt modelId="{D3D0D1D9-AACB-463D-AA1B-6CDC533E3E7B}" type="sibTrans" cxnId="{7AA58F0D-D537-48E9-AA3D-72607A9223A0}">
      <dgm:prSet/>
      <dgm:spPr/>
      <dgm:t>
        <a:bodyPr/>
        <a:lstStyle/>
        <a:p>
          <a:endParaRPr lang="en-GB"/>
        </a:p>
      </dgm:t>
    </dgm:pt>
    <dgm:pt modelId="{AA38DA90-C9B6-4800-B13F-4C01604AB4B3}" type="pres">
      <dgm:prSet presAssocID="{8593CFDA-2305-454B-AAA5-C3D1F00DE3C8}" presName="Name0" presStyleCnt="0">
        <dgm:presLayoutVars>
          <dgm:chPref val="1"/>
          <dgm:dir/>
          <dgm:animOne val="branch"/>
          <dgm:animLvl val="lvl"/>
          <dgm:resizeHandles/>
        </dgm:presLayoutVars>
      </dgm:prSet>
      <dgm:spPr/>
    </dgm:pt>
    <dgm:pt modelId="{ED0E34E1-C16E-4CE2-8817-B2AE5BF0E352}" type="pres">
      <dgm:prSet presAssocID="{CB9CAF9B-1996-4954-AFC8-5F5E5D681E85}" presName="vertOne" presStyleCnt="0"/>
      <dgm:spPr/>
    </dgm:pt>
    <dgm:pt modelId="{CB26A0C4-F8A7-456B-B7F2-DE6A5F12B26F}" type="pres">
      <dgm:prSet presAssocID="{CB9CAF9B-1996-4954-AFC8-5F5E5D681E85}" presName="txOne" presStyleLbl="node0" presStyleIdx="0" presStyleCnt="1" custLinFactY="-10731" custLinFactNeighborX="-860" custLinFactNeighborY="-100000">
        <dgm:presLayoutVars>
          <dgm:chPref val="3"/>
        </dgm:presLayoutVars>
      </dgm:prSet>
      <dgm:spPr/>
    </dgm:pt>
    <dgm:pt modelId="{07237BCE-D023-47AD-8386-8279CE72DF58}" type="pres">
      <dgm:prSet presAssocID="{CB9CAF9B-1996-4954-AFC8-5F5E5D681E85}" presName="parTransOne" presStyleCnt="0"/>
      <dgm:spPr/>
    </dgm:pt>
    <dgm:pt modelId="{8F738176-3AA7-4DCA-9B87-58E7424EDED6}" type="pres">
      <dgm:prSet presAssocID="{CB9CAF9B-1996-4954-AFC8-5F5E5D681E85}" presName="horzOne" presStyleCnt="0"/>
      <dgm:spPr/>
    </dgm:pt>
    <dgm:pt modelId="{069E54DF-5242-413B-AD89-8CF26295BAB1}" type="pres">
      <dgm:prSet presAssocID="{6D0FC908-EC83-4BCE-9F5D-DD5DE48F46D0}" presName="vertTwo" presStyleCnt="0"/>
      <dgm:spPr/>
    </dgm:pt>
    <dgm:pt modelId="{E345B169-AD22-4DC0-8961-558D7BF3151D}" type="pres">
      <dgm:prSet presAssocID="{6D0FC908-EC83-4BCE-9F5D-DD5DE48F46D0}" presName="txTwo" presStyleLbl="node2" presStyleIdx="0" presStyleCnt="3">
        <dgm:presLayoutVars>
          <dgm:chPref val="3"/>
        </dgm:presLayoutVars>
      </dgm:prSet>
      <dgm:spPr/>
    </dgm:pt>
    <dgm:pt modelId="{FE1FBFBD-4896-4DA4-AA6A-0F3AC105FDB9}" type="pres">
      <dgm:prSet presAssocID="{6D0FC908-EC83-4BCE-9F5D-DD5DE48F46D0}" presName="horzTwo" presStyleCnt="0"/>
      <dgm:spPr/>
    </dgm:pt>
    <dgm:pt modelId="{959DB243-3BD6-47B6-8B95-7DDF6DB59E6D}" type="pres">
      <dgm:prSet presAssocID="{432E720F-A657-47CA-A8BC-CDD8727AE865}" presName="sibSpaceTwo" presStyleCnt="0"/>
      <dgm:spPr/>
    </dgm:pt>
    <dgm:pt modelId="{24EB9ADC-6596-4C38-812E-454FE58D6E80}" type="pres">
      <dgm:prSet presAssocID="{77241E8D-C951-4CC6-9642-7C531A04C7E3}" presName="vertTwo" presStyleCnt="0"/>
      <dgm:spPr/>
    </dgm:pt>
    <dgm:pt modelId="{CB32FFF9-4150-4B8A-BFDE-804ADB23B4F0}" type="pres">
      <dgm:prSet presAssocID="{77241E8D-C951-4CC6-9642-7C531A04C7E3}" presName="txTwo" presStyleLbl="node2" presStyleIdx="1" presStyleCnt="3">
        <dgm:presLayoutVars>
          <dgm:chPref val="3"/>
        </dgm:presLayoutVars>
      </dgm:prSet>
      <dgm:spPr/>
    </dgm:pt>
    <dgm:pt modelId="{8D377EBD-DF26-4154-8C71-333DF8A38BD6}" type="pres">
      <dgm:prSet presAssocID="{77241E8D-C951-4CC6-9642-7C531A04C7E3}" presName="horzTwo" presStyleCnt="0"/>
      <dgm:spPr/>
    </dgm:pt>
    <dgm:pt modelId="{7D8356AF-6DD1-48F1-9B15-3DCFC86E3D97}" type="pres">
      <dgm:prSet presAssocID="{C08DC169-745A-4AC8-957B-6E84E8341D5D}" presName="sibSpaceTwo" presStyleCnt="0"/>
      <dgm:spPr/>
    </dgm:pt>
    <dgm:pt modelId="{812B8B5B-16AF-43C5-A03C-BEC789C5D426}" type="pres">
      <dgm:prSet presAssocID="{C821E44F-861D-49ED-859D-83A0FAD38355}" presName="vertTwo" presStyleCnt="0"/>
      <dgm:spPr/>
    </dgm:pt>
    <dgm:pt modelId="{4C2170ED-7F27-4AD3-9623-7E24C5AD04A5}" type="pres">
      <dgm:prSet presAssocID="{C821E44F-861D-49ED-859D-83A0FAD38355}" presName="txTwo" presStyleLbl="node2" presStyleIdx="2" presStyleCnt="3">
        <dgm:presLayoutVars>
          <dgm:chPref val="3"/>
        </dgm:presLayoutVars>
      </dgm:prSet>
      <dgm:spPr/>
    </dgm:pt>
    <dgm:pt modelId="{61AE2364-C1FC-412A-8FD5-F7188A0D1435}" type="pres">
      <dgm:prSet presAssocID="{C821E44F-861D-49ED-859D-83A0FAD38355}" presName="horzTwo" presStyleCnt="0"/>
      <dgm:spPr/>
    </dgm:pt>
  </dgm:ptLst>
  <dgm:cxnLst>
    <dgm:cxn modelId="{7AA58F0D-D537-48E9-AA3D-72607A9223A0}" srcId="{CB9CAF9B-1996-4954-AFC8-5F5E5D681E85}" destId="{C821E44F-861D-49ED-859D-83A0FAD38355}" srcOrd="2" destOrd="0" parTransId="{BE5780AF-BAD0-4B6C-9F58-C1EF0AC52A77}" sibTransId="{D3D0D1D9-AACB-463D-AA1B-6CDC533E3E7B}"/>
    <dgm:cxn modelId="{30EAE91B-A05D-4B92-BDED-14A8D42E81AD}" type="presOf" srcId="{6D0FC908-EC83-4BCE-9F5D-DD5DE48F46D0}" destId="{E345B169-AD22-4DC0-8961-558D7BF3151D}" srcOrd="0" destOrd="0" presId="urn:microsoft.com/office/officeart/2005/8/layout/hierarchy4"/>
    <dgm:cxn modelId="{6F46CF31-F823-4167-BA5D-C9CCD4101362}" srcId="{8593CFDA-2305-454B-AAA5-C3D1F00DE3C8}" destId="{CB9CAF9B-1996-4954-AFC8-5F5E5D681E85}" srcOrd="0" destOrd="0" parTransId="{052EE9B4-BD43-4085-9526-D99E6A065C74}" sibTransId="{ACC4565A-D3B7-454E-B472-70994AB44885}"/>
    <dgm:cxn modelId="{E6DA3C3B-162D-4C55-87FC-41BEF4837885}" srcId="{CB9CAF9B-1996-4954-AFC8-5F5E5D681E85}" destId="{77241E8D-C951-4CC6-9642-7C531A04C7E3}" srcOrd="1" destOrd="0" parTransId="{6B0460EC-B109-4908-87E0-D680AF9400AF}" sibTransId="{C08DC169-745A-4AC8-957B-6E84E8341D5D}"/>
    <dgm:cxn modelId="{83EEE055-67D7-47BC-A467-F7D1FBEA3EEB}" type="presOf" srcId="{8593CFDA-2305-454B-AAA5-C3D1F00DE3C8}" destId="{AA38DA90-C9B6-4800-B13F-4C01604AB4B3}" srcOrd="0" destOrd="0" presId="urn:microsoft.com/office/officeart/2005/8/layout/hierarchy4"/>
    <dgm:cxn modelId="{BB0C40A9-DD19-4BCE-8263-4187D18108A9}" type="presOf" srcId="{C821E44F-861D-49ED-859D-83A0FAD38355}" destId="{4C2170ED-7F27-4AD3-9623-7E24C5AD04A5}" srcOrd="0" destOrd="0" presId="urn:microsoft.com/office/officeart/2005/8/layout/hierarchy4"/>
    <dgm:cxn modelId="{28B386B3-0472-4D3D-B56E-E80B9EDF5B86}" type="presOf" srcId="{CB9CAF9B-1996-4954-AFC8-5F5E5D681E85}" destId="{CB26A0C4-F8A7-456B-B7F2-DE6A5F12B26F}" srcOrd="0" destOrd="0" presId="urn:microsoft.com/office/officeart/2005/8/layout/hierarchy4"/>
    <dgm:cxn modelId="{89783FC1-EE52-466E-A32B-AD26D4201512}" srcId="{CB9CAF9B-1996-4954-AFC8-5F5E5D681E85}" destId="{6D0FC908-EC83-4BCE-9F5D-DD5DE48F46D0}" srcOrd="0" destOrd="0" parTransId="{85CA1F8C-4394-41DC-95A3-3C4375F0555E}" sibTransId="{432E720F-A657-47CA-A8BC-CDD8727AE865}"/>
    <dgm:cxn modelId="{F590CEEB-D182-48A8-B065-CAC017488301}" type="presOf" srcId="{77241E8D-C951-4CC6-9642-7C531A04C7E3}" destId="{CB32FFF9-4150-4B8A-BFDE-804ADB23B4F0}" srcOrd="0" destOrd="0" presId="urn:microsoft.com/office/officeart/2005/8/layout/hierarchy4"/>
    <dgm:cxn modelId="{FC682DD9-2890-4C11-990E-CB8BE1C800AC}" type="presParOf" srcId="{AA38DA90-C9B6-4800-B13F-4C01604AB4B3}" destId="{ED0E34E1-C16E-4CE2-8817-B2AE5BF0E352}" srcOrd="0" destOrd="0" presId="urn:microsoft.com/office/officeart/2005/8/layout/hierarchy4"/>
    <dgm:cxn modelId="{7DEE0DAE-4846-42CF-BA87-140DC66892BB}" type="presParOf" srcId="{ED0E34E1-C16E-4CE2-8817-B2AE5BF0E352}" destId="{CB26A0C4-F8A7-456B-B7F2-DE6A5F12B26F}" srcOrd="0" destOrd="0" presId="urn:microsoft.com/office/officeart/2005/8/layout/hierarchy4"/>
    <dgm:cxn modelId="{D2D9A46C-8223-49A3-8EAF-64E4A75D5D0F}" type="presParOf" srcId="{ED0E34E1-C16E-4CE2-8817-B2AE5BF0E352}" destId="{07237BCE-D023-47AD-8386-8279CE72DF58}" srcOrd="1" destOrd="0" presId="urn:microsoft.com/office/officeart/2005/8/layout/hierarchy4"/>
    <dgm:cxn modelId="{888F67AA-1EEE-4CD9-BFE0-F8D5B774E28E}" type="presParOf" srcId="{ED0E34E1-C16E-4CE2-8817-B2AE5BF0E352}" destId="{8F738176-3AA7-4DCA-9B87-58E7424EDED6}" srcOrd="2" destOrd="0" presId="urn:microsoft.com/office/officeart/2005/8/layout/hierarchy4"/>
    <dgm:cxn modelId="{7A335BF9-2201-49A1-A678-98B41C2B9558}" type="presParOf" srcId="{8F738176-3AA7-4DCA-9B87-58E7424EDED6}" destId="{069E54DF-5242-413B-AD89-8CF26295BAB1}" srcOrd="0" destOrd="0" presId="urn:microsoft.com/office/officeart/2005/8/layout/hierarchy4"/>
    <dgm:cxn modelId="{7C066FDC-A3CB-4CEE-9FDB-A5D388712B76}" type="presParOf" srcId="{069E54DF-5242-413B-AD89-8CF26295BAB1}" destId="{E345B169-AD22-4DC0-8961-558D7BF3151D}" srcOrd="0" destOrd="0" presId="urn:microsoft.com/office/officeart/2005/8/layout/hierarchy4"/>
    <dgm:cxn modelId="{9B8292FB-3BCC-4AEE-A283-59C963B59486}" type="presParOf" srcId="{069E54DF-5242-413B-AD89-8CF26295BAB1}" destId="{FE1FBFBD-4896-4DA4-AA6A-0F3AC105FDB9}" srcOrd="1" destOrd="0" presId="urn:microsoft.com/office/officeart/2005/8/layout/hierarchy4"/>
    <dgm:cxn modelId="{067F7017-A405-4016-9433-6553326E55B8}" type="presParOf" srcId="{8F738176-3AA7-4DCA-9B87-58E7424EDED6}" destId="{959DB243-3BD6-47B6-8B95-7DDF6DB59E6D}" srcOrd="1" destOrd="0" presId="urn:microsoft.com/office/officeart/2005/8/layout/hierarchy4"/>
    <dgm:cxn modelId="{FF457BD3-BE1C-4F19-B86B-1FC2805CB6F7}" type="presParOf" srcId="{8F738176-3AA7-4DCA-9B87-58E7424EDED6}" destId="{24EB9ADC-6596-4C38-812E-454FE58D6E80}" srcOrd="2" destOrd="0" presId="urn:microsoft.com/office/officeart/2005/8/layout/hierarchy4"/>
    <dgm:cxn modelId="{9252F9AA-153A-418E-A1D6-C1006446B793}" type="presParOf" srcId="{24EB9ADC-6596-4C38-812E-454FE58D6E80}" destId="{CB32FFF9-4150-4B8A-BFDE-804ADB23B4F0}" srcOrd="0" destOrd="0" presId="urn:microsoft.com/office/officeart/2005/8/layout/hierarchy4"/>
    <dgm:cxn modelId="{9B44043F-F35B-438D-B6C7-F88B0DC444DC}" type="presParOf" srcId="{24EB9ADC-6596-4C38-812E-454FE58D6E80}" destId="{8D377EBD-DF26-4154-8C71-333DF8A38BD6}" srcOrd="1" destOrd="0" presId="urn:microsoft.com/office/officeart/2005/8/layout/hierarchy4"/>
    <dgm:cxn modelId="{D6718871-ADF7-4EEB-8351-BE647D94506E}" type="presParOf" srcId="{8F738176-3AA7-4DCA-9B87-58E7424EDED6}" destId="{7D8356AF-6DD1-48F1-9B15-3DCFC86E3D97}" srcOrd="3" destOrd="0" presId="urn:microsoft.com/office/officeart/2005/8/layout/hierarchy4"/>
    <dgm:cxn modelId="{16F18FBC-22B1-412E-9894-73E226AE1C1A}" type="presParOf" srcId="{8F738176-3AA7-4DCA-9B87-58E7424EDED6}" destId="{812B8B5B-16AF-43C5-A03C-BEC789C5D426}" srcOrd="4" destOrd="0" presId="urn:microsoft.com/office/officeart/2005/8/layout/hierarchy4"/>
    <dgm:cxn modelId="{C1DB27A3-CE60-45DE-A83E-2616FEE4AEBE}" type="presParOf" srcId="{812B8B5B-16AF-43C5-A03C-BEC789C5D426}" destId="{4C2170ED-7F27-4AD3-9623-7E24C5AD04A5}" srcOrd="0" destOrd="0" presId="urn:microsoft.com/office/officeart/2005/8/layout/hierarchy4"/>
    <dgm:cxn modelId="{2976B342-96B0-4144-96A4-A6AC04D8739B}" type="presParOf" srcId="{812B8B5B-16AF-43C5-A03C-BEC789C5D426}" destId="{61AE2364-C1FC-412A-8FD5-F7188A0D1435}" srcOrd="1" destOrd="0" presId="urn:microsoft.com/office/officeart/2005/8/layout/hierarchy4"/>
  </dgm:cxnLst>
  <dgm:bg/>
  <dgm:whole/>
  <dgm:extLst>
    <a:ext uri="http://schemas.microsoft.com/office/drawing/2008/diagram">
      <dsp:dataModelExt xmlns:dsp="http://schemas.microsoft.com/office/drawing/2008/diagram" relId="rId44"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673EDB-C4DC-42F5-AC23-C2F1E1DFDAEC}">
      <dsp:nvSpPr>
        <dsp:cNvPr id="0" name=""/>
        <dsp:cNvSpPr/>
      </dsp:nvSpPr>
      <dsp:spPr>
        <a:xfrm>
          <a:off x="0" y="0"/>
          <a:ext cx="5364716" cy="1081393"/>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GB" sz="2400" kern="1200">
              <a:latin typeface="Source Sans Pro" panose="020B0503030403020204" pitchFamily="34" charset="0"/>
              <a:ea typeface="Source Sans Pro" panose="020B0503030403020204" pitchFamily="34" charset="0"/>
            </a:rPr>
            <a:t>The Collaboration for Health Equity in Scotland (CHES)</a:t>
          </a:r>
        </a:p>
      </dsp:txBody>
      <dsp:txXfrm>
        <a:off x="31673" y="31673"/>
        <a:ext cx="5301370" cy="101804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B26A0C4-F8A7-456B-B7F2-DE6A5F12B26F}">
      <dsp:nvSpPr>
        <dsp:cNvPr id="0" name=""/>
        <dsp:cNvSpPr/>
      </dsp:nvSpPr>
      <dsp:spPr>
        <a:xfrm>
          <a:off x="0" y="0"/>
          <a:ext cx="5360860" cy="108681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GB" sz="2400" kern="1200">
              <a:latin typeface="Source Sans Pro" panose="020B0503030403020204" pitchFamily="34" charset="0"/>
              <a:ea typeface="Source Sans Pro" panose="020B0503030403020204" pitchFamily="34" charset="0"/>
            </a:rPr>
            <a:t>A two-year collaboration working to strengthen and accelerate the action already underway to:  </a:t>
          </a:r>
        </a:p>
      </dsp:txBody>
      <dsp:txXfrm>
        <a:off x="31832" y="31832"/>
        <a:ext cx="5297196" cy="1023155"/>
      </dsp:txXfrm>
    </dsp:sp>
    <dsp:sp modelId="{E345B169-AD22-4DC0-8961-558D7BF3151D}">
      <dsp:nvSpPr>
        <dsp:cNvPr id="0" name=""/>
        <dsp:cNvSpPr/>
      </dsp:nvSpPr>
      <dsp:spPr>
        <a:xfrm>
          <a:off x="1927" y="1228552"/>
          <a:ext cx="1692190" cy="1086819"/>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GB" sz="2400" kern="1200">
              <a:latin typeface="Source Sans Pro" panose="020B0503030403020204" pitchFamily="34" charset="0"/>
              <a:ea typeface="Source Sans Pro" panose="020B0503030403020204" pitchFamily="34" charset="0"/>
            </a:rPr>
            <a:t>Improve Scotland’s health  </a:t>
          </a:r>
        </a:p>
      </dsp:txBody>
      <dsp:txXfrm>
        <a:off x="33759" y="1260384"/>
        <a:ext cx="1628526" cy="1023155"/>
      </dsp:txXfrm>
    </dsp:sp>
    <dsp:sp modelId="{CB32FFF9-4150-4B8A-BFDE-804ADB23B4F0}">
      <dsp:nvSpPr>
        <dsp:cNvPr id="0" name=""/>
        <dsp:cNvSpPr/>
      </dsp:nvSpPr>
      <dsp:spPr>
        <a:xfrm>
          <a:off x="1836262" y="1228552"/>
          <a:ext cx="1692190" cy="1086819"/>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GB" sz="2400" kern="1200">
              <a:latin typeface="Source Sans Pro" panose="020B0503030403020204" pitchFamily="34" charset="0"/>
              <a:ea typeface="Source Sans Pro" panose="020B0503030403020204" pitchFamily="34" charset="0"/>
            </a:rPr>
            <a:t>Increase wellbeing   </a:t>
          </a:r>
        </a:p>
      </dsp:txBody>
      <dsp:txXfrm>
        <a:off x="1868094" y="1260384"/>
        <a:ext cx="1628526" cy="1023155"/>
      </dsp:txXfrm>
    </dsp:sp>
    <dsp:sp modelId="{4C2170ED-7F27-4AD3-9623-7E24C5AD04A5}">
      <dsp:nvSpPr>
        <dsp:cNvPr id="0" name=""/>
        <dsp:cNvSpPr/>
      </dsp:nvSpPr>
      <dsp:spPr>
        <a:xfrm>
          <a:off x="3670597" y="1228552"/>
          <a:ext cx="1692190" cy="1086819"/>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GB" sz="2400" kern="1200">
              <a:latin typeface="Source Sans Pro" panose="020B0503030403020204" pitchFamily="34" charset="0"/>
              <a:ea typeface="Source Sans Pro" panose="020B0503030403020204" pitchFamily="34" charset="0"/>
            </a:rPr>
            <a:t>Reduce health inequities  </a:t>
          </a:r>
        </a:p>
      </dsp:txBody>
      <dsp:txXfrm>
        <a:off x="3702429" y="1260384"/>
        <a:ext cx="1628526" cy="1023155"/>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1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875B20-77F1-4841-B9BD-DAF36F919721}" type="datetimeFigureOut">
              <a:rPr lang="en-GB" smtClean="0"/>
              <a:t>09/06/2025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8CE0FA8-70D0-491F-979F-FE9F490D32E1}" type="slidenum">
              <a:rPr lang="en-GB" smtClean="0"/>
              <a:t>‹#›</a:t>
            </a:fld>
            <a:endParaRPr lang="en-GB"/>
          </a:p>
        </p:txBody>
      </p:sp>
    </p:spTree>
    <p:extLst>
      <p:ext uri="{BB962C8B-B14F-4D97-AF65-F5344CB8AC3E}">
        <p14:creationId xmlns:p14="http://schemas.microsoft.com/office/powerpoint/2010/main" val="29390262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drive.google.com/drive/folders/1c-jFFGNtHbo-y-k3cib9viZe2S9-vM2f?usp=sharing"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drive.google.com/drive/folders/1c-jFFGNtHbo-y-k3cib9viZe2S9-vM2f?usp=sharing"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a:buNone/>
            </a:pPr>
            <a:r>
              <a:rPr lang="en-GB" sz="1800" b="1">
                <a:effectLst/>
                <a:latin typeface="Arial" panose="020B0604020202020204" pitchFamily="34" charset="0"/>
                <a:ea typeface="Aptos" panose="020B0004020202020204" pitchFamily="34" charset="0"/>
                <a:cs typeface="Aptos" panose="020B0004020202020204" pitchFamily="34" charset="0"/>
              </a:rPr>
              <a:t>Presentation</a:t>
            </a:r>
            <a:endParaRPr lang="en-GB" sz="1800">
              <a:effectLst/>
              <a:latin typeface="Aptos" panose="020B0004020202020204" pitchFamily="34" charset="0"/>
              <a:ea typeface="Aptos" panose="020B0004020202020204" pitchFamily="34" charset="0"/>
              <a:cs typeface="Aptos" panose="020B0004020202020204" pitchFamily="34" charset="0"/>
            </a:endParaRPr>
          </a:p>
          <a:p>
            <a:pPr marL="228600">
              <a:buNone/>
            </a:pPr>
            <a:r>
              <a:rPr lang="en-GB" sz="1800" b="1">
                <a:effectLst/>
                <a:latin typeface="Arial" panose="020B0604020202020204" pitchFamily="34" charset="0"/>
                <a:ea typeface="Aptos" panose="020B0004020202020204" pitchFamily="34" charset="0"/>
                <a:cs typeface="Aptos" panose="020B0004020202020204" pitchFamily="34" charset="0"/>
              </a:rPr>
              <a:t> </a:t>
            </a:r>
            <a:endParaRPr lang="en-GB" sz="1800">
              <a:effectLst/>
              <a:latin typeface="Aptos" panose="020B0004020202020204" pitchFamily="34" charset="0"/>
              <a:ea typeface="Aptos" panose="020B0004020202020204" pitchFamily="34" charset="0"/>
              <a:cs typeface="Aptos" panose="020B0004020202020204" pitchFamily="34" charset="0"/>
            </a:endParaRPr>
          </a:p>
          <a:p>
            <a:pPr marL="342900" lvl="0" indent="-342900">
              <a:buFont typeface="Wingdings" panose="05000000000000000000" pitchFamily="2" charset="2"/>
              <a:buChar char=""/>
            </a:pPr>
            <a:r>
              <a:rPr lang="en-GB" sz="1800">
                <a:effectLst/>
                <a:latin typeface="Arial" panose="020B0604020202020204" pitchFamily="34" charset="0"/>
                <a:ea typeface="Times New Roman" panose="02020603050405020304" pitchFamily="18" charset="0"/>
                <a:cs typeface="Aptos" panose="020B0004020202020204" pitchFamily="34" charset="0"/>
              </a:rPr>
              <a:t>Please find the attached presentation title slide.</a:t>
            </a:r>
            <a:endParaRPr lang="en-GB" sz="1800">
              <a:effectLst/>
              <a:latin typeface="Aptos" panose="020B0004020202020204" pitchFamily="34" charset="0"/>
              <a:ea typeface="Aptos" panose="020B0004020202020204" pitchFamily="34" charset="0"/>
              <a:cs typeface="Aptos" panose="020B0004020202020204" pitchFamily="34" charset="0"/>
            </a:endParaRPr>
          </a:p>
          <a:p>
            <a:pPr marL="342900" lvl="0" indent="-342900">
              <a:buFont typeface="Wingdings" panose="05000000000000000000" pitchFamily="2" charset="2"/>
              <a:buChar char=""/>
            </a:pPr>
            <a:r>
              <a:rPr lang="en-GB" sz="1800">
                <a:effectLst/>
                <a:latin typeface="Arial" panose="020B0604020202020204" pitchFamily="34" charset="0"/>
                <a:ea typeface="Times New Roman" panose="02020603050405020304" pitchFamily="18" charset="0"/>
                <a:cs typeface="Aptos" panose="020B0004020202020204" pitchFamily="34" charset="0"/>
              </a:rPr>
              <a:t>Formatting - Please ensure you list your session title on the pink slide with a font style of “</a:t>
            </a:r>
            <a:r>
              <a:rPr lang="en-GB" sz="1800" err="1">
                <a:effectLst/>
                <a:latin typeface="Arial" panose="020B0604020202020204" pitchFamily="34" charset="0"/>
                <a:ea typeface="Times New Roman" panose="02020603050405020304" pitchFamily="18" charset="0"/>
                <a:cs typeface="Aptos" panose="020B0004020202020204" pitchFamily="34" charset="0"/>
              </a:rPr>
              <a:t>calibri</a:t>
            </a:r>
            <a:r>
              <a:rPr lang="en-GB" sz="1800">
                <a:effectLst/>
                <a:latin typeface="Arial" panose="020B0604020202020204" pitchFamily="34" charset="0"/>
                <a:ea typeface="Times New Roman" panose="02020603050405020304" pitchFamily="18" charset="0"/>
                <a:cs typeface="Aptos" panose="020B0004020202020204" pitchFamily="34" charset="0"/>
              </a:rPr>
              <a:t> light”.</a:t>
            </a:r>
            <a:endParaRPr lang="en-GB" sz="1800">
              <a:effectLst/>
              <a:latin typeface="Aptos" panose="020B0004020202020204" pitchFamily="34" charset="0"/>
              <a:ea typeface="Aptos" panose="020B0004020202020204" pitchFamily="34" charset="0"/>
              <a:cs typeface="Aptos" panose="020B0004020202020204" pitchFamily="34" charset="0"/>
            </a:endParaRPr>
          </a:p>
          <a:p>
            <a:pPr marL="342900" lvl="0" indent="-342900">
              <a:buFont typeface="Wingdings" panose="05000000000000000000" pitchFamily="2" charset="2"/>
              <a:buChar char=""/>
            </a:pPr>
            <a:r>
              <a:rPr lang="en-GB" sz="1800">
                <a:effectLst/>
                <a:latin typeface="Arial" panose="020B0604020202020204" pitchFamily="34" charset="0"/>
                <a:ea typeface="Times New Roman" panose="02020603050405020304" pitchFamily="18" charset="0"/>
                <a:cs typeface="Aptos" panose="020B0004020202020204" pitchFamily="34" charset="0"/>
              </a:rPr>
              <a:t>Sizing:</a:t>
            </a:r>
            <a:r>
              <a:rPr lang="en-GB" sz="1800" b="1">
                <a:effectLst/>
                <a:latin typeface="Arial" panose="020B0604020202020204" pitchFamily="34" charset="0"/>
                <a:ea typeface="Times New Roman" panose="02020603050405020304" pitchFamily="18" charset="0"/>
                <a:cs typeface="Aptos" panose="020B0004020202020204" pitchFamily="34" charset="0"/>
              </a:rPr>
              <a:t> </a:t>
            </a:r>
            <a:r>
              <a:rPr lang="en-GB" sz="1800">
                <a:effectLst/>
                <a:latin typeface="Arial" panose="020B0604020202020204" pitchFamily="34" charset="0"/>
                <a:ea typeface="Times New Roman" panose="02020603050405020304" pitchFamily="18" charset="0"/>
                <a:cs typeface="Aptos" panose="020B0004020202020204" pitchFamily="34" charset="0"/>
              </a:rPr>
              <a:t>To format your additional slides please go into presentation, click on the design tab, along the top pane (on the right hand side) click “slide size” then click “widescreen (16:9)</a:t>
            </a:r>
            <a:r>
              <a:rPr lang="en-GB" sz="1800">
                <a:solidFill>
                  <a:srgbClr val="44546A"/>
                </a:solidFill>
                <a:effectLst/>
                <a:latin typeface="Arial" panose="020B0604020202020204" pitchFamily="34" charset="0"/>
                <a:ea typeface="Times New Roman" panose="02020603050405020304" pitchFamily="18" charset="0"/>
                <a:cs typeface="Aptos" panose="020B0004020202020204" pitchFamily="34" charset="0"/>
              </a:rPr>
              <a:t>”</a:t>
            </a:r>
            <a:r>
              <a:rPr lang="en-GB" sz="1800">
                <a:effectLst/>
                <a:latin typeface="Arial" panose="020B0604020202020204" pitchFamily="34" charset="0"/>
                <a:ea typeface="Times New Roman" panose="02020603050405020304" pitchFamily="18" charset="0"/>
                <a:cs typeface="Aptos" panose="020B0004020202020204" pitchFamily="34" charset="0"/>
              </a:rPr>
              <a:t> and select “ensure fit”.</a:t>
            </a:r>
            <a:endParaRPr lang="en-GB" sz="1800">
              <a:effectLst/>
              <a:latin typeface="Aptos" panose="020B0004020202020204" pitchFamily="34" charset="0"/>
              <a:ea typeface="Aptos" panose="020B0004020202020204" pitchFamily="34" charset="0"/>
              <a:cs typeface="Aptos" panose="020B0004020202020204" pitchFamily="34" charset="0"/>
            </a:endParaRPr>
          </a:p>
          <a:p>
            <a:pPr marL="342900" lvl="0" indent="-342900">
              <a:buFont typeface="Wingdings" panose="05000000000000000000" pitchFamily="2" charset="2"/>
              <a:buChar char=""/>
            </a:pPr>
            <a:r>
              <a:rPr lang="en-GB" sz="1800">
                <a:effectLst/>
                <a:latin typeface="Arial" panose="020B0604020202020204" pitchFamily="34" charset="0"/>
                <a:ea typeface="Times New Roman" panose="02020603050405020304" pitchFamily="18" charset="0"/>
                <a:cs typeface="Aptos" panose="020B0004020202020204" pitchFamily="34" charset="0"/>
              </a:rPr>
              <a:t>We have supplied a white template for your use if you do not have a template for the additional parts of your presentation.</a:t>
            </a:r>
            <a:endParaRPr lang="en-GB" sz="1800">
              <a:effectLst/>
              <a:latin typeface="Aptos" panose="020B0004020202020204" pitchFamily="34" charset="0"/>
              <a:ea typeface="Aptos" panose="020B0004020202020204" pitchFamily="34" charset="0"/>
              <a:cs typeface="Aptos" panose="020B0004020202020204" pitchFamily="34" charset="0"/>
            </a:endParaRPr>
          </a:p>
          <a:p>
            <a:pPr marL="342900" lvl="0" indent="-342900">
              <a:buFont typeface="Wingdings" panose="05000000000000000000" pitchFamily="2" charset="2"/>
              <a:buChar char=""/>
            </a:pPr>
            <a:r>
              <a:rPr lang="en-GB" sz="1800">
                <a:effectLst/>
                <a:latin typeface="Arial" panose="020B0604020202020204" pitchFamily="34" charset="0"/>
                <a:ea typeface="Times New Roman" panose="02020603050405020304" pitchFamily="18" charset="0"/>
                <a:cs typeface="Aptos" panose="020B0004020202020204" pitchFamily="34" charset="0"/>
              </a:rPr>
              <a:t>Please upload your running order, presentation, including any video content to this Google Drive folder - </a:t>
            </a:r>
            <a:r>
              <a:rPr lang="en-GB" sz="1800" u="sng">
                <a:solidFill>
                  <a:srgbClr val="467886"/>
                </a:solidFill>
                <a:effectLst/>
                <a:latin typeface="Arial" panose="020B0604020202020204" pitchFamily="34" charset="0"/>
                <a:ea typeface="Times New Roman" panose="02020603050405020304" pitchFamily="18" charset="0"/>
                <a:cs typeface="Aptos" panose="020B0004020202020204" pitchFamily="34" charset="0"/>
                <a:hlinkClick r:id="rId3"/>
              </a:rPr>
              <a:t>https://drive.google.com/drive/folders/1c-jFFGNtHbo-y-k3cib9viZe2S9-vM2f?usp=sharing</a:t>
            </a:r>
            <a:r>
              <a:rPr lang="en-GB" sz="1800">
                <a:effectLst/>
                <a:latin typeface="Arial" panose="020B0604020202020204" pitchFamily="34" charset="0"/>
                <a:ea typeface="Times New Roman" panose="02020603050405020304" pitchFamily="18" charset="0"/>
                <a:cs typeface="Aptos" panose="020B0004020202020204" pitchFamily="34" charset="0"/>
              </a:rPr>
              <a:t> </a:t>
            </a:r>
            <a:endParaRPr lang="en-GB" sz="1800">
              <a:effectLst/>
              <a:latin typeface="Aptos" panose="020B0004020202020204" pitchFamily="34" charset="0"/>
              <a:ea typeface="Aptos" panose="020B0004020202020204" pitchFamily="34" charset="0"/>
              <a:cs typeface="Aptos" panose="020B0004020202020204" pitchFamily="34" charset="0"/>
            </a:endParaRPr>
          </a:p>
          <a:p>
            <a:pPr marL="342900" lvl="0" indent="-342900">
              <a:buFont typeface="Wingdings" panose="05000000000000000000" pitchFamily="2" charset="2"/>
              <a:buChar char=""/>
            </a:pPr>
            <a:r>
              <a:rPr lang="en-GB" sz="1800">
                <a:effectLst/>
                <a:latin typeface="Arial" panose="020B0604020202020204" pitchFamily="34" charset="0"/>
                <a:ea typeface="Times New Roman" panose="02020603050405020304" pitchFamily="18" charset="0"/>
                <a:cs typeface="Aptos" panose="020B0004020202020204" pitchFamily="34" charset="0"/>
              </a:rPr>
              <a:t>If you have access issues please contact the Events Team for an alternative arrangement (WeTransfer, Dropbox etc).</a:t>
            </a:r>
            <a:endParaRPr lang="en-GB" sz="1800">
              <a:effectLst/>
              <a:latin typeface="Aptos" panose="020B0004020202020204" pitchFamily="34" charset="0"/>
              <a:ea typeface="Aptos" panose="020B0004020202020204" pitchFamily="34" charset="0"/>
              <a:cs typeface="Aptos" panose="020B0004020202020204" pitchFamily="34" charset="0"/>
            </a:endParaRPr>
          </a:p>
          <a:p>
            <a:pPr marL="342900" lvl="0" indent="-342900">
              <a:buFont typeface="Wingdings" panose="05000000000000000000" pitchFamily="2" charset="2"/>
              <a:buChar char=""/>
            </a:pPr>
            <a:r>
              <a:rPr lang="en-GB" sz="1800">
                <a:effectLst/>
                <a:latin typeface="Arial" panose="020B0604020202020204" pitchFamily="34" charset="0"/>
                <a:ea typeface="Times New Roman" panose="02020603050405020304" pitchFamily="18" charset="0"/>
                <a:cs typeface="Aptos" panose="020B0004020202020204" pitchFamily="34" charset="0"/>
              </a:rPr>
              <a:t>Presentation guidance can be found in the “Guidance on Planning Sessions Document” issued on Wednesday 26 March 2025</a:t>
            </a:r>
            <a:endParaRPr lang="en-GB" sz="1800">
              <a:effectLst/>
              <a:latin typeface="Aptos" panose="020B0004020202020204" pitchFamily="34" charset="0"/>
              <a:ea typeface="Aptos" panose="020B0004020202020204" pitchFamily="34" charset="0"/>
              <a:cs typeface="Aptos" panose="020B0004020202020204" pitchFamily="34" charset="0"/>
            </a:endParaRPr>
          </a:p>
          <a:p>
            <a:endParaRPr lang="en-GB"/>
          </a:p>
        </p:txBody>
      </p:sp>
      <p:sp>
        <p:nvSpPr>
          <p:cNvPr id="4" name="Slide Number Placeholder 3"/>
          <p:cNvSpPr>
            <a:spLocks noGrp="1"/>
          </p:cNvSpPr>
          <p:nvPr>
            <p:ph type="sldNum" sz="quarter" idx="5"/>
          </p:nvPr>
        </p:nvSpPr>
        <p:spPr/>
        <p:txBody>
          <a:bodyPr/>
          <a:lstStyle/>
          <a:p>
            <a:fld id="{98CE0FA8-70D0-491F-979F-FE9F490D32E1}" type="slidenum">
              <a:rPr lang="en-GB" smtClean="0"/>
              <a:t>1</a:t>
            </a:fld>
            <a:endParaRPr lang="en-GB"/>
          </a:p>
        </p:txBody>
      </p:sp>
    </p:spTree>
    <p:extLst>
      <p:ext uri="{BB962C8B-B14F-4D97-AF65-F5344CB8AC3E}">
        <p14:creationId xmlns:p14="http://schemas.microsoft.com/office/powerpoint/2010/main" val="15862935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05C577-BDEC-368D-DFBD-D6407AE6036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99CBE8-25C3-DBC7-874B-F6EFEC08A56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2F995F7-6D8F-A1E2-C024-F7C86F297817}"/>
              </a:ext>
            </a:extLst>
          </p:cNvPr>
          <p:cNvSpPr>
            <a:spLocks noGrp="1"/>
          </p:cNvSpPr>
          <p:nvPr>
            <p:ph type="body" idx="1"/>
          </p:nvPr>
        </p:nvSpPr>
        <p:spPr/>
        <p:txBody>
          <a:bodyPr/>
          <a:lstStyle/>
          <a:p>
            <a:r>
              <a:rPr lang="en-GB"/>
              <a:t>People in Scotland die younger than other parts of the UK and younger than other countries in Western Europe. And while average life expectancy has improved for decades, since 2010, improvement has stalled. For some communities, life expectancy has declined. </a:t>
            </a:r>
          </a:p>
          <a:p>
            <a:endParaRPr lang="en-GB"/>
          </a:p>
          <a:p>
            <a:r>
              <a:rPr lang="en-GB"/>
              <a:t>However, we have seen some improvement from 2021-2023. It increased by 4.8 weeks for females and 12.8 weeks for males. However, it remains below pre-pandemic years. We continue to have poor overall health relative to other similar countries. </a:t>
            </a:r>
          </a:p>
          <a:p>
            <a:endParaRPr lang="en-GB"/>
          </a:p>
          <a:p>
            <a:endParaRPr lang="en-GB"/>
          </a:p>
        </p:txBody>
      </p:sp>
      <p:sp>
        <p:nvSpPr>
          <p:cNvPr id="4" name="Slide Number Placeholder 3">
            <a:extLst>
              <a:ext uri="{FF2B5EF4-FFF2-40B4-BE49-F238E27FC236}">
                <a16:creationId xmlns:a16="http://schemas.microsoft.com/office/drawing/2014/main" id="{E0FA1B7F-9F54-C77F-0B13-01DD822BA17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2A4680-C137-405C-9576-F4C26A4C629C}"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820162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255B66-61A6-F68F-2800-8AC2FC3FAD2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808A94-2BCF-5E34-F515-77D14A07485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2FE5ADB-0568-FAC1-22A1-545EDC0A0D01}"/>
              </a:ext>
            </a:extLst>
          </p:cNvPr>
          <p:cNvSpPr>
            <a:spLocks noGrp="1"/>
          </p:cNvSpPr>
          <p:nvPr>
            <p:ph type="body" idx="1"/>
          </p:nvPr>
        </p:nvSpPr>
        <p:spPr/>
        <p:txBody>
          <a:bodyPr/>
          <a:lstStyle/>
          <a:p>
            <a:endParaRPr lang="en-GB">
              <a:ea typeface="Calibri"/>
              <a:cs typeface="Calibri"/>
            </a:endParaRPr>
          </a:p>
        </p:txBody>
      </p:sp>
      <p:sp>
        <p:nvSpPr>
          <p:cNvPr id="4" name="Slide Number Placeholder 3">
            <a:extLst>
              <a:ext uri="{FF2B5EF4-FFF2-40B4-BE49-F238E27FC236}">
                <a16:creationId xmlns:a16="http://schemas.microsoft.com/office/drawing/2014/main" id="{960D1FCB-F4AB-50A9-FCFE-E99B63C4712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2A4680-C137-405C-9576-F4C26A4C629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642723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Example of prevention </a:t>
            </a:r>
          </a:p>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2A4680-C137-405C-9576-F4C26A4C629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250738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ACE346-32CB-72EB-A692-AE3BE9B821B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842C82-F933-9F2E-A0FC-1F4F83912E5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9CE24B4-DC42-1C7C-6E9C-35F55D5B21FB}"/>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B3D50C35-B9FC-C745-DA3D-398D7D7CDEB1}"/>
              </a:ext>
            </a:extLst>
          </p:cNvPr>
          <p:cNvSpPr>
            <a:spLocks noGrp="1"/>
          </p:cNvSpPr>
          <p:nvPr>
            <p:ph type="sldNum" sz="quarter" idx="5"/>
          </p:nvPr>
        </p:nvSpPr>
        <p:spPr/>
        <p:txBody>
          <a:bodyPr/>
          <a:lstStyle/>
          <a:p>
            <a:fld id="{412A4680-C137-405C-9576-F4C26A4C629C}" type="slidenum">
              <a:rPr lang="en-GB" smtClean="0"/>
              <a:t>7</a:t>
            </a:fld>
            <a:endParaRPr lang="en-GB"/>
          </a:p>
        </p:txBody>
      </p:sp>
    </p:spTree>
    <p:extLst>
      <p:ext uri="{BB962C8B-B14F-4D97-AF65-F5344CB8AC3E}">
        <p14:creationId xmlns:p14="http://schemas.microsoft.com/office/powerpoint/2010/main" val="35490467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8CE0FA8-70D0-491F-979F-FE9F490D32E1}" type="slidenum">
              <a:rPr lang="en-GB" smtClean="0"/>
              <a:t>8</a:t>
            </a:fld>
            <a:endParaRPr lang="en-GB"/>
          </a:p>
        </p:txBody>
      </p:sp>
    </p:spTree>
    <p:extLst>
      <p:ext uri="{BB962C8B-B14F-4D97-AF65-F5344CB8AC3E}">
        <p14:creationId xmlns:p14="http://schemas.microsoft.com/office/powerpoint/2010/main" val="24866050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B6E0ECA-4D23-4A9C-ACD4-BF8F1EA323D1}"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0911222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lnSpc>
                <a:spcPct val="107000"/>
              </a:lnSpc>
              <a:spcAft>
                <a:spcPts val="800"/>
              </a:spcAft>
            </a:pPr>
            <a:r>
              <a:rPr lang="en-GB" sz="1200" kern="100" dirty="0">
                <a:effectLst/>
                <a:latin typeface="Arial" panose="020B0604020202020204" pitchFamily="34" charset="0"/>
                <a:ea typeface="Aptos" panose="020B0004020202020204" pitchFamily="34" charset="0"/>
                <a:cs typeface="Times New Roman" panose="02020603050405020304" pitchFamily="18" charset="0"/>
              </a:rPr>
              <a:t>PHS exists to improving population health, but this is not just a matter for the NHS. Better health is important for economic growth. It could boost labour supply, productivity, potentially increase earnings, while also increasing tax yield. It is vital that Scotland invests in creating and widening access to good work as a building block of our economy and our health for:</a:t>
            </a:r>
            <a:endParaRPr lang="en-GB" kern="100" dirty="0">
              <a:latin typeface="Aptos" panose="020B0004020202020204" pitchFamily="34" charset="0"/>
              <a:ea typeface="Aptos" panose="020B0004020202020204" pitchFamily="34" charset="0"/>
              <a:cs typeface="Times New Roman" panose="02020603050405020304" pitchFamily="18" charset="0"/>
            </a:endParaRPr>
          </a:p>
          <a:p>
            <a:pPr lvl="0">
              <a:lnSpc>
                <a:spcPct val="107000"/>
              </a:lnSpc>
              <a:spcAft>
                <a:spcPts val="800"/>
              </a:spcAft>
            </a:pPr>
            <a:r>
              <a:rPr lang="en-GB" sz="1200" kern="100" dirty="0">
                <a:effectLst/>
                <a:latin typeface="Arial" panose="020B0604020202020204" pitchFamily="34" charset="0"/>
                <a:ea typeface="Aptos" panose="020B0004020202020204" pitchFamily="34" charset="0"/>
                <a:cs typeface="Times New Roman" panose="02020603050405020304" pitchFamily="18" charset="0"/>
              </a:rPr>
              <a:t>PHS sees the PHF as an invaluable tool in contributing to a more prosperous Scotland. We will be aligning our new 10-year strategy to actively deliver against its ambitions. </a:t>
            </a:r>
          </a:p>
          <a:p>
            <a:pPr lvl="0"/>
            <a:endParaRPr lang="en-GB" sz="1200" kern="100" dirty="0">
              <a:effectLst/>
              <a:latin typeface="Arial" panose="020B0604020202020204" pitchFamily="34" charset="0"/>
              <a:ea typeface="Aptos" panose="020B0004020202020204" pitchFamily="34" charset="0"/>
              <a:cs typeface="Times New Roman" panose="02020603050405020304" pitchFamily="18" charset="0"/>
            </a:endParaRPr>
          </a:p>
          <a:p>
            <a:pPr lvl="0"/>
            <a:r>
              <a:rPr lang="en-GB" b="1" dirty="0">
                <a:effectLst/>
                <a:latin typeface="Source Sans Pro"/>
                <a:ea typeface="Source Sans Pro"/>
                <a:cs typeface="Source Sans Pro" panose="020B0503030403020204" pitchFamily="34" charset="0"/>
              </a:rPr>
              <a:t>The Public Health Framework</a:t>
            </a:r>
            <a:r>
              <a:rPr lang="en-GB" b="1" baseline="0" dirty="0">
                <a:effectLst/>
                <a:latin typeface="Source Sans Pro"/>
                <a:ea typeface="Source Sans Pro"/>
                <a:cs typeface="Source Sans Pro" panose="020B0503030403020204" pitchFamily="34" charset="0"/>
              </a:rPr>
              <a:t> and Reform provides a strong foundation for public health action; we are committed to working to implement the most impact interventions set out in the framework. This includes:</a:t>
            </a:r>
          </a:p>
          <a:p>
            <a:pPr lvl="0">
              <a:lnSpc>
                <a:spcPct val="115000"/>
              </a:lnSpc>
              <a:spcAft>
                <a:spcPts val="800"/>
              </a:spcAft>
            </a:pP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p>
            <a:pPr fontAlgn="base"/>
            <a:r>
              <a:rPr lang="en-GB" sz="1200" b="1" dirty="0">
                <a:effectLst/>
                <a:latin typeface="Arial" panose="020B0604020202020204" pitchFamily="34" charset="0"/>
                <a:ea typeface="Times New Roman" panose="02020603050405020304" pitchFamily="18" charset="0"/>
              </a:rPr>
              <a:t>Social and Economic​</a:t>
            </a:r>
            <a:endParaRPr lang="en-GB" sz="1200" dirty="0">
              <a:effectLst/>
              <a:latin typeface="Times New Roman" panose="02020603050405020304" pitchFamily="18" charset="0"/>
              <a:ea typeface="Times New Roman" panose="02020603050405020304" pitchFamily="18" charset="0"/>
            </a:endParaRPr>
          </a:p>
          <a:p>
            <a:pPr fontAlgn="base"/>
            <a:r>
              <a:rPr lang="en-GB" sz="1200" b="1" dirty="0">
                <a:effectLst/>
                <a:latin typeface="Arial" panose="020B0604020202020204" pitchFamily="34" charset="0"/>
                <a:ea typeface="Times New Roman" panose="02020603050405020304" pitchFamily="18" charset="0"/>
              </a:rPr>
              <a:t> </a:t>
            </a:r>
            <a:endParaRPr lang="en-GB" sz="1200" dirty="0">
              <a:effectLst/>
              <a:latin typeface="Times New Roman" panose="02020603050405020304" pitchFamily="18" charset="0"/>
              <a:ea typeface="Times New Roman" panose="02020603050405020304" pitchFamily="18" charset="0"/>
            </a:endParaRPr>
          </a:p>
          <a:p>
            <a:pPr marL="342900" lvl="0" indent="-342900">
              <a:lnSpc>
                <a:spcPct val="115000"/>
              </a:lnSpc>
              <a:buSzPts val="1000"/>
              <a:buFont typeface="Symbol" panose="05050102010706020507" pitchFamily="18" charset="2"/>
              <a:buChar char=""/>
              <a:tabLst>
                <a:tab pos="457200" algn="l"/>
              </a:tabLst>
            </a:pPr>
            <a:r>
              <a:rPr lang="en-GB" sz="1200" b="1" kern="100" dirty="0">
                <a:effectLst/>
                <a:highlight>
                  <a:srgbClr val="FFFF00"/>
                </a:highlight>
                <a:latin typeface="Arial" panose="020B0604020202020204" pitchFamily="34" charset="0"/>
                <a:ea typeface="Aptos" panose="020B0004020202020204" pitchFamily="34" charset="0"/>
                <a:cs typeface="Times New Roman" panose="02020603050405020304" pitchFamily="18" charset="0"/>
              </a:rPr>
              <a:t>Economic inactivity:</a:t>
            </a:r>
            <a:r>
              <a:rPr lang="en-GB" sz="1200" kern="100" dirty="0">
                <a:effectLst/>
                <a:highlight>
                  <a:srgbClr val="FFFF00"/>
                </a:highlight>
                <a:latin typeface="Arial" panose="020B0604020202020204" pitchFamily="34" charset="0"/>
                <a:ea typeface="Aptos" panose="020B0004020202020204" pitchFamily="34" charset="0"/>
                <a:cs typeface="Times New Roman" panose="02020603050405020304" pitchFamily="18" charset="0"/>
              </a:rPr>
              <a:t>  Part of the focus of CHES in North Ayrshire, South Lanarkshire and Aberdeen City is to better understand through data and evidence the key drivers of economic inactivity in young people with mental health conditions to inform effective interventions.</a:t>
            </a:r>
          </a:p>
          <a:p>
            <a:pPr lvl="0">
              <a:lnSpc>
                <a:spcPct val="115000"/>
              </a:lnSpc>
              <a:buSzPts val="1000"/>
              <a:tabLst>
                <a:tab pos="457200" algn="l"/>
              </a:tabLst>
            </a:pP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5000"/>
              </a:lnSpc>
              <a:buSzPts val="1000"/>
              <a:buFont typeface="Symbol" panose="05050102010706020507" pitchFamily="18" charset="2"/>
              <a:buChar char=""/>
              <a:tabLst>
                <a:tab pos="457200" algn="l"/>
              </a:tabLst>
            </a:pPr>
            <a:r>
              <a:rPr lang="en-GB" sz="1200" b="1" kern="100" dirty="0">
                <a:effectLst/>
                <a:highlight>
                  <a:srgbClr val="FFFF00"/>
                </a:highlight>
                <a:latin typeface="Arial" panose="020B0604020202020204" pitchFamily="34" charset="0"/>
                <a:ea typeface="Aptos" panose="020B0004020202020204" pitchFamily="34" charset="0"/>
                <a:cs typeface="Times New Roman" panose="02020603050405020304" pitchFamily="18" charset="0"/>
              </a:rPr>
              <a:t>Community Wealth Building:</a:t>
            </a:r>
            <a:r>
              <a:rPr lang="en-GB" sz="1200" kern="100" dirty="0">
                <a:effectLst/>
                <a:highlight>
                  <a:srgbClr val="FFFF00"/>
                </a:highlight>
                <a:latin typeface="Arial" panose="020B0604020202020204" pitchFamily="34" charset="0"/>
                <a:ea typeface="Aptos" panose="020B0004020202020204" pitchFamily="34" charset="0"/>
                <a:cs typeface="Times New Roman" panose="02020603050405020304" pitchFamily="18" charset="0"/>
              </a:rPr>
              <a:t> PHS work, linked to the Child Poverty Action Plan is exploring ways the NHS and Local Government as employers can maximise their contribution to increasing income for parents and how that could be replicated across the public sector.</a:t>
            </a:r>
          </a:p>
          <a:p>
            <a:pPr marL="0" lvl="0" indent="0">
              <a:lnSpc>
                <a:spcPct val="115000"/>
              </a:lnSpc>
              <a:buSzPts val="1000"/>
              <a:buFont typeface="Symbol" panose="05050102010706020507" pitchFamily="18" charset="2"/>
              <a:buNone/>
              <a:tabLst>
                <a:tab pos="457200" algn="l"/>
              </a:tabLst>
            </a:pPr>
            <a:r>
              <a:rPr lang="en-GB" sz="1200" i="1" kern="100" dirty="0">
                <a:effectLst/>
                <a:highlight>
                  <a:srgbClr val="FFFF00"/>
                </a:highlight>
                <a:latin typeface="Arial" panose="020B0604020202020204" pitchFamily="34" charset="0"/>
                <a:ea typeface="Aptos" panose="020B0004020202020204" pitchFamily="34" charset="0"/>
                <a:cs typeface="Times New Roman" panose="02020603050405020304" pitchFamily="18" charset="0"/>
              </a:rPr>
              <a:t> </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p>
            <a:pPr fontAlgn="base"/>
            <a:r>
              <a:rPr lang="en-GB" sz="1200" b="1" dirty="0">
                <a:effectLst/>
                <a:latin typeface="Arial" panose="020B0604020202020204" pitchFamily="34" charset="0"/>
                <a:ea typeface="Times New Roman" panose="02020603050405020304" pitchFamily="18" charset="0"/>
              </a:rPr>
              <a:t>Equitable health and care</a:t>
            </a:r>
            <a:endParaRPr lang="en-GB" sz="1200" dirty="0">
              <a:effectLst/>
              <a:latin typeface="Times New Roman" panose="02020603050405020304" pitchFamily="18" charset="0"/>
              <a:ea typeface="Times New Roman" panose="02020603050405020304" pitchFamily="18" charset="0"/>
            </a:endParaRPr>
          </a:p>
          <a:p>
            <a:pPr marL="342900" lvl="0" indent="-342900">
              <a:buSzPts val="1000"/>
              <a:buFont typeface="Symbol" panose="05050102010706020507" pitchFamily="18" charset="2"/>
              <a:buChar char=""/>
              <a:tabLst>
                <a:tab pos="457200" algn="l"/>
              </a:tabLst>
            </a:pPr>
            <a:r>
              <a:rPr lang="en-GB" sz="1200" b="1" dirty="0">
                <a:effectLst/>
                <a:latin typeface="Arial" panose="020B0604020202020204" pitchFamily="34" charset="0"/>
                <a:ea typeface="Times New Roman" panose="02020603050405020304" pitchFamily="18" charset="0"/>
              </a:rPr>
              <a:t>Vaccinations &amp; Immunisations: </a:t>
            </a:r>
            <a:r>
              <a:rPr lang="en-GB" sz="1200" dirty="0">
                <a:effectLst/>
                <a:latin typeface="Arial" panose="020B0604020202020204" pitchFamily="34" charset="0"/>
                <a:ea typeface="Times New Roman" panose="02020603050405020304" pitchFamily="18" charset="0"/>
              </a:rPr>
              <a:t>increase uptake with a renewed focus on tackling misinformation on the benefits, particularly online.</a:t>
            </a:r>
            <a:endParaRPr lang="en-GB" sz="1200" dirty="0">
              <a:effectLst/>
              <a:latin typeface="Times New Roman" panose="02020603050405020304" pitchFamily="18" charset="0"/>
              <a:ea typeface="Times New Roman" panose="02020603050405020304" pitchFamily="18" charset="0"/>
            </a:endParaRPr>
          </a:p>
          <a:p>
            <a:pPr lvl="0">
              <a:buSzPts val="1000"/>
              <a:tabLst>
                <a:tab pos="457200" algn="l"/>
              </a:tabLst>
            </a:pPr>
            <a:endParaRPr lang="en-GB" sz="1200" b="1" dirty="0">
              <a:effectLst/>
              <a:highlight>
                <a:srgbClr val="FFFF00"/>
              </a:highlight>
              <a:latin typeface="Arial" panose="020B0604020202020204" pitchFamily="34" charset="0"/>
              <a:ea typeface="Times New Roman" panose="02020603050405020304" pitchFamily="18" charset="0"/>
            </a:endParaRPr>
          </a:p>
          <a:p>
            <a:pPr marL="342900" lvl="0" indent="-342900">
              <a:buSzPts val="1000"/>
              <a:buFont typeface="Symbol" panose="05050102010706020507" pitchFamily="18" charset="2"/>
              <a:buChar char=""/>
              <a:tabLst>
                <a:tab pos="457200" algn="l"/>
              </a:tabLst>
            </a:pPr>
            <a:r>
              <a:rPr lang="en-GB" sz="1200" b="1" dirty="0">
                <a:effectLst/>
                <a:highlight>
                  <a:srgbClr val="FFFF00"/>
                </a:highlight>
                <a:latin typeface="Arial" panose="020B0604020202020204" pitchFamily="34" charset="0"/>
                <a:ea typeface="Times New Roman" panose="02020603050405020304" pitchFamily="18" charset="0"/>
              </a:rPr>
              <a:t>Reduce healthcare inequalities: </a:t>
            </a:r>
            <a:r>
              <a:rPr lang="en-GB" sz="1200" dirty="0">
                <a:effectLst/>
                <a:highlight>
                  <a:srgbClr val="FFFF00"/>
                </a:highlight>
                <a:latin typeface="Arial" panose="020B0604020202020204" pitchFamily="34" charset="0"/>
                <a:ea typeface="Times New Roman" panose="02020603050405020304" pitchFamily="18" charset="0"/>
              </a:rPr>
              <a:t>PHS endorses implementing the Marmot concept of proportionate universalism. The successful Childsmile oral health improvement intervention, for example, is founded on these principles.</a:t>
            </a:r>
            <a:r>
              <a:rPr lang="en-GB" sz="1200" b="1" dirty="0">
                <a:effectLst/>
                <a:highlight>
                  <a:srgbClr val="FFFF00"/>
                </a:highlight>
                <a:latin typeface="Arial" panose="020B0604020202020204" pitchFamily="34" charset="0"/>
                <a:ea typeface="Times New Roman" panose="02020603050405020304" pitchFamily="18" charset="0"/>
              </a:rPr>
              <a:t>   </a:t>
            </a:r>
            <a:endParaRPr lang="en-GB" sz="1200" dirty="0">
              <a:effectLst/>
              <a:latin typeface="Times New Roman" panose="02020603050405020304" pitchFamily="18" charset="0"/>
              <a:ea typeface="Times New Roman" panose="02020603050405020304" pitchFamily="18" charset="0"/>
            </a:endParaRPr>
          </a:p>
          <a:p>
            <a:pPr fontAlgn="base"/>
            <a:endParaRPr lang="en-GB" sz="1200" b="1" dirty="0">
              <a:effectLst/>
              <a:latin typeface="Arial" panose="020B0604020202020204" pitchFamily="34" charset="0"/>
              <a:ea typeface="Times New Roman" panose="02020603050405020304" pitchFamily="18" charset="0"/>
            </a:endParaRPr>
          </a:p>
          <a:p>
            <a:pPr fontAlgn="base"/>
            <a:r>
              <a:rPr lang="en-GB" sz="1200" b="1" dirty="0">
                <a:effectLst/>
                <a:latin typeface="Arial" panose="020B0604020202020204" pitchFamily="34" charset="0"/>
                <a:ea typeface="Times New Roman" panose="02020603050405020304" pitchFamily="18" charset="0"/>
              </a:rPr>
              <a:t>Healthy Living​</a:t>
            </a:r>
            <a:endParaRPr lang="en-GB" sz="1200" dirty="0">
              <a:effectLst/>
              <a:latin typeface="Times New Roman" panose="02020603050405020304" pitchFamily="18" charset="0"/>
              <a:ea typeface="Times New Roman" panose="02020603050405020304" pitchFamily="18" charset="0"/>
            </a:endParaRPr>
          </a:p>
          <a:p>
            <a:pPr marL="342900" lvl="0" indent="-342900">
              <a:lnSpc>
                <a:spcPct val="115000"/>
              </a:lnSpc>
              <a:spcAft>
                <a:spcPts val="800"/>
              </a:spcAft>
              <a:buFont typeface="Arial" panose="020B0604020202020204" pitchFamily="34" charset="0"/>
              <a:buChar char="•"/>
            </a:pPr>
            <a:r>
              <a:rPr lang="en-GB" sz="1200" b="1" kern="100" dirty="0">
                <a:effectLst/>
                <a:highlight>
                  <a:srgbClr val="FFFF00"/>
                </a:highlight>
                <a:latin typeface="Arial" panose="020B0604020202020204" pitchFamily="34" charset="0"/>
                <a:ea typeface="Aptos" panose="020B0004020202020204" pitchFamily="34" charset="0"/>
                <a:cs typeface="Times New Roman" panose="02020603050405020304" pitchFamily="18" charset="0"/>
              </a:rPr>
              <a:t>Alcohol, drugs, and tobacco: </a:t>
            </a:r>
            <a:r>
              <a:rPr lang="en-GB" sz="1200" kern="100" dirty="0">
                <a:effectLst/>
                <a:highlight>
                  <a:srgbClr val="FFFF00"/>
                </a:highlight>
                <a:latin typeface="Arial" panose="020B0604020202020204" pitchFamily="34" charset="0"/>
                <a:ea typeface="Aptos" panose="020B0004020202020204" pitchFamily="34" charset="0"/>
                <a:cs typeface="Times New Roman" panose="02020603050405020304" pitchFamily="18" charset="0"/>
              </a:rPr>
              <a:t>deliver on the ambition to restrict the affordability, availability and accessibility of health harming products and commodities (HFSS, MUP for Tobacco etc.) by integrated legislative and fiscal policy interventions.</a:t>
            </a:r>
          </a:p>
          <a:p>
            <a:pPr marL="0" lvl="0" indent="0">
              <a:lnSpc>
                <a:spcPct val="115000"/>
              </a:lnSpc>
              <a:spcAft>
                <a:spcPts val="800"/>
              </a:spcAft>
              <a:buFont typeface="Arial" panose="020B0604020202020204" pitchFamily="34" charset="0"/>
              <a:buNone/>
            </a:pP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r>
              <a:rPr lang="en-GB" sz="1200" b="1" kern="100" dirty="0">
                <a:effectLst/>
                <a:latin typeface="Arial" panose="020B0604020202020204" pitchFamily="34" charset="0"/>
                <a:ea typeface="Aptos" panose="020B0004020202020204" pitchFamily="34" charset="0"/>
                <a:cs typeface="Times New Roman" panose="02020603050405020304" pitchFamily="18" charset="0"/>
              </a:rPr>
              <a:t>Place and community​</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5000"/>
              </a:lnSpc>
              <a:spcAft>
                <a:spcPts val="800"/>
              </a:spcAft>
              <a:buSzPts val="1000"/>
              <a:buFont typeface="Symbol" panose="05050102010706020507" pitchFamily="18" charset="2"/>
              <a:buChar char=""/>
              <a:tabLst>
                <a:tab pos="457200" algn="l"/>
              </a:tabLst>
            </a:pPr>
            <a:r>
              <a:rPr lang="en-GB" sz="1200" b="1" kern="100" dirty="0">
                <a:effectLst/>
                <a:highlight>
                  <a:srgbClr val="FFFF00"/>
                </a:highlight>
                <a:latin typeface="Arial" panose="020B0604020202020204" pitchFamily="34" charset="0"/>
                <a:ea typeface="Aptos" panose="020B0004020202020204" pitchFamily="34" charset="0"/>
                <a:cs typeface="Times New Roman" panose="02020603050405020304" pitchFamily="18" charset="0"/>
              </a:rPr>
              <a:t>Planning:</a:t>
            </a:r>
            <a:r>
              <a:rPr lang="en-GB" sz="1200" kern="100" dirty="0">
                <a:effectLst/>
                <a:highlight>
                  <a:srgbClr val="FFFF00"/>
                </a:highlight>
                <a:latin typeface="Arial" panose="020B0604020202020204" pitchFamily="34" charset="0"/>
                <a:ea typeface="Aptos" panose="020B0004020202020204" pitchFamily="34" charset="0"/>
                <a:cs typeface="Times New Roman" panose="02020603050405020304" pitchFamily="18" charset="0"/>
              </a:rPr>
              <a:t> support local systems to protect spending for preventative services by reforming place-based funding models. </a:t>
            </a:r>
            <a:r>
              <a:rPr lang="en-US" sz="1200" kern="100" dirty="0">
                <a:effectLst/>
                <a:highlight>
                  <a:srgbClr val="FFFF00"/>
                </a:highlight>
                <a:latin typeface="Arial" panose="020B0604020202020204" pitchFamily="34" charset="0"/>
                <a:ea typeface="Aptos" panose="020B0004020202020204" pitchFamily="34" charset="0"/>
                <a:cs typeface="Times New Roman" panose="02020603050405020304" pitchFamily="18" charset="0"/>
              </a:rPr>
              <a:t>​</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5000"/>
              </a:lnSpc>
              <a:spcAft>
                <a:spcPts val="800"/>
              </a:spcAft>
              <a:buSzPts val="1000"/>
              <a:buFont typeface="Symbol" panose="05050102010706020507" pitchFamily="18" charset="2"/>
              <a:buChar char=""/>
              <a:tabLst>
                <a:tab pos="457200" algn="l"/>
              </a:tabLst>
            </a:pPr>
            <a:r>
              <a:rPr lang="en-GB" sz="1200" kern="100" dirty="0">
                <a:effectLst/>
                <a:latin typeface="Arial" panose="020B0604020202020204" pitchFamily="34" charset="0"/>
                <a:ea typeface="Aptos" panose="020B0004020202020204" pitchFamily="34" charset="0"/>
                <a:cs typeface="Times New Roman" panose="02020603050405020304" pitchFamily="18" charset="0"/>
              </a:rPr>
              <a:t>​</a:t>
            </a:r>
            <a:r>
              <a:rPr lang="en-GB" sz="1200" kern="100" dirty="0">
                <a:effectLst/>
                <a:highlight>
                  <a:srgbClr val="FFFF00"/>
                </a:highlight>
                <a:latin typeface="Arial" panose="020B0604020202020204" pitchFamily="34" charset="0"/>
                <a:ea typeface="Aptos" panose="020B0004020202020204" pitchFamily="34" charset="0"/>
                <a:cs typeface="Times New Roman" panose="02020603050405020304" pitchFamily="18" charset="0"/>
              </a:rPr>
              <a:t>Our CHES work is linking with CPP’s in North Ayrshire, South Lanarkshire, and Aberdeen City to identify key drivers of inequalities. Work in South Lanarkshire is already pivoting to look at more work to combat poverty.</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15000"/>
              </a:lnSpc>
              <a:spcAft>
                <a:spcPts val="800"/>
              </a:spcAft>
            </a:pPr>
            <a:endParaRPr lang="en-GB" sz="1200" b="1" kern="100" dirty="0">
              <a:effectLst/>
              <a:latin typeface="Arial" panose="020B0604020202020204" pitchFamily="34" charset="0"/>
              <a:ea typeface="Aptos" panose="020B0004020202020204" pitchFamily="34" charset="0"/>
              <a:cs typeface="Times New Roman" panose="02020603050405020304" pitchFamily="18" charset="0"/>
            </a:endParaRPr>
          </a:p>
          <a:p>
            <a:pPr>
              <a:lnSpc>
                <a:spcPct val="115000"/>
              </a:lnSpc>
              <a:spcAft>
                <a:spcPts val="800"/>
              </a:spcAft>
            </a:pPr>
            <a:r>
              <a:rPr lang="en-GB" sz="1200" b="1" kern="100" dirty="0">
                <a:effectLst/>
                <a:latin typeface="Arial" panose="020B0604020202020204" pitchFamily="34" charset="0"/>
                <a:ea typeface="Aptos" panose="020B0004020202020204" pitchFamily="34" charset="0"/>
                <a:cs typeface="Times New Roman" panose="02020603050405020304" pitchFamily="18" charset="0"/>
              </a:rPr>
              <a:t>Prevention Focused System​</a:t>
            </a:r>
            <a:endParaRPr lang="en-GB" sz="1200" kern="100" dirty="0">
              <a:effectLst/>
              <a:latin typeface="Aptos" panose="020B0004020202020204" pitchFamily="34" charset="0"/>
              <a:ea typeface="Aptos" panose="020B0004020202020204" pitchFamily="34" charset="0"/>
              <a:cs typeface="Times New Roman" panose="02020603050405020304" pitchFamily="18" charset="0"/>
            </a:endParaRPr>
          </a:p>
          <a:p>
            <a:pPr marL="342900" lvl="0" indent="-342900">
              <a:lnSpc>
                <a:spcPct val="115000"/>
              </a:lnSpc>
              <a:buSzPts val="1000"/>
              <a:buFont typeface="Symbol" panose="05050102010706020507" pitchFamily="18" charset="2"/>
              <a:buChar char=""/>
              <a:tabLst>
                <a:tab pos="457200" algn="l"/>
              </a:tabLst>
            </a:pPr>
            <a:r>
              <a:rPr lang="en-GB" sz="1200" b="1" kern="100" dirty="0">
                <a:effectLst/>
                <a:latin typeface="Arial" panose="020B0604020202020204" pitchFamily="34" charset="0"/>
                <a:ea typeface="Aptos" panose="020B0004020202020204" pitchFamily="34" charset="0"/>
                <a:cs typeface="Times New Roman" panose="02020603050405020304" pitchFamily="18" charset="0"/>
              </a:rPr>
              <a:t>A</a:t>
            </a:r>
            <a:r>
              <a:rPr lang="en-GB" sz="1200" b="1" kern="100" dirty="0">
                <a:effectLst/>
                <a:highlight>
                  <a:srgbClr val="FFFF00"/>
                </a:highlight>
                <a:latin typeface="Arial" panose="020B0604020202020204" pitchFamily="34" charset="0"/>
                <a:ea typeface="Aptos" panose="020B0004020202020204" pitchFamily="34" charset="0"/>
                <a:cs typeface="Times New Roman" panose="02020603050405020304" pitchFamily="18" charset="0"/>
              </a:rPr>
              <a:t>ccountability:</a:t>
            </a:r>
            <a:r>
              <a:rPr lang="en-GB" sz="1200" kern="100" dirty="0">
                <a:effectLst/>
                <a:highlight>
                  <a:srgbClr val="FFFF00"/>
                </a:highlight>
                <a:latin typeface="Arial" panose="020B0604020202020204" pitchFamily="34" charset="0"/>
                <a:ea typeface="Aptos" panose="020B0004020202020204" pitchFamily="34" charset="0"/>
                <a:cs typeface="Times New Roman" panose="02020603050405020304" pitchFamily="18" charset="0"/>
              </a:rPr>
              <a:t> strengthen arrangements to give greater priority to a whole system focus on primary prevention. ​Use existing work to do this i.e. Public Service Reform Strategy, National Outcomes Review.</a:t>
            </a:r>
            <a:endParaRPr lang="en-GB" kern="100" dirty="0">
              <a:highlight>
                <a:srgbClr val="FFFF00"/>
              </a:highlight>
              <a:latin typeface="Aptos" panose="020B0004020202020204" pitchFamily="34" charset="0"/>
              <a:ea typeface="Aptos" panose="020B0004020202020204" pitchFamily="34" charset="0"/>
              <a:cs typeface="Times New Roman" panose="02020603050405020304" pitchFamily="18" charset="0"/>
            </a:endParaRPr>
          </a:p>
          <a:p>
            <a:pPr lvl="0">
              <a:lnSpc>
                <a:spcPct val="115000"/>
              </a:lnSpc>
              <a:buSzPts val="1000"/>
              <a:tabLst>
                <a:tab pos="457200" algn="l"/>
              </a:tabLst>
            </a:pPr>
            <a:endParaRPr lang="en-GB" sz="1200" kern="100" dirty="0">
              <a:effectLst/>
              <a:highlight>
                <a:srgbClr val="FFFF00"/>
              </a:highlight>
              <a:latin typeface="Arial" panose="020B0604020202020204" pitchFamily="34" charset="0"/>
              <a:ea typeface="Aptos" panose="020B0004020202020204" pitchFamily="34" charset="0"/>
              <a:cs typeface="Times New Roman" panose="02020603050405020304" pitchFamily="18" charset="0"/>
            </a:endParaRPr>
          </a:p>
          <a:p>
            <a:pPr marL="342900" lvl="0" indent="-342900">
              <a:lnSpc>
                <a:spcPct val="115000"/>
              </a:lnSpc>
              <a:spcAft>
                <a:spcPts val="800"/>
              </a:spcAft>
              <a:buSzPts val="1000"/>
              <a:buFont typeface="Symbol" panose="05050102010706020507" pitchFamily="18" charset="2"/>
              <a:buChar char=""/>
              <a:tabLst>
                <a:tab pos="457200" algn="l"/>
              </a:tabLst>
            </a:pPr>
            <a:r>
              <a:rPr lang="en-GB" sz="1200" kern="100" dirty="0">
                <a:effectLst/>
                <a:highlight>
                  <a:srgbClr val="FFFF00"/>
                </a:highlight>
                <a:latin typeface="Arial" panose="020B0604020202020204" pitchFamily="34" charset="0"/>
                <a:ea typeface="Aptos" panose="020B0004020202020204" pitchFamily="34" charset="0"/>
                <a:cs typeface="Times New Roman" panose="02020603050405020304" pitchFamily="18" charset="0"/>
              </a:rPr>
              <a:t>​</a:t>
            </a:r>
            <a:r>
              <a:rPr lang="en-GB" sz="1200" b="1" kern="100" dirty="0">
                <a:effectLst/>
                <a:highlight>
                  <a:srgbClr val="FFFF00"/>
                </a:highlight>
                <a:latin typeface="Arial" panose="020B0604020202020204" pitchFamily="34" charset="0"/>
                <a:ea typeface="Aptos" panose="020B0004020202020204" pitchFamily="34" charset="0"/>
                <a:cs typeface="Times New Roman" panose="02020603050405020304" pitchFamily="18" charset="0"/>
              </a:rPr>
              <a:t>Evaluation &amp; Learning</a:t>
            </a:r>
            <a:r>
              <a:rPr lang="en-GB" sz="1200" kern="100" dirty="0">
                <a:effectLst/>
                <a:highlight>
                  <a:srgbClr val="FFFF00"/>
                </a:highlight>
                <a:latin typeface="Arial" panose="020B0604020202020204" pitchFamily="34" charset="0"/>
                <a:ea typeface="Aptos" panose="020B0004020202020204" pitchFamily="34" charset="0"/>
                <a:cs typeface="Times New Roman" panose="02020603050405020304" pitchFamily="18" charset="0"/>
              </a:rPr>
              <a:t>: if the PHF works we need to know why. PHS is already involved in helping to shape ways of evaluating and monitoring how this progresses.</a:t>
            </a:r>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2A4680-C137-405C-9576-F4C26A4C629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910041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05C577-BDEC-368D-DFBD-D6407AE6036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99CBE8-25C3-DBC7-874B-F6EFEC08A56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2F995F7-6D8F-A1E2-C024-F7C86F297817}"/>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E0FA1B7F-9F54-C77F-0B13-01DD822BA17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12A4680-C137-405C-9576-F4C26A4C629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441441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800">
                <a:effectLst/>
                <a:latin typeface="Arial" panose="020B0604020202020204" pitchFamily="34" charset="0"/>
                <a:ea typeface="Arial" panose="020B0604020202020204" pitchFamily="34" charset="0"/>
                <a:cs typeface="Arial" panose="020B0604020202020204" pitchFamily="34" charset="0"/>
              </a:rPr>
              <a:t>Paul – to summarise and ask each attendee to consider what 1) they and 2) their team/service can do to improve health equity.   </a:t>
            </a:r>
          </a:p>
          <a:p>
            <a:endParaRPr lang="en-GB"/>
          </a:p>
        </p:txBody>
      </p:sp>
      <p:sp>
        <p:nvSpPr>
          <p:cNvPr id="4" name="Slide Number Placeholder 3"/>
          <p:cNvSpPr>
            <a:spLocks noGrp="1"/>
          </p:cNvSpPr>
          <p:nvPr>
            <p:ph type="sldNum" sz="quarter" idx="5"/>
          </p:nvPr>
        </p:nvSpPr>
        <p:spPr/>
        <p:txBody>
          <a:bodyPr/>
          <a:lstStyle/>
          <a:p>
            <a:fld id="{98CE0FA8-70D0-491F-979F-FE9F490D32E1}" type="slidenum">
              <a:rPr lang="en-GB" smtClean="0"/>
              <a:t>15</a:t>
            </a:fld>
            <a:endParaRPr lang="en-GB"/>
          </a:p>
        </p:txBody>
      </p:sp>
    </p:spTree>
    <p:extLst>
      <p:ext uri="{BB962C8B-B14F-4D97-AF65-F5344CB8AC3E}">
        <p14:creationId xmlns:p14="http://schemas.microsoft.com/office/powerpoint/2010/main" val="25986946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51AB45-1B77-856D-AE8C-85A239C0BD4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0624E3-0A32-482F-98BA-A40BAB9A08B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F558814-F2E0-DDB4-FE91-8CFB47F68181}"/>
              </a:ext>
            </a:extLst>
          </p:cNvPr>
          <p:cNvSpPr>
            <a:spLocks noGrp="1"/>
          </p:cNvSpPr>
          <p:nvPr>
            <p:ph type="body" idx="1"/>
          </p:nvPr>
        </p:nvSpPr>
        <p:spPr/>
        <p:txBody>
          <a:bodyPr/>
          <a:lstStyle/>
          <a:p>
            <a:pPr marL="228600">
              <a:buNone/>
            </a:pPr>
            <a:r>
              <a:rPr lang="en-GB" sz="1800" b="1">
                <a:effectLst/>
                <a:latin typeface="Arial" panose="020B0604020202020204" pitchFamily="34" charset="0"/>
                <a:ea typeface="Aptos" panose="020B0004020202020204" pitchFamily="34" charset="0"/>
                <a:cs typeface="Aptos" panose="020B0004020202020204" pitchFamily="34" charset="0"/>
              </a:rPr>
              <a:t>Presentation</a:t>
            </a:r>
            <a:endParaRPr lang="en-GB" sz="1800">
              <a:effectLst/>
              <a:latin typeface="Aptos" panose="020B0004020202020204" pitchFamily="34" charset="0"/>
              <a:ea typeface="Aptos" panose="020B0004020202020204" pitchFamily="34" charset="0"/>
              <a:cs typeface="Aptos" panose="020B0004020202020204" pitchFamily="34" charset="0"/>
            </a:endParaRPr>
          </a:p>
          <a:p>
            <a:pPr marL="228600">
              <a:buNone/>
            </a:pPr>
            <a:r>
              <a:rPr lang="en-GB" sz="1800" b="1">
                <a:effectLst/>
                <a:latin typeface="Arial" panose="020B0604020202020204" pitchFamily="34" charset="0"/>
                <a:ea typeface="Aptos" panose="020B0004020202020204" pitchFamily="34" charset="0"/>
                <a:cs typeface="Aptos" panose="020B0004020202020204" pitchFamily="34" charset="0"/>
              </a:rPr>
              <a:t> </a:t>
            </a:r>
            <a:endParaRPr lang="en-GB" sz="1800">
              <a:effectLst/>
              <a:latin typeface="Aptos" panose="020B0004020202020204" pitchFamily="34" charset="0"/>
              <a:ea typeface="Aptos" panose="020B0004020202020204" pitchFamily="34" charset="0"/>
              <a:cs typeface="Aptos" panose="020B0004020202020204" pitchFamily="34" charset="0"/>
            </a:endParaRPr>
          </a:p>
          <a:p>
            <a:pPr marL="342900" lvl="0" indent="-342900">
              <a:buFont typeface="Wingdings" panose="05000000000000000000" pitchFamily="2" charset="2"/>
              <a:buChar char=""/>
            </a:pPr>
            <a:r>
              <a:rPr lang="en-GB" sz="1800">
                <a:effectLst/>
                <a:latin typeface="Arial" panose="020B0604020202020204" pitchFamily="34" charset="0"/>
                <a:ea typeface="Times New Roman" panose="02020603050405020304" pitchFamily="18" charset="0"/>
                <a:cs typeface="Aptos" panose="020B0004020202020204" pitchFamily="34" charset="0"/>
              </a:rPr>
              <a:t>Please find the attached presentation title slide.</a:t>
            </a:r>
            <a:endParaRPr lang="en-GB" sz="1800">
              <a:effectLst/>
              <a:latin typeface="Aptos" panose="020B0004020202020204" pitchFamily="34" charset="0"/>
              <a:ea typeface="Aptos" panose="020B0004020202020204" pitchFamily="34" charset="0"/>
              <a:cs typeface="Aptos" panose="020B0004020202020204" pitchFamily="34" charset="0"/>
            </a:endParaRPr>
          </a:p>
          <a:p>
            <a:pPr marL="342900" lvl="0" indent="-342900">
              <a:buFont typeface="Wingdings" panose="05000000000000000000" pitchFamily="2" charset="2"/>
              <a:buChar char=""/>
            </a:pPr>
            <a:r>
              <a:rPr lang="en-GB" sz="1800">
                <a:effectLst/>
                <a:latin typeface="Arial" panose="020B0604020202020204" pitchFamily="34" charset="0"/>
                <a:ea typeface="Times New Roman" panose="02020603050405020304" pitchFamily="18" charset="0"/>
                <a:cs typeface="Aptos" panose="020B0004020202020204" pitchFamily="34" charset="0"/>
              </a:rPr>
              <a:t>Formatting - Please ensure you list your session title on the pink slide with a font style of “</a:t>
            </a:r>
            <a:r>
              <a:rPr lang="en-GB" sz="1800" err="1">
                <a:effectLst/>
                <a:latin typeface="Arial" panose="020B0604020202020204" pitchFamily="34" charset="0"/>
                <a:ea typeface="Times New Roman" panose="02020603050405020304" pitchFamily="18" charset="0"/>
                <a:cs typeface="Aptos" panose="020B0004020202020204" pitchFamily="34" charset="0"/>
              </a:rPr>
              <a:t>calibri</a:t>
            </a:r>
            <a:r>
              <a:rPr lang="en-GB" sz="1800">
                <a:effectLst/>
                <a:latin typeface="Arial" panose="020B0604020202020204" pitchFamily="34" charset="0"/>
                <a:ea typeface="Times New Roman" panose="02020603050405020304" pitchFamily="18" charset="0"/>
                <a:cs typeface="Aptos" panose="020B0004020202020204" pitchFamily="34" charset="0"/>
              </a:rPr>
              <a:t> light”.</a:t>
            </a:r>
            <a:endParaRPr lang="en-GB" sz="1800">
              <a:effectLst/>
              <a:latin typeface="Aptos" panose="020B0004020202020204" pitchFamily="34" charset="0"/>
              <a:ea typeface="Aptos" panose="020B0004020202020204" pitchFamily="34" charset="0"/>
              <a:cs typeface="Aptos" panose="020B0004020202020204" pitchFamily="34" charset="0"/>
            </a:endParaRPr>
          </a:p>
          <a:p>
            <a:pPr marL="342900" lvl="0" indent="-342900">
              <a:buFont typeface="Wingdings" panose="05000000000000000000" pitchFamily="2" charset="2"/>
              <a:buChar char=""/>
            </a:pPr>
            <a:r>
              <a:rPr lang="en-GB" sz="1800">
                <a:effectLst/>
                <a:latin typeface="Arial" panose="020B0604020202020204" pitchFamily="34" charset="0"/>
                <a:ea typeface="Times New Roman" panose="02020603050405020304" pitchFamily="18" charset="0"/>
                <a:cs typeface="Aptos" panose="020B0004020202020204" pitchFamily="34" charset="0"/>
              </a:rPr>
              <a:t>Sizing:</a:t>
            </a:r>
            <a:r>
              <a:rPr lang="en-GB" sz="1800" b="1">
                <a:effectLst/>
                <a:latin typeface="Arial" panose="020B0604020202020204" pitchFamily="34" charset="0"/>
                <a:ea typeface="Times New Roman" panose="02020603050405020304" pitchFamily="18" charset="0"/>
                <a:cs typeface="Aptos" panose="020B0004020202020204" pitchFamily="34" charset="0"/>
              </a:rPr>
              <a:t> </a:t>
            </a:r>
            <a:r>
              <a:rPr lang="en-GB" sz="1800">
                <a:effectLst/>
                <a:latin typeface="Arial" panose="020B0604020202020204" pitchFamily="34" charset="0"/>
                <a:ea typeface="Times New Roman" panose="02020603050405020304" pitchFamily="18" charset="0"/>
                <a:cs typeface="Aptos" panose="020B0004020202020204" pitchFamily="34" charset="0"/>
              </a:rPr>
              <a:t>To format your additional slides please go into presentation, click on the design tab, along the top pane (on the right hand side) click “slide size” then click “widescreen (16:9)</a:t>
            </a:r>
            <a:r>
              <a:rPr lang="en-GB" sz="1800">
                <a:solidFill>
                  <a:srgbClr val="44546A"/>
                </a:solidFill>
                <a:effectLst/>
                <a:latin typeface="Arial" panose="020B0604020202020204" pitchFamily="34" charset="0"/>
                <a:ea typeface="Times New Roman" panose="02020603050405020304" pitchFamily="18" charset="0"/>
                <a:cs typeface="Aptos" panose="020B0004020202020204" pitchFamily="34" charset="0"/>
              </a:rPr>
              <a:t>”</a:t>
            </a:r>
            <a:r>
              <a:rPr lang="en-GB" sz="1800">
                <a:effectLst/>
                <a:latin typeface="Arial" panose="020B0604020202020204" pitchFamily="34" charset="0"/>
                <a:ea typeface="Times New Roman" panose="02020603050405020304" pitchFamily="18" charset="0"/>
                <a:cs typeface="Aptos" panose="020B0004020202020204" pitchFamily="34" charset="0"/>
              </a:rPr>
              <a:t> and select “ensure fit”.</a:t>
            </a:r>
            <a:endParaRPr lang="en-GB" sz="1800">
              <a:effectLst/>
              <a:latin typeface="Aptos" panose="020B0004020202020204" pitchFamily="34" charset="0"/>
              <a:ea typeface="Aptos" panose="020B0004020202020204" pitchFamily="34" charset="0"/>
              <a:cs typeface="Aptos" panose="020B0004020202020204" pitchFamily="34" charset="0"/>
            </a:endParaRPr>
          </a:p>
          <a:p>
            <a:pPr marL="342900" lvl="0" indent="-342900">
              <a:buFont typeface="Wingdings" panose="05000000000000000000" pitchFamily="2" charset="2"/>
              <a:buChar char=""/>
            </a:pPr>
            <a:r>
              <a:rPr lang="en-GB" sz="1800">
                <a:effectLst/>
                <a:latin typeface="Arial" panose="020B0604020202020204" pitchFamily="34" charset="0"/>
                <a:ea typeface="Times New Roman" panose="02020603050405020304" pitchFamily="18" charset="0"/>
                <a:cs typeface="Aptos" panose="020B0004020202020204" pitchFamily="34" charset="0"/>
              </a:rPr>
              <a:t>We have supplied a white template for your use if you do not have a template for the additional parts of your presentation.</a:t>
            </a:r>
            <a:endParaRPr lang="en-GB" sz="1800">
              <a:effectLst/>
              <a:latin typeface="Aptos" panose="020B0004020202020204" pitchFamily="34" charset="0"/>
              <a:ea typeface="Aptos" panose="020B0004020202020204" pitchFamily="34" charset="0"/>
              <a:cs typeface="Aptos" panose="020B0004020202020204" pitchFamily="34" charset="0"/>
            </a:endParaRPr>
          </a:p>
          <a:p>
            <a:pPr marL="342900" lvl="0" indent="-342900">
              <a:buFont typeface="Wingdings" panose="05000000000000000000" pitchFamily="2" charset="2"/>
              <a:buChar char=""/>
            </a:pPr>
            <a:r>
              <a:rPr lang="en-GB" sz="1800">
                <a:effectLst/>
                <a:latin typeface="Arial" panose="020B0604020202020204" pitchFamily="34" charset="0"/>
                <a:ea typeface="Times New Roman" panose="02020603050405020304" pitchFamily="18" charset="0"/>
                <a:cs typeface="Aptos" panose="020B0004020202020204" pitchFamily="34" charset="0"/>
              </a:rPr>
              <a:t>Please upload your running order, presentation, including any video content to this Google Drive folder - </a:t>
            </a:r>
            <a:r>
              <a:rPr lang="en-GB" sz="1800" u="sng">
                <a:solidFill>
                  <a:srgbClr val="467886"/>
                </a:solidFill>
                <a:effectLst/>
                <a:latin typeface="Arial" panose="020B0604020202020204" pitchFamily="34" charset="0"/>
                <a:ea typeface="Times New Roman" panose="02020603050405020304" pitchFamily="18" charset="0"/>
                <a:cs typeface="Aptos" panose="020B0004020202020204" pitchFamily="34" charset="0"/>
                <a:hlinkClick r:id="rId3"/>
              </a:rPr>
              <a:t>https://drive.google.com/drive/folders/1c-jFFGNtHbo-y-k3cib9viZe2S9-vM2f?usp=sharing</a:t>
            </a:r>
            <a:r>
              <a:rPr lang="en-GB" sz="1800">
                <a:effectLst/>
                <a:latin typeface="Arial" panose="020B0604020202020204" pitchFamily="34" charset="0"/>
                <a:ea typeface="Times New Roman" panose="02020603050405020304" pitchFamily="18" charset="0"/>
                <a:cs typeface="Aptos" panose="020B0004020202020204" pitchFamily="34" charset="0"/>
              </a:rPr>
              <a:t> </a:t>
            </a:r>
            <a:endParaRPr lang="en-GB" sz="1800">
              <a:effectLst/>
              <a:latin typeface="Aptos" panose="020B0004020202020204" pitchFamily="34" charset="0"/>
              <a:ea typeface="Aptos" panose="020B0004020202020204" pitchFamily="34" charset="0"/>
              <a:cs typeface="Aptos" panose="020B0004020202020204" pitchFamily="34" charset="0"/>
            </a:endParaRPr>
          </a:p>
          <a:p>
            <a:pPr marL="342900" lvl="0" indent="-342900">
              <a:buFont typeface="Wingdings" panose="05000000000000000000" pitchFamily="2" charset="2"/>
              <a:buChar char=""/>
            </a:pPr>
            <a:r>
              <a:rPr lang="en-GB" sz="1800">
                <a:effectLst/>
                <a:latin typeface="Arial" panose="020B0604020202020204" pitchFamily="34" charset="0"/>
                <a:ea typeface="Times New Roman" panose="02020603050405020304" pitchFamily="18" charset="0"/>
                <a:cs typeface="Aptos" panose="020B0004020202020204" pitchFamily="34" charset="0"/>
              </a:rPr>
              <a:t>If you have access issues please contact the Events Team for an alternative arrangement (WeTransfer, Dropbox etc).</a:t>
            </a:r>
            <a:endParaRPr lang="en-GB" sz="1800">
              <a:effectLst/>
              <a:latin typeface="Aptos" panose="020B0004020202020204" pitchFamily="34" charset="0"/>
              <a:ea typeface="Aptos" panose="020B0004020202020204" pitchFamily="34" charset="0"/>
              <a:cs typeface="Aptos" panose="020B0004020202020204" pitchFamily="34" charset="0"/>
            </a:endParaRPr>
          </a:p>
          <a:p>
            <a:pPr marL="342900" lvl="0" indent="-342900">
              <a:buFont typeface="Wingdings" panose="05000000000000000000" pitchFamily="2" charset="2"/>
              <a:buChar char=""/>
            </a:pPr>
            <a:r>
              <a:rPr lang="en-GB" sz="1800">
                <a:effectLst/>
                <a:latin typeface="Arial" panose="020B0604020202020204" pitchFamily="34" charset="0"/>
                <a:ea typeface="Times New Roman" panose="02020603050405020304" pitchFamily="18" charset="0"/>
                <a:cs typeface="Aptos" panose="020B0004020202020204" pitchFamily="34" charset="0"/>
              </a:rPr>
              <a:t>Presentation guidance can be found in the “Guidance on Planning Sessions Document” issued on Wednesday 26 March 2025</a:t>
            </a:r>
            <a:endParaRPr lang="en-GB" sz="1800">
              <a:effectLst/>
              <a:latin typeface="Aptos" panose="020B0004020202020204" pitchFamily="34" charset="0"/>
              <a:ea typeface="Aptos" panose="020B0004020202020204" pitchFamily="34" charset="0"/>
              <a:cs typeface="Aptos" panose="020B0004020202020204" pitchFamily="34" charset="0"/>
            </a:endParaRPr>
          </a:p>
          <a:p>
            <a:endParaRPr lang="en-GB"/>
          </a:p>
        </p:txBody>
      </p:sp>
      <p:sp>
        <p:nvSpPr>
          <p:cNvPr id="4" name="Slide Number Placeholder 3">
            <a:extLst>
              <a:ext uri="{FF2B5EF4-FFF2-40B4-BE49-F238E27FC236}">
                <a16:creationId xmlns:a16="http://schemas.microsoft.com/office/drawing/2014/main" id="{B14C2AAD-A3A0-BCE7-1396-7AF8CD8CCCDB}"/>
              </a:ext>
            </a:extLst>
          </p:cNvPr>
          <p:cNvSpPr>
            <a:spLocks noGrp="1"/>
          </p:cNvSpPr>
          <p:nvPr>
            <p:ph type="sldNum" sz="quarter" idx="5"/>
          </p:nvPr>
        </p:nvSpPr>
        <p:spPr/>
        <p:txBody>
          <a:bodyPr/>
          <a:lstStyle/>
          <a:p>
            <a:fld id="{98CE0FA8-70D0-491F-979F-FE9F490D32E1}" type="slidenum">
              <a:rPr lang="en-GB" smtClean="0"/>
              <a:t>16</a:t>
            </a:fld>
            <a:endParaRPr lang="en-GB"/>
          </a:p>
        </p:txBody>
      </p:sp>
    </p:spTree>
    <p:extLst>
      <p:ext uri="{BB962C8B-B14F-4D97-AF65-F5344CB8AC3E}">
        <p14:creationId xmlns:p14="http://schemas.microsoft.com/office/powerpoint/2010/main" val="114935947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7.xml"/></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8.xml"/><Relationship Id="rId5" Type="http://schemas.openxmlformats.org/officeDocument/2006/relationships/image" Target="../media/image10.svg"/><Relationship Id="rId4" Type="http://schemas.openxmlformats.org/officeDocument/2006/relationships/image" Target="../media/image9.png"/></Relationships>
</file>

<file path=ppt/slideLayouts/_rels/slideLayout97.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8.xml"/><Relationship Id="rId5" Type="http://schemas.openxmlformats.org/officeDocument/2006/relationships/image" Target="../media/image10.svg"/><Relationship Id="rId4" Type="http://schemas.openxmlformats.org/officeDocument/2006/relationships/image" Target="../media/image9.png"/></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5.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8.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8.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2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8.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13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13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13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13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13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2" name="Picture 1" descr="nhs_ppt_widescreen_v2.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096" y="0"/>
            <a:ext cx="12185904" cy="6858000"/>
          </a:xfrm>
          <a:prstGeom prst="rect">
            <a:avLst/>
          </a:prstGeom>
        </p:spPr>
      </p:pic>
      <p:sp>
        <p:nvSpPr>
          <p:cNvPr id="6" name="Title 1"/>
          <p:cNvSpPr>
            <a:spLocks noGrp="1"/>
          </p:cNvSpPr>
          <p:nvPr>
            <p:ph type="title"/>
          </p:nvPr>
        </p:nvSpPr>
        <p:spPr>
          <a:xfrm>
            <a:off x="736411" y="2346781"/>
            <a:ext cx="10515600" cy="1325563"/>
          </a:xfrm>
        </p:spPr>
        <p:txBody>
          <a:bodyPr/>
          <a:lstStyle>
            <a:lvl1pPr>
              <a:defRPr b="1">
                <a:solidFill>
                  <a:schemeClr val="bg1"/>
                </a:solidFill>
              </a:defRPr>
            </a:lvl1pPr>
          </a:lstStyle>
          <a:p>
            <a:endParaRPr lang="en-GB"/>
          </a:p>
        </p:txBody>
      </p:sp>
      <p:pic>
        <p:nvPicPr>
          <p:cNvPr id="4" name="Picture 3" descr="nhs_ppt_widescreen_v2.jpg"/>
          <p:cNvPicPr>
            <a:picLocks noChangeAspect="1"/>
          </p:cNvPicPr>
          <p:nvPr userDrawn="1"/>
        </p:nvPicPr>
        <p:blipFill rotWithShape="1">
          <a:blip r:embed="rId2" cstate="print">
            <a:extLst>
              <a:ext uri="{28A0092B-C50C-407E-A947-70E740481C1C}">
                <a14:useLocalDpi xmlns:a14="http://schemas.microsoft.com/office/drawing/2010/main" val="0"/>
              </a:ext>
            </a:extLst>
          </a:blip>
          <a:srcRect l="74456" t="57139" b="21431"/>
          <a:stretch/>
        </p:blipFill>
        <p:spPr>
          <a:xfrm>
            <a:off x="8956110" y="5248403"/>
            <a:ext cx="3112718" cy="1469720"/>
          </a:xfrm>
          <a:prstGeom prst="rect">
            <a:avLst/>
          </a:prstGeom>
        </p:spPr>
      </p:pic>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0014385" y="5789896"/>
            <a:ext cx="1739902" cy="656813"/>
          </a:xfrm>
          <a:prstGeom prst="rect">
            <a:avLst/>
          </a:prstGeom>
        </p:spPr>
      </p:pic>
    </p:spTree>
    <p:extLst>
      <p:ext uri="{BB962C8B-B14F-4D97-AF65-F5344CB8AC3E}">
        <p14:creationId xmlns:p14="http://schemas.microsoft.com/office/powerpoint/2010/main" val="7525002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descr="nhs_ppt_widescreen2_v2.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85904" cy="6858000"/>
          </a:xfrm>
          <a:prstGeom prst="rect">
            <a:avLst/>
          </a:prstGeom>
        </p:spPr>
      </p:pic>
      <p:sp>
        <p:nvSpPr>
          <p:cNvPr id="2" name="Title 1"/>
          <p:cNvSpPr>
            <a:spLocks noGrp="1"/>
          </p:cNvSpPr>
          <p:nvPr>
            <p:ph type="title" hasCustomPrompt="1"/>
          </p:nvPr>
        </p:nvSpPr>
        <p:spPr/>
        <p:txBody>
          <a:bodyPr/>
          <a:lstStyle>
            <a:lvl1pPr>
              <a:defRPr baseline="0"/>
            </a:lvl1pPr>
          </a:lstStyle>
          <a:p>
            <a:r>
              <a:rPr lang="en-US"/>
              <a:t>Title here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4C1CEAE3-FD97-44DC-8D39-0996EB8D0EE8}" type="datetimeFigureOut">
              <a:rPr lang="en-GB" smtClean="0"/>
              <a:t>09/06/2025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11564F2-4FC3-4444-8AA3-1C09FF358128}" type="slidenum">
              <a:rPr lang="en-GB" smtClean="0"/>
              <a:t>‹#›</a:t>
            </a:fld>
            <a:endParaRPr lang="en-GB"/>
          </a:p>
        </p:txBody>
      </p:sp>
      <p:sp>
        <p:nvSpPr>
          <p:cNvPr id="8" name="Rectangle 7"/>
          <p:cNvSpPr/>
          <p:nvPr userDrawn="1"/>
        </p:nvSpPr>
        <p:spPr>
          <a:xfrm>
            <a:off x="9619989" y="5323562"/>
            <a:ext cx="2455101" cy="13402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Content Placeholder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997258" y="5782098"/>
            <a:ext cx="1819659" cy="664611"/>
          </a:xfrm>
          <a:prstGeom prst="rect">
            <a:avLst/>
          </a:prstGeom>
        </p:spPr>
      </p:pic>
    </p:spTree>
    <p:extLst>
      <p:ext uri="{BB962C8B-B14F-4D97-AF65-F5344CB8AC3E}">
        <p14:creationId xmlns:p14="http://schemas.microsoft.com/office/powerpoint/2010/main" val="31371566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Main Content Pag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24973A2-8A94-4750-9970-274052723F35}"/>
              </a:ext>
            </a:extLst>
          </p:cNvPr>
          <p:cNvSpPr/>
          <p:nvPr userDrawn="1"/>
        </p:nvSpPr>
        <p:spPr>
          <a:xfrm>
            <a:off x="0" y="0"/>
            <a:ext cx="12192000" cy="864000"/>
          </a:xfrm>
          <a:prstGeom prst="rect">
            <a:avLst/>
          </a:prstGeom>
          <a:solidFill>
            <a:srgbClr val="4235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Title 27">
            <a:extLst>
              <a:ext uri="{FF2B5EF4-FFF2-40B4-BE49-F238E27FC236}">
                <a16:creationId xmlns:a16="http://schemas.microsoft.com/office/drawing/2014/main" id="{E0BF9B4F-05D7-4A7F-8A10-13B63526B9CE}"/>
              </a:ext>
            </a:extLst>
          </p:cNvPr>
          <p:cNvSpPr>
            <a:spLocks noGrp="1"/>
          </p:cNvSpPr>
          <p:nvPr>
            <p:ph type="title" hasCustomPrompt="1"/>
          </p:nvPr>
        </p:nvSpPr>
        <p:spPr>
          <a:xfrm>
            <a:off x="285303" y="9729"/>
            <a:ext cx="11640847" cy="828000"/>
          </a:xfrm>
          <a:prstGeom prst="rect">
            <a:avLst/>
          </a:prstGeom>
        </p:spPr>
        <p:txBody>
          <a:bodyPr anchor="ctr"/>
          <a:lstStyle>
            <a:lvl1pPr>
              <a:defRPr sz="2800" b="1">
                <a:solidFill>
                  <a:schemeClr val="bg1"/>
                </a:solidFill>
                <a:latin typeface="Source Sans Pro SemiBold" panose="020B0603030403020204" pitchFamily="34" charset="0"/>
                <a:ea typeface="Source Sans Pro SemiBold" panose="020B0603030403020204" pitchFamily="34" charset="0"/>
                <a:cs typeface="Arial" panose="020B0604020202020204" pitchFamily="34" charset="0"/>
              </a:defRPr>
            </a:lvl1pPr>
          </a:lstStyle>
          <a:p>
            <a:r>
              <a:rPr lang="en-US"/>
              <a:t>CLICK TO EDIT MASTER TITLE STYLE</a:t>
            </a:r>
            <a:endParaRPr lang="en-GB"/>
          </a:p>
        </p:txBody>
      </p:sp>
      <p:sp>
        <p:nvSpPr>
          <p:cNvPr id="12" name="Content Placeholder 2">
            <a:extLst>
              <a:ext uri="{FF2B5EF4-FFF2-40B4-BE49-F238E27FC236}">
                <a16:creationId xmlns:a16="http://schemas.microsoft.com/office/drawing/2014/main" id="{3530BB95-30AF-4277-B81D-0E35C31573B9}"/>
              </a:ext>
            </a:extLst>
          </p:cNvPr>
          <p:cNvSpPr>
            <a:spLocks noGrp="1"/>
          </p:cNvSpPr>
          <p:nvPr>
            <p:ph idx="10" hasCustomPrompt="1"/>
          </p:nvPr>
        </p:nvSpPr>
        <p:spPr>
          <a:xfrm>
            <a:off x="301558" y="1132354"/>
            <a:ext cx="11605138" cy="5044609"/>
          </a:xfrm>
          <a:prstGeom prst="rect">
            <a:avLst/>
          </a:prstGeom>
        </p:spPr>
        <p:txBody>
          <a:bodyPr tIns="0"/>
          <a:lstStyle>
            <a:lvl1pPr>
              <a:defRPr>
                <a:latin typeface="Source Sans Pro" panose="020B0503030403020204" pitchFamily="34" charset="0"/>
                <a:ea typeface="Source Sans Pro" panose="020B0503030403020204" pitchFamily="34" charset="0"/>
                <a:cs typeface="Arial" panose="020B0604020202020204" pitchFamily="34" charset="0"/>
              </a:defRPr>
            </a:lvl1pPr>
            <a:lvl2pPr>
              <a:defRPr sz="2000">
                <a:latin typeface="Source Sans Pro" panose="020B0503030403020204" pitchFamily="34" charset="0"/>
                <a:ea typeface="Source Sans Pro" panose="020B0503030403020204" pitchFamily="34" charset="0"/>
                <a:cs typeface="Arial" panose="020B0604020202020204" pitchFamily="34" charset="0"/>
              </a:defRPr>
            </a:lvl2pPr>
            <a:lvl3pPr>
              <a:defRPr sz="1800">
                <a:latin typeface="Source Sans Pro" panose="020B0503030403020204" pitchFamily="34" charset="0"/>
                <a:ea typeface="Source Sans Pro" panose="020B0503030403020204" pitchFamily="34" charset="0"/>
                <a:cs typeface="Arial" panose="020B0604020202020204" pitchFamily="34" charset="0"/>
              </a:defRPr>
            </a:lvl3pPr>
            <a:lvl4pPr>
              <a:defRPr sz="1600">
                <a:latin typeface="Source Sans Pro" panose="020B0503030403020204" pitchFamily="34" charset="0"/>
                <a:ea typeface="Source Sans Pro" panose="020B0503030403020204" pitchFamily="34" charset="0"/>
                <a:cs typeface="Arial" panose="020B0604020202020204" pitchFamily="34" charset="0"/>
              </a:defRPr>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grpSp>
        <p:nvGrpSpPr>
          <p:cNvPr id="17" name="Group 16">
            <a:extLst>
              <a:ext uri="{FF2B5EF4-FFF2-40B4-BE49-F238E27FC236}">
                <a16:creationId xmlns:a16="http://schemas.microsoft.com/office/drawing/2014/main" id="{C1221282-9CB3-4AAF-8F1F-4772B59102A5}"/>
              </a:ext>
            </a:extLst>
          </p:cNvPr>
          <p:cNvGrpSpPr>
            <a:grpSpLocks noChangeAspect="1"/>
          </p:cNvGrpSpPr>
          <p:nvPr userDrawn="1"/>
        </p:nvGrpSpPr>
        <p:grpSpPr>
          <a:xfrm>
            <a:off x="304466" y="6224701"/>
            <a:ext cx="11621685" cy="574200"/>
            <a:chOff x="-3049777" y="5949315"/>
            <a:chExt cx="14956473" cy="738964"/>
          </a:xfrm>
        </p:grpSpPr>
        <p:grpSp>
          <p:nvGrpSpPr>
            <p:cNvPr id="18" name="Group 17">
              <a:extLst>
                <a:ext uri="{FF2B5EF4-FFF2-40B4-BE49-F238E27FC236}">
                  <a16:creationId xmlns:a16="http://schemas.microsoft.com/office/drawing/2014/main" id="{BE0B9CB8-08C8-46BD-81F2-2057AAE6DF3F}"/>
                </a:ext>
              </a:extLst>
            </p:cNvPr>
            <p:cNvGrpSpPr/>
            <p:nvPr userDrawn="1"/>
          </p:nvGrpSpPr>
          <p:grpSpPr>
            <a:xfrm>
              <a:off x="10347074" y="5949315"/>
              <a:ext cx="1559622" cy="738964"/>
              <a:chOff x="10531859" y="5943600"/>
              <a:chExt cx="1559622" cy="738964"/>
            </a:xfrm>
          </p:grpSpPr>
          <p:pic>
            <p:nvPicPr>
              <p:cNvPr id="20" name="Picture 19">
                <a:extLst>
                  <a:ext uri="{FF2B5EF4-FFF2-40B4-BE49-F238E27FC236}">
                    <a16:creationId xmlns:a16="http://schemas.microsoft.com/office/drawing/2014/main" id="{12F7492E-8CA0-499F-B0AE-60723C915B93}"/>
                  </a:ext>
                </a:extLst>
              </p:cNvPr>
              <p:cNvPicPr>
                <a:picLocks noChangeAspect="1"/>
              </p:cNvPicPr>
              <p:nvPr userDrawn="1"/>
            </p:nvPicPr>
            <p:blipFill rotWithShape="1">
              <a:blip r:embed="rId2"/>
              <a:srcRect l="7060" b="6701"/>
              <a:stretch/>
            </p:blipFill>
            <p:spPr>
              <a:xfrm>
                <a:off x="10974659" y="5943600"/>
                <a:ext cx="740345" cy="738964"/>
              </a:xfrm>
              <a:prstGeom prst="rect">
                <a:avLst/>
              </a:prstGeom>
            </p:spPr>
          </p:pic>
          <p:sp>
            <p:nvSpPr>
              <p:cNvPr id="21" name="Rectangle: Rounded Corners 6">
                <a:extLst>
                  <a:ext uri="{FF2B5EF4-FFF2-40B4-BE49-F238E27FC236}">
                    <a16:creationId xmlns:a16="http://schemas.microsoft.com/office/drawing/2014/main" id="{16CBD92E-3C47-47CD-AE51-280FA7769C0F}"/>
                  </a:ext>
                </a:extLst>
              </p:cNvPr>
              <p:cNvSpPr>
                <a:spLocks noChangeAspect="1"/>
              </p:cNvSpPr>
              <p:nvPr userDrawn="1"/>
            </p:nvSpPr>
            <p:spPr>
              <a:xfrm>
                <a:off x="10531859" y="6316892"/>
                <a:ext cx="469962" cy="61200"/>
              </a:xfrm>
              <a:custGeom>
                <a:avLst/>
                <a:gdLst>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4122259 w 4122259"/>
                  <a:gd name="connsiteY4" fmla="*/ 2520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3767929 w 4122259"/>
                  <a:gd name="connsiteY4" fmla="*/ 1758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06580"/>
                  <a:gd name="connsiteY0" fmla="*/ 252000 h 504000"/>
                  <a:gd name="connsiteX1" fmla="*/ 252000 w 4106580"/>
                  <a:gd name="connsiteY1" fmla="*/ 0 h 504000"/>
                  <a:gd name="connsiteX2" fmla="*/ 3870259 w 4106580"/>
                  <a:gd name="connsiteY2" fmla="*/ 0 h 504000"/>
                  <a:gd name="connsiteX3" fmla="*/ 3767929 w 4106580"/>
                  <a:gd name="connsiteY3" fmla="*/ 175800 h 504000"/>
                  <a:gd name="connsiteX4" fmla="*/ 3870259 w 4106580"/>
                  <a:gd name="connsiteY4" fmla="*/ 504000 h 504000"/>
                  <a:gd name="connsiteX5" fmla="*/ 252000 w 4106580"/>
                  <a:gd name="connsiteY5" fmla="*/ 504000 h 504000"/>
                  <a:gd name="connsiteX6" fmla="*/ 0 w 4106580"/>
                  <a:gd name="connsiteY6" fmla="*/ 252000 h 504000"/>
                  <a:gd name="connsiteX0" fmla="*/ 0 w 4078804"/>
                  <a:gd name="connsiteY0" fmla="*/ 252000 h 504000"/>
                  <a:gd name="connsiteX1" fmla="*/ 252000 w 4078804"/>
                  <a:gd name="connsiteY1" fmla="*/ 0 h 504000"/>
                  <a:gd name="connsiteX2" fmla="*/ 3870259 w 4078804"/>
                  <a:gd name="connsiteY2" fmla="*/ 0 h 504000"/>
                  <a:gd name="connsiteX3" fmla="*/ 3621244 w 4078804"/>
                  <a:gd name="connsiteY3" fmla="*/ 246285 h 504000"/>
                  <a:gd name="connsiteX4" fmla="*/ 3870259 w 4078804"/>
                  <a:gd name="connsiteY4" fmla="*/ 504000 h 504000"/>
                  <a:gd name="connsiteX5" fmla="*/ 252000 w 4078804"/>
                  <a:gd name="connsiteY5" fmla="*/ 504000 h 504000"/>
                  <a:gd name="connsiteX6" fmla="*/ 0 w 4078804"/>
                  <a:gd name="connsiteY6" fmla="*/ 252000 h 504000"/>
                  <a:gd name="connsiteX0" fmla="*/ 0 w 3900385"/>
                  <a:gd name="connsiteY0" fmla="*/ 252000 h 504000"/>
                  <a:gd name="connsiteX1" fmla="*/ 252000 w 3900385"/>
                  <a:gd name="connsiteY1" fmla="*/ 0 h 504000"/>
                  <a:gd name="connsiteX2" fmla="*/ 3870259 w 3900385"/>
                  <a:gd name="connsiteY2" fmla="*/ 0 h 504000"/>
                  <a:gd name="connsiteX3" fmla="*/ 3621244 w 3900385"/>
                  <a:gd name="connsiteY3" fmla="*/ 246285 h 504000"/>
                  <a:gd name="connsiteX4" fmla="*/ 3870259 w 3900385"/>
                  <a:gd name="connsiteY4" fmla="*/ 504000 h 504000"/>
                  <a:gd name="connsiteX5" fmla="*/ 252000 w 3900385"/>
                  <a:gd name="connsiteY5" fmla="*/ 504000 h 504000"/>
                  <a:gd name="connsiteX6" fmla="*/ 0 w 3900385"/>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70259" h="504000">
                    <a:moveTo>
                      <a:pt x="0" y="252000"/>
                    </a:moveTo>
                    <a:cubicBezTo>
                      <a:pt x="0" y="112824"/>
                      <a:pt x="112824" y="0"/>
                      <a:pt x="252000" y="0"/>
                    </a:cubicBezTo>
                    <a:lnTo>
                      <a:pt x="3870259" y="0"/>
                    </a:lnTo>
                    <a:cubicBezTo>
                      <a:pt x="3747587" y="4535"/>
                      <a:pt x="3621244" y="127995"/>
                      <a:pt x="3621244" y="246285"/>
                    </a:cubicBezTo>
                    <a:cubicBezTo>
                      <a:pt x="3621244" y="370221"/>
                      <a:pt x="3748450" y="502095"/>
                      <a:pt x="3870259" y="504000"/>
                    </a:cubicBezTo>
                    <a:lnTo>
                      <a:pt x="252000" y="504000"/>
                    </a:lnTo>
                    <a:cubicBezTo>
                      <a:pt x="112824" y="504000"/>
                      <a:pt x="0" y="391176"/>
                      <a:pt x="0" y="252000"/>
                    </a:cubicBezTo>
                    <a:close/>
                  </a:path>
                </a:pathLst>
              </a:cu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Rounded Corners 6">
                <a:extLst>
                  <a:ext uri="{FF2B5EF4-FFF2-40B4-BE49-F238E27FC236}">
                    <a16:creationId xmlns:a16="http://schemas.microsoft.com/office/drawing/2014/main" id="{0978A9E6-F25A-4FF2-8F1C-6F816977AF2C}"/>
                  </a:ext>
                </a:extLst>
              </p:cNvPr>
              <p:cNvSpPr>
                <a:spLocks noChangeAspect="1"/>
              </p:cNvSpPr>
              <p:nvPr userDrawn="1"/>
            </p:nvSpPr>
            <p:spPr>
              <a:xfrm rot="10800000">
                <a:off x="11621519" y="6316892"/>
                <a:ext cx="469962" cy="61200"/>
              </a:xfrm>
              <a:custGeom>
                <a:avLst/>
                <a:gdLst>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4122259 w 4122259"/>
                  <a:gd name="connsiteY4" fmla="*/ 2520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3767929 w 4122259"/>
                  <a:gd name="connsiteY4" fmla="*/ 1758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06580"/>
                  <a:gd name="connsiteY0" fmla="*/ 252000 h 504000"/>
                  <a:gd name="connsiteX1" fmla="*/ 252000 w 4106580"/>
                  <a:gd name="connsiteY1" fmla="*/ 0 h 504000"/>
                  <a:gd name="connsiteX2" fmla="*/ 3870259 w 4106580"/>
                  <a:gd name="connsiteY2" fmla="*/ 0 h 504000"/>
                  <a:gd name="connsiteX3" fmla="*/ 3767929 w 4106580"/>
                  <a:gd name="connsiteY3" fmla="*/ 175800 h 504000"/>
                  <a:gd name="connsiteX4" fmla="*/ 3870259 w 4106580"/>
                  <a:gd name="connsiteY4" fmla="*/ 504000 h 504000"/>
                  <a:gd name="connsiteX5" fmla="*/ 252000 w 4106580"/>
                  <a:gd name="connsiteY5" fmla="*/ 504000 h 504000"/>
                  <a:gd name="connsiteX6" fmla="*/ 0 w 4106580"/>
                  <a:gd name="connsiteY6" fmla="*/ 252000 h 504000"/>
                  <a:gd name="connsiteX0" fmla="*/ 0 w 4078804"/>
                  <a:gd name="connsiteY0" fmla="*/ 252000 h 504000"/>
                  <a:gd name="connsiteX1" fmla="*/ 252000 w 4078804"/>
                  <a:gd name="connsiteY1" fmla="*/ 0 h 504000"/>
                  <a:gd name="connsiteX2" fmla="*/ 3870259 w 4078804"/>
                  <a:gd name="connsiteY2" fmla="*/ 0 h 504000"/>
                  <a:gd name="connsiteX3" fmla="*/ 3621244 w 4078804"/>
                  <a:gd name="connsiteY3" fmla="*/ 246285 h 504000"/>
                  <a:gd name="connsiteX4" fmla="*/ 3870259 w 4078804"/>
                  <a:gd name="connsiteY4" fmla="*/ 504000 h 504000"/>
                  <a:gd name="connsiteX5" fmla="*/ 252000 w 4078804"/>
                  <a:gd name="connsiteY5" fmla="*/ 504000 h 504000"/>
                  <a:gd name="connsiteX6" fmla="*/ 0 w 4078804"/>
                  <a:gd name="connsiteY6" fmla="*/ 252000 h 504000"/>
                  <a:gd name="connsiteX0" fmla="*/ 0 w 3900385"/>
                  <a:gd name="connsiteY0" fmla="*/ 252000 h 504000"/>
                  <a:gd name="connsiteX1" fmla="*/ 252000 w 3900385"/>
                  <a:gd name="connsiteY1" fmla="*/ 0 h 504000"/>
                  <a:gd name="connsiteX2" fmla="*/ 3870259 w 3900385"/>
                  <a:gd name="connsiteY2" fmla="*/ 0 h 504000"/>
                  <a:gd name="connsiteX3" fmla="*/ 3621244 w 3900385"/>
                  <a:gd name="connsiteY3" fmla="*/ 246285 h 504000"/>
                  <a:gd name="connsiteX4" fmla="*/ 3870259 w 3900385"/>
                  <a:gd name="connsiteY4" fmla="*/ 504000 h 504000"/>
                  <a:gd name="connsiteX5" fmla="*/ 252000 w 3900385"/>
                  <a:gd name="connsiteY5" fmla="*/ 504000 h 504000"/>
                  <a:gd name="connsiteX6" fmla="*/ 0 w 3900385"/>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70259" h="504000">
                    <a:moveTo>
                      <a:pt x="0" y="252000"/>
                    </a:moveTo>
                    <a:cubicBezTo>
                      <a:pt x="0" y="112824"/>
                      <a:pt x="112824" y="0"/>
                      <a:pt x="252000" y="0"/>
                    </a:cubicBezTo>
                    <a:lnTo>
                      <a:pt x="3870259" y="0"/>
                    </a:lnTo>
                    <a:cubicBezTo>
                      <a:pt x="3747587" y="4535"/>
                      <a:pt x="3621244" y="127995"/>
                      <a:pt x="3621244" y="246285"/>
                    </a:cubicBezTo>
                    <a:cubicBezTo>
                      <a:pt x="3621244" y="370221"/>
                      <a:pt x="3748450" y="502095"/>
                      <a:pt x="3870259" y="504000"/>
                    </a:cubicBezTo>
                    <a:lnTo>
                      <a:pt x="252000" y="504000"/>
                    </a:lnTo>
                    <a:cubicBezTo>
                      <a:pt x="112824" y="504000"/>
                      <a:pt x="0" y="391176"/>
                      <a:pt x="0" y="252000"/>
                    </a:cubicBezTo>
                    <a:close/>
                  </a:path>
                </a:pathLst>
              </a:cu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9" name="Rectangle: Rounded Corners 18">
              <a:extLst>
                <a:ext uri="{FF2B5EF4-FFF2-40B4-BE49-F238E27FC236}">
                  <a16:creationId xmlns:a16="http://schemas.microsoft.com/office/drawing/2014/main" id="{7A8FE481-77A4-4E12-B896-E46FCC6C67A1}"/>
                </a:ext>
              </a:extLst>
            </p:cNvPr>
            <p:cNvSpPr/>
            <p:nvPr userDrawn="1"/>
          </p:nvSpPr>
          <p:spPr>
            <a:xfrm>
              <a:off x="-3049777" y="6322810"/>
              <a:ext cx="13574699" cy="61199"/>
            </a:xfrm>
            <a:prstGeom prst="roundRect">
              <a:avLst>
                <a:gd name="adj" fmla="val 50000"/>
              </a:avLst>
            </a:pr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572489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lum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24973A2-8A94-4750-9970-274052723F35}"/>
              </a:ext>
            </a:extLst>
          </p:cNvPr>
          <p:cNvSpPr/>
          <p:nvPr userDrawn="1"/>
        </p:nvSpPr>
        <p:spPr>
          <a:xfrm>
            <a:off x="0" y="0"/>
            <a:ext cx="12192000" cy="864000"/>
          </a:xfrm>
          <a:prstGeom prst="rect">
            <a:avLst/>
          </a:prstGeom>
          <a:solidFill>
            <a:srgbClr val="4235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Title 27">
            <a:extLst>
              <a:ext uri="{FF2B5EF4-FFF2-40B4-BE49-F238E27FC236}">
                <a16:creationId xmlns:a16="http://schemas.microsoft.com/office/drawing/2014/main" id="{E0BF9B4F-05D7-4A7F-8A10-13B63526B9CE}"/>
              </a:ext>
            </a:extLst>
          </p:cNvPr>
          <p:cNvSpPr>
            <a:spLocks noGrp="1"/>
          </p:cNvSpPr>
          <p:nvPr>
            <p:ph type="title" hasCustomPrompt="1"/>
          </p:nvPr>
        </p:nvSpPr>
        <p:spPr>
          <a:xfrm>
            <a:off x="285303" y="9729"/>
            <a:ext cx="11640847" cy="828000"/>
          </a:xfrm>
          <a:prstGeom prst="rect">
            <a:avLst/>
          </a:prstGeom>
        </p:spPr>
        <p:txBody>
          <a:bodyPr anchor="ctr"/>
          <a:lstStyle>
            <a:lvl1pPr>
              <a:defRPr sz="2800" b="1">
                <a:solidFill>
                  <a:schemeClr val="bg1"/>
                </a:solidFill>
              </a:defRPr>
            </a:lvl1pPr>
          </a:lstStyle>
          <a:p>
            <a:r>
              <a:rPr lang="en-US"/>
              <a:t>CLICK TO EDIT MASTER TITLE STYLE</a:t>
            </a:r>
            <a:endParaRPr lang="en-GB"/>
          </a:p>
        </p:txBody>
      </p:sp>
      <p:sp>
        <p:nvSpPr>
          <p:cNvPr id="12" name="Content Placeholder 2">
            <a:extLst>
              <a:ext uri="{FF2B5EF4-FFF2-40B4-BE49-F238E27FC236}">
                <a16:creationId xmlns:a16="http://schemas.microsoft.com/office/drawing/2014/main" id="{3530BB95-30AF-4277-B81D-0E35C31573B9}"/>
              </a:ext>
            </a:extLst>
          </p:cNvPr>
          <p:cNvSpPr>
            <a:spLocks noGrp="1"/>
          </p:cNvSpPr>
          <p:nvPr>
            <p:ph idx="10" hasCustomPrompt="1"/>
          </p:nvPr>
        </p:nvSpPr>
        <p:spPr>
          <a:xfrm>
            <a:off x="301558" y="1132354"/>
            <a:ext cx="5622164" cy="5044609"/>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grpSp>
        <p:nvGrpSpPr>
          <p:cNvPr id="17" name="Group 16">
            <a:extLst>
              <a:ext uri="{FF2B5EF4-FFF2-40B4-BE49-F238E27FC236}">
                <a16:creationId xmlns:a16="http://schemas.microsoft.com/office/drawing/2014/main" id="{C1221282-9CB3-4AAF-8F1F-4772B59102A5}"/>
              </a:ext>
            </a:extLst>
          </p:cNvPr>
          <p:cNvGrpSpPr>
            <a:grpSpLocks noChangeAspect="1"/>
          </p:cNvGrpSpPr>
          <p:nvPr userDrawn="1"/>
        </p:nvGrpSpPr>
        <p:grpSpPr>
          <a:xfrm>
            <a:off x="304466" y="6224701"/>
            <a:ext cx="11621685" cy="574200"/>
            <a:chOff x="-3049777" y="5949315"/>
            <a:chExt cx="14956473" cy="738964"/>
          </a:xfrm>
        </p:grpSpPr>
        <p:grpSp>
          <p:nvGrpSpPr>
            <p:cNvPr id="18" name="Group 17">
              <a:extLst>
                <a:ext uri="{FF2B5EF4-FFF2-40B4-BE49-F238E27FC236}">
                  <a16:creationId xmlns:a16="http://schemas.microsoft.com/office/drawing/2014/main" id="{BE0B9CB8-08C8-46BD-81F2-2057AAE6DF3F}"/>
                </a:ext>
              </a:extLst>
            </p:cNvPr>
            <p:cNvGrpSpPr/>
            <p:nvPr userDrawn="1"/>
          </p:nvGrpSpPr>
          <p:grpSpPr>
            <a:xfrm>
              <a:off x="10347074" y="5949315"/>
              <a:ext cx="1559622" cy="738964"/>
              <a:chOff x="10531859" y="5943600"/>
              <a:chExt cx="1559622" cy="738964"/>
            </a:xfrm>
          </p:grpSpPr>
          <p:pic>
            <p:nvPicPr>
              <p:cNvPr id="20" name="Picture 19">
                <a:extLst>
                  <a:ext uri="{FF2B5EF4-FFF2-40B4-BE49-F238E27FC236}">
                    <a16:creationId xmlns:a16="http://schemas.microsoft.com/office/drawing/2014/main" id="{12F7492E-8CA0-499F-B0AE-60723C915B93}"/>
                  </a:ext>
                </a:extLst>
              </p:cNvPr>
              <p:cNvPicPr>
                <a:picLocks noChangeAspect="1"/>
              </p:cNvPicPr>
              <p:nvPr userDrawn="1"/>
            </p:nvPicPr>
            <p:blipFill rotWithShape="1">
              <a:blip r:embed="rId2"/>
              <a:srcRect l="7060" b="6701"/>
              <a:stretch/>
            </p:blipFill>
            <p:spPr>
              <a:xfrm>
                <a:off x="10974659" y="5943600"/>
                <a:ext cx="740345" cy="738964"/>
              </a:xfrm>
              <a:prstGeom prst="rect">
                <a:avLst/>
              </a:prstGeom>
            </p:spPr>
          </p:pic>
          <p:sp>
            <p:nvSpPr>
              <p:cNvPr id="21" name="Rectangle: Rounded Corners 6">
                <a:extLst>
                  <a:ext uri="{FF2B5EF4-FFF2-40B4-BE49-F238E27FC236}">
                    <a16:creationId xmlns:a16="http://schemas.microsoft.com/office/drawing/2014/main" id="{16CBD92E-3C47-47CD-AE51-280FA7769C0F}"/>
                  </a:ext>
                </a:extLst>
              </p:cNvPr>
              <p:cNvSpPr>
                <a:spLocks noChangeAspect="1"/>
              </p:cNvSpPr>
              <p:nvPr userDrawn="1"/>
            </p:nvSpPr>
            <p:spPr>
              <a:xfrm>
                <a:off x="10531859" y="6316892"/>
                <a:ext cx="469962" cy="61200"/>
              </a:xfrm>
              <a:custGeom>
                <a:avLst/>
                <a:gdLst>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4122259 w 4122259"/>
                  <a:gd name="connsiteY4" fmla="*/ 2520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3767929 w 4122259"/>
                  <a:gd name="connsiteY4" fmla="*/ 1758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06580"/>
                  <a:gd name="connsiteY0" fmla="*/ 252000 h 504000"/>
                  <a:gd name="connsiteX1" fmla="*/ 252000 w 4106580"/>
                  <a:gd name="connsiteY1" fmla="*/ 0 h 504000"/>
                  <a:gd name="connsiteX2" fmla="*/ 3870259 w 4106580"/>
                  <a:gd name="connsiteY2" fmla="*/ 0 h 504000"/>
                  <a:gd name="connsiteX3" fmla="*/ 3767929 w 4106580"/>
                  <a:gd name="connsiteY3" fmla="*/ 175800 h 504000"/>
                  <a:gd name="connsiteX4" fmla="*/ 3870259 w 4106580"/>
                  <a:gd name="connsiteY4" fmla="*/ 504000 h 504000"/>
                  <a:gd name="connsiteX5" fmla="*/ 252000 w 4106580"/>
                  <a:gd name="connsiteY5" fmla="*/ 504000 h 504000"/>
                  <a:gd name="connsiteX6" fmla="*/ 0 w 4106580"/>
                  <a:gd name="connsiteY6" fmla="*/ 252000 h 504000"/>
                  <a:gd name="connsiteX0" fmla="*/ 0 w 4078804"/>
                  <a:gd name="connsiteY0" fmla="*/ 252000 h 504000"/>
                  <a:gd name="connsiteX1" fmla="*/ 252000 w 4078804"/>
                  <a:gd name="connsiteY1" fmla="*/ 0 h 504000"/>
                  <a:gd name="connsiteX2" fmla="*/ 3870259 w 4078804"/>
                  <a:gd name="connsiteY2" fmla="*/ 0 h 504000"/>
                  <a:gd name="connsiteX3" fmla="*/ 3621244 w 4078804"/>
                  <a:gd name="connsiteY3" fmla="*/ 246285 h 504000"/>
                  <a:gd name="connsiteX4" fmla="*/ 3870259 w 4078804"/>
                  <a:gd name="connsiteY4" fmla="*/ 504000 h 504000"/>
                  <a:gd name="connsiteX5" fmla="*/ 252000 w 4078804"/>
                  <a:gd name="connsiteY5" fmla="*/ 504000 h 504000"/>
                  <a:gd name="connsiteX6" fmla="*/ 0 w 4078804"/>
                  <a:gd name="connsiteY6" fmla="*/ 252000 h 504000"/>
                  <a:gd name="connsiteX0" fmla="*/ 0 w 3900385"/>
                  <a:gd name="connsiteY0" fmla="*/ 252000 h 504000"/>
                  <a:gd name="connsiteX1" fmla="*/ 252000 w 3900385"/>
                  <a:gd name="connsiteY1" fmla="*/ 0 h 504000"/>
                  <a:gd name="connsiteX2" fmla="*/ 3870259 w 3900385"/>
                  <a:gd name="connsiteY2" fmla="*/ 0 h 504000"/>
                  <a:gd name="connsiteX3" fmla="*/ 3621244 w 3900385"/>
                  <a:gd name="connsiteY3" fmla="*/ 246285 h 504000"/>
                  <a:gd name="connsiteX4" fmla="*/ 3870259 w 3900385"/>
                  <a:gd name="connsiteY4" fmla="*/ 504000 h 504000"/>
                  <a:gd name="connsiteX5" fmla="*/ 252000 w 3900385"/>
                  <a:gd name="connsiteY5" fmla="*/ 504000 h 504000"/>
                  <a:gd name="connsiteX6" fmla="*/ 0 w 3900385"/>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70259" h="504000">
                    <a:moveTo>
                      <a:pt x="0" y="252000"/>
                    </a:moveTo>
                    <a:cubicBezTo>
                      <a:pt x="0" y="112824"/>
                      <a:pt x="112824" y="0"/>
                      <a:pt x="252000" y="0"/>
                    </a:cubicBezTo>
                    <a:lnTo>
                      <a:pt x="3870259" y="0"/>
                    </a:lnTo>
                    <a:cubicBezTo>
                      <a:pt x="3747587" y="4535"/>
                      <a:pt x="3621244" y="127995"/>
                      <a:pt x="3621244" y="246285"/>
                    </a:cubicBezTo>
                    <a:cubicBezTo>
                      <a:pt x="3621244" y="370221"/>
                      <a:pt x="3748450" y="502095"/>
                      <a:pt x="3870259" y="504000"/>
                    </a:cubicBezTo>
                    <a:lnTo>
                      <a:pt x="252000" y="504000"/>
                    </a:lnTo>
                    <a:cubicBezTo>
                      <a:pt x="112824" y="504000"/>
                      <a:pt x="0" y="391176"/>
                      <a:pt x="0" y="252000"/>
                    </a:cubicBezTo>
                    <a:close/>
                  </a:path>
                </a:pathLst>
              </a:cu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Rounded Corners 6">
                <a:extLst>
                  <a:ext uri="{FF2B5EF4-FFF2-40B4-BE49-F238E27FC236}">
                    <a16:creationId xmlns:a16="http://schemas.microsoft.com/office/drawing/2014/main" id="{0978A9E6-F25A-4FF2-8F1C-6F816977AF2C}"/>
                  </a:ext>
                </a:extLst>
              </p:cNvPr>
              <p:cNvSpPr>
                <a:spLocks noChangeAspect="1"/>
              </p:cNvSpPr>
              <p:nvPr userDrawn="1"/>
            </p:nvSpPr>
            <p:spPr>
              <a:xfrm rot="10800000">
                <a:off x="11621519" y="6316892"/>
                <a:ext cx="469962" cy="61200"/>
              </a:xfrm>
              <a:custGeom>
                <a:avLst/>
                <a:gdLst>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4122259 w 4122259"/>
                  <a:gd name="connsiteY4" fmla="*/ 2520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3767929 w 4122259"/>
                  <a:gd name="connsiteY4" fmla="*/ 1758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06580"/>
                  <a:gd name="connsiteY0" fmla="*/ 252000 h 504000"/>
                  <a:gd name="connsiteX1" fmla="*/ 252000 w 4106580"/>
                  <a:gd name="connsiteY1" fmla="*/ 0 h 504000"/>
                  <a:gd name="connsiteX2" fmla="*/ 3870259 w 4106580"/>
                  <a:gd name="connsiteY2" fmla="*/ 0 h 504000"/>
                  <a:gd name="connsiteX3" fmla="*/ 3767929 w 4106580"/>
                  <a:gd name="connsiteY3" fmla="*/ 175800 h 504000"/>
                  <a:gd name="connsiteX4" fmla="*/ 3870259 w 4106580"/>
                  <a:gd name="connsiteY4" fmla="*/ 504000 h 504000"/>
                  <a:gd name="connsiteX5" fmla="*/ 252000 w 4106580"/>
                  <a:gd name="connsiteY5" fmla="*/ 504000 h 504000"/>
                  <a:gd name="connsiteX6" fmla="*/ 0 w 4106580"/>
                  <a:gd name="connsiteY6" fmla="*/ 252000 h 504000"/>
                  <a:gd name="connsiteX0" fmla="*/ 0 w 4078804"/>
                  <a:gd name="connsiteY0" fmla="*/ 252000 h 504000"/>
                  <a:gd name="connsiteX1" fmla="*/ 252000 w 4078804"/>
                  <a:gd name="connsiteY1" fmla="*/ 0 h 504000"/>
                  <a:gd name="connsiteX2" fmla="*/ 3870259 w 4078804"/>
                  <a:gd name="connsiteY2" fmla="*/ 0 h 504000"/>
                  <a:gd name="connsiteX3" fmla="*/ 3621244 w 4078804"/>
                  <a:gd name="connsiteY3" fmla="*/ 246285 h 504000"/>
                  <a:gd name="connsiteX4" fmla="*/ 3870259 w 4078804"/>
                  <a:gd name="connsiteY4" fmla="*/ 504000 h 504000"/>
                  <a:gd name="connsiteX5" fmla="*/ 252000 w 4078804"/>
                  <a:gd name="connsiteY5" fmla="*/ 504000 h 504000"/>
                  <a:gd name="connsiteX6" fmla="*/ 0 w 4078804"/>
                  <a:gd name="connsiteY6" fmla="*/ 252000 h 504000"/>
                  <a:gd name="connsiteX0" fmla="*/ 0 w 3900385"/>
                  <a:gd name="connsiteY0" fmla="*/ 252000 h 504000"/>
                  <a:gd name="connsiteX1" fmla="*/ 252000 w 3900385"/>
                  <a:gd name="connsiteY1" fmla="*/ 0 h 504000"/>
                  <a:gd name="connsiteX2" fmla="*/ 3870259 w 3900385"/>
                  <a:gd name="connsiteY2" fmla="*/ 0 h 504000"/>
                  <a:gd name="connsiteX3" fmla="*/ 3621244 w 3900385"/>
                  <a:gd name="connsiteY3" fmla="*/ 246285 h 504000"/>
                  <a:gd name="connsiteX4" fmla="*/ 3870259 w 3900385"/>
                  <a:gd name="connsiteY4" fmla="*/ 504000 h 504000"/>
                  <a:gd name="connsiteX5" fmla="*/ 252000 w 3900385"/>
                  <a:gd name="connsiteY5" fmla="*/ 504000 h 504000"/>
                  <a:gd name="connsiteX6" fmla="*/ 0 w 3900385"/>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70259" h="504000">
                    <a:moveTo>
                      <a:pt x="0" y="252000"/>
                    </a:moveTo>
                    <a:cubicBezTo>
                      <a:pt x="0" y="112824"/>
                      <a:pt x="112824" y="0"/>
                      <a:pt x="252000" y="0"/>
                    </a:cubicBezTo>
                    <a:lnTo>
                      <a:pt x="3870259" y="0"/>
                    </a:lnTo>
                    <a:cubicBezTo>
                      <a:pt x="3747587" y="4535"/>
                      <a:pt x="3621244" y="127995"/>
                      <a:pt x="3621244" y="246285"/>
                    </a:cubicBezTo>
                    <a:cubicBezTo>
                      <a:pt x="3621244" y="370221"/>
                      <a:pt x="3748450" y="502095"/>
                      <a:pt x="3870259" y="504000"/>
                    </a:cubicBezTo>
                    <a:lnTo>
                      <a:pt x="252000" y="504000"/>
                    </a:lnTo>
                    <a:cubicBezTo>
                      <a:pt x="112824" y="504000"/>
                      <a:pt x="0" y="391176"/>
                      <a:pt x="0" y="252000"/>
                    </a:cubicBezTo>
                    <a:close/>
                  </a:path>
                </a:pathLst>
              </a:cu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9" name="Rectangle: Rounded Corners 18">
              <a:extLst>
                <a:ext uri="{FF2B5EF4-FFF2-40B4-BE49-F238E27FC236}">
                  <a16:creationId xmlns:a16="http://schemas.microsoft.com/office/drawing/2014/main" id="{7A8FE481-77A4-4E12-B896-E46FCC6C67A1}"/>
                </a:ext>
              </a:extLst>
            </p:cNvPr>
            <p:cNvSpPr/>
            <p:nvPr userDrawn="1"/>
          </p:nvSpPr>
          <p:spPr>
            <a:xfrm>
              <a:off x="-3049777" y="6322810"/>
              <a:ext cx="13574699" cy="61199"/>
            </a:xfrm>
            <a:prstGeom prst="roundRect">
              <a:avLst>
                <a:gd name="adj" fmla="val 50000"/>
              </a:avLst>
            </a:pr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3" name="Content Placeholder 2">
            <a:extLst>
              <a:ext uri="{FF2B5EF4-FFF2-40B4-BE49-F238E27FC236}">
                <a16:creationId xmlns:a16="http://schemas.microsoft.com/office/drawing/2014/main" id="{CE16551B-2772-4517-AE97-54A561CEF31E}"/>
              </a:ext>
            </a:extLst>
          </p:cNvPr>
          <p:cNvSpPr>
            <a:spLocks noGrp="1"/>
          </p:cNvSpPr>
          <p:nvPr>
            <p:ph idx="13" hasCustomPrompt="1"/>
          </p:nvPr>
        </p:nvSpPr>
        <p:spPr>
          <a:xfrm>
            <a:off x="6268278" y="1127789"/>
            <a:ext cx="5622164" cy="5044609"/>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spTree>
    <p:extLst>
      <p:ext uri="{BB962C8B-B14F-4D97-AF65-F5344CB8AC3E}">
        <p14:creationId xmlns:p14="http://schemas.microsoft.com/office/powerpoint/2010/main" val="7497277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Four Block">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24973A2-8A94-4750-9970-274052723F35}"/>
              </a:ext>
            </a:extLst>
          </p:cNvPr>
          <p:cNvSpPr/>
          <p:nvPr userDrawn="1"/>
        </p:nvSpPr>
        <p:spPr>
          <a:xfrm>
            <a:off x="0" y="0"/>
            <a:ext cx="12192000" cy="864000"/>
          </a:xfrm>
          <a:prstGeom prst="rect">
            <a:avLst/>
          </a:prstGeom>
          <a:solidFill>
            <a:srgbClr val="4235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Title 27">
            <a:extLst>
              <a:ext uri="{FF2B5EF4-FFF2-40B4-BE49-F238E27FC236}">
                <a16:creationId xmlns:a16="http://schemas.microsoft.com/office/drawing/2014/main" id="{E0BF9B4F-05D7-4A7F-8A10-13B63526B9CE}"/>
              </a:ext>
            </a:extLst>
          </p:cNvPr>
          <p:cNvSpPr>
            <a:spLocks noGrp="1"/>
          </p:cNvSpPr>
          <p:nvPr>
            <p:ph type="title" hasCustomPrompt="1"/>
          </p:nvPr>
        </p:nvSpPr>
        <p:spPr>
          <a:xfrm>
            <a:off x="285303" y="9729"/>
            <a:ext cx="11640847" cy="828000"/>
          </a:xfrm>
          <a:prstGeom prst="rect">
            <a:avLst/>
          </a:prstGeom>
        </p:spPr>
        <p:txBody>
          <a:bodyPr anchor="ctr"/>
          <a:lstStyle>
            <a:lvl1pPr>
              <a:defRPr sz="2800" b="1">
                <a:solidFill>
                  <a:schemeClr val="bg1"/>
                </a:solidFill>
              </a:defRPr>
            </a:lvl1pPr>
          </a:lstStyle>
          <a:p>
            <a:r>
              <a:rPr lang="en-US"/>
              <a:t>CLICK TO EDIT MASTER TITLE STYLE</a:t>
            </a:r>
            <a:endParaRPr lang="en-GB"/>
          </a:p>
        </p:txBody>
      </p:sp>
      <p:sp>
        <p:nvSpPr>
          <p:cNvPr id="12" name="Content Placeholder 2">
            <a:extLst>
              <a:ext uri="{FF2B5EF4-FFF2-40B4-BE49-F238E27FC236}">
                <a16:creationId xmlns:a16="http://schemas.microsoft.com/office/drawing/2014/main" id="{3530BB95-30AF-4277-B81D-0E35C31573B9}"/>
              </a:ext>
            </a:extLst>
          </p:cNvPr>
          <p:cNvSpPr>
            <a:spLocks noGrp="1"/>
          </p:cNvSpPr>
          <p:nvPr>
            <p:ph idx="10" hasCustomPrompt="1"/>
          </p:nvPr>
        </p:nvSpPr>
        <p:spPr>
          <a:xfrm>
            <a:off x="301558" y="1112945"/>
            <a:ext cx="5622164" cy="2412000"/>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grpSp>
        <p:nvGrpSpPr>
          <p:cNvPr id="17" name="Group 16">
            <a:extLst>
              <a:ext uri="{FF2B5EF4-FFF2-40B4-BE49-F238E27FC236}">
                <a16:creationId xmlns:a16="http://schemas.microsoft.com/office/drawing/2014/main" id="{C1221282-9CB3-4AAF-8F1F-4772B59102A5}"/>
              </a:ext>
            </a:extLst>
          </p:cNvPr>
          <p:cNvGrpSpPr>
            <a:grpSpLocks noChangeAspect="1"/>
          </p:cNvGrpSpPr>
          <p:nvPr userDrawn="1"/>
        </p:nvGrpSpPr>
        <p:grpSpPr>
          <a:xfrm>
            <a:off x="304466" y="6224701"/>
            <a:ext cx="11621685" cy="574200"/>
            <a:chOff x="-3049777" y="5949315"/>
            <a:chExt cx="14956473" cy="738964"/>
          </a:xfrm>
        </p:grpSpPr>
        <p:grpSp>
          <p:nvGrpSpPr>
            <p:cNvPr id="18" name="Group 17">
              <a:extLst>
                <a:ext uri="{FF2B5EF4-FFF2-40B4-BE49-F238E27FC236}">
                  <a16:creationId xmlns:a16="http://schemas.microsoft.com/office/drawing/2014/main" id="{BE0B9CB8-08C8-46BD-81F2-2057AAE6DF3F}"/>
                </a:ext>
              </a:extLst>
            </p:cNvPr>
            <p:cNvGrpSpPr/>
            <p:nvPr userDrawn="1"/>
          </p:nvGrpSpPr>
          <p:grpSpPr>
            <a:xfrm>
              <a:off x="10347074" y="5949315"/>
              <a:ext cx="1559622" cy="738964"/>
              <a:chOff x="10531859" y="5943600"/>
              <a:chExt cx="1559622" cy="738964"/>
            </a:xfrm>
          </p:grpSpPr>
          <p:pic>
            <p:nvPicPr>
              <p:cNvPr id="20" name="Picture 19">
                <a:extLst>
                  <a:ext uri="{FF2B5EF4-FFF2-40B4-BE49-F238E27FC236}">
                    <a16:creationId xmlns:a16="http://schemas.microsoft.com/office/drawing/2014/main" id="{12F7492E-8CA0-499F-B0AE-60723C915B93}"/>
                  </a:ext>
                </a:extLst>
              </p:cNvPr>
              <p:cNvPicPr>
                <a:picLocks noChangeAspect="1"/>
              </p:cNvPicPr>
              <p:nvPr userDrawn="1"/>
            </p:nvPicPr>
            <p:blipFill rotWithShape="1">
              <a:blip r:embed="rId2"/>
              <a:srcRect l="7060" b="6701"/>
              <a:stretch/>
            </p:blipFill>
            <p:spPr>
              <a:xfrm>
                <a:off x="10974659" y="5943600"/>
                <a:ext cx="740345" cy="738964"/>
              </a:xfrm>
              <a:prstGeom prst="rect">
                <a:avLst/>
              </a:prstGeom>
            </p:spPr>
          </p:pic>
          <p:sp>
            <p:nvSpPr>
              <p:cNvPr id="21" name="Rectangle: Rounded Corners 6">
                <a:extLst>
                  <a:ext uri="{FF2B5EF4-FFF2-40B4-BE49-F238E27FC236}">
                    <a16:creationId xmlns:a16="http://schemas.microsoft.com/office/drawing/2014/main" id="{16CBD92E-3C47-47CD-AE51-280FA7769C0F}"/>
                  </a:ext>
                </a:extLst>
              </p:cNvPr>
              <p:cNvSpPr>
                <a:spLocks noChangeAspect="1"/>
              </p:cNvSpPr>
              <p:nvPr userDrawn="1"/>
            </p:nvSpPr>
            <p:spPr>
              <a:xfrm>
                <a:off x="10531859" y="6316892"/>
                <a:ext cx="469962" cy="61200"/>
              </a:xfrm>
              <a:custGeom>
                <a:avLst/>
                <a:gdLst>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4122259 w 4122259"/>
                  <a:gd name="connsiteY4" fmla="*/ 2520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3767929 w 4122259"/>
                  <a:gd name="connsiteY4" fmla="*/ 1758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06580"/>
                  <a:gd name="connsiteY0" fmla="*/ 252000 h 504000"/>
                  <a:gd name="connsiteX1" fmla="*/ 252000 w 4106580"/>
                  <a:gd name="connsiteY1" fmla="*/ 0 h 504000"/>
                  <a:gd name="connsiteX2" fmla="*/ 3870259 w 4106580"/>
                  <a:gd name="connsiteY2" fmla="*/ 0 h 504000"/>
                  <a:gd name="connsiteX3" fmla="*/ 3767929 w 4106580"/>
                  <a:gd name="connsiteY3" fmla="*/ 175800 h 504000"/>
                  <a:gd name="connsiteX4" fmla="*/ 3870259 w 4106580"/>
                  <a:gd name="connsiteY4" fmla="*/ 504000 h 504000"/>
                  <a:gd name="connsiteX5" fmla="*/ 252000 w 4106580"/>
                  <a:gd name="connsiteY5" fmla="*/ 504000 h 504000"/>
                  <a:gd name="connsiteX6" fmla="*/ 0 w 4106580"/>
                  <a:gd name="connsiteY6" fmla="*/ 252000 h 504000"/>
                  <a:gd name="connsiteX0" fmla="*/ 0 w 4078804"/>
                  <a:gd name="connsiteY0" fmla="*/ 252000 h 504000"/>
                  <a:gd name="connsiteX1" fmla="*/ 252000 w 4078804"/>
                  <a:gd name="connsiteY1" fmla="*/ 0 h 504000"/>
                  <a:gd name="connsiteX2" fmla="*/ 3870259 w 4078804"/>
                  <a:gd name="connsiteY2" fmla="*/ 0 h 504000"/>
                  <a:gd name="connsiteX3" fmla="*/ 3621244 w 4078804"/>
                  <a:gd name="connsiteY3" fmla="*/ 246285 h 504000"/>
                  <a:gd name="connsiteX4" fmla="*/ 3870259 w 4078804"/>
                  <a:gd name="connsiteY4" fmla="*/ 504000 h 504000"/>
                  <a:gd name="connsiteX5" fmla="*/ 252000 w 4078804"/>
                  <a:gd name="connsiteY5" fmla="*/ 504000 h 504000"/>
                  <a:gd name="connsiteX6" fmla="*/ 0 w 4078804"/>
                  <a:gd name="connsiteY6" fmla="*/ 252000 h 504000"/>
                  <a:gd name="connsiteX0" fmla="*/ 0 w 3900385"/>
                  <a:gd name="connsiteY0" fmla="*/ 252000 h 504000"/>
                  <a:gd name="connsiteX1" fmla="*/ 252000 w 3900385"/>
                  <a:gd name="connsiteY1" fmla="*/ 0 h 504000"/>
                  <a:gd name="connsiteX2" fmla="*/ 3870259 w 3900385"/>
                  <a:gd name="connsiteY2" fmla="*/ 0 h 504000"/>
                  <a:gd name="connsiteX3" fmla="*/ 3621244 w 3900385"/>
                  <a:gd name="connsiteY3" fmla="*/ 246285 h 504000"/>
                  <a:gd name="connsiteX4" fmla="*/ 3870259 w 3900385"/>
                  <a:gd name="connsiteY4" fmla="*/ 504000 h 504000"/>
                  <a:gd name="connsiteX5" fmla="*/ 252000 w 3900385"/>
                  <a:gd name="connsiteY5" fmla="*/ 504000 h 504000"/>
                  <a:gd name="connsiteX6" fmla="*/ 0 w 3900385"/>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70259" h="504000">
                    <a:moveTo>
                      <a:pt x="0" y="252000"/>
                    </a:moveTo>
                    <a:cubicBezTo>
                      <a:pt x="0" y="112824"/>
                      <a:pt x="112824" y="0"/>
                      <a:pt x="252000" y="0"/>
                    </a:cubicBezTo>
                    <a:lnTo>
                      <a:pt x="3870259" y="0"/>
                    </a:lnTo>
                    <a:cubicBezTo>
                      <a:pt x="3747587" y="4535"/>
                      <a:pt x="3621244" y="127995"/>
                      <a:pt x="3621244" y="246285"/>
                    </a:cubicBezTo>
                    <a:cubicBezTo>
                      <a:pt x="3621244" y="370221"/>
                      <a:pt x="3748450" y="502095"/>
                      <a:pt x="3870259" y="504000"/>
                    </a:cubicBezTo>
                    <a:lnTo>
                      <a:pt x="252000" y="504000"/>
                    </a:lnTo>
                    <a:cubicBezTo>
                      <a:pt x="112824" y="504000"/>
                      <a:pt x="0" y="391176"/>
                      <a:pt x="0" y="252000"/>
                    </a:cubicBezTo>
                    <a:close/>
                  </a:path>
                </a:pathLst>
              </a:cu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Rounded Corners 6">
                <a:extLst>
                  <a:ext uri="{FF2B5EF4-FFF2-40B4-BE49-F238E27FC236}">
                    <a16:creationId xmlns:a16="http://schemas.microsoft.com/office/drawing/2014/main" id="{0978A9E6-F25A-4FF2-8F1C-6F816977AF2C}"/>
                  </a:ext>
                </a:extLst>
              </p:cNvPr>
              <p:cNvSpPr>
                <a:spLocks noChangeAspect="1"/>
              </p:cNvSpPr>
              <p:nvPr userDrawn="1"/>
            </p:nvSpPr>
            <p:spPr>
              <a:xfrm rot="10800000">
                <a:off x="11621519" y="6316892"/>
                <a:ext cx="469962" cy="61200"/>
              </a:xfrm>
              <a:custGeom>
                <a:avLst/>
                <a:gdLst>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4122259 w 4122259"/>
                  <a:gd name="connsiteY4" fmla="*/ 2520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3767929 w 4122259"/>
                  <a:gd name="connsiteY4" fmla="*/ 1758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06580"/>
                  <a:gd name="connsiteY0" fmla="*/ 252000 h 504000"/>
                  <a:gd name="connsiteX1" fmla="*/ 252000 w 4106580"/>
                  <a:gd name="connsiteY1" fmla="*/ 0 h 504000"/>
                  <a:gd name="connsiteX2" fmla="*/ 3870259 w 4106580"/>
                  <a:gd name="connsiteY2" fmla="*/ 0 h 504000"/>
                  <a:gd name="connsiteX3" fmla="*/ 3767929 w 4106580"/>
                  <a:gd name="connsiteY3" fmla="*/ 175800 h 504000"/>
                  <a:gd name="connsiteX4" fmla="*/ 3870259 w 4106580"/>
                  <a:gd name="connsiteY4" fmla="*/ 504000 h 504000"/>
                  <a:gd name="connsiteX5" fmla="*/ 252000 w 4106580"/>
                  <a:gd name="connsiteY5" fmla="*/ 504000 h 504000"/>
                  <a:gd name="connsiteX6" fmla="*/ 0 w 4106580"/>
                  <a:gd name="connsiteY6" fmla="*/ 252000 h 504000"/>
                  <a:gd name="connsiteX0" fmla="*/ 0 w 4078804"/>
                  <a:gd name="connsiteY0" fmla="*/ 252000 h 504000"/>
                  <a:gd name="connsiteX1" fmla="*/ 252000 w 4078804"/>
                  <a:gd name="connsiteY1" fmla="*/ 0 h 504000"/>
                  <a:gd name="connsiteX2" fmla="*/ 3870259 w 4078804"/>
                  <a:gd name="connsiteY2" fmla="*/ 0 h 504000"/>
                  <a:gd name="connsiteX3" fmla="*/ 3621244 w 4078804"/>
                  <a:gd name="connsiteY3" fmla="*/ 246285 h 504000"/>
                  <a:gd name="connsiteX4" fmla="*/ 3870259 w 4078804"/>
                  <a:gd name="connsiteY4" fmla="*/ 504000 h 504000"/>
                  <a:gd name="connsiteX5" fmla="*/ 252000 w 4078804"/>
                  <a:gd name="connsiteY5" fmla="*/ 504000 h 504000"/>
                  <a:gd name="connsiteX6" fmla="*/ 0 w 4078804"/>
                  <a:gd name="connsiteY6" fmla="*/ 252000 h 504000"/>
                  <a:gd name="connsiteX0" fmla="*/ 0 w 3900385"/>
                  <a:gd name="connsiteY0" fmla="*/ 252000 h 504000"/>
                  <a:gd name="connsiteX1" fmla="*/ 252000 w 3900385"/>
                  <a:gd name="connsiteY1" fmla="*/ 0 h 504000"/>
                  <a:gd name="connsiteX2" fmla="*/ 3870259 w 3900385"/>
                  <a:gd name="connsiteY2" fmla="*/ 0 h 504000"/>
                  <a:gd name="connsiteX3" fmla="*/ 3621244 w 3900385"/>
                  <a:gd name="connsiteY3" fmla="*/ 246285 h 504000"/>
                  <a:gd name="connsiteX4" fmla="*/ 3870259 w 3900385"/>
                  <a:gd name="connsiteY4" fmla="*/ 504000 h 504000"/>
                  <a:gd name="connsiteX5" fmla="*/ 252000 w 3900385"/>
                  <a:gd name="connsiteY5" fmla="*/ 504000 h 504000"/>
                  <a:gd name="connsiteX6" fmla="*/ 0 w 3900385"/>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70259" h="504000">
                    <a:moveTo>
                      <a:pt x="0" y="252000"/>
                    </a:moveTo>
                    <a:cubicBezTo>
                      <a:pt x="0" y="112824"/>
                      <a:pt x="112824" y="0"/>
                      <a:pt x="252000" y="0"/>
                    </a:cubicBezTo>
                    <a:lnTo>
                      <a:pt x="3870259" y="0"/>
                    </a:lnTo>
                    <a:cubicBezTo>
                      <a:pt x="3747587" y="4535"/>
                      <a:pt x="3621244" y="127995"/>
                      <a:pt x="3621244" y="246285"/>
                    </a:cubicBezTo>
                    <a:cubicBezTo>
                      <a:pt x="3621244" y="370221"/>
                      <a:pt x="3748450" y="502095"/>
                      <a:pt x="3870259" y="504000"/>
                    </a:cubicBezTo>
                    <a:lnTo>
                      <a:pt x="252000" y="504000"/>
                    </a:lnTo>
                    <a:cubicBezTo>
                      <a:pt x="112824" y="504000"/>
                      <a:pt x="0" y="391176"/>
                      <a:pt x="0" y="252000"/>
                    </a:cubicBezTo>
                    <a:close/>
                  </a:path>
                </a:pathLst>
              </a:cu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9" name="Rectangle: Rounded Corners 18">
              <a:extLst>
                <a:ext uri="{FF2B5EF4-FFF2-40B4-BE49-F238E27FC236}">
                  <a16:creationId xmlns:a16="http://schemas.microsoft.com/office/drawing/2014/main" id="{7A8FE481-77A4-4E12-B896-E46FCC6C67A1}"/>
                </a:ext>
              </a:extLst>
            </p:cNvPr>
            <p:cNvSpPr/>
            <p:nvPr userDrawn="1"/>
          </p:nvSpPr>
          <p:spPr>
            <a:xfrm>
              <a:off x="-3049777" y="6322810"/>
              <a:ext cx="13574699" cy="61199"/>
            </a:xfrm>
            <a:prstGeom prst="roundRect">
              <a:avLst>
                <a:gd name="adj" fmla="val 50000"/>
              </a:avLst>
            </a:pr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4" name="Content Placeholder 2">
            <a:extLst>
              <a:ext uri="{FF2B5EF4-FFF2-40B4-BE49-F238E27FC236}">
                <a16:creationId xmlns:a16="http://schemas.microsoft.com/office/drawing/2014/main" id="{D802FCF8-0BD9-4AF0-81BD-3FE38C4ADE81}"/>
              </a:ext>
            </a:extLst>
          </p:cNvPr>
          <p:cNvSpPr>
            <a:spLocks noGrp="1"/>
          </p:cNvSpPr>
          <p:nvPr>
            <p:ph idx="14" hasCustomPrompt="1"/>
          </p:nvPr>
        </p:nvSpPr>
        <p:spPr>
          <a:xfrm>
            <a:off x="301558" y="3773891"/>
            <a:ext cx="5622164" cy="2412000"/>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sp>
        <p:nvSpPr>
          <p:cNvPr id="15" name="Content Placeholder 2">
            <a:extLst>
              <a:ext uri="{FF2B5EF4-FFF2-40B4-BE49-F238E27FC236}">
                <a16:creationId xmlns:a16="http://schemas.microsoft.com/office/drawing/2014/main" id="{E5B99EBC-E9E9-452F-BF0D-405CC55FCE5A}"/>
              </a:ext>
            </a:extLst>
          </p:cNvPr>
          <p:cNvSpPr>
            <a:spLocks noGrp="1"/>
          </p:cNvSpPr>
          <p:nvPr>
            <p:ph idx="15" hasCustomPrompt="1"/>
          </p:nvPr>
        </p:nvSpPr>
        <p:spPr>
          <a:xfrm>
            <a:off x="6303986" y="1112945"/>
            <a:ext cx="5622164" cy="2412000"/>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sp>
        <p:nvSpPr>
          <p:cNvPr id="16" name="Content Placeholder 2">
            <a:extLst>
              <a:ext uri="{FF2B5EF4-FFF2-40B4-BE49-F238E27FC236}">
                <a16:creationId xmlns:a16="http://schemas.microsoft.com/office/drawing/2014/main" id="{440D7C58-304F-42E9-81A6-660DF2BF5626}"/>
              </a:ext>
            </a:extLst>
          </p:cNvPr>
          <p:cNvSpPr>
            <a:spLocks noGrp="1"/>
          </p:cNvSpPr>
          <p:nvPr>
            <p:ph idx="16" hasCustomPrompt="1"/>
          </p:nvPr>
        </p:nvSpPr>
        <p:spPr>
          <a:xfrm>
            <a:off x="6303986" y="3773891"/>
            <a:ext cx="5622164" cy="2412000"/>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spTree>
    <p:extLst>
      <p:ext uri="{BB962C8B-B14F-4D97-AF65-F5344CB8AC3E}">
        <p14:creationId xmlns:p14="http://schemas.microsoft.com/office/powerpoint/2010/main" val="37638957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wo Colum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24973A2-8A94-4750-9970-274052723F35}"/>
              </a:ext>
            </a:extLst>
          </p:cNvPr>
          <p:cNvSpPr/>
          <p:nvPr userDrawn="1"/>
        </p:nvSpPr>
        <p:spPr>
          <a:xfrm>
            <a:off x="0" y="0"/>
            <a:ext cx="12192000" cy="864000"/>
          </a:xfrm>
          <a:prstGeom prst="rect">
            <a:avLst/>
          </a:prstGeom>
          <a:solidFill>
            <a:srgbClr val="4235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Title 27">
            <a:extLst>
              <a:ext uri="{FF2B5EF4-FFF2-40B4-BE49-F238E27FC236}">
                <a16:creationId xmlns:a16="http://schemas.microsoft.com/office/drawing/2014/main" id="{E0BF9B4F-05D7-4A7F-8A10-13B63526B9CE}"/>
              </a:ext>
            </a:extLst>
          </p:cNvPr>
          <p:cNvSpPr>
            <a:spLocks noGrp="1"/>
          </p:cNvSpPr>
          <p:nvPr>
            <p:ph type="title" hasCustomPrompt="1"/>
          </p:nvPr>
        </p:nvSpPr>
        <p:spPr>
          <a:xfrm>
            <a:off x="285303" y="9729"/>
            <a:ext cx="11640847" cy="828000"/>
          </a:xfrm>
          <a:prstGeom prst="rect">
            <a:avLst/>
          </a:prstGeom>
        </p:spPr>
        <p:txBody>
          <a:bodyPr anchor="ctr"/>
          <a:lstStyle>
            <a:lvl1pPr>
              <a:defRPr sz="2800" b="1">
                <a:solidFill>
                  <a:schemeClr val="bg1"/>
                </a:solidFill>
              </a:defRPr>
            </a:lvl1pPr>
          </a:lstStyle>
          <a:p>
            <a:r>
              <a:rPr lang="en-US"/>
              <a:t>CLICK TO EDIT MASTER TITLE STYLE</a:t>
            </a:r>
            <a:endParaRPr lang="en-GB"/>
          </a:p>
        </p:txBody>
      </p:sp>
      <p:sp>
        <p:nvSpPr>
          <p:cNvPr id="12" name="Content Placeholder 2">
            <a:extLst>
              <a:ext uri="{FF2B5EF4-FFF2-40B4-BE49-F238E27FC236}">
                <a16:creationId xmlns:a16="http://schemas.microsoft.com/office/drawing/2014/main" id="{3530BB95-30AF-4277-B81D-0E35C31573B9}"/>
              </a:ext>
            </a:extLst>
          </p:cNvPr>
          <p:cNvSpPr>
            <a:spLocks noGrp="1"/>
          </p:cNvSpPr>
          <p:nvPr>
            <p:ph idx="10" hasCustomPrompt="1"/>
          </p:nvPr>
        </p:nvSpPr>
        <p:spPr>
          <a:xfrm>
            <a:off x="285303" y="1127787"/>
            <a:ext cx="3600000" cy="5044609"/>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grpSp>
        <p:nvGrpSpPr>
          <p:cNvPr id="17" name="Group 16">
            <a:extLst>
              <a:ext uri="{FF2B5EF4-FFF2-40B4-BE49-F238E27FC236}">
                <a16:creationId xmlns:a16="http://schemas.microsoft.com/office/drawing/2014/main" id="{C1221282-9CB3-4AAF-8F1F-4772B59102A5}"/>
              </a:ext>
            </a:extLst>
          </p:cNvPr>
          <p:cNvGrpSpPr>
            <a:grpSpLocks noChangeAspect="1"/>
          </p:cNvGrpSpPr>
          <p:nvPr userDrawn="1"/>
        </p:nvGrpSpPr>
        <p:grpSpPr>
          <a:xfrm>
            <a:off x="304466" y="6224701"/>
            <a:ext cx="11621685" cy="574200"/>
            <a:chOff x="-3049777" y="5949315"/>
            <a:chExt cx="14956473" cy="738964"/>
          </a:xfrm>
        </p:grpSpPr>
        <p:grpSp>
          <p:nvGrpSpPr>
            <p:cNvPr id="18" name="Group 17">
              <a:extLst>
                <a:ext uri="{FF2B5EF4-FFF2-40B4-BE49-F238E27FC236}">
                  <a16:creationId xmlns:a16="http://schemas.microsoft.com/office/drawing/2014/main" id="{BE0B9CB8-08C8-46BD-81F2-2057AAE6DF3F}"/>
                </a:ext>
              </a:extLst>
            </p:cNvPr>
            <p:cNvGrpSpPr/>
            <p:nvPr userDrawn="1"/>
          </p:nvGrpSpPr>
          <p:grpSpPr>
            <a:xfrm>
              <a:off x="10347074" y="5949315"/>
              <a:ext cx="1559622" cy="738964"/>
              <a:chOff x="10531859" y="5943600"/>
              <a:chExt cx="1559622" cy="738964"/>
            </a:xfrm>
          </p:grpSpPr>
          <p:pic>
            <p:nvPicPr>
              <p:cNvPr id="20" name="Picture 19">
                <a:extLst>
                  <a:ext uri="{FF2B5EF4-FFF2-40B4-BE49-F238E27FC236}">
                    <a16:creationId xmlns:a16="http://schemas.microsoft.com/office/drawing/2014/main" id="{12F7492E-8CA0-499F-B0AE-60723C915B93}"/>
                  </a:ext>
                </a:extLst>
              </p:cNvPr>
              <p:cNvPicPr>
                <a:picLocks noChangeAspect="1"/>
              </p:cNvPicPr>
              <p:nvPr userDrawn="1"/>
            </p:nvPicPr>
            <p:blipFill rotWithShape="1">
              <a:blip r:embed="rId2"/>
              <a:srcRect l="7060" b="6701"/>
              <a:stretch/>
            </p:blipFill>
            <p:spPr>
              <a:xfrm>
                <a:off x="10974659" y="5943600"/>
                <a:ext cx="740345" cy="738964"/>
              </a:xfrm>
              <a:prstGeom prst="rect">
                <a:avLst/>
              </a:prstGeom>
            </p:spPr>
          </p:pic>
          <p:sp>
            <p:nvSpPr>
              <p:cNvPr id="21" name="Rectangle: Rounded Corners 6">
                <a:extLst>
                  <a:ext uri="{FF2B5EF4-FFF2-40B4-BE49-F238E27FC236}">
                    <a16:creationId xmlns:a16="http://schemas.microsoft.com/office/drawing/2014/main" id="{16CBD92E-3C47-47CD-AE51-280FA7769C0F}"/>
                  </a:ext>
                </a:extLst>
              </p:cNvPr>
              <p:cNvSpPr>
                <a:spLocks noChangeAspect="1"/>
              </p:cNvSpPr>
              <p:nvPr userDrawn="1"/>
            </p:nvSpPr>
            <p:spPr>
              <a:xfrm>
                <a:off x="10531859" y="6316892"/>
                <a:ext cx="469962" cy="61200"/>
              </a:xfrm>
              <a:custGeom>
                <a:avLst/>
                <a:gdLst>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4122259 w 4122259"/>
                  <a:gd name="connsiteY4" fmla="*/ 2520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3767929 w 4122259"/>
                  <a:gd name="connsiteY4" fmla="*/ 1758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06580"/>
                  <a:gd name="connsiteY0" fmla="*/ 252000 h 504000"/>
                  <a:gd name="connsiteX1" fmla="*/ 252000 w 4106580"/>
                  <a:gd name="connsiteY1" fmla="*/ 0 h 504000"/>
                  <a:gd name="connsiteX2" fmla="*/ 3870259 w 4106580"/>
                  <a:gd name="connsiteY2" fmla="*/ 0 h 504000"/>
                  <a:gd name="connsiteX3" fmla="*/ 3767929 w 4106580"/>
                  <a:gd name="connsiteY3" fmla="*/ 175800 h 504000"/>
                  <a:gd name="connsiteX4" fmla="*/ 3870259 w 4106580"/>
                  <a:gd name="connsiteY4" fmla="*/ 504000 h 504000"/>
                  <a:gd name="connsiteX5" fmla="*/ 252000 w 4106580"/>
                  <a:gd name="connsiteY5" fmla="*/ 504000 h 504000"/>
                  <a:gd name="connsiteX6" fmla="*/ 0 w 4106580"/>
                  <a:gd name="connsiteY6" fmla="*/ 252000 h 504000"/>
                  <a:gd name="connsiteX0" fmla="*/ 0 w 4078804"/>
                  <a:gd name="connsiteY0" fmla="*/ 252000 h 504000"/>
                  <a:gd name="connsiteX1" fmla="*/ 252000 w 4078804"/>
                  <a:gd name="connsiteY1" fmla="*/ 0 h 504000"/>
                  <a:gd name="connsiteX2" fmla="*/ 3870259 w 4078804"/>
                  <a:gd name="connsiteY2" fmla="*/ 0 h 504000"/>
                  <a:gd name="connsiteX3" fmla="*/ 3621244 w 4078804"/>
                  <a:gd name="connsiteY3" fmla="*/ 246285 h 504000"/>
                  <a:gd name="connsiteX4" fmla="*/ 3870259 w 4078804"/>
                  <a:gd name="connsiteY4" fmla="*/ 504000 h 504000"/>
                  <a:gd name="connsiteX5" fmla="*/ 252000 w 4078804"/>
                  <a:gd name="connsiteY5" fmla="*/ 504000 h 504000"/>
                  <a:gd name="connsiteX6" fmla="*/ 0 w 4078804"/>
                  <a:gd name="connsiteY6" fmla="*/ 252000 h 504000"/>
                  <a:gd name="connsiteX0" fmla="*/ 0 w 3900385"/>
                  <a:gd name="connsiteY0" fmla="*/ 252000 h 504000"/>
                  <a:gd name="connsiteX1" fmla="*/ 252000 w 3900385"/>
                  <a:gd name="connsiteY1" fmla="*/ 0 h 504000"/>
                  <a:gd name="connsiteX2" fmla="*/ 3870259 w 3900385"/>
                  <a:gd name="connsiteY2" fmla="*/ 0 h 504000"/>
                  <a:gd name="connsiteX3" fmla="*/ 3621244 w 3900385"/>
                  <a:gd name="connsiteY3" fmla="*/ 246285 h 504000"/>
                  <a:gd name="connsiteX4" fmla="*/ 3870259 w 3900385"/>
                  <a:gd name="connsiteY4" fmla="*/ 504000 h 504000"/>
                  <a:gd name="connsiteX5" fmla="*/ 252000 w 3900385"/>
                  <a:gd name="connsiteY5" fmla="*/ 504000 h 504000"/>
                  <a:gd name="connsiteX6" fmla="*/ 0 w 3900385"/>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70259" h="504000">
                    <a:moveTo>
                      <a:pt x="0" y="252000"/>
                    </a:moveTo>
                    <a:cubicBezTo>
                      <a:pt x="0" y="112824"/>
                      <a:pt x="112824" y="0"/>
                      <a:pt x="252000" y="0"/>
                    </a:cubicBezTo>
                    <a:lnTo>
                      <a:pt x="3870259" y="0"/>
                    </a:lnTo>
                    <a:cubicBezTo>
                      <a:pt x="3747587" y="4535"/>
                      <a:pt x="3621244" y="127995"/>
                      <a:pt x="3621244" y="246285"/>
                    </a:cubicBezTo>
                    <a:cubicBezTo>
                      <a:pt x="3621244" y="370221"/>
                      <a:pt x="3748450" y="502095"/>
                      <a:pt x="3870259" y="504000"/>
                    </a:cubicBezTo>
                    <a:lnTo>
                      <a:pt x="252000" y="504000"/>
                    </a:lnTo>
                    <a:cubicBezTo>
                      <a:pt x="112824" y="504000"/>
                      <a:pt x="0" y="391176"/>
                      <a:pt x="0" y="252000"/>
                    </a:cubicBezTo>
                    <a:close/>
                  </a:path>
                </a:pathLst>
              </a:cu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Rounded Corners 6">
                <a:extLst>
                  <a:ext uri="{FF2B5EF4-FFF2-40B4-BE49-F238E27FC236}">
                    <a16:creationId xmlns:a16="http://schemas.microsoft.com/office/drawing/2014/main" id="{0978A9E6-F25A-4FF2-8F1C-6F816977AF2C}"/>
                  </a:ext>
                </a:extLst>
              </p:cNvPr>
              <p:cNvSpPr>
                <a:spLocks noChangeAspect="1"/>
              </p:cNvSpPr>
              <p:nvPr userDrawn="1"/>
            </p:nvSpPr>
            <p:spPr>
              <a:xfrm rot="10800000">
                <a:off x="11621519" y="6316892"/>
                <a:ext cx="469962" cy="61200"/>
              </a:xfrm>
              <a:custGeom>
                <a:avLst/>
                <a:gdLst>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4122259 w 4122259"/>
                  <a:gd name="connsiteY4" fmla="*/ 2520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3767929 w 4122259"/>
                  <a:gd name="connsiteY4" fmla="*/ 1758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06580"/>
                  <a:gd name="connsiteY0" fmla="*/ 252000 h 504000"/>
                  <a:gd name="connsiteX1" fmla="*/ 252000 w 4106580"/>
                  <a:gd name="connsiteY1" fmla="*/ 0 h 504000"/>
                  <a:gd name="connsiteX2" fmla="*/ 3870259 w 4106580"/>
                  <a:gd name="connsiteY2" fmla="*/ 0 h 504000"/>
                  <a:gd name="connsiteX3" fmla="*/ 3767929 w 4106580"/>
                  <a:gd name="connsiteY3" fmla="*/ 175800 h 504000"/>
                  <a:gd name="connsiteX4" fmla="*/ 3870259 w 4106580"/>
                  <a:gd name="connsiteY4" fmla="*/ 504000 h 504000"/>
                  <a:gd name="connsiteX5" fmla="*/ 252000 w 4106580"/>
                  <a:gd name="connsiteY5" fmla="*/ 504000 h 504000"/>
                  <a:gd name="connsiteX6" fmla="*/ 0 w 4106580"/>
                  <a:gd name="connsiteY6" fmla="*/ 252000 h 504000"/>
                  <a:gd name="connsiteX0" fmla="*/ 0 w 4078804"/>
                  <a:gd name="connsiteY0" fmla="*/ 252000 h 504000"/>
                  <a:gd name="connsiteX1" fmla="*/ 252000 w 4078804"/>
                  <a:gd name="connsiteY1" fmla="*/ 0 h 504000"/>
                  <a:gd name="connsiteX2" fmla="*/ 3870259 w 4078804"/>
                  <a:gd name="connsiteY2" fmla="*/ 0 h 504000"/>
                  <a:gd name="connsiteX3" fmla="*/ 3621244 w 4078804"/>
                  <a:gd name="connsiteY3" fmla="*/ 246285 h 504000"/>
                  <a:gd name="connsiteX4" fmla="*/ 3870259 w 4078804"/>
                  <a:gd name="connsiteY4" fmla="*/ 504000 h 504000"/>
                  <a:gd name="connsiteX5" fmla="*/ 252000 w 4078804"/>
                  <a:gd name="connsiteY5" fmla="*/ 504000 h 504000"/>
                  <a:gd name="connsiteX6" fmla="*/ 0 w 4078804"/>
                  <a:gd name="connsiteY6" fmla="*/ 252000 h 504000"/>
                  <a:gd name="connsiteX0" fmla="*/ 0 w 3900385"/>
                  <a:gd name="connsiteY0" fmla="*/ 252000 h 504000"/>
                  <a:gd name="connsiteX1" fmla="*/ 252000 w 3900385"/>
                  <a:gd name="connsiteY1" fmla="*/ 0 h 504000"/>
                  <a:gd name="connsiteX2" fmla="*/ 3870259 w 3900385"/>
                  <a:gd name="connsiteY2" fmla="*/ 0 h 504000"/>
                  <a:gd name="connsiteX3" fmla="*/ 3621244 w 3900385"/>
                  <a:gd name="connsiteY3" fmla="*/ 246285 h 504000"/>
                  <a:gd name="connsiteX4" fmla="*/ 3870259 w 3900385"/>
                  <a:gd name="connsiteY4" fmla="*/ 504000 h 504000"/>
                  <a:gd name="connsiteX5" fmla="*/ 252000 w 3900385"/>
                  <a:gd name="connsiteY5" fmla="*/ 504000 h 504000"/>
                  <a:gd name="connsiteX6" fmla="*/ 0 w 3900385"/>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70259" h="504000">
                    <a:moveTo>
                      <a:pt x="0" y="252000"/>
                    </a:moveTo>
                    <a:cubicBezTo>
                      <a:pt x="0" y="112824"/>
                      <a:pt x="112824" y="0"/>
                      <a:pt x="252000" y="0"/>
                    </a:cubicBezTo>
                    <a:lnTo>
                      <a:pt x="3870259" y="0"/>
                    </a:lnTo>
                    <a:cubicBezTo>
                      <a:pt x="3747587" y="4535"/>
                      <a:pt x="3621244" y="127995"/>
                      <a:pt x="3621244" y="246285"/>
                    </a:cubicBezTo>
                    <a:cubicBezTo>
                      <a:pt x="3621244" y="370221"/>
                      <a:pt x="3748450" y="502095"/>
                      <a:pt x="3870259" y="504000"/>
                    </a:cubicBezTo>
                    <a:lnTo>
                      <a:pt x="252000" y="504000"/>
                    </a:lnTo>
                    <a:cubicBezTo>
                      <a:pt x="112824" y="504000"/>
                      <a:pt x="0" y="391176"/>
                      <a:pt x="0" y="252000"/>
                    </a:cubicBezTo>
                    <a:close/>
                  </a:path>
                </a:pathLst>
              </a:cu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9" name="Rectangle: Rounded Corners 18">
              <a:extLst>
                <a:ext uri="{FF2B5EF4-FFF2-40B4-BE49-F238E27FC236}">
                  <a16:creationId xmlns:a16="http://schemas.microsoft.com/office/drawing/2014/main" id="{7A8FE481-77A4-4E12-B896-E46FCC6C67A1}"/>
                </a:ext>
              </a:extLst>
            </p:cNvPr>
            <p:cNvSpPr/>
            <p:nvPr userDrawn="1"/>
          </p:nvSpPr>
          <p:spPr>
            <a:xfrm>
              <a:off x="-3049777" y="6322810"/>
              <a:ext cx="13574699" cy="61199"/>
            </a:xfrm>
            <a:prstGeom prst="roundRect">
              <a:avLst>
                <a:gd name="adj" fmla="val 50000"/>
              </a:avLst>
            </a:pr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3" name="Content Placeholder 2">
            <a:extLst>
              <a:ext uri="{FF2B5EF4-FFF2-40B4-BE49-F238E27FC236}">
                <a16:creationId xmlns:a16="http://schemas.microsoft.com/office/drawing/2014/main" id="{CE16551B-2772-4517-AE97-54A561CEF31E}"/>
              </a:ext>
            </a:extLst>
          </p:cNvPr>
          <p:cNvSpPr>
            <a:spLocks noGrp="1"/>
          </p:cNvSpPr>
          <p:nvPr>
            <p:ph idx="13" hasCustomPrompt="1"/>
          </p:nvPr>
        </p:nvSpPr>
        <p:spPr>
          <a:xfrm>
            <a:off x="4296000" y="1127786"/>
            <a:ext cx="3600000" cy="5044609"/>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sp>
        <p:nvSpPr>
          <p:cNvPr id="2" name="Content Placeholder 2">
            <a:extLst>
              <a:ext uri="{FF2B5EF4-FFF2-40B4-BE49-F238E27FC236}">
                <a16:creationId xmlns:a16="http://schemas.microsoft.com/office/drawing/2014/main" id="{B6E299C9-71BD-A0A6-719F-F475576FA368}"/>
              </a:ext>
            </a:extLst>
          </p:cNvPr>
          <p:cNvSpPr>
            <a:spLocks noGrp="1"/>
          </p:cNvSpPr>
          <p:nvPr>
            <p:ph idx="14" hasCustomPrompt="1"/>
          </p:nvPr>
        </p:nvSpPr>
        <p:spPr>
          <a:xfrm>
            <a:off x="8326150" y="1127786"/>
            <a:ext cx="3600000" cy="5044609"/>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spTree>
    <p:extLst>
      <p:ext uri="{BB962C8B-B14F-4D97-AF65-F5344CB8AC3E}">
        <p14:creationId xmlns:p14="http://schemas.microsoft.com/office/powerpoint/2010/main" val="2028346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wo Colum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24973A2-8A94-4750-9970-274052723F35}"/>
              </a:ext>
            </a:extLst>
          </p:cNvPr>
          <p:cNvSpPr/>
          <p:nvPr userDrawn="1"/>
        </p:nvSpPr>
        <p:spPr>
          <a:xfrm>
            <a:off x="0" y="0"/>
            <a:ext cx="12192000" cy="864000"/>
          </a:xfrm>
          <a:prstGeom prst="rect">
            <a:avLst/>
          </a:prstGeom>
          <a:solidFill>
            <a:srgbClr val="4235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Title 27">
            <a:extLst>
              <a:ext uri="{FF2B5EF4-FFF2-40B4-BE49-F238E27FC236}">
                <a16:creationId xmlns:a16="http://schemas.microsoft.com/office/drawing/2014/main" id="{E0BF9B4F-05D7-4A7F-8A10-13B63526B9CE}"/>
              </a:ext>
            </a:extLst>
          </p:cNvPr>
          <p:cNvSpPr>
            <a:spLocks noGrp="1"/>
          </p:cNvSpPr>
          <p:nvPr>
            <p:ph type="title" hasCustomPrompt="1"/>
          </p:nvPr>
        </p:nvSpPr>
        <p:spPr>
          <a:xfrm>
            <a:off x="285303" y="9729"/>
            <a:ext cx="11640847" cy="828000"/>
          </a:xfrm>
          <a:prstGeom prst="rect">
            <a:avLst/>
          </a:prstGeom>
        </p:spPr>
        <p:txBody>
          <a:bodyPr anchor="ctr"/>
          <a:lstStyle>
            <a:lvl1pPr>
              <a:defRPr sz="2800" b="1">
                <a:solidFill>
                  <a:schemeClr val="bg1"/>
                </a:solidFill>
              </a:defRPr>
            </a:lvl1pPr>
          </a:lstStyle>
          <a:p>
            <a:r>
              <a:rPr lang="en-US"/>
              <a:t>CLICK TO EDIT MASTER TITLE STYLE</a:t>
            </a:r>
            <a:endParaRPr lang="en-GB"/>
          </a:p>
        </p:txBody>
      </p:sp>
      <p:sp>
        <p:nvSpPr>
          <p:cNvPr id="12" name="Content Placeholder 2">
            <a:extLst>
              <a:ext uri="{FF2B5EF4-FFF2-40B4-BE49-F238E27FC236}">
                <a16:creationId xmlns:a16="http://schemas.microsoft.com/office/drawing/2014/main" id="{3530BB95-30AF-4277-B81D-0E35C31573B9}"/>
              </a:ext>
            </a:extLst>
          </p:cNvPr>
          <p:cNvSpPr>
            <a:spLocks noGrp="1"/>
          </p:cNvSpPr>
          <p:nvPr>
            <p:ph idx="10" hasCustomPrompt="1"/>
          </p:nvPr>
        </p:nvSpPr>
        <p:spPr>
          <a:xfrm>
            <a:off x="301558" y="2079357"/>
            <a:ext cx="5622164" cy="3141472"/>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grpSp>
        <p:nvGrpSpPr>
          <p:cNvPr id="17" name="Group 16">
            <a:extLst>
              <a:ext uri="{FF2B5EF4-FFF2-40B4-BE49-F238E27FC236}">
                <a16:creationId xmlns:a16="http://schemas.microsoft.com/office/drawing/2014/main" id="{C1221282-9CB3-4AAF-8F1F-4772B59102A5}"/>
              </a:ext>
            </a:extLst>
          </p:cNvPr>
          <p:cNvGrpSpPr>
            <a:grpSpLocks noChangeAspect="1"/>
          </p:cNvGrpSpPr>
          <p:nvPr userDrawn="1"/>
        </p:nvGrpSpPr>
        <p:grpSpPr>
          <a:xfrm>
            <a:off x="304466" y="6224701"/>
            <a:ext cx="11621685" cy="574200"/>
            <a:chOff x="-3049777" y="5949315"/>
            <a:chExt cx="14956473" cy="738964"/>
          </a:xfrm>
        </p:grpSpPr>
        <p:grpSp>
          <p:nvGrpSpPr>
            <p:cNvPr id="18" name="Group 17">
              <a:extLst>
                <a:ext uri="{FF2B5EF4-FFF2-40B4-BE49-F238E27FC236}">
                  <a16:creationId xmlns:a16="http://schemas.microsoft.com/office/drawing/2014/main" id="{BE0B9CB8-08C8-46BD-81F2-2057AAE6DF3F}"/>
                </a:ext>
              </a:extLst>
            </p:cNvPr>
            <p:cNvGrpSpPr/>
            <p:nvPr userDrawn="1"/>
          </p:nvGrpSpPr>
          <p:grpSpPr>
            <a:xfrm>
              <a:off x="10347074" y="5949315"/>
              <a:ext cx="1559622" cy="738964"/>
              <a:chOff x="10531859" y="5943600"/>
              <a:chExt cx="1559622" cy="738964"/>
            </a:xfrm>
          </p:grpSpPr>
          <p:pic>
            <p:nvPicPr>
              <p:cNvPr id="20" name="Picture 19">
                <a:extLst>
                  <a:ext uri="{FF2B5EF4-FFF2-40B4-BE49-F238E27FC236}">
                    <a16:creationId xmlns:a16="http://schemas.microsoft.com/office/drawing/2014/main" id="{12F7492E-8CA0-499F-B0AE-60723C915B93}"/>
                  </a:ext>
                </a:extLst>
              </p:cNvPr>
              <p:cNvPicPr>
                <a:picLocks noChangeAspect="1"/>
              </p:cNvPicPr>
              <p:nvPr userDrawn="1"/>
            </p:nvPicPr>
            <p:blipFill rotWithShape="1">
              <a:blip r:embed="rId2"/>
              <a:srcRect l="7060" b="6701"/>
              <a:stretch/>
            </p:blipFill>
            <p:spPr>
              <a:xfrm>
                <a:off x="10974659" y="5943600"/>
                <a:ext cx="740345" cy="738964"/>
              </a:xfrm>
              <a:prstGeom prst="rect">
                <a:avLst/>
              </a:prstGeom>
            </p:spPr>
          </p:pic>
          <p:sp>
            <p:nvSpPr>
              <p:cNvPr id="21" name="Rectangle: Rounded Corners 6">
                <a:extLst>
                  <a:ext uri="{FF2B5EF4-FFF2-40B4-BE49-F238E27FC236}">
                    <a16:creationId xmlns:a16="http://schemas.microsoft.com/office/drawing/2014/main" id="{16CBD92E-3C47-47CD-AE51-280FA7769C0F}"/>
                  </a:ext>
                </a:extLst>
              </p:cNvPr>
              <p:cNvSpPr>
                <a:spLocks noChangeAspect="1"/>
              </p:cNvSpPr>
              <p:nvPr userDrawn="1"/>
            </p:nvSpPr>
            <p:spPr>
              <a:xfrm>
                <a:off x="10531859" y="6316892"/>
                <a:ext cx="469962" cy="61200"/>
              </a:xfrm>
              <a:custGeom>
                <a:avLst/>
                <a:gdLst>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4122259 w 4122259"/>
                  <a:gd name="connsiteY4" fmla="*/ 2520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3767929 w 4122259"/>
                  <a:gd name="connsiteY4" fmla="*/ 1758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06580"/>
                  <a:gd name="connsiteY0" fmla="*/ 252000 h 504000"/>
                  <a:gd name="connsiteX1" fmla="*/ 252000 w 4106580"/>
                  <a:gd name="connsiteY1" fmla="*/ 0 h 504000"/>
                  <a:gd name="connsiteX2" fmla="*/ 3870259 w 4106580"/>
                  <a:gd name="connsiteY2" fmla="*/ 0 h 504000"/>
                  <a:gd name="connsiteX3" fmla="*/ 3767929 w 4106580"/>
                  <a:gd name="connsiteY3" fmla="*/ 175800 h 504000"/>
                  <a:gd name="connsiteX4" fmla="*/ 3870259 w 4106580"/>
                  <a:gd name="connsiteY4" fmla="*/ 504000 h 504000"/>
                  <a:gd name="connsiteX5" fmla="*/ 252000 w 4106580"/>
                  <a:gd name="connsiteY5" fmla="*/ 504000 h 504000"/>
                  <a:gd name="connsiteX6" fmla="*/ 0 w 4106580"/>
                  <a:gd name="connsiteY6" fmla="*/ 252000 h 504000"/>
                  <a:gd name="connsiteX0" fmla="*/ 0 w 4078804"/>
                  <a:gd name="connsiteY0" fmla="*/ 252000 h 504000"/>
                  <a:gd name="connsiteX1" fmla="*/ 252000 w 4078804"/>
                  <a:gd name="connsiteY1" fmla="*/ 0 h 504000"/>
                  <a:gd name="connsiteX2" fmla="*/ 3870259 w 4078804"/>
                  <a:gd name="connsiteY2" fmla="*/ 0 h 504000"/>
                  <a:gd name="connsiteX3" fmla="*/ 3621244 w 4078804"/>
                  <a:gd name="connsiteY3" fmla="*/ 246285 h 504000"/>
                  <a:gd name="connsiteX4" fmla="*/ 3870259 w 4078804"/>
                  <a:gd name="connsiteY4" fmla="*/ 504000 h 504000"/>
                  <a:gd name="connsiteX5" fmla="*/ 252000 w 4078804"/>
                  <a:gd name="connsiteY5" fmla="*/ 504000 h 504000"/>
                  <a:gd name="connsiteX6" fmla="*/ 0 w 4078804"/>
                  <a:gd name="connsiteY6" fmla="*/ 252000 h 504000"/>
                  <a:gd name="connsiteX0" fmla="*/ 0 w 3900385"/>
                  <a:gd name="connsiteY0" fmla="*/ 252000 h 504000"/>
                  <a:gd name="connsiteX1" fmla="*/ 252000 w 3900385"/>
                  <a:gd name="connsiteY1" fmla="*/ 0 h 504000"/>
                  <a:gd name="connsiteX2" fmla="*/ 3870259 w 3900385"/>
                  <a:gd name="connsiteY2" fmla="*/ 0 h 504000"/>
                  <a:gd name="connsiteX3" fmla="*/ 3621244 w 3900385"/>
                  <a:gd name="connsiteY3" fmla="*/ 246285 h 504000"/>
                  <a:gd name="connsiteX4" fmla="*/ 3870259 w 3900385"/>
                  <a:gd name="connsiteY4" fmla="*/ 504000 h 504000"/>
                  <a:gd name="connsiteX5" fmla="*/ 252000 w 3900385"/>
                  <a:gd name="connsiteY5" fmla="*/ 504000 h 504000"/>
                  <a:gd name="connsiteX6" fmla="*/ 0 w 3900385"/>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70259" h="504000">
                    <a:moveTo>
                      <a:pt x="0" y="252000"/>
                    </a:moveTo>
                    <a:cubicBezTo>
                      <a:pt x="0" y="112824"/>
                      <a:pt x="112824" y="0"/>
                      <a:pt x="252000" y="0"/>
                    </a:cubicBezTo>
                    <a:lnTo>
                      <a:pt x="3870259" y="0"/>
                    </a:lnTo>
                    <a:cubicBezTo>
                      <a:pt x="3747587" y="4535"/>
                      <a:pt x="3621244" y="127995"/>
                      <a:pt x="3621244" y="246285"/>
                    </a:cubicBezTo>
                    <a:cubicBezTo>
                      <a:pt x="3621244" y="370221"/>
                      <a:pt x="3748450" y="502095"/>
                      <a:pt x="3870259" y="504000"/>
                    </a:cubicBezTo>
                    <a:lnTo>
                      <a:pt x="252000" y="504000"/>
                    </a:lnTo>
                    <a:cubicBezTo>
                      <a:pt x="112824" y="504000"/>
                      <a:pt x="0" y="391176"/>
                      <a:pt x="0" y="252000"/>
                    </a:cubicBezTo>
                    <a:close/>
                  </a:path>
                </a:pathLst>
              </a:cu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Rounded Corners 6">
                <a:extLst>
                  <a:ext uri="{FF2B5EF4-FFF2-40B4-BE49-F238E27FC236}">
                    <a16:creationId xmlns:a16="http://schemas.microsoft.com/office/drawing/2014/main" id="{0978A9E6-F25A-4FF2-8F1C-6F816977AF2C}"/>
                  </a:ext>
                </a:extLst>
              </p:cNvPr>
              <p:cNvSpPr>
                <a:spLocks noChangeAspect="1"/>
              </p:cNvSpPr>
              <p:nvPr userDrawn="1"/>
            </p:nvSpPr>
            <p:spPr>
              <a:xfrm rot="10800000">
                <a:off x="11621519" y="6316892"/>
                <a:ext cx="469962" cy="61200"/>
              </a:xfrm>
              <a:custGeom>
                <a:avLst/>
                <a:gdLst>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4122259 w 4122259"/>
                  <a:gd name="connsiteY4" fmla="*/ 2520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3767929 w 4122259"/>
                  <a:gd name="connsiteY4" fmla="*/ 1758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06580"/>
                  <a:gd name="connsiteY0" fmla="*/ 252000 h 504000"/>
                  <a:gd name="connsiteX1" fmla="*/ 252000 w 4106580"/>
                  <a:gd name="connsiteY1" fmla="*/ 0 h 504000"/>
                  <a:gd name="connsiteX2" fmla="*/ 3870259 w 4106580"/>
                  <a:gd name="connsiteY2" fmla="*/ 0 h 504000"/>
                  <a:gd name="connsiteX3" fmla="*/ 3767929 w 4106580"/>
                  <a:gd name="connsiteY3" fmla="*/ 175800 h 504000"/>
                  <a:gd name="connsiteX4" fmla="*/ 3870259 w 4106580"/>
                  <a:gd name="connsiteY4" fmla="*/ 504000 h 504000"/>
                  <a:gd name="connsiteX5" fmla="*/ 252000 w 4106580"/>
                  <a:gd name="connsiteY5" fmla="*/ 504000 h 504000"/>
                  <a:gd name="connsiteX6" fmla="*/ 0 w 4106580"/>
                  <a:gd name="connsiteY6" fmla="*/ 252000 h 504000"/>
                  <a:gd name="connsiteX0" fmla="*/ 0 w 4078804"/>
                  <a:gd name="connsiteY0" fmla="*/ 252000 h 504000"/>
                  <a:gd name="connsiteX1" fmla="*/ 252000 w 4078804"/>
                  <a:gd name="connsiteY1" fmla="*/ 0 h 504000"/>
                  <a:gd name="connsiteX2" fmla="*/ 3870259 w 4078804"/>
                  <a:gd name="connsiteY2" fmla="*/ 0 h 504000"/>
                  <a:gd name="connsiteX3" fmla="*/ 3621244 w 4078804"/>
                  <a:gd name="connsiteY3" fmla="*/ 246285 h 504000"/>
                  <a:gd name="connsiteX4" fmla="*/ 3870259 w 4078804"/>
                  <a:gd name="connsiteY4" fmla="*/ 504000 h 504000"/>
                  <a:gd name="connsiteX5" fmla="*/ 252000 w 4078804"/>
                  <a:gd name="connsiteY5" fmla="*/ 504000 h 504000"/>
                  <a:gd name="connsiteX6" fmla="*/ 0 w 4078804"/>
                  <a:gd name="connsiteY6" fmla="*/ 252000 h 504000"/>
                  <a:gd name="connsiteX0" fmla="*/ 0 w 3900385"/>
                  <a:gd name="connsiteY0" fmla="*/ 252000 h 504000"/>
                  <a:gd name="connsiteX1" fmla="*/ 252000 w 3900385"/>
                  <a:gd name="connsiteY1" fmla="*/ 0 h 504000"/>
                  <a:gd name="connsiteX2" fmla="*/ 3870259 w 3900385"/>
                  <a:gd name="connsiteY2" fmla="*/ 0 h 504000"/>
                  <a:gd name="connsiteX3" fmla="*/ 3621244 w 3900385"/>
                  <a:gd name="connsiteY3" fmla="*/ 246285 h 504000"/>
                  <a:gd name="connsiteX4" fmla="*/ 3870259 w 3900385"/>
                  <a:gd name="connsiteY4" fmla="*/ 504000 h 504000"/>
                  <a:gd name="connsiteX5" fmla="*/ 252000 w 3900385"/>
                  <a:gd name="connsiteY5" fmla="*/ 504000 h 504000"/>
                  <a:gd name="connsiteX6" fmla="*/ 0 w 3900385"/>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70259" h="504000">
                    <a:moveTo>
                      <a:pt x="0" y="252000"/>
                    </a:moveTo>
                    <a:cubicBezTo>
                      <a:pt x="0" y="112824"/>
                      <a:pt x="112824" y="0"/>
                      <a:pt x="252000" y="0"/>
                    </a:cubicBezTo>
                    <a:lnTo>
                      <a:pt x="3870259" y="0"/>
                    </a:lnTo>
                    <a:cubicBezTo>
                      <a:pt x="3747587" y="4535"/>
                      <a:pt x="3621244" y="127995"/>
                      <a:pt x="3621244" y="246285"/>
                    </a:cubicBezTo>
                    <a:cubicBezTo>
                      <a:pt x="3621244" y="370221"/>
                      <a:pt x="3748450" y="502095"/>
                      <a:pt x="3870259" y="504000"/>
                    </a:cubicBezTo>
                    <a:lnTo>
                      <a:pt x="252000" y="504000"/>
                    </a:lnTo>
                    <a:cubicBezTo>
                      <a:pt x="112824" y="504000"/>
                      <a:pt x="0" y="391176"/>
                      <a:pt x="0" y="252000"/>
                    </a:cubicBezTo>
                    <a:close/>
                  </a:path>
                </a:pathLst>
              </a:cu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9" name="Rectangle: Rounded Corners 18">
              <a:extLst>
                <a:ext uri="{FF2B5EF4-FFF2-40B4-BE49-F238E27FC236}">
                  <a16:creationId xmlns:a16="http://schemas.microsoft.com/office/drawing/2014/main" id="{7A8FE481-77A4-4E12-B896-E46FCC6C67A1}"/>
                </a:ext>
              </a:extLst>
            </p:cNvPr>
            <p:cNvSpPr/>
            <p:nvPr userDrawn="1"/>
          </p:nvSpPr>
          <p:spPr>
            <a:xfrm>
              <a:off x="-3049777" y="6322810"/>
              <a:ext cx="13574699" cy="61199"/>
            </a:xfrm>
            <a:prstGeom prst="roundRect">
              <a:avLst>
                <a:gd name="adj" fmla="val 50000"/>
              </a:avLst>
            </a:pr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3" name="Content Placeholder 2">
            <a:extLst>
              <a:ext uri="{FF2B5EF4-FFF2-40B4-BE49-F238E27FC236}">
                <a16:creationId xmlns:a16="http://schemas.microsoft.com/office/drawing/2014/main" id="{CE16551B-2772-4517-AE97-54A561CEF31E}"/>
              </a:ext>
            </a:extLst>
          </p:cNvPr>
          <p:cNvSpPr>
            <a:spLocks noGrp="1"/>
          </p:cNvSpPr>
          <p:nvPr>
            <p:ph idx="13" hasCustomPrompt="1"/>
          </p:nvPr>
        </p:nvSpPr>
        <p:spPr>
          <a:xfrm>
            <a:off x="6268278" y="2079358"/>
            <a:ext cx="5622164" cy="3141472"/>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spTree>
    <p:extLst>
      <p:ext uri="{BB962C8B-B14F-4D97-AF65-F5344CB8AC3E}">
        <p14:creationId xmlns:p14="http://schemas.microsoft.com/office/powerpoint/2010/main" val="14858841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ix Block">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24973A2-8A94-4750-9970-274052723F35}"/>
              </a:ext>
            </a:extLst>
          </p:cNvPr>
          <p:cNvSpPr/>
          <p:nvPr userDrawn="1"/>
        </p:nvSpPr>
        <p:spPr>
          <a:xfrm>
            <a:off x="0" y="0"/>
            <a:ext cx="12192000" cy="864000"/>
          </a:xfrm>
          <a:prstGeom prst="rect">
            <a:avLst/>
          </a:prstGeom>
          <a:solidFill>
            <a:srgbClr val="4235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Title 27">
            <a:extLst>
              <a:ext uri="{FF2B5EF4-FFF2-40B4-BE49-F238E27FC236}">
                <a16:creationId xmlns:a16="http://schemas.microsoft.com/office/drawing/2014/main" id="{E0BF9B4F-05D7-4A7F-8A10-13B63526B9CE}"/>
              </a:ext>
            </a:extLst>
          </p:cNvPr>
          <p:cNvSpPr>
            <a:spLocks noGrp="1"/>
          </p:cNvSpPr>
          <p:nvPr>
            <p:ph type="title" hasCustomPrompt="1"/>
          </p:nvPr>
        </p:nvSpPr>
        <p:spPr>
          <a:xfrm>
            <a:off x="285303" y="9729"/>
            <a:ext cx="11640847" cy="828000"/>
          </a:xfrm>
          <a:prstGeom prst="rect">
            <a:avLst/>
          </a:prstGeom>
        </p:spPr>
        <p:txBody>
          <a:bodyPr anchor="ctr"/>
          <a:lstStyle>
            <a:lvl1pPr>
              <a:defRPr sz="2800" b="1">
                <a:solidFill>
                  <a:schemeClr val="bg1"/>
                </a:solidFill>
              </a:defRPr>
            </a:lvl1pPr>
          </a:lstStyle>
          <a:p>
            <a:r>
              <a:rPr lang="en-US"/>
              <a:t>CLICK TO EDIT MASTER TITLE STYLE</a:t>
            </a:r>
            <a:endParaRPr lang="en-GB"/>
          </a:p>
        </p:txBody>
      </p:sp>
      <p:grpSp>
        <p:nvGrpSpPr>
          <p:cNvPr id="17" name="Group 16">
            <a:extLst>
              <a:ext uri="{FF2B5EF4-FFF2-40B4-BE49-F238E27FC236}">
                <a16:creationId xmlns:a16="http://schemas.microsoft.com/office/drawing/2014/main" id="{C1221282-9CB3-4AAF-8F1F-4772B59102A5}"/>
              </a:ext>
            </a:extLst>
          </p:cNvPr>
          <p:cNvGrpSpPr>
            <a:grpSpLocks noChangeAspect="1"/>
          </p:cNvGrpSpPr>
          <p:nvPr userDrawn="1"/>
        </p:nvGrpSpPr>
        <p:grpSpPr>
          <a:xfrm>
            <a:off x="304466" y="6224701"/>
            <a:ext cx="11621685" cy="574200"/>
            <a:chOff x="-3049777" y="5949315"/>
            <a:chExt cx="14956473" cy="738964"/>
          </a:xfrm>
        </p:grpSpPr>
        <p:grpSp>
          <p:nvGrpSpPr>
            <p:cNvPr id="18" name="Group 17">
              <a:extLst>
                <a:ext uri="{FF2B5EF4-FFF2-40B4-BE49-F238E27FC236}">
                  <a16:creationId xmlns:a16="http://schemas.microsoft.com/office/drawing/2014/main" id="{BE0B9CB8-08C8-46BD-81F2-2057AAE6DF3F}"/>
                </a:ext>
              </a:extLst>
            </p:cNvPr>
            <p:cNvGrpSpPr/>
            <p:nvPr userDrawn="1"/>
          </p:nvGrpSpPr>
          <p:grpSpPr>
            <a:xfrm>
              <a:off x="10347074" y="5949315"/>
              <a:ext cx="1559622" cy="738964"/>
              <a:chOff x="10531859" y="5943600"/>
              <a:chExt cx="1559622" cy="738964"/>
            </a:xfrm>
          </p:grpSpPr>
          <p:pic>
            <p:nvPicPr>
              <p:cNvPr id="20" name="Picture 19">
                <a:extLst>
                  <a:ext uri="{FF2B5EF4-FFF2-40B4-BE49-F238E27FC236}">
                    <a16:creationId xmlns:a16="http://schemas.microsoft.com/office/drawing/2014/main" id="{12F7492E-8CA0-499F-B0AE-60723C915B93}"/>
                  </a:ext>
                </a:extLst>
              </p:cNvPr>
              <p:cNvPicPr>
                <a:picLocks noChangeAspect="1"/>
              </p:cNvPicPr>
              <p:nvPr userDrawn="1"/>
            </p:nvPicPr>
            <p:blipFill rotWithShape="1">
              <a:blip r:embed="rId2"/>
              <a:srcRect l="7060" b="6701"/>
              <a:stretch/>
            </p:blipFill>
            <p:spPr>
              <a:xfrm>
                <a:off x="10974659" y="5943600"/>
                <a:ext cx="740345" cy="738964"/>
              </a:xfrm>
              <a:prstGeom prst="rect">
                <a:avLst/>
              </a:prstGeom>
            </p:spPr>
          </p:pic>
          <p:sp>
            <p:nvSpPr>
              <p:cNvPr id="21" name="Rectangle: Rounded Corners 6">
                <a:extLst>
                  <a:ext uri="{FF2B5EF4-FFF2-40B4-BE49-F238E27FC236}">
                    <a16:creationId xmlns:a16="http://schemas.microsoft.com/office/drawing/2014/main" id="{16CBD92E-3C47-47CD-AE51-280FA7769C0F}"/>
                  </a:ext>
                </a:extLst>
              </p:cNvPr>
              <p:cNvSpPr>
                <a:spLocks noChangeAspect="1"/>
              </p:cNvSpPr>
              <p:nvPr userDrawn="1"/>
            </p:nvSpPr>
            <p:spPr>
              <a:xfrm>
                <a:off x="10531859" y="6316892"/>
                <a:ext cx="469962" cy="61200"/>
              </a:xfrm>
              <a:custGeom>
                <a:avLst/>
                <a:gdLst>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4122259 w 4122259"/>
                  <a:gd name="connsiteY4" fmla="*/ 2520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3767929 w 4122259"/>
                  <a:gd name="connsiteY4" fmla="*/ 1758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06580"/>
                  <a:gd name="connsiteY0" fmla="*/ 252000 h 504000"/>
                  <a:gd name="connsiteX1" fmla="*/ 252000 w 4106580"/>
                  <a:gd name="connsiteY1" fmla="*/ 0 h 504000"/>
                  <a:gd name="connsiteX2" fmla="*/ 3870259 w 4106580"/>
                  <a:gd name="connsiteY2" fmla="*/ 0 h 504000"/>
                  <a:gd name="connsiteX3" fmla="*/ 3767929 w 4106580"/>
                  <a:gd name="connsiteY3" fmla="*/ 175800 h 504000"/>
                  <a:gd name="connsiteX4" fmla="*/ 3870259 w 4106580"/>
                  <a:gd name="connsiteY4" fmla="*/ 504000 h 504000"/>
                  <a:gd name="connsiteX5" fmla="*/ 252000 w 4106580"/>
                  <a:gd name="connsiteY5" fmla="*/ 504000 h 504000"/>
                  <a:gd name="connsiteX6" fmla="*/ 0 w 4106580"/>
                  <a:gd name="connsiteY6" fmla="*/ 252000 h 504000"/>
                  <a:gd name="connsiteX0" fmla="*/ 0 w 4078804"/>
                  <a:gd name="connsiteY0" fmla="*/ 252000 h 504000"/>
                  <a:gd name="connsiteX1" fmla="*/ 252000 w 4078804"/>
                  <a:gd name="connsiteY1" fmla="*/ 0 h 504000"/>
                  <a:gd name="connsiteX2" fmla="*/ 3870259 w 4078804"/>
                  <a:gd name="connsiteY2" fmla="*/ 0 h 504000"/>
                  <a:gd name="connsiteX3" fmla="*/ 3621244 w 4078804"/>
                  <a:gd name="connsiteY3" fmla="*/ 246285 h 504000"/>
                  <a:gd name="connsiteX4" fmla="*/ 3870259 w 4078804"/>
                  <a:gd name="connsiteY4" fmla="*/ 504000 h 504000"/>
                  <a:gd name="connsiteX5" fmla="*/ 252000 w 4078804"/>
                  <a:gd name="connsiteY5" fmla="*/ 504000 h 504000"/>
                  <a:gd name="connsiteX6" fmla="*/ 0 w 4078804"/>
                  <a:gd name="connsiteY6" fmla="*/ 252000 h 504000"/>
                  <a:gd name="connsiteX0" fmla="*/ 0 w 3900385"/>
                  <a:gd name="connsiteY0" fmla="*/ 252000 h 504000"/>
                  <a:gd name="connsiteX1" fmla="*/ 252000 w 3900385"/>
                  <a:gd name="connsiteY1" fmla="*/ 0 h 504000"/>
                  <a:gd name="connsiteX2" fmla="*/ 3870259 w 3900385"/>
                  <a:gd name="connsiteY2" fmla="*/ 0 h 504000"/>
                  <a:gd name="connsiteX3" fmla="*/ 3621244 w 3900385"/>
                  <a:gd name="connsiteY3" fmla="*/ 246285 h 504000"/>
                  <a:gd name="connsiteX4" fmla="*/ 3870259 w 3900385"/>
                  <a:gd name="connsiteY4" fmla="*/ 504000 h 504000"/>
                  <a:gd name="connsiteX5" fmla="*/ 252000 w 3900385"/>
                  <a:gd name="connsiteY5" fmla="*/ 504000 h 504000"/>
                  <a:gd name="connsiteX6" fmla="*/ 0 w 3900385"/>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70259" h="504000">
                    <a:moveTo>
                      <a:pt x="0" y="252000"/>
                    </a:moveTo>
                    <a:cubicBezTo>
                      <a:pt x="0" y="112824"/>
                      <a:pt x="112824" y="0"/>
                      <a:pt x="252000" y="0"/>
                    </a:cubicBezTo>
                    <a:lnTo>
                      <a:pt x="3870259" y="0"/>
                    </a:lnTo>
                    <a:cubicBezTo>
                      <a:pt x="3747587" y="4535"/>
                      <a:pt x="3621244" y="127995"/>
                      <a:pt x="3621244" y="246285"/>
                    </a:cubicBezTo>
                    <a:cubicBezTo>
                      <a:pt x="3621244" y="370221"/>
                      <a:pt x="3748450" y="502095"/>
                      <a:pt x="3870259" y="504000"/>
                    </a:cubicBezTo>
                    <a:lnTo>
                      <a:pt x="252000" y="504000"/>
                    </a:lnTo>
                    <a:cubicBezTo>
                      <a:pt x="112824" y="504000"/>
                      <a:pt x="0" y="391176"/>
                      <a:pt x="0" y="252000"/>
                    </a:cubicBezTo>
                    <a:close/>
                  </a:path>
                </a:pathLst>
              </a:cu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Rounded Corners 6">
                <a:extLst>
                  <a:ext uri="{FF2B5EF4-FFF2-40B4-BE49-F238E27FC236}">
                    <a16:creationId xmlns:a16="http://schemas.microsoft.com/office/drawing/2014/main" id="{0978A9E6-F25A-4FF2-8F1C-6F816977AF2C}"/>
                  </a:ext>
                </a:extLst>
              </p:cNvPr>
              <p:cNvSpPr>
                <a:spLocks noChangeAspect="1"/>
              </p:cNvSpPr>
              <p:nvPr userDrawn="1"/>
            </p:nvSpPr>
            <p:spPr>
              <a:xfrm rot="10800000">
                <a:off x="11621519" y="6316892"/>
                <a:ext cx="469962" cy="61200"/>
              </a:xfrm>
              <a:custGeom>
                <a:avLst/>
                <a:gdLst>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4122259 w 4122259"/>
                  <a:gd name="connsiteY4" fmla="*/ 2520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3767929 w 4122259"/>
                  <a:gd name="connsiteY4" fmla="*/ 1758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06580"/>
                  <a:gd name="connsiteY0" fmla="*/ 252000 h 504000"/>
                  <a:gd name="connsiteX1" fmla="*/ 252000 w 4106580"/>
                  <a:gd name="connsiteY1" fmla="*/ 0 h 504000"/>
                  <a:gd name="connsiteX2" fmla="*/ 3870259 w 4106580"/>
                  <a:gd name="connsiteY2" fmla="*/ 0 h 504000"/>
                  <a:gd name="connsiteX3" fmla="*/ 3767929 w 4106580"/>
                  <a:gd name="connsiteY3" fmla="*/ 175800 h 504000"/>
                  <a:gd name="connsiteX4" fmla="*/ 3870259 w 4106580"/>
                  <a:gd name="connsiteY4" fmla="*/ 504000 h 504000"/>
                  <a:gd name="connsiteX5" fmla="*/ 252000 w 4106580"/>
                  <a:gd name="connsiteY5" fmla="*/ 504000 h 504000"/>
                  <a:gd name="connsiteX6" fmla="*/ 0 w 4106580"/>
                  <a:gd name="connsiteY6" fmla="*/ 252000 h 504000"/>
                  <a:gd name="connsiteX0" fmla="*/ 0 w 4078804"/>
                  <a:gd name="connsiteY0" fmla="*/ 252000 h 504000"/>
                  <a:gd name="connsiteX1" fmla="*/ 252000 w 4078804"/>
                  <a:gd name="connsiteY1" fmla="*/ 0 h 504000"/>
                  <a:gd name="connsiteX2" fmla="*/ 3870259 w 4078804"/>
                  <a:gd name="connsiteY2" fmla="*/ 0 h 504000"/>
                  <a:gd name="connsiteX3" fmla="*/ 3621244 w 4078804"/>
                  <a:gd name="connsiteY3" fmla="*/ 246285 h 504000"/>
                  <a:gd name="connsiteX4" fmla="*/ 3870259 w 4078804"/>
                  <a:gd name="connsiteY4" fmla="*/ 504000 h 504000"/>
                  <a:gd name="connsiteX5" fmla="*/ 252000 w 4078804"/>
                  <a:gd name="connsiteY5" fmla="*/ 504000 h 504000"/>
                  <a:gd name="connsiteX6" fmla="*/ 0 w 4078804"/>
                  <a:gd name="connsiteY6" fmla="*/ 252000 h 504000"/>
                  <a:gd name="connsiteX0" fmla="*/ 0 w 3900385"/>
                  <a:gd name="connsiteY0" fmla="*/ 252000 h 504000"/>
                  <a:gd name="connsiteX1" fmla="*/ 252000 w 3900385"/>
                  <a:gd name="connsiteY1" fmla="*/ 0 h 504000"/>
                  <a:gd name="connsiteX2" fmla="*/ 3870259 w 3900385"/>
                  <a:gd name="connsiteY2" fmla="*/ 0 h 504000"/>
                  <a:gd name="connsiteX3" fmla="*/ 3621244 w 3900385"/>
                  <a:gd name="connsiteY3" fmla="*/ 246285 h 504000"/>
                  <a:gd name="connsiteX4" fmla="*/ 3870259 w 3900385"/>
                  <a:gd name="connsiteY4" fmla="*/ 504000 h 504000"/>
                  <a:gd name="connsiteX5" fmla="*/ 252000 w 3900385"/>
                  <a:gd name="connsiteY5" fmla="*/ 504000 h 504000"/>
                  <a:gd name="connsiteX6" fmla="*/ 0 w 3900385"/>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70259" h="504000">
                    <a:moveTo>
                      <a:pt x="0" y="252000"/>
                    </a:moveTo>
                    <a:cubicBezTo>
                      <a:pt x="0" y="112824"/>
                      <a:pt x="112824" y="0"/>
                      <a:pt x="252000" y="0"/>
                    </a:cubicBezTo>
                    <a:lnTo>
                      <a:pt x="3870259" y="0"/>
                    </a:lnTo>
                    <a:cubicBezTo>
                      <a:pt x="3747587" y="4535"/>
                      <a:pt x="3621244" y="127995"/>
                      <a:pt x="3621244" y="246285"/>
                    </a:cubicBezTo>
                    <a:cubicBezTo>
                      <a:pt x="3621244" y="370221"/>
                      <a:pt x="3748450" y="502095"/>
                      <a:pt x="3870259" y="504000"/>
                    </a:cubicBezTo>
                    <a:lnTo>
                      <a:pt x="252000" y="504000"/>
                    </a:lnTo>
                    <a:cubicBezTo>
                      <a:pt x="112824" y="504000"/>
                      <a:pt x="0" y="391176"/>
                      <a:pt x="0" y="252000"/>
                    </a:cubicBezTo>
                    <a:close/>
                  </a:path>
                </a:pathLst>
              </a:cu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9" name="Rectangle: Rounded Corners 18">
              <a:extLst>
                <a:ext uri="{FF2B5EF4-FFF2-40B4-BE49-F238E27FC236}">
                  <a16:creationId xmlns:a16="http://schemas.microsoft.com/office/drawing/2014/main" id="{7A8FE481-77A4-4E12-B896-E46FCC6C67A1}"/>
                </a:ext>
              </a:extLst>
            </p:cNvPr>
            <p:cNvSpPr/>
            <p:nvPr userDrawn="1"/>
          </p:nvSpPr>
          <p:spPr>
            <a:xfrm>
              <a:off x="-3049777" y="6322810"/>
              <a:ext cx="13574699" cy="61199"/>
            </a:xfrm>
            <a:prstGeom prst="roundRect">
              <a:avLst>
                <a:gd name="adj" fmla="val 50000"/>
              </a:avLst>
            </a:pr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 name="Content Placeholder 2">
            <a:extLst>
              <a:ext uri="{FF2B5EF4-FFF2-40B4-BE49-F238E27FC236}">
                <a16:creationId xmlns:a16="http://schemas.microsoft.com/office/drawing/2014/main" id="{4E4CD844-BA88-36C7-DFF3-31371493FEA3}"/>
              </a:ext>
            </a:extLst>
          </p:cNvPr>
          <p:cNvSpPr>
            <a:spLocks noGrp="1"/>
          </p:cNvSpPr>
          <p:nvPr>
            <p:ph idx="17" hasCustomPrompt="1"/>
          </p:nvPr>
        </p:nvSpPr>
        <p:spPr>
          <a:xfrm>
            <a:off x="304466" y="1109287"/>
            <a:ext cx="5622164" cy="1647428"/>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sp>
        <p:nvSpPr>
          <p:cNvPr id="3" name="Content Placeholder 2">
            <a:extLst>
              <a:ext uri="{FF2B5EF4-FFF2-40B4-BE49-F238E27FC236}">
                <a16:creationId xmlns:a16="http://schemas.microsoft.com/office/drawing/2014/main" id="{0FDDEBBD-70C6-993F-4D35-54363FFC8291}"/>
              </a:ext>
            </a:extLst>
          </p:cNvPr>
          <p:cNvSpPr>
            <a:spLocks noGrp="1"/>
          </p:cNvSpPr>
          <p:nvPr>
            <p:ph idx="18" hasCustomPrompt="1"/>
          </p:nvPr>
        </p:nvSpPr>
        <p:spPr>
          <a:xfrm>
            <a:off x="304466" y="4530485"/>
            <a:ext cx="5622164" cy="1647428"/>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sp>
        <p:nvSpPr>
          <p:cNvPr id="4" name="Content Placeholder 2">
            <a:extLst>
              <a:ext uri="{FF2B5EF4-FFF2-40B4-BE49-F238E27FC236}">
                <a16:creationId xmlns:a16="http://schemas.microsoft.com/office/drawing/2014/main" id="{71A6A942-FCBE-BDF8-DF28-9ACBFF682A3C}"/>
              </a:ext>
            </a:extLst>
          </p:cNvPr>
          <p:cNvSpPr>
            <a:spLocks noGrp="1"/>
          </p:cNvSpPr>
          <p:nvPr>
            <p:ph idx="19" hasCustomPrompt="1"/>
          </p:nvPr>
        </p:nvSpPr>
        <p:spPr>
          <a:xfrm>
            <a:off x="304466" y="2819886"/>
            <a:ext cx="5622164" cy="1647428"/>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sp>
        <p:nvSpPr>
          <p:cNvPr id="5" name="Content Placeholder 2">
            <a:extLst>
              <a:ext uri="{FF2B5EF4-FFF2-40B4-BE49-F238E27FC236}">
                <a16:creationId xmlns:a16="http://schemas.microsoft.com/office/drawing/2014/main" id="{477D33E7-FE4B-86B8-CEC5-1276524943FA}"/>
              </a:ext>
            </a:extLst>
          </p:cNvPr>
          <p:cNvSpPr>
            <a:spLocks noGrp="1"/>
          </p:cNvSpPr>
          <p:nvPr>
            <p:ph idx="20" hasCustomPrompt="1"/>
          </p:nvPr>
        </p:nvSpPr>
        <p:spPr>
          <a:xfrm>
            <a:off x="6303986" y="1109287"/>
            <a:ext cx="5622164" cy="1647428"/>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sp>
        <p:nvSpPr>
          <p:cNvPr id="6" name="Content Placeholder 2">
            <a:extLst>
              <a:ext uri="{FF2B5EF4-FFF2-40B4-BE49-F238E27FC236}">
                <a16:creationId xmlns:a16="http://schemas.microsoft.com/office/drawing/2014/main" id="{C169CFAF-46C3-B322-ECAB-65729E533591}"/>
              </a:ext>
            </a:extLst>
          </p:cNvPr>
          <p:cNvSpPr>
            <a:spLocks noGrp="1"/>
          </p:cNvSpPr>
          <p:nvPr>
            <p:ph idx="21" hasCustomPrompt="1"/>
          </p:nvPr>
        </p:nvSpPr>
        <p:spPr>
          <a:xfrm>
            <a:off x="6303986" y="4530485"/>
            <a:ext cx="5622164" cy="1647428"/>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sp>
        <p:nvSpPr>
          <p:cNvPr id="7" name="Content Placeholder 2">
            <a:extLst>
              <a:ext uri="{FF2B5EF4-FFF2-40B4-BE49-F238E27FC236}">
                <a16:creationId xmlns:a16="http://schemas.microsoft.com/office/drawing/2014/main" id="{462A940F-55D9-9C0F-DE71-DCB1B98FA127}"/>
              </a:ext>
            </a:extLst>
          </p:cNvPr>
          <p:cNvSpPr>
            <a:spLocks noGrp="1"/>
          </p:cNvSpPr>
          <p:nvPr>
            <p:ph idx="22" hasCustomPrompt="1"/>
          </p:nvPr>
        </p:nvSpPr>
        <p:spPr>
          <a:xfrm>
            <a:off x="6303986" y="2819886"/>
            <a:ext cx="5622164" cy="1647428"/>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spTree>
    <p:extLst>
      <p:ext uri="{BB962C8B-B14F-4D97-AF65-F5344CB8AC3E}">
        <p14:creationId xmlns:p14="http://schemas.microsoft.com/office/powerpoint/2010/main" val="40531013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Main Content Pag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24973A2-8A94-4750-9970-274052723F35}"/>
              </a:ext>
            </a:extLst>
          </p:cNvPr>
          <p:cNvSpPr/>
          <p:nvPr userDrawn="1"/>
        </p:nvSpPr>
        <p:spPr>
          <a:xfrm>
            <a:off x="0" y="0"/>
            <a:ext cx="12192000" cy="86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Title 27">
            <a:extLst>
              <a:ext uri="{FF2B5EF4-FFF2-40B4-BE49-F238E27FC236}">
                <a16:creationId xmlns:a16="http://schemas.microsoft.com/office/drawing/2014/main" id="{E0BF9B4F-05D7-4A7F-8A10-13B63526B9CE}"/>
              </a:ext>
            </a:extLst>
          </p:cNvPr>
          <p:cNvSpPr>
            <a:spLocks noGrp="1"/>
          </p:cNvSpPr>
          <p:nvPr>
            <p:ph type="title" hasCustomPrompt="1"/>
          </p:nvPr>
        </p:nvSpPr>
        <p:spPr>
          <a:xfrm>
            <a:off x="285303" y="9729"/>
            <a:ext cx="11640847" cy="828000"/>
          </a:xfrm>
          <a:prstGeom prst="rect">
            <a:avLst/>
          </a:prstGeom>
        </p:spPr>
        <p:txBody>
          <a:bodyPr anchor="ctr"/>
          <a:lstStyle>
            <a:lvl1pPr>
              <a:defRPr sz="2800" b="1">
                <a:solidFill>
                  <a:schemeClr val="bg1"/>
                </a:solidFill>
                <a:latin typeface="Source Sans Pro SemiBold" panose="020B0603030403020204" pitchFamily="34" charset="0"/>
                <a:ea typeface="Source Sans Pro SemiBold" panose="020B0603030403020204" pitchFamily="34" charset="0"/>
                <a:cs typeface="Arial" panose="020B0604020202020204" pitchFamily="34" charset="0"/>
              </a:defRPr>
            </a:lvl1pPr>
          </a:lstStyle>
          <a:p>
            <a:r>
              <a:rPr lang="en-US"/>
              <a:t>CLICK TO EDIT MASTER TITLE STYLE</a:t>
            </a:r>
            <a:endParaRPr lang="en-GB"/>
          </a:p>
        </p:txBody>
      </p:sp>
      <p:sp>
        <p:nvSpPr>
          <p:cNvPr id="12" name="Content Placeholder 2">
            <a:extLst>
              <a:ext uri="{FF2B5EF4-FFF2-40B4-BE49-F238E27FC236}">
                <a16:creationId xmlns:a16="http://schemas.microsoft.com/office/drawing/2014/main" id="{3530BB95-30AF-4277-B81D-0E35C31573B9}"/>
              </a:ext>
            </a:extLst>
          </p:cNvPr>
          <p:cNvSpPr>
            <a:spLocks noGrp="1"/>
          </p:cNvSpPr>
          <p:nvPr>
            <p:ph idx="10" hasCustomPrompt="1"/>
          </p:nvPr>
        </p:nvSpPr>
        <p:spPr>
          <a:xfrm>
            <a:off x="301558" y="1132354"/>
            <a:ext cx="11605138" cy="5044609"/>
          </a:xfrm>
          <a:prstGeom prst="rect">
            <a:avLst/>
          </a:prstGeom>
        </p:spPr>
        <p:txBody>
          <a:bodyPr tIns="0"/>
          <a:lstStyle>
            <a:lvl1pPr>
              <a:defRPr>
                <a:latin typeface="Source Sans Pro" panose="020B0503030403020204" pitchFamily="34" charset="0"/>
                <a:ea typeface="Source Sans Pro" panose="020B0503030403020204" pitchFamily="34" charset="0"/>
                <a:cs typeface="Arial" panose="020B0604020202020204" pitchFamily="34" charset="0"/>
              </a:defRPr>
            </a:lvl1pPr>
            <a:lvl2pPr>
              <a:defRPr sz="2000">
                <a:latin typeface="Source Sans Pro" panose="020B0503030403020204" pitchFamily="34" charset="0"/>
                <a:ea typeface="Source Sans Pro" panose="020B0503030403020204" pitchFamily="34" charset="0"/>
                <a:cs typeface="Arial" panose="020B0604020202020204" pitchFamily="34" charset="0"/>
              </a:defRPr>
            </a:lvl2pPr>
            <a:lvl3pPr>
              <a:defRPr sz="1800">
                <a:latin typeface="Source Sans Pro" panose="020B0503030403020204" pitchFamily="34" charset="0"/>
                <a:ea typeface="Source Sans Pro" panose="020B0503030403020204" pitchFamily="34" charset="0"/>
                <a:cs typeface="Arial" panose="020B0604020202020204" pitchFamily="34" charset="0"/>
              </a:defRPr>
            </a:lvl3pPr>
            <a:lvl4pPr>
              <a:defRPr sz="1600">
                <a:latin typeface="Source Sans Pro" panose="020B0503030403020204" pitchFamily="34" charset="0"/>
                <a:ea typeface="Source Sans Pro" panose="020B0503030403020204" pitchFamily="34" charset="0"/>
                <a:cs typeface="Arial" panose="020B0604020202020204" pitchFamily="34" charset="0"/>
              </a:defRPr>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grpSp>
        <p:nvGrpSpPr>
          <p:cNvPr id="17" name="Group 16">
            <a:extLst>
              <a:ext uri="{FF2B5EF4-FFF2-40B4-BE49-F238E27FC236}">
                <a16:creationId xmlns:a16="http://schemas.microsoft.com/office/drawing/2014/main" id="{C1221282-9CB3-4AAF-8F1F-4772B59102A5}"/>
              </a:ext>
            </a:extLst>
          </p:cNvPr>
          <p:cNvGrpSpPr>
            <a:grpSpLocks noChangeAspect="1"/>
          </p:cNvGrpSpPr>
          <p:nvPr userDrawn="1"/>
        </p:nvGrpSpPr>
        <p:grpSpPr>
          <a:xfrm>
            <a:off x="304466" y="6224701"/>
            <a:ext cx="11621685" cy="574200"/>
            <a:chOff x="-3049777" y="5949315"/>
            <a:chExt cx="14956473" cy="738964"/>
          </a:xfrm>
        </p:grpSpPr>
        <p:grpSp>
          <p:nvGrpSpPr>
            <p:cNvPr id="18" name="Group 17">
              <a:extLst>
                <a:ext uri="{FF2B5EF4-FFF2-40B4-BE49-F238E27FC236}">
                  <a16:creationId xmlns:a16="http://schemas.microsoft.com/office/drawing/2014/main" id="{BE0B9CB8-08C8-46BD-81F2-2057AAE6DF3F}"/>
                </a:ext>
              </a:extLst>
            </p:cNvPr>
            <p:cNvGrpSpPr/>
            <p:nvPr userDrawn="1"/>
          </p:nvGrpSpPr>
          <p:grpSpPr>
            <a:xfrm>
              <a:off x="10347074" y="5949315"/>
              <a:ext cx="1559622" cy="738964"/>
              <a:chOff x="10531859" y="5943600"/>
              <a:chExt cx="1559622" cy="738964"/>
            </a:xfrm>
          </p:grpSpPr>
          <p:pic>
            <p:nvPicPr>
              <p:cNvPr id="20" name="Picture 19">
                <a:extLst>
                  <a:ext uri="{FF2B5EF4-FFF2-40B4-BE49-F238E27FC236}">
                    <a16:creationId xmlns:a16="http://schemas.microsoft.com/office/drawing/2014/main" id="{12F7492E-8CA0-499F-B0AE-60723C915B93}"/>
                  </a:ext>
                </a:extLst>
              </p:cNvPr>
              <p:cNvPicPr>
                <a:picLocks noChangeAspect="1"/>
              </p:cNvPicPr>
              <p:nvPr userDrawn="1"/>
            </p:nvPicPr>
            <p:blipFill rotWithShape="1">
              <a:blip r:embed="rId2"/>
              <a:srcRect l="7060" b="6701"/>
              <a:stretch/>
            </p:blipFill>
            <p:spPr>
              <a:xfrm>
                <a:off x="10974659" y="5943600"/>
                <a:ext cx="740345" cy="738964"/>
              </a:xfrm>
              <a:prstGeom prst="rect">
                <a:avLst/>
              </a:prstGeom>
            </p:spPr>
          </p:pic>
          <p:sp>
            <p:nvSpPr>
              <p:cNvPr id="21" name="Rectangle: Rounded Corners 6">
                <a:extLst>
                  <a:ext uri="{FF2B5EF4-FFF2-40B4-BE49-F238E27FC236}">
                    <a16:creationId xmlns:a16="http://schemas.microsoft.com/office/drawing/2014/main" id="{16CBD92E-3C47-47CD-AE51-280FA7769C0F}"/>
                  </a:ext>
                </a:extLst>
              </p:cNvPr>
              <p:cNvSpPr>
                <a:spLocks noChangeAspect="1"/>
              </p:cNvSpPr>
              <p:nvPr userDrawn="1"/>
            </p:nvSpPr>
            <p:spPr>
              <a:xfrm>
                <a:off x="10531859" y="6316892"/>
                <a:ext cx="469962" cy="61200"/>
              </a:xfrm>
              <a:custGeom>
                <a:avLst/>
                <a:gdLst>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4122259 w 4122259"/>
                  <a:gd name="connsiteY4" fmla="*/ 2520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3767929 w 4122259"/>
                  <a:gd name="connsiteY4" fmla="*/ 1758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06580"/>
                  <a:gd name="connsiteY0" fmla="*/ 252000 h 504000"/>
                  <a:gd name="connsiteX1" fmla="*/ 252000 w 4106580"/>
                  <a:gd name="connsiteY1" fmla="*/ 0 h 504000"/>
                  <a:gd name="connsiteX2" fmla="*/ 3870259 w 4106580"/>
                  <a:gd name="connsiteY2" fmla="*/ 0 h 504000"/>
                  <a:gd name="connsiteX3" fmla="*/ 3767929 w 4106580"/>
                  <a:gd name="connsiteY3" fmla="*/ 175800 h 504000"/>
                  <a:gd name="connsiteX4" fmla="*/ 3870259 w 4106580"/>
                  <a:gd name="connsiteY4" fmla="*/ 504000 h 504000"/>
                  <a:gd name="connsiteX5" fmla="*/ 252000 w 4106580"/>
                  <a:gd name="connsiteY5" fmla="*/ 504000 h 504000"/>
                  <a:gd name="connsiteX6" fmla="*/ 0 w 4106580"/>
                  <a:gd name="connsiteY6" fmla="*/ 252000 h 504000"/>
                  <a:gd name="connsiteX0" fmla="*/ 0 w 4078804"/>
                  <a:gd name="connsiteY0" fmla="*/ 252000 h 504000"/>
                  <a:gd name="connsiteX1" fmla="*/ 252000 w 4078804"/>
                  <a:gd name="connsiteY1" fmla="*/ 0 h 504000"/>
                  <a:gd name="connsiteX2" fmla="*/ 3870259 w 4078804"/>
                  <a:gd name="connsiteY2" fmla="*/ 0 h 504000"/>
                  <a:gd name="connsiteX3" fmla="*/ 3621244 w 4078804"/>
                  <a:gd name="connsiteY3" fmla="*/ 246285 h 504000"/>
                  <a:gd name="connsiteX4" fmla="*/ 3870259 w 4078804"/>
                  <a:gd name="connsiteY4" fmla="*/ 504000 h 504000"/>
                  <a:gd name="connsiteX5" fmla="*/ 252000 w 4078804"/>
                  <a:gd name="connsiteY5" fmla="*/ 504000 h 504000"/>
                  <a:gd name="connsiteX6" fmla="*/ 0 w 4078804"/>
                  <a:gd name="connsiteY6" fmla="*/ 252000 h 504000"/>
                  <a:gd name="connsiteX0" fmla="*/ 0 w 3900385"/>
                  <a:gd name="connsiteY0" fmla="*/ 252000 h 504000"/>
                  <a:gd name="connsiteX1" fmla="*/ 252000 w 3900385"/>
                  <a:gd name="connsiteY1" fmla="*/ 0 h 504000"/>
                  <a:gd name="connsiteX2" fmla="*/ 3870259 w 3900385"/>
                  <a:gd name="connsiteY2" fmla="*/ 0 h 504000"/>
                  <a:gd name="connsiteX3" fmla="*/ 3621244 w 3900385"/>
                  <a:gd name="connsiteY3" fmla="*/ 246285 h 504000"/>
                  <a:gd name="connsiteX4" fmla="*/ 3870259 w 3900385"/>
                  <a:gd name="connsiteY4" fmla="*/ 504000 h 504000"/>
                  <a:gd name="connsiteX5" fmla="*/ 252000 w 3900385"/>
                  <a:gd name="connsiteY5" fmla="*/ 504000 h 504000"/>
                  <a:gd name="connsiteX6" fmla="*/ 0 w 3900385"/>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70259" h="504000">
                    <a:moveTo>
                      <a:pt x="0" y="252000"/>
                    </a:moveTo>
                    <a:cubicBezTo>
                      <a:pt x="0" y="112824"/>
                      <a:pt x="112824" y="0"/>
                      <a:pt x="252000" y="0"/>
                    </a:cubicBezTo>
                    <a:lnTo>
                      <a:pt x="3870259" y="0"/>
                    </a:lnTo>
                    <a:cubicBezTo>
                      <a:pt x="3747587" y="4535"/>
                      <a:pt x="3621244" y="127995"/>
                      <a:pt x="3621244" y="246285"/>
                    </a:cubicBezTo>
                    <a:cubicBezTo>
                      <a:pt x="3621244" y="370221"/>
                      <a:pt x="3748450" y="502095"/>
                      <a:pt x="3870259" y="504000"/>
                    </a:cubicBezTo>
                    <a:lnTo>
                      <a:pt x="252000" y="504000"/>
                    </a:lnTo>
                    <a:cubicBezTo>
                      <a:pt x="112824" y="504000"/>
                      <a:pt x="0" y="391176"/>
                      <a:pt x="0" y="252000"/>
                    </a:cubicBezTo>
                    <a:close/>
                  </a:path>
                </a:pathLst>
              </a:cu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Rounded Corners 6">
                <a:extLst>
                  <a:ext uri="{FF2B5EF4-FFF2-40B4-BE49-F238E27FC236}">
                    <a16:creationId xmlns:a16="http://schemas.microsoft.com/office/drawing/2014/main" id="{0978A9E6-F25A-4FF2-8F1C-6F816977AF2C}"/>
                  </a:ext>
                </a:extLst>
              </p:cNvPr>
              <p:cNvSpPr>
                <a:spLocks noChangeAspect="1"/>
              </p:cNvSpPr>
              <p:nvPr userDrawn="1"/>
            </p:nvSpPr>
            <p:spPr>
              <a:xfrm rot="10800000">
                <a:off x="11621519" y="6316892"/>
                <a:ext cx="469962" cy="61200"/>
              </a:xfrm>
              <a:custGeom>
                <a:avLst/>
                <a:gdLst>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4122259 w 4122259"/>
                  <a:gd name="connsiteY4" fmla="*/ 2520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3767929 w 4122259"/>
                  <a:gd name="connsiteY4" fmla="*/ 1758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06580"/>
                  <a:gd name="connsiteY0" fmla="*/ 252000 h 504000"/>
                  <a:gd name="connsiteX1" fmla="*/ 252000 w 4106580"/>
                  <a:gd name="connsiteY1" fmla="*/ 0 h 504000"/>
                  <a:gd name="connsiteX2" fmla="*/ 3870259 w 4106580"/>
                  <a:gd name="connsiteY2" fmla="*/ 0 h 504000"/>
                  <a:gd name="connsiteX3" fmla="*/ 3767929 w 4106580"/>
                  <a:gd name="connsiteY3" fmla="*/ 175800 h 504000"/>
                  <a:gd name="connsiteX4" fmla="*/ 3870259 w 4106580"/>
                  <a:gd name="connsiteY4" fmla="*/ 504000 h 504000"/>
                  <a:gd name="connsiteX5" fmla="*/ 252000 w 4106580"/>
                  <a:gd name="connsiteY5" fmla="*/ 504000 h 504000"/>
                  <a:gd name="connsiteX6" fmla="*/ 0 w 4106580"/>
                  <a:gd name="connsiteY6" fmla="*/ 252000 h 504000"/>
                  <a:gd name="connsiteX0" fmla="*/ 0 w 4078804"/>
                  <a:gd name="connsiteY0" fmla="*/ 252000 h 504000"/>
                  <a:gd name="connsiteX1" fmla="*/ 252000 w 4078804"/>
                  <a:gd name="connsiteY1" fmla="*/ 0 h 504000"/>
                  <a:gd name="connsiteX2" fmla="*/ 3870259 w 4078804"/>
                  <a:gd name="connsiteY2" fmla="*/ 0 h 504000"/>
                  <a:gd name="connsiteX3" fmla="*/ 3621244 w 4078804"/>
                  <a:gd name="connsiteY3" fmla="*/ 246285 h 504000"/>
                  <a:gd name="connsiteX4" fmla="*/ 3870259 w 4078804"/>
                  <a:gd name="connsiteY4" fmla="*/ 504000 h 504000"/>
                  <a:gd name="connsiteX5" fmla="*/ 252000 w 4078804"/>
                  <a:gd name="connsiteY5" fmla="*/ 504000 h 504000"/>
                  <a:gd name="connsiteX6" fmla="*/ 0 w 4078804"/>
                  <a:gd name="connsiteY6" fmla="*/ 252000 h 504000"/>
                  <a:gd name="connsiteX0" fmla="*/ 0 w 3900385"/>
                  <a:gd name="connsiteY0" fmla="*/ 252000 h 504000"/>
                  <a:gd name="connsiteX1" fmla="*/ 252000 w 3900385"/>
                  <a:gd name="connsiteY1" fmla="*/ 0 h 504000"/>
                  <a:gd name="connsiteX2" fmla="*/ 3870259 w 3900385"/>
                  <a:gd name="connsiteY2" fmla="*/ 0 h 504000"/>
                  <a:gd name="connsiteX3" fmla="*/ 3621244 w 3900385"/>
                  <a:gd name="connsiteY3" fmla="*/ 246285 h 504000"/>
                  <a:gd name="connsiteX4" fmla="*/ 3870259 w 3900385"/>
                  <a:gd name="connsiteY4" fmla="*/ 504000 h 504000"/>
                  <a:gd name="connsiteX5" fmla="*/ 252000 w 3900385"/>
                  <a:gd name="connsiteY5" fmla="*/ 504000 h 504000"/>
                  <a:gd name="connsiteX6" fmla="*/ 0 w 3900385"/>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70259" h="504000">
                    <a:moveTo>
                      <a:pt x="0" y="252000"/>
                    </a:moveTo>
                    <a:cubicBezTo>
                      <a:pt x="0" y="112824"/>
                      <a:pt x="112824" y="0"/>
                      <a:pt x="252000" y="0"/>
                    </a:cubicBezTo>
                    <a:lnTo>
                      <a:pt x="3870259" y="0"/>
                    </a:lnTo>
                    <a:cubicBezTo>
                      <a:pt x="3747587" y="4535"/>
                      <a:pt x="3621244" y="127995"/>
                      <a:pt x="3621244" y="246285"/>
                    </a:cubicBezTo>
                    <a:cubicBezTo>
                      <a:pt x="3621244" y="370221"/>
                      <a:pt x="3748450" y="502095"/>
                      <a:pt x="3870259" y="504000"/>
                    </a:cubicBezTo>
                    <a:lnTo>
                      <a:pt x="252000" y="504000"/>
                    </a:lnTo>
                    <a:cubicBezTo>
                      <a:pt x="112824" y="504000"/>
                      <a:pt x="0" y="391176"/>
                      <a:pt x="0" y="252000"/>
                    </a:cubicBezTo>
                    <a:close/>
                  </a:path>
                </a:pathLst>
              </a:cu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9" name="Rectangle: Rounded Corners 18">
              <a:extLst>
                <a:ext uri="{FF2B5EF4-FFF2-40B4-BE49-F238E27FC236}">
                  <a16:creationId xmlns:a16="http://schemas.microsoft.com/office/drawing/2014/main" id="{7A8FE481-77A4-4E12-B896-E46FCC6C67A1}"/>
                </a:ext>
              </a:extLst>
            </p:cNvPr>
            <p:cNvSpPr/>
            <p:nvPr userDrawn="1"/>
          </p:nvSpPr>
          <p:spPr>
            <a:xfrm>
              <a:off x="-3049777" y="6322810"/>
              <a:ext cx="13574699" cy="61199"/>
            </a:xfrm>
            <a:prstGeom prst="roundRect">
              <a:avLst>
                <a:gd name="adj" fmla="val 50000"/>
              </a:avLst>
            </a:pr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19637185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Two Colum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24973A2-8A94-4750-9970-274052723F35}"/>
              </a:ext>
            </a:extLst>
          </p:cNvPr>
          <p:cNvSpPr/>
          <p:nvPr userDrawn="1"/>
        </p:nvSpPr>
        <p:spPr>
          <a:xfrm>
            <a:off x="0" y="0"/>
            <a:ext cx="12192000" cy="86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Title 27">
            <a:extLst>
              <a:ext uri="{FF2B5EF4-FFF2-40B4-BE49-F238E27FC236}">
                <a16:creationId xmlns:a16="http://schemas.microsoft.com/office/drawing/2014/main" id="{E0BF9B4F-05D7-4A7F-8A10-13B63526B9CE}"/>
              </a:ext>
            </a:extLst>
          </p:cNvPr>
          <p:cNvSpPr>
            <a:spLocks noGrp="1"/>
          </p:cNvSpPr>
          <p:nvPr>
            <p:ph type="title" hasCustomPrompt="1"/>
          </p:nvPr>
        </p:nvSpPr>
        <p:spPr>
          <a:xfrm>
            <a:off x="285303" y="9729"/>
            <a:ext cx="11640847" cy="828000"/>
          </a:xfrm>
          <a:prstGeom prst="rect">
            <a:avLst/>
          </a:prstGeom>
        </p:spPr>
        <p:txBody>
          <a:bodyPr anchor="ctr"/>
          <a:lstStyle>
            <a:lvl1pPr>
              <a:defRPr sz="2800" b="1">
                <a:solidFill>
                  <a:schemeClr val="bg1"/>
                </a:solidFill>
              </a:defRPr>
            </a:lvl1pPr>
          </a:lstStyle>
          <a:p>
            <a:r>
              <a:rPr lang="en-US"/>
              <a:t>CLICK TO EDIT MASTER TITLE STYLE</a:t>
            </a:r>
            <a:endParaRPr lang="en-GB"/>
          </a:p>
        </p:txBody>
      </p:sp>
      <p:sp>
        <p:nvSpPr>
          <p:cNvPr id="12" name="Content Placeholder 2">
            <a:extLst>
              <a:ext uri="{FF2B5EF4-FFF2-40B4-BE49-F238E27FC236}">
                <a16:creationId xmlns:a16="http://schemas.microsoft.com/office/drawing/2014/main" id="{3530BB95-30AF-4277-B81D-0E35C31573B9}"/>
              </a:ext>
            </a:extLst>
          </p:cNvPr>
          <p:cNvSpPr>
            <a:spLocks noGrp="1"/>
          </p:cNvSpPr>
          <p:nvPr>
            <p:ph idx="10" hasCustomPrompt="1"/>
          </p:nvPr>
        </p:nvSpPr>
        <p:spPr>
          <a:xfrm>
            <a:off x="301558" y="1132354"/>
            <a:ext cx="5622164" cy="5044609"/>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grpSp>
        <p:nvGrpSpPr>
          <p:cNvPr id="17" name="Group 16">
            <a:extLst>
              <a:ext uri="{FF2B5EF4-FFF2-40B4-BE49-F238E27FC236}">
                <a16:creationId xmlns:a16="http://schemas.microsoft.com/office/drawing/2014/main" id="{C1221282-9CB3-4AAF-8F1F-4772B59102A5}"/>
              </a:ext>
            </a:extLst>
          </p:cNvPr>
          <p:cNvGrpSpPr>
            <a:grpSpLocks noChangeAspect="1"/>
          </p:cNvGrpSpPr>
          <p:nvPr userDrawn="1"/>
        </p:nvGrpSpPr>
        <p:grpSpPr>
          <a:xfrm>
            <a:off x="304466" y="6224701"/>
            <a:ext cx="11621685" cy="574200"/>
            <a:chOff x="-3049777" y="5949315"/>
            <a:chExt cx="14956473" cy="738964"/>
          </a:xfrm>
        </p:grpSpPr>
        <p:grpSp>
          <p:nvGrpSpPr>
            <p:cNvPr id="18" name="Group 17">
              <a:extLst>
                <a:ext uri="{FF2B5EF4-FFF2-40B4-BE49-F238E27FC236}">
                  <a16:creationId xmlns:a16="http://schemas.microsoft.com/office/drawing/2014/main" id="{BE0B9CB8-08C8-46BD-81F2-2057AAE6DF3F}"/>
                </a:ext>
              </a:extLst>
            </p:cNvPr>
            <p:cNvGrpSpPr/>
            <p:nvPr userDrawn="1"/>
          </p:nvGrpSpPr>
          <p:grpSpPr>
            <a:xfrm>
              <a:off x="10347074" y="5949315"/>
              <a:ext cx="1559622" cy="738964"/>
              <a:chOff x="10531859" y="5943600"/>
              <a:chExt cx="1559622" cy="738964"/>
            </a:xfrm>
          </p:grpSpPr>
          <p:pic>
            <p:nvPicPr>
              <p:cNvPr id="20" name="Picture 19">
                <a:extLst>
                  <a:ext uri="{FF2B5EF4-FFF2-40B4-BE49-F238E27FC236}">
                    <a16:creationId xmlns:a16="http://schemas.microsoft.com/office/drawing/2014/main" id="{12F7492E-8CA0-499F-B0AE-60723C915B93}"/>
                  </a:ext>
                </a:extLst>
              </p:cNvPr>
              <p:cNvPicPr>
                <a:picLocks noChangeAspect="1"/>
              </p:cNvPicPr>
              <p:nvPr userDrawn="1"/>
            </p:nvPicPr>
            <p:blipFill rotWithShape="1">
              <a:blip r:embed="rId2"/>
              <a:srcRect l="7060" b="6701"/>
              <a:stretch/>
            </p:blipFill>
            <p:spPr>
              <a:xfrm>
                <a:off x="10974659" y="5943600"/>
                <a:ext cx="740345" cy="738964"/>
              </a:xfrm>
              <a:prstGeom prst="rect">
                <a:avLst/>
              </a:prstGeom>
            </p:spPr>
          </p:pic>
          <p:sp>
            <p:nvSpPr>
              <p:cNvPr id="21" name="Rectangle: Rounded Corners 6">
                <a:extLst>
                  <a:ext uri="{FF2B5EF4-FFF2-40B4-BE49-F238E27FC236}">
                    <a16:creationId xmlns:a16="http://schemas.microsoft.com/office/drawing/2014/main" id="{16CBD92E-3C47-47CD-AE51-280FA7769C0F}"/>
                  </a:ext>
                </a:extLst>
              </p:cNvPr>
              <p:cNvSpPr>
                <a:spLocks noChangeAspect="1"/>
              </p:cNvSpPr>
              <p:nvPr userDrawn="1"/>
            </p:nvSpPr>
            <p:spPr>
              <a:xfrm>
                <a:off x="10531859" y="6316892"/>
                <a:ext cx="469962" cy="61200"/>
              </a:xfrm>
              <a:custGeom>
                <a:avLst/>
                <a:gdLst>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4122259 w 4122259"/>
                  <a:gd name="connsiteY4" fmla="*/ 2520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3767929 w 4122259"/>
                  <a:gd name="connsiteY4" fmla="*/ 1758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06580"/>
                  <a:gd name="connsiteY0" fmla="*/ 252000 h 504000"/>
                  <a:gd name="connsiteX1" fmla="*/ 252000 w 4106580"/>
                  <a:gd name="connsiteY1" fmla="*/ 0 h 504000"/>
                  <a:gd name="connsiteX2" fmla="*/ 3870259 w 4106580"/>
                  <a:gd name="connsiteY2" fmla="*/ 0 h 504000"/>
                  <a:gd name="connsiteX3" fmla="*/ 3767929 w 4106580"/>
                  <a:gd name="connsiteY3" fmla="*/ 175800 h 504000"/>
                  <a:gd name="connsiteX4" fmla="*/ 3870259 w 4106580"/>
                  <a:gd name="connsiteY4" fmla="*/ 504000 h 504000"/>
                  <a:gd name="connsiteX5" fmla="*/ 252000 w 4106580"/>
                  <a:gd name="connsiteY5" fmla="*/ 504000 h 504000"/>
                  <a:gd name="connsiteX6" fmla="*/ 0 w 4106580"/>
                  <a:gd name="connsiteY6" fmla="*/ 252000 h 504000"/>
                  <a:gd name="connsiteX0" fmla="*/ 0 w 4078804"/>
                  <a:gd name="connsiteY0" fmla="*/ 252000 h 504000"/>
                  <a:gd name="connsiteX1" fmla="*/ 252000 w 4078804"/>
                  <a:gd name="connsiteY1" fmla="*/ 0 h 504000"/>
                  <a:gd name="connsiteX2" fmla="*/ 3870259 w 4078804"/>
                  <a:gd name="connsiteY2" fmla="*/ 0 h 504000"/>
                  <a:gd name="connsiteX3" fmla="*/ 3621244 w 4078804"/>
                  <a:gd name="connsiteY3" fmla="*/ 246285 h 504000"/>
                  <a:gd name="connsiteX4" fmla="*/ 3870259 w 4078804"/>
                  <a:gd name="connsiteY4" fmla="*/ 504000 h 504000"/>
                  <a:gd name="connsiteX5" fmla="*/ 252000 w 4078804"/>
                  <a:gd name="connsiteY5" fmla="*/ 504000 h 504000"/>
                  <a:gd name="connsiteX6" fmla="*/ 0 w 4078804"/>
                  <a:gd name="connsiteY6" fmla="*/ 252000 h 504000"/>
                  <a:gd name="connsiteX0" fmla="*/ 0 w 3900385"/>
                  <a:gd name="connsiteY0" fmla="*/ 252000 h 504000"/>
                  <a:gd name="connsiteX1" fmla="*/ 252000 w 3900385"/>
                  <a:gd name="connsiteY1" fmla="*/ 0 h 504000"/>
                  <a:gd name="connsiteX2" fmla="*/ 3870259 w 3900385"/>
                  <a:gd name="connsiteY2" fmla="*/ 0 h 504000"/>
                  <a:gd name="connsiteX3" fmla="*/ 3621244 w 3900385"/>
                  <a:gd name="connsiteY3" fmla="*/ 246285 h 504000"/>
                  <a:gd name="connsiteX4" fmla="*/ 3870259 w 3900385"/>
                  <a:gd name="connsiteY4" fmla="*/ 504000 h 504000"/>
                  <a:gd name="connsiteX5" fmla="*/ 252000 w 3900385"/>
                  <a:gd name="connsiteY5" fmla="*/ 504000 h 504000"/>
                  <a:gd name="connsiteX6" fmla="*/ 0 w 3900385"/>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70259" h="504000">
                    <a:moveTo>
                      <a:pt x="0" y="252000"/>
                    </a:moveTo>
                    <a:cubicBezTo>
                      <a:pt x="0" y="112824"/>
                      <a:pt x="112824" y="0"/>
                      <a:pt x="252000" y="0"/>
                    </a:cubicBezTo>
                    <a:lnTo>
                      <a:pt x="3870259" y="0"/>
                    </a:lnTo>
                    <a:cubicBezTo>
                      <a:pt x="3747587" y="4535"/>
                      <a:pt x="3621244" y="127995"/>
                      <a:pt x="3621244" y="246285"/>
                    </a:cubicBezTo>
                    <a:cubicBezTo>
                      <a:pt x="3621244" y="370221"/>
                      <a:pt x="3748450" y="502095"/>
                      <a:pt x="3870259" y="504000"/>
                    </a:cubicBezTo>
                    <a:lnTo>
                      <a:pt x="252000" y="504000"/>
                    </a:lnTo>
                    <a:cubicBezTo>
                      <a:pt x="112824" y="504000"/>
                      <a:pt x="0" y="391176"/>
                      <a:pt x="0" y="252000"/>
                    </a:cubicBezTo>
                    <a:close/>
                  </a:path>
                </a:pathLst>
              </a:cu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Rounded Corners 6">
                <a:extLst>
                  <a:ext uri="{FF2B5EF4-FFF2-40B4-BE49-F238E27FC236}">
                    <a16:creationId xmlns:a16="http://schemas.microsoft.com/office/drawing/2014/main" id="{0978A9E6-F25A-4FF2-8F1C-6F816977AF2C}"/>
                  </a:ext>
                </a:extLst>
              </p:cNvPr>
              <p:cNvSpPr>
                <a:spLocks noChangeAspect="1"/>
              </p:cNvSpPr>
              <p:nvPr userDrawn="1"/>
            </p:nvSpPr>
            <p:spPr>
              <a:xfrm rot="10800000">
                <a:off x="11621519" y="6316892"/>
                <a:ext cx="469962" cy="61200"/>
              </a:xfrm>
              <a:custGeom>
                <a:avLst/>
                <a:gdLst>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4122259 w 4122259"/>
                  <a:gd name="connsiteY4" fmla="*/ 2520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3767929 w 4122259"/>
                  <a:gd name="connsiteY4" fmla="*/ 1758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06580"/>
                  <a:gd name="connsiteY0" fmla="*/ 252000 h 504000"/>
                  <a:gd name="connsiteX1" fmla="*/ 252000 w 4106580"/>
                  <a:gd name="connsiteY1" fmla="*/ 0 h 504000"/>
                  <a:gd name="connsiteX2" fmla="*/ 3870259 w 4106580"/>
                  <a:gd name="connsiteY2" fmla="*/ 0 h 504000"/>
                  <a:gd name="connsiteX3" fmla="*/ 3767929 w 4106580"/>
                  <a:gd name="connsiteY3" fmla="*/ 175800 h 504000"/>
                  <a:gd name="connsiteX4" fmla="*/ 3870259 w 4106580"/>
                  <a:gd name="connsiteY4" fmla="*/ 504000 h 504000"/>
                  <a:gd name="connsiteX5" fmla="*/ 252000 w 4106580"/>
                  <a:gd name="connsiteY5" fmla="*/ 504000 h 504000"/>
                  <a:gd name="connsiteX6" fmla="*/ 0 w 4106580"/>
                  <a:gd name="connsiteY6" fmla="*/ 252000 h 504000"/>
                  <a:gd name="connsiteX0" fmla="*/ 0 w 4078804"/>
                  <a:gd name="connsiteY0" fmla="*/ 252000 h 504000"/>
                  <a:gd name="connsiteX1" fmla="*/ 252000 w 4078804"/>
                  <a:gd name="connsiteY1" fmla="*/ 0 h 504000"/>
                  <a:gd name="connsiteX2" fmla="*/ 3870259 w 4078804"/>
                  <a:gd name="connsiteY2" fmla="*/ 0 h 504000"/>
                  <a:gd name="connsiteX3" fmla="*/ 3621244 w 4078804"/>
                  <a:gd name="connsiteY3" fmla="*/ 246285 h 504000"/>
                  <a:gd name="connsiteX4" fmla="*/ 3870259 w 4078804"/>
                  <a:gd name="connsiteY4" fmla="*/ 504000 h 504000"/>
                  <a:gd name="connsiteX5" fmla="*/ 252000 w 4078804"/>
                  <a:gd name="connsiteY5" fmla="*/ 504000 h 504000"/>
                  <a:gd name="connsiteX6" fmla="*/ 0 w 4078804"/>
                  <a:gd name="connsiteY6" fmla="*/ 252000 h 504000"/>
                  <a:gd name="connsiteX0" fmla="*/ 0 w 3900385"/>
                  <a:gd name="connsiteY0" fmla="*/ 252000 h 504000"/>
                  <a:gd name="connsiteX1" fmla="*/ 252000 w 3900385"/>
                  <a:gd name="connsiteY1" fmla="*/ 0 h 504000"/>
                  <a:gd name="connsiteX2" fmla="*/ 3870259 w 3900385"/>
                  <a:gd name="connsiteY2" fmla="*/ 0 h 504000"/>
                  <a:gd name="connsiteX3" fmla="*/ 3621244 w 3900385"/>
                  <a:gd name="connsiteY3" fmla="*/ 246285 h 504000"/>
                  <a:gd name="connsiteX4" fmla="*/ 3870259 w 3900385"/>
                  <a:gd name="connsiteY4" fmla="*/ 504000 h 504000"/>
                  <a:gd name="connsiteX5" fmla="*/ 252000 w 3900385"/>
                  <a:gd name="connsiteY5" fmla="*/ 504000 h 504000"/>
                  <a:gd name="connsiteX6" fmla="*/ 0 w 3900385"/>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70259" h="504000">
                    <a:moveTo>
                      <a:pt x="0" y="252000"/>
                    </a:moveTo>
                    <a:cubicBezTo>
                      <a:pt x="0" y="112824"/>
                      <a:pt x="112824" y="0"/>
                      <a:pt x="252000" y="0"/>
                    </a:cubicBezTo>
                    <a:lnTo>
                      <a:pt x="3870259" y="0"/>
                    </a:lnTo>
                    <a:cubicBezTo>
                      <a:pt x="3747587" y="4535"/>
                      <a:pt x="3621244" y="127995"/>
                      <a:pt x="3621244" y="246285"/>
                    </a:cubicBezTo>
                    <a:cubicBezTo>
                      <a:pt x="3621244" y="370221"/>
                      <a:pt x="3748450" y="502095"/>
                      <a:pt x="3870259" y="504000"/>
                    </a:cubicBezTo>
                    <a:lnTo>
                      <a:pt x="252000" y="504000"/>
                    </a:lnTo>
                    <a:cubicBezTo>
                      <a:pt x="112824" y="504000"/>
                      <a:pt x="0" y="391176"/>
                      <a:pt x="0" y="252000"/>
                    </a:cubicBezTo>
                    <a:close/>
                  </a:path>
                </a:pathLst>
              </a:cu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9" name="Rectangle: Rounded Corners 18">
              <a:extLst>
                <a:ext uri="{FF2B5EF4-FFF2-40B4-BE49-F238E27FC236}">
                  <a16:creationId xmlns:a16="http://schemas.microsoft.com/office/drawing/2014/main" id="{7A8FE481-77A4-4E12-B896-E46FCC6C67A1}"/>
                </a:ext>
              </a:extLst>
            </p:cNvPr>
            <p:cNvSpPr/>
            <p:nvPr userDrawn="1"/>
          </p:nvSpPr>
          <p:spPr>
            <a:xfrm>
              <a:off x="-3049777" y="6322810"/>
              <a:ext cx="13574699" cy="61199"/>
            </a:xfrm>
            <a:prstGeom prst="roundRect">
              <a:avLst>
                <a:gd name="adj" fmla="val 50000"/>
              </a:avLst>
            </a:pr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3" name="Content Placeholder 2">
            <a:extLst>
              <a:ext uri="{FF2B5EF4-FFF2-40B4-BE49-F238E27FC236}">
                <a16:creationId xmlns:a16="http://schemas.microsoft.com/office/drawing/2014/main" id="{CE16551B-2772-4517-AE97-54A561CEF31E}"/>
              </a:ext>
            </a:extLst>
          </p:cNvPr>
          <p:cNvSpPr>
            <a:spLocks noGrp="1"/>
          </p:cNvSpPr>
          <p:nvPr>
            <p:ph idx="13" hasCustomPrompt="1"/>
          </p:nvPr>
        </p:nvSpPr>
        <p:spPr>
          <a:xfrm>
            <a:off x="6268278" y="1127789"/>
            <a:ext cx="5622164" cy="5044609"/>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spTree>
    <p:extLst>
      <p:ext uri="{BB962C8B-B14F-4D97-AF65-F5344CB8AC3E}">
        <p14:creationId xmlns:p14="http://schemas.microsoft.com/office/powerpoint/2010/main" val="37122910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Four Block">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24973A2-8A94-4750-9970-274052723F35}"/>
              </a:ext>
            </a:extLst>
          </p:cNvPr>
          <p:cNvSpPr/>
          <p:nvPr userDrawn="1"/>
        </p:nvSpPr>
        <p:spPr>
          <a:xfrm>
            <a:off x="0" y="0"/>
            <a:ext cx="12192000" cy="86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Title 27">
            <a:extLst>
              <a:ext uri="{FF2B5EF4-FFF2-40B4-BE49-F238E27FC236}">
                <a16:creationId xmlns:a16="http://schemas.microsoft.com/office/drawing/2014/main" id="{E0BF9B4F-05D7-4A7F-8A10-13B63526B9CE}"/>
              </a:ext>
            </a:extLst>
          </p:cNvPr>
          <p:cNvSpPr>
            <a:spLocks noGrp="1"/>
          </p:cNvSpPr>
          <p:nvPr>
            <p:ph type="title" hasCustomPrompt="1"/>
          </p:nvPr>
        </p:nvSpPr>
        <p:spPr>
          <a:xfrm>
            <a:off x="285303" y="9729"/>
            <a:ext cx="11640847" cy="828000"/>
          </a:xfrm>
          <a:prstGeom prst="rect">
            <a:avLst/>
          </a:prstGeom>
        </p:spPr>
        <p:txBody>
          <a:bodyPr anchor="ctr"/>
          <a:lstStyle>
            <a:lvl1pPr>
              <a:defRPr sz="2800" b="1">
                <a:solidFill>
                  <a:schemeClr val="bg1"/>
                </a:solidFill>
              </a:defRPr>
            </a:lvl1pPr>
          </a:lstStyle>
          <a:p>
            <a:r>
              <a:rPr lang="en-US"/>
              <a:t>CLICK TO EDIT MASTER TITLE STYLE</a:t>
            </a:r>
            <a:endParaRPr lang="en-GB"/>
          </a:p>
        </p:txBody>
      </p:sp>
      <p:sp>
        <p:nvSpPr>
          <p:cNvPr id="12" name="Content Placeholder 2">
            <a:extLst>
              <a:ext uri="{FF2B5EF4-FFF2-40B4-BE49-F238E27FC236}">
                <a16:creationId xmlns:a16="http://schemas.microsoft.com/office/drawing/2014/main" id="{3530BB95-30AF-4277-B81D-0E35C31573B9}"/>
              </a:ext>
            </a:extLst>
          </p:cNvPr>
          <p:cNvSpPr>
            <a:spLocks noGrp="1"/>
          </p:cNvSpPr>
          <p:nvPr>
            <p:ph idx="10" hasCustomPrompt="1"/>
          </p:nvPr>
        </p:nvSpPr>
        <p:spPr>
          <a:xfrm>
            <a:off x="301558" y="1112945"/>
            <a:ext cx="5622164" cy="2412000"/>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grpSp>
        <p:nvGrpSpPr>
          <p:cNvPr id="17" name="Group 16">
            <a:extLst>
              <a:ext uri="{FF2B5EF4-FFF2-40B4-BE49-F238E27FC236}">
                <a16:creationId xmlns:a16="http://schemas.microsoft.com/office/drawing/2014/main" id="{C1221282-9CB3-4AAF-8F1F-4772B59102A5}"/>
              </a:ext>
            </a:extLst>
          </p:cNvPr>
          <p:cNvGrpSpPr>
            <a:grpSpLocks noChangeAspect="1"/>
          </p:cNvGrpSpPr>
          <p:nvPr userDrawn="1"/>
        </p:nvGrpSpPr>
        <p:grpSpPr>
          <a:xfrm>
            <a:off x="304466" y="6224701"/>
            <a:ext cx="11621685" cy="574200"/>
            <a:chOff x="-3049777" y="5949315"/>
            <a:chExt cx="14956473" cy="738964"/>
          </a:xfrm>
        </p:grpSpPr>
        <p:grpSp>
          <p:nvGrpSpPr>
            <p:cNvPr id="18" name="Group 17">
              <a:extLst>
                <a:ext uri="{FF2B5EF4-FFF2-40B4-BE49-F238E27FC236}">
                  <a16:creationId xmlns:a16="http://schemas.microsoft.com/office/drawing/2014/main" id="{BE0B9CB8-08C8-46BD-81F2-2057AAE6DF3F}"/>
                </a:ext>
              </a:extLst>
            </p:cNvPr>
            <p:cNvGrpSpPr/>
            <p:nvPr userDrawn="1"/>
          </p:nvGrpSpPr>
          <p:grpSpPr>
            <a:xfrm>
              <a:off x="10347074" y="5949315"/>
              <a:ext cx="1559622" cy="738964"/>
              <a:chOff x="10531859" y="5943600"/>
              <a:chExt cx="1559622" cy="738964"/>
            </a:xfrm>
          </p:grpSpPr>
          <p:pic>
            <p:nvPicPr>
              <p:cNvPr id="20" name="Picture 19">
                <a:extLst>
                  <a:ext uri="{FF2B5EF4-FFF2-40B4-BE49-F238E27FC236}">
                    <a16:creationId xmlns:a16="http://schemas.microsoft.com/office/drawing/2014/main" id="{12F7492E-8CA0-499F-B0AE-60723C915B93}"/>
                  </a:ext>
                </a:extLst>
              </p:cNvPr>
              <p:cNvPicPr>
                <a:picLocks noChangeAspect="1"/>
              </p:cNvPicPr>
              <p:nvPr userDrawn="1"/>
            </p:nvPicPr>
            <p:blipFill rotWithShape="1">
              <a:blip r:embed="rId2"/>
              <a:srcRect l="7060" b="6701"/>
              <a:stretch/>
            </p:blipFill>
            <p:spPr>
              <a:xfrm>
                <a:off x="10974659" y="5943600"/>
                <a:ext cx="740345" cy="738964"/>
              </a:xfrm>
              <a:prstGeom prst="rect">
                <a:avLst/>
              </a:prstGeom>
            </p:spPr>
          </p:pic>
          <p:sp>
            <p:nvSpPr>
              <p:cNvPr id="21" name="Rectangle: Rounded Corners 6">
                <a:extLst>
                  <a:ext uri="{FF2B5EF4-FFF2-40B4-BE49-F238E27FC236}">
                    <a16:creationId xmlns:a16="http://schemas.microsoft.com/office/drawing/2014/main" id="{16CBD92E-3C47-47CD-AE51-280FA7769C0F}"/>
                  </a:ext>
                </a:extLst>
              </p:cNvPr>
              <p:cNvSpPr>
                <a:spLocks noChangeAspect="1"/>
              </p:cNvSpPr>
              <p:nvPr userDrawn="1"/>
            </p:nvSpPr>
            <p:spPr>
              <a:xfrm>
                <a:off x="10531859" y="6316892"/>
                <a:ext cx="469962" cy="61200"/>
              </a:xfrm>
              <a:custGeom>
                <a:avLst/>
                <a:gdLst>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4122259 w 4122259"/>
                  <a:gd name="connsiteY4" fmla="*/ 2520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3767929 w 4122259"/>
                  <a:gd name="connsiteY4" fmla="*/ 1758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06580"/>
                  <a:gd name="connsiteY0" fmla="*/ 252000 h 504000"/>
                  <a:gd name="connsiteX1" fmla="*/ 252000 w 4106580"/>
                  <a:gd name="connsiteY1" fmla="*/ 0 h 504000"/>
                  <a:gd name="connsiteX2" fmla="*/ 3870259 w 4106580"/>
                  <a:gd name="connsiteY2" fmla="*/ 0 h 504000"/>
                  <a:gd name="connsiteX3" fmla="*/ 3767929 w 4106580"/>
                  <a:gd name="connsiteY3" fmla="*/ 175800 h 504000"/>
                  <a:gd name="connsiteX4" fmla="*/ 3870259 w 4106580"/>
                  <a:gd name="connsiteY4" fmla="*/ 504000 h 504000"/>
                  <a:gd name="connsiteX5" fmla="*/ 252000 w 4106580"/>
                  <a:gd name="connsiteY5" fmla="*/ 504000 h 504000"/>
                  <a:gd name="connsiteX6" fmla="*/ 0 w 4106580"/>
                  <a:gd name="connsiteY6" fmla="*/ 252000 h 504000"/>
                  <a:gd name="connsiteX0" fmla="*/ 0 w 4078804"/>
                  <a:gd name="connsiteY0" fmla="*/ 252000 h 504000"/>
                  <a:gd name="connsiteX1" fmla="*/ 252000 w 4078804"/>
                  <a:gd name="connsiteY1" fmla="*/ 0 h 504000"/>
                  <a:gd name="connsiteX2" fmla="*/ 3870259 w 4078804"/>
                  <a:gd name="connsiteY2" fmla="*/ 0 h 504000"/>
                  <a:gd name="connsiteX3" fmla="*/ 3621244 w 4078804"/>
                  <a:gd name="connsiteY3" fmla="*/ 246285 h 504000"/>
                  <a:gd name="connsiteX4" fmla="*/ 3870259 w 4078804"/>
                  <a:gd name="connsiteY4" fmla="*/ 504000 h 504000"/>
                  <a:gd name="connsiteX5" fmla="*/ 252000 w 4078804"/>
                  <a:gd name="connsiteY5" fmla="*/ 504000 h 504000"/>
                  <a:gd name="connsiteX6" fmla="*/ 0 w 4078804"/>
                  <a:gd name="connsiteY6" fmla="*/ 252000 h 504000"/>
                  <a:gd name="connsiteX0" fmla="*/ 0 w 3900385"/>
                  <a:gd name="connsiteY0" fmla="*/ 252000 h 504000"/>
                  <a:gd name="connsiteX1" fmla="*/ 252000 w 3900385"/>
                  <a:gd name="connsiteY1" fmla="*/ 0 h 504000"/>
                  <a:gd name="connsiteX2" fmla="*/ 3870259 w 3900385"/>
                  <a:gd name="connsiteY2" fmla="*/ 0 h 504000"/>
                  <a:gd name="connsiteX3" fmla="*/ 3621244 w 3900385"/>
                  <a:gd name="connsiteY3" fmla="*/ 246285 h 504000"/>
                  <a:gd name="connsiteX4" fmla="*/ 3870259 w 3900385"/>
                  <a:gd name="connsiteY4" fmla="*/ 504000 h 504000"/>
                  <a:gd name="connsiteX5" fmla="*/ 252000 w 3900385"/>
                  <a:gd name="connsiteY5" fmla="*/ 504000 h 504000"/>
                  <a:gd name="connsiteX6" fmla="*/ 0 w 3900385"/>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70259" h="504000">
                    <a:moveTo>
                      <a:pt x="0" y="252000"/>
                    </a:moveTo>
                    <a:cubicBezTo>
                      <a:pt x="0" y="112824"/>
                      <a:pt x="112824" y="0"/>
                      <a:pt x="252000" y="0"/>
                    </a:cubicBezTo>
                    <a:lnTo>
                      <a:pt x="3870259" y="0"/>
                    </a:lnTo>
                    <a:cubicBezTo>
                      <a:pt x="3747587" y="4535"/>
                      <a:pt x="3621244" y="127995"/>
                      <a:pt x="3621244" y="246285"/>
                    </a:cubicBezTo>
                    <a:cubicBezTo>
                      <a:pt x="3621244" y="370221"/>
                      <a:pt x="3748450" y="502095"/>
                      <a:pt x="3870259" y="504000"/>
                    </a:cubicBezTo>
                    <a:lnTo>
                      <a:pt x="252000" y="504000"/>
                    </a:lnTo>
                    <a:cubicBezTo>
                      <a:pt x="112824" y="504000"/>
                      <a:pt x="0" y="391176"/>
                      <a:pt x="0" y="252000"/>
                    </a:cubicBezTo>
                    <a:close/>
                  </a:path>
                </a:pathLst>
              </a:cu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Rounded Corners 6">
                <a:extLst>
                  <a:ext uri="{FF2B5EF4-FFF2-40B4-BE49-F238E27FC236}">
                    <a16:creationId xmlns:a16="http://schemas.microsoft.com/office/drawing/2014/main" id="{0978A9E6-F25A-4FF2-8F1C-6F816977AF2C}"/>
                  </a:ext>
                </a:extLst>
              </p:cNvPr>
              <p:cNvSpPr>
                <a:spLocks noChangeAspect="1"/>
              </p:cNvSpPr>
              <p:nvPr userDrawn="1"/>
            </p:nvSpPr>
            <p:spPr>
              <a:xfrm rot="10800000">
                <a:off x="11621519" y="6316892"/>
                <a:ext cx="469962" cy="61200"/>
              </a:xfrm>
              <a:custGeom>
                <a:avLst/>
                <a:gdLst>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4122259 w 4122259"/>
                  <a:gd name="connsiteY4" fmla="*/ 2520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3767929 w 4122259"/>
                  <a:gd name="connsiteY4" fmla="*/ 1758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06580"/>
                  <a:gd name="connsiteY0" fmla="*/ 252000 h 504000"/>
                  <a:gd name="connsiteX1" fmla="*/ 252000 w 4106580"/>
                  <a:gd name="connsiteY1" fmla="*/ 0 h 504000"/>
                  <a:gd name="connsiteX2" fmla="*/ 3870259 w 4106580"/>
                  <a:gd name="connsiteY2" fmla="*/ 0 h 504000"/>
                  <a:gd name="connsiteX3" fmla="*/ 3767929 w 4106580"/>
                  <a:gd name="connsiteY3" fmla="*/ 175800 h 504000"/>
                  <a:gd name="connsiteX4" fmla="*/ 3870259 w 4106580"/>
                  <a:gd name="connsiteY4" fmla="*/ 504000 h 504000"/>
                  <a:gd name="connsiteX5" fmla="*/ 252000 w 4106580"/>
                  <a:gd name="connsiteY5" fmla="*/ 504000 h 504000"/>
                  <a:gd name="connsiteX6" fmla="*/ 0 w 4106580"/>
                  <a:gd name="connsiteY6" fmla="*/ 252000 h 504000"/>
                  <a:gd name="connsiteX0" fmla="*/ 0 w 4078804"/>
                  <a:gd name="connsiteY0" fmla="*/ 252000 h 504000"/>
                  <a:gd name="connsiteX1" fmla="*/ 252000 w 4078804"/>
                  <a:gd name="connsiteY1" fmla="*/ 0 h 504000"/>
                  <a:gd name="connsiteX2" fmla="*/ 3870259 w 4078804"/>
                  <a:gd name="connsiteY2" fmla="*/ 0 h 504000"/>
                  <a:gd name="connsiteX3" fmla="*/ 3621244 w 4078804"/>
                  <a:gd name="connsiteY3" fmla="*/ 246285 h 504000"/>
                  <a:gd name="connsiteX4" fmla="*/ 3870259 w 4078804"/>
                  <a:gd name="connsiteY4" fmla="*/ 504000 h 504000"/>
                  <a:gd name="connsiteX5" fmla="*/ 252000 w 4078804"/>
                  <a:gd name="connsiteY5" fmla="*/ 504000 h 504000"/>
                  <a:gd name="connsiteX6" fmla="*/ 0 w 4078804"/>
                  <a:gd name="connsiteY6" fmla="*/ 252000 h 504000"/>
                  <a:gd name="connsiteX0" fmla="*/ 0 w 3900385"/>
                  <a:gd name="connsiteY0" fmla="*/ 252000 h 504000"/>
                  <a:gd name="connsiteX1" fmla="*/ 252000 w 3900385"/>
                  <a:gd name="connsiteY1" fmla="*/ 0 h 504000"/>
                  <a:gd name="connsiteX2" fmla="*/ 3870259 w 3900385"/>
                  <a:gd name="connsiteY2" fmla="*/ 0 h 504000"/>
                  <a:gd name="connsiteX3" fmla="*/ 3621244 w 3900385"/>
                  <a:gd name="connsiteY3" fmla="*/ 246285 h 504000"/>
                  <a:gd name="connsiteX4" fmla="*/ 3870259 w 3900385"/>
                  <a:gd name="connsiteY4" fmla="*/ 504000 h 504000"/>
                  <a:gd name="connsiteX5" fmla="*/ 252000 w 3900385"/>
                  <a:gd name="connsiteY5" fmla="*/ 504000 h 504000"/>
                  <a:gd name="connsiteX6" fmla="*/ 0 w 3900385"/>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70259" h="504000">
                    <a:moveTo>
                      <a:pt x="0" y="252000"/>
                    </a:moveTo>
                    <a:cubicBezTo>
                      <a:pt x="0" y="112824"/>
                      <a:pt x="112824" y="0"/>
                      <a:pt x="252000" y="0"/>
                    </a:cubicBezTo>
                    <a:lnTo>
                      <a:pt x="3870259" y="0"/>
                    </a:lnTo>
                    <a:cubicBezTo>
                      <a:pt x="3747587" y="4535"/>
                      <a:pt x="3621244" y="127995"/>
                      <a:pt x="3621244" y="246285"/>
                    </a:cubicBezTo>
                    <a:cubicBezTo>
                      <a:pt x="3621244" y="370221"/>
                      <a:pt x="3748450" y="502095"/>
                      <a:pt x="3870259" y="504000"/>
                    </a:cubicBezTo>
                    <a:lnTo>
                      <a:pt x="252000" y="504000"/>
                    </a:lnTo>
                    <a:cubicBezTo>
                      <a:pt x="112824" y="504000"/>
                      <a:pt x="0" y="391176"/>
                      <a:pt x="0" y="252000"/>
                    </a:cubicBezTo>
                    <a:close/>
                  </a:path>
                </a:pathLst>
              </a:cu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9" name="Rectangle: Rounded Corners 18">
              <a:extLst>
                <a:ext uri="{FF2B5EF4-FFF2-40B4-BE49-F238E27FC236}">
                  <a16:creationId xmlns:a16="http://schemas.microsoft.com/office/drawing/2014/main" id="{7A8FE481-77A4-4E12-B896-E46FCC6C67A1}"/>
                </a:ext>
              </a:extLst>
            </p:cNvPr>
            <p:cNvSpPr/>
            <p:nvPr userDrawn="1"/>
          </p:nvSpPr>
          <p:spPr>
            <a:xfrm>
              <a:off x="-3049777" y="6322810"/>
              <a:ext cx="13574699" cy="61199"/>
            </a:xfrm>
            <a:prstGeom prst="roundRect">
              <a:avLst>
                <a:gd name="adj" fmla="val 50000"/>
              </a:avLst>
            </a:pr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4" name="Content Placeholder 2">
            <a:extLst>
              <a:ext uri="{FF2B5EF4-FFF2-40B4-BE49-F238E27FC236}">
                <a16:creationId xmlns:a16="http://schemas.microsoft.com/office/drawing/2014/main" id="{D802FCF8-0BD9-4AF0-81BD-3FE38C4ADE81}"/>
              </a:ext>
            </a:extLst>
          </p:cNvPr>
          <p:cNvSpPr>
            <a:spLocks noGrp="1"/>
          </p:cNvSpPr>
          <p:nvPr>
            <p:ph idx="14" hasCustomPrompt="1"/>
          </p:nvPr>
        </p:nvSpPr>
        <p:spPr>
          <a:xfrm>
            <a:off x="301558" y="3773891"/>
            <a:ext cx="5622164" cy="2412000"/>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sp>
        <p:nvSpPr>
          <p:cNvPr id="15" name="Content Placeholder 2">
            <a:extLst>
              <a:ext uri="{FF2B5EF4-FFF2-40B4-BE49-F238E27FC236}">
                <a16:creationId xmlns:a16="http://schemas.microsoft.com/office/drawing/2014/main" id="{E5B99EBC-E9E9-452F-BF0D-405CC55FCE5A}"/>
              </a:ext>
            </a:extLst>
          </p:cNvPr>
          <p:cNvSpPr>
            <a:spLocks noGrp="1"/>
          </p:cNvSpPr>
          <p:nvPr>
            <p:ph idx="15" hasCustomPrompt="1"/>
          </p:nvPr>
        </p:nvSpPr>
        <p:spPr>
          <a:xfrm>
            <a:off x="6303986" y="1112945"/>
            <a:ext cx="5622164" cy="2412000"/>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sp>
        <p:nvSpPr>
          <p:cNvPr id="16" name="Content Placeholder 2">
            <a:extLst>
              <a:ext uri="{FF2B5EF4-FFF2-40B4-BE49-F238E27FC236}">
                <a16:creationId xmlns:a16="http://schemas.microsoft.com/office/drawing/2014/main" id="{440D7C58-304F-42E9-81A6-660DF2BF5626}"/>
              </a:ext>
            </a:extLst>
          </p:cNvPr>
          <p:cNvSpPr>
            <a:spLocks noGrp="1"/>
          </p:cNvSpPr>
          <p:nvPr>
            <p:ph idx="16" hasCustomPrompt="1"/>
          </p:nvPr>
        </p:nvSpPr>
        <p:spPr>
          <a:xfrm>
            <a:off x="6303986" y="3773891"/>
            <a:ext cx="5622164" cy="2412000"/>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spTree>
    <p:extLst>
      <p:ext uri="{BB962C8B-B14F-4D97-AF65-F5344CB8AC3E}">
        <p14:creationId xmlns:p14="http://schemas.microsoft.com/office/powerpoint/2010/main" val="40855135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Four-by-four Block">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24973A2-8A94-4750-9970-274052723F35}"/>
              </a:ext>
            </a:extLst>
          </p:cNvPr>
          <p:cNvSpPr/>
          <p:nvPr userDrawn="1"/>
        </p:nvSpPr>
        <p:spPr>
          <a:xfrm>
            <a:off x="0" y="0"/>
            <a:ext cx="12192000" cy="86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Title 27">
            <a:extLst>
              <a:ext uri="{FF2B5EF4-FFF2-40B4-BE49-F238E27FC236}">
                <a16:creationId xmlns:a16="http://schemas.microsoft.com/office/drawing/2014/main" id="{E0BF9B4F-05D7-4A7F-8A10-13B63526B9CE}"/>
              </a:ext>
            </a:extLst>
          </p:cNvPr>
          <p:cNvSpPr>
            <a:spLocks noGrp="1"/>
          </p:cNvSpPr>
          <p:nvPr>
            <p:ph type="title" hasCustomPrompt="1"/>
          </p:nvPr>
        </p:nvSpPr>
        <p:spPr>
          <a:xfrm>
            <a:off x="285303" y="9729"/>
            <a:ext cx="11640847" cy="828000"/>
          </a:xfrm>
          <a:prstGeom prst="rect">
            <a:avLst/>
          </a:prstGeom>
        </p:spPr>
        <p:txBody>
          <a:bodyPr anchor="ctr"/>
          <a:lstStyle>
            <a:lvl1pPr>
              <a:defRPr sz="2800" b="1">
                <a:solidFill>
                  <a:schemeClr val="bg1"/>
                </a:solidFill>
              </a:defRPr>
            </a:lvl1pPr>
          </a:lstStyle>
          <a:p>
            <a:r>
              <a:rPr lang="en-US"/>
              <a:t>CLICK TO EDIT MASTER TITLE STYLE</a:t>
            </a:r>
            <a:endParaRPr lang="en-GB"/>
          </a:p>
        </p:txBody>
      </p:sp>
      <p:sp>
        <p:nvSpPr>
          <p:cNvPr id="12" name="Content Placeholder 2">
            <a:extLst>
              <a:ext uri="{FF2B5EF4-FFF2-40B4-BE49-F238E27FC236}">
                <a16:creationId xmlns:a16="http://schemas.microsoft.com/office/drawing/2014/main" id="{3530BB95-30AF-4277-B81D-0E35C31573B9}"/>
              </a:ext>
            </a:extLst>
          </p:cNvPr>
          <p:cNvSpPr>
            <a:spLocks noGrp="1"/>
          </p:cNvSpPr>
          <p:nvPr>
            <p:ph idx="10" hasCustomPrompt="1"/>
          </p:nvPr>
        </p:nvSpPr>
        <p:spPr>
          <a:xfrm>
            <a:off x="301558" y="1111714"/>
            <a:ext cx="2788259" cy="2412000"/>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grpSp>
        <p:nvGrpSpPr>
          <p:cNvPr id="17" name="Group 16">
            <a:extLst>
              <a:ext uri="{FF2B5EF4-FFF2-40B4-BE49-F238E27FC236}">
                <a16:creationId xmlns:a16="http://schemas.microsoft.com/office/drawing/2014/main" id="{C1221282-9CB3-4AAF-8F1F-4772B59102A5}"/>
              </a:ext>
            </a:extLst>
          </p:cNvPr>
          <p:cNvGrpSpPr>
            <a:grpSpLocks noChangeAspect="1"/>
          </p:cNvGrpSpPr>
          <p:nvPr userDrawn="1"/>
        </p:nvGrpSpPr>
        <p:grpSpPr>
          <a:xfrm>
            <a:off x="304466" y="6224701"/>
            <a:ext cx="11621685" cy="574200"/>
            <a:chOff x="-3049777" y="5949315"/>
            <a:chExt cx="14956473" cy="738964"/>
          </a:xfrm>
        </p:grpSpPr>
        <p:grpSp>
          <p:nvGrpSpPr>
            <p:cNvPr id="18" name="Group 17">
              <a:extLst>
                <a:ext uri="{FF2B5EF4-FFF2-40B4-BE49-F238E27FC236}">
                  <a16:creationId xmlns:a16="http://schemas.microsoft.com/office/drawing/2014/main" id="{BE0B9CB8-08C8-46BD-81F2-2057AAE6DF3F}"/>
                </a:ext>
              </a:extLst>
            </p:cNvPr>
            <p:cNvGrpSpPr/>
            <p:nvPr userDrawn="1"/>
          </p:nvGrpSpPr>
          <p:grpSpPr>
            <a:xfrm>
              <a:off x="10347074" y="5949315"/>
              <a:ext cx="1559622" cy="738964"/>
              <a:chOff x="10531859" y="5943600"/>
              <a:chExt cx="1559622" cy="738964"/>
            </a:xfrm>
          </p:grpSpPr>
          <p:pic>
            <p:nvPicPr>
              <p:cNvPr id="20" name="Picture 19">
                <a:extLst>
                  <a:ext uri="{FF2B5EF4-FFF2-40B4-BE49-F238E27FC236}">
                    <a16:creationId xmlns:a16="http://schemas.microsoft.com/office/drawing/2014/main" id="{12F7492E-8CA0-499F-B0AE-60723C915B93}"/>
                  </a:ext>
                </a:extLst>
              </p:cNvPr>
              <p:cNvPicPr>
                <a:picLocks noChangeAspect="1"/>
              </p:cNvPicPr>
              <p:nvPr userDrawn="1"/>
            </p:nvPicPr>
            <p:blipFill rotWithShape="1">
              <a:blip r:embed="rId2"/>
              <a:srcRect l="7060" b="6701"/>
              <a:stretch/>
            </p:blipFill>
            <p:spPr>
              <a:xfrm>
                <a:off x="10974659" y="5943600"/>
                <a:ext cx="740345" cy="738964"/>
              </a:xfrm>
              <a:prstGeom prst="rect">
                <a:avLst/>
              </a:prstGeom>
            </p:spPr>
          </p:pic>
          <p:sp>
            <p:nvSpPr>
              <p:cNvPr id="21" name="Rectangle: Rounded Corners 6">
                <a:extLst>
                  <a:ext uri="{FF2B5EF4-FFF2-40B4-BE49-F238E27FC236}">
                    <a16:creationId xmlns:a16="http://schemas.microsoft.com/office/drawing/2014/main" id="{16CBD92E-3C47-47CD-AE51-280FA7769C0F}"/>
                  </a:ext>
                </a:extLst>
              </p:cNvPr>
              <p:cNvSpPr>
                <a:spLocks noChangeAspect="1"/>
              </p:cNvSpPr>
              <p:nvPr userDrawn="1"/>
            </p:nvSpPr>
            <p:spPr>
              <a:xfrm>
                <a:off x="10531859" y="6316892"/>
                <a:ext cx="469962" cy="61200"/>
              </a:xfrm>
              <a:custGeom>
                <a:avLst/>
                <a:gdLst>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4122259 w 4122259"/>
                  <a:gd name="connsiteY4" fmla="*/ 2520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3767929 w 4122259"/>
                  <a:gd name="connsiteY4" fmla="*/ 1758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06580"/>
                  <a:gd name="connsiteY0" fmla="*/ 252000 h 504000"/>
                  <a:gd name="connsiteX1" fmla="*/ 252000 w 4106580"/>
                  <a:gd name="connsiteY1" fmla="*/ 0 h 504000"/>
                  <a:gd name="connsiteX2" fmla="*/ 3870259 w 4106580"/>
                  <a:gd name="connsiteY2" fmla="*/ 0 h 504000"/>
                  <a:gd name="connsiteX3" fmla="*/ 3767929 w 4106580"/>
                  <a:gd name="connsiteY3" fmla="*/ 175800 h 504000"/>
                  <a:gd name="connsiteX4" fmla="*/ 3870259 w 4106580"/>
                  <a:gd name="connsiteY4" fmla="*/ 504000 h 504000"/>
                  <a:gd name="connsiteX5" fmla="*/ 252000 w 4106580"/>
                  <a:gd name="connsiteY5" fmla="*/ 504000 h 504000"/>
                  <a:gd name="connsiteX6" fmla="*/ 0 w 4106580"/>
                  <a:gd name="connsiteY6" fmla="*/ 252000 h 504000"/>
                  <a:gd name="connsiteX0" fmla="*/ 0 w 4078804"/>
                  <a:gd name="connsiteY0" fmla="*/ 252000 h 504000"/>
                  <a:gd name="connsiteX1" fmla="*/ 252000 w 4078804"/>
                  <a:gd name="connsiteY1" fmla="*/ 0 h 504000"/>
                  <a:gd name="connsiteX2" fmla="*/ 3870259 w 4078804"/>
                  <a:gd name="connsiteY2" fmla="*/ 0 h 504000"/>
                  <a:gd name="connsiteX3" fmla="*/ 3621244 w 4078804"/>
                  <a:gd name="connsiteY3" fmla="*/ 246285 h 504000"/>
                  <a:gd name="connsiteX4" fmla="*/ 3870259 w 4078804"/>
                  <a:gd name="connsiteY4" fmla="*/ 504000 h 504000"/>
                  <a:gd name="connsiteX5" fmla="*/ 252000 w 4078804"/>
                  <a:gd name="connsiteY5" fmla="*/ 504000 h 504000"/>
                  <a:gd name="connsiteX6" fmla="*/ 0 w 4078804"/>
                  <a:gd name="connsiteY6" fmla="*/ 252000 h 504000"/>
                  <a:gd name="connsiteX0" fmla="*/ 0 w 3900385"/>
                  <a:gd name="connsiteY0" fmla="*/ 252000 h 504000"/>
                  <a:gd name="connsiteX1" fmla="*/ 252000 w 3900385"/>
                  <a:gd name="connsiteY1" fmla="*/ 0 h 504000"/>
                  <a:gd name="connsiteX2" fmla="*/ 3870259 w 3900385"/>
                  <a:gd name="connsiteY2" fmla="*/ 0 h 504000"/>
                  <a:gd name="connsiteX3" fmla="*/ 3621244 w 3900385"/>
                  <a:gd name="connsiteY3" fmla="*/ 246285 h 504000"/>
                  <a:gd name="connsiteX4" fmla="*/ 3870259 w 3900385"/>
                  <a:gd name="connsiteY4" fmla="*/ 504000 h 504000"/>
                  <a:gd name="connsiteX5" fmla="*/ 252000 w 3900385"/>
                  <a:gd name="connsiteY5" fmla="*/ 504000 h 504000"/>
                  <a:gd name="connsiteX6" fmla="*/ 0 w 3900385"/>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70259" h="504000">
                    <a:moveTo>
                      <a:pt x="0" y="252000"/>
                    </a:moveTo>
                    <a:cubicBezTo>
                      <a:pt x="0" y="112824"/>
                      <a:pt x="112824" y="0"/>
                      <a:pt x="252000" y="0"/>
                    </a:cubicBezTo>
                    <a:lnTo>
                      <a:pt x="3870259" y="0"/>
                    </a:lnTo>
                    <a:cubicBezTo>
                      <a:pt x="3747587" y="4535"/>
                      <a:pt x="3621244" y="127995"/>
                      <a:pt x="3621244" y="246285"/>
                    </a:cubicBezTo>
                    <a:cubicBezTo>
                      <a:pt x="3621244" y="370221"/>
                      <a:pt x="3748450" y="502095"/>
                      <a:pt x="3870259" y="504000"/>
                    </a:cubicBezTo>
                    <a:lnTo>
                      <a:pt x="252000" y="504000"/>
                    </a:lnTo>
                    <a:cubicBezTo>
                      <a:pt x="112824" y="504000"/>
                      <a:pt x="0" y="391176"/>
                      <a:pt x="0" y="252000"/>
                    </a:cubicBezTo>
                    <a:close/>
                  </a:path>
                </a:pathLst>
              </a:cu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Rounded Corners 6">
                <a:extLst>
                  <a:ext uri="{FF2B5EF4-FFF2-40B4-BE49-F238E27FC236}">
                    <a16:creationId xmlns:a16="http://schemas.microsoft.com/office/drawing/2014/main" id="{0978A9E6-F25A-4FF2-8F1C-6F816977AF2C}"/>
                  </a:ext>
                </a:extLst>
              </p:cNvPr>
              <p:cNvSpPr>
                <a:spLocks noChangeAspect="1"/>
              </p:cNvSpPr>
              <p:nvPr userDrawn="1"/>
            </p:nvSpPr>
            <p:spPr>
              <a:xfrm rot="10800000">
                <a:off x="11621519" y="6316892"/>
                <a:ext cx="469962" cy="61200"/>
              </a:xfrm>
              <a:custGeom>
                <a:avLst/>
                <a:gdLst>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4122259 w 4122259"/>
                  <a:gd name="connsiteY4" fmla="*/ 2520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3767929 w 4122259"/>
                  <a:gd name="connsiteY4" fmla="*/ 1758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06580"/>
                  <a:gd name="connsiteY0" fmla="*/ 252000 h 504000"/>
                  <a:gd name="connsiteX1" fmla="*/ 252000 w 4106580"/>
                  <a:gd name="connsiteY1" fmla="*/ 0 h 504000"/>
                  <a:gd name="connsiteX2" fmla="*/ 3870259 w 4106580"/>
                  <a:gd name="connsiteY2" fmla="*/ 0 h 504000"/>
                  <a:gd name="connsiteX3" fmla="*/ 3767929 w 4106580"/>
                  <a:gd name="connsiteY3" fmla="*/ 175800 h 504000"/>
                  <a:gd name="connsiteX4" fmla="*/ 3870259 w 4106580"/>
                  <a:gd name="connsiteY4" fmla="*/ 504000 h 504000"/>
                  <a:gd name="connsiteX5" fmla="*/ 252000 w 4106580"/>
                  <a:gd name="connsiteY5" fmla="*/ 504000 h 504000"/>
                  <a:gd name="connsiteX6" fmla="*/ 0 w 4106580"/>
                  <a:gd name="connsiteY6" fmla="*/ 252000 h 504000"/>
                  <a:gd name="connsiteX0" fmla="*/ 0 w 4078804"/>
                  <a:gd name="connsiteY0" fmla="*/ 252000 h 504000"/>
                  <a:gd name="connsiteX1" fmla="*/ 252000 w 4078804"/>
                  <a:gd name="connsiteY1" fmla="*/ 0 h 504000"/>
                  <a:gd name="connsiteX2" fmla="*/ 3870259 w 4078804"/>
                  <a:gd name="connsiteY2" fmla="*/ 0 h 504000"/>
                  <a:gd name="connsiteX3" fmla="*/ 3621244 w 4078804"/>
                  <a:gd name="connsiteY3" fmla="*/ 246285 h 504000"/>
                  <a:gd name="connsiteX4" fmla="*/ 3870259 w 4078804"/>
                  <a:gd name="connsiteY4" fmla="*/ 504000 h 504000"/>
                  <a:gd name="connsiteX5" fmla="*/ 252000 w 4078804"/>
                  <a:gd name="connsiteY5" fmla="*/ 504000 h 504000"/>
                  <a:gd name="connsiteX6" fmla="*/ 0 w 4078804"/>
                  <a:gd name="connsiteY6" fmla="*/ 252000 h 504000"/>
                  <a:gd name="connsiteX0" fmla="*/ 0 w 3900385"/>
                  <a:gd name="connsiteY0" fmla="*/ 252000 h 504000"/>
                  <a:gd name="connsiteX1" fmla="*/ 252000 w 3900385"/>
                  <a:gd name="connsiteY1" fmla="*/ 0 h 504000"/>
                  <a:gd name="connsiteX2" fmla="*/ 3870259 w 3900385"/>
                  <a:gd name="connsiteY2" fmla="*/ 0 h 504000"/>
                  <a:gd name="connsiteX3" fmla="*/ 3621244 w 3900385"/>
                  <a:gd name="connsiteY3" fmla="*/ 246285 h 504000"/>
                  <a:gd name="connsiteX4" fmla="*/ 3870259 w 3900385"/>
                  <a:gd name="connsiteY4" fmla="*/ 504000 h 504000"/>
                  <a:gd name="connsiteX5" fmla="*/ 252000 w 3900385"/>
                  <a:gd name="connsiteY5" fmla="*/ 504000 h 504000"/>
                  <a:gd name="connsiteX6" fmla="*/ 0 w 3900385"/>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70259" h="504000">
                    <a:moveTo>
                      <a:pt x="0" y="252000"/>
                    </a:moveTo>
                    <a:cubicBezTo>
                      <a:pt x="0" y="112824"/>
                      <a:pt x="112824" y="0"/>
                      <a:pt x="252000" y="0"/>
                    </a:cubicBezTo>
                    <a:lnTo>
                      <a:pt x="3870259" y="0"/>
                    </a:lnTo>
                    <a:cubicBezTo>
                      <a:pt x="3747587" y="4535"/>
                      <a:pt x="3621244" y="127995"/>
                      <a:pt x="3621244" y="246285"/>
                    </a:cubicBezTo>
                    <a:cubicBezTo>
                      <a:pt x="3621244" y="370221"/>
                      <a:pt x="3748450" y="502095"/>
                      <a:pt x="3870259" y="504000"/>
                    </a:cubicBezTo>
                    <a:lnTo>
                      <a:pt x="252000" y="504000"/>
                    </a:lnTo>
                    <a:cubicBezTo>
                      <a:pt x="112824" y="504000"/>
                      <a:pt x="0" y="391176"/>
                      <a:pt x="0" y="252000"/>
                    </a:cubicBezTo>
                    <a:close/>
                  </a:path>
                </a:pathLst>
              </a:cu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9" name="Rectangle: Rounded Corners 18">
              <a:extLst>
                <a:ext uri="{FF2B5EF4-FFF2-40B4-BE49-F238E27FC236}">
                  <a16:creationId xmlns:a16="http://schemas.microsoft.com/office/drawing/2014/main" id="{7A8FE481-77A4-4E12-B896-E46FCC6C67A1}"/>
                </a:ext>
              </a:extLst>
            </p:cNvPr>
            <p:cNvSpPr/>
            <p:nvPr userDrawn="1"/>
          </p:nvSpPr>
          <p:spPr>
            <a:xfrm>
              <a:off x="-3049777" y="6322810"/>
              <a:ext cx="13574699" cy="61199"/>
            </a:xfrm>
            <a:prstGeom prst="roundRect">
              <a:avLst>
                <a:gd name="adj" fmla="val 50000"/>
              </a:avLst>
            </a:pr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 name="Content Placeholder 2">
            <a:extLst>
              <a:ext uri="{FF2B5EF4-FFF2-40B4-BE49-F238E27FC236}">
                <a16:creationId xmlns:a16="http://schemas.microsoft.com/office/drawing/2014/main" id="{09228779-AE17-3C92-E2EC-7BA38925D5DB}"/>
              </a:ext>
            </a:extLst>
          </p:cNvPr>
          <p:cNvSpPr>
            <a:spLocks noGrp="1"/>
          </p:cNvSpPr>
          <p:nvPr>
            <p:ph idx="17" hasCustomPrompt="1"/>
          </p:nvPr>
        </p:nvSpPr>
        <p:spPr>
          <a:xfrm>
            <a:off x="3235100" y="1112945"/>
            <a:ext cx="2788259" cy="2412000"/>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sp>
        <p:nvSpPr>
          <p:cNvPr id="3" name="Content Placeholder 2">
            <a:extLst>
              <a:ext uri="{FF2B5EF4-FFF2-40B4-BE49-F238E27FC236}">
                <a16:creationId xmlns:a16="http://schemas.microsoft.com/office/drawing/2014/main" id="{E1469F3C-F72A-70EA-0D2B-ADEF20C18294}"/>
              </a:ext>
            </a:extLst>
          </p:cNvPr>
          <p:cNvSpPr>
            <a:spLocks noGrp="1"/>
          </p:cNvSpPr>
          <p:nvPr>
            <p:ph idx="18" hasCustomPrompt="1"/>
          </p:nvPr>
        </p:nvSpPr>
        <p:spPr>
          <a:xfrm>
            <a:off x="6168641" y="1111714"/>
            <a:ext cx="2788259" cy="2412000"/>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sp>
        <p:nvSpPr>
          <p:cNvPr id="4" name="Content Placeholder 2">
            <a:extLst>
              <a:ext uri="{FF2B5EF4-FFF2-40B4-BE49-F238E27FC236}">
                <a16:creationId xmlns:a16="http://schemas.microsoft.com/office/drawing/2014/main" id="{2C7574D0-CEFC-B908-21AE-4F0B48288B90}"/>
              </a:ext>
            </a:extLst>
          </p:cNvPr>
          <p:cNvSpPr>
            <a:spLocks noGrp="1"/>
          </p:cNvSpPr>
          <p:nvPr>
            <p:ph idx="19" hasCustomPrompt="1"/>
          </p:nvPr>
        </p:nvSpPr>
        <p:spPr>
          <a:xfrm>
            <a:off x="9102183" y="1111714"/>
            <a:ext cx="2788259" cy="2412000"/>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sp>
        <p:nvSpPr>
          <p:cNvPr id="5" name="Content Placeholder 2">
            <a:extLst>
              <a:ext uri="{FF2B5EF4-FFF2-40B4-BE49-F238E27FC236}">
                <a16:creationId xmlns:a16="http://schemas.microsoft.com/office/drawing/2014/main" id="{ABFF6CE5-D7B7-34EE-D33A-EBBD6004A1B3}"/>
              </a:ext>
            </a:extLst>
          </p:cNvPr>
          <p:cNvSpPr>
            <a:spLocks noGrp="1"/>
          </p:cNvSpPr>
          <p:nvPr>
            <p:ph idx="20" hasCustomPrompt="1"/>
          </p:nvPr>
        </p:nvSpPr>
        <p:spPr>
          <a:xfrm>
            <a:off x="301558" y="3667592"/>
            <a:ext cx="2788259" cy="2412000"/>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sp>
        <p:nvSpPr>
          <p:cNvPr id="6" name="Content Placeholder 2">
            <a:extLst>
              <a:ext uri="{FF2B5EF4-FFF2-40B4-BE49-F238E27FC236}">
                <a16:creationId xmlns:a16="http://schemas.microsoft.com/office/drawing/2014/main" id="{22E9D2E7-705B-8D4F-198E-3AEB8E039FAE}"/>
              </a:ext>
            </a:extLst>
          </p:cNvPr>
          <p:cNvSpPr>
            <a:spLocks noGrp="1"/>
          </p:cNvSpPr>
          <p:nvPr>
            <p:ph idx="21" hasCustomPrompt="1"/>
          </p:nvPr>
        </p:nvSpPr>
        <p:spPr>
          <a:xfrm>
            <a:off x="3235100" y="3668823"/>
            <a:ext cx="2788259" cy="2412000"/>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sp>
        <p:nvSpPr>
          <p:cNvPr id="7" name="Content Placeholder 2">
            <a:extLst>
              <a:ext uri="{FF2B5EF4-FFF2-40B4-BE49-F238E27FC236}">
                <a16:creationId xmlns:a16="http://schemas.microsoft.com/office/drawing/2014/main" id="{94830208-9823-F896-F809-62EE9F635214}"/>
              </a:ext>
            </a:extLst>
          </p:cNvPr>
          <p:cNvSpPr>
            <a:spLocks noGrp="1"/>
          </p:cNvSpPr>
          <p:nvPr>
            <p:ph idx="22" hasCustomPrompt="1"/>
          </p:nvPr>
        </p:nvSpPr>
        <p:spPr>
          <a:xfrm>
            <a:off x="6168641" y="3667592"/>
            <a:ext cx="2788259" cy="2412000"/>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sp>
        <p:nvSpPr>
          <p:cNvPr id="8" name="Content Placeholder 2">
            <a:extLst>
              <a:ext uri="{FF2B5EF4-FFF2-40B4-BE49-F238E27FC236}">
                <a16:creationId xmlns:a16="http://schemas.microsoft.com/office/drawing/2014/main" id="{9AA8DC88-6035-45D0-A04C-FA719DD12479}"/>
              </a:ext>
            </a:extLst>
          </p:cNvPr>
          <p:cNvSpPr>
            <a:spLocks noGrp="1"/>
          </p:cNvSpPr>
          <p:nvPr>
            <p:ph idx="23" hasCustomPrompt="1"/>
          </p:nvPr>
        </p:nvSpPr>
        <p:spPr>
          <a:xfrm>
            <a:off x="9102183" y="3667592"/>
            <a:ext cx="2788259" cy="2412000"/>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spTree>
    <p:extLst>
      <p:ext uri="{BB962C8B-B14F-4D97-AF65-F5344CB8AC3E}">
        <p14:creationId xmlns:p14="http://schemas.microsoft.com/office/powerpoint/2010/main" val="23498686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4_Two Colum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24973A2-8A94-4750-9970-274052723F35}"/>
              </a:ext>
            </a:extLst>
          </p:cNvPr>
          <p:cNvSpPr/>
          <p:nvPr userDrawn="1"/>
        </p:nvSpPr>
        <p:spPr>
          <a:xfrm>
            <a:off x="0" y="0"/>
            <a:ext cx="12192000" cy="86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Title 27">
            <a:extLst>
              <a:ext uri="{FF2B5EF4-FFF2-40B4-BE49-F238E27FC236}">
                <a16:creationId xmlns:a16="http://schemas.microsoft.com/office/drawing/2014/main" id="{E0BF9B4F-05D7-4A7F-8A10-13B63526B9CE}"/>
              </a:ext>
            </a:extLst>
          </p:cNvPr>
          <p:cNvSpPr>
            <a:spLocks noGrp="1"/>
          </p:cNvSpPr>
          <p:nvPr>
            <p:ph type="title" hasCustomPrompt="1"/>
          </p:nvPr>
        </p:nvSpPr>
        <p:spPr>
          <a:xfrm>
            <a:off x="285303" y="9729"/>
            <a:ext cx="11640847" cy="828000"/>
          </a:xfrm>
          <a:prstGeom prst="rect">
            <a:avLst/>
          </a:prstGeom>
        </p:spPr>
        <p:txBody>
          <a:bodyPr anchor="ctr"/>
          <a:lstStyle>
            <a:lvl1pPr>
              <a:defRPr sz="2800" b="1">
                <a:solidFill>
                  <a:schemeClr val="bg1"/>
                </a:solidFill>
              </a:defRPr>
            </a:lvl1pPr>
          </a:lstStyle>
          <a:p>
            <a:r>
              <a:rPr lang="en-US"/>
              <a:t>CLICK TO EDIT MASTER TITLE STYLE</a:t>
            </a:r>
            <a:endParaRPr lang="en-GB"/>
          </a:p>
        </p:txBody>
      </p:sp>
      <p:sp>
        <p:nvSpPr>
          <p:cNvPr id="12" name="Content Placeholder 2">
            <a:extLst>
              <a:ext uri="{FF2B5EF4-FFF2-40B4-BE49-F238E27FC236}">
                <a16:creationId xmlns:a16="http://schemas.microsoft.com/office/drawing/2014/main" id="{3530BB95-30AF-4277-B81D-0E35C31573B9}"/>
              </a:ext>
            </a:extLst>
          </p:cNvPr>
          <p:cNvSpPr>
            <a:spLocks noGrp="1"/>
          </p:cNvSpPr>
          <p:nvPr>
            <p:ph idx="10" hasCustomPrompt="1"/>
          </p:nvPr>
        </p:nvSpPr>
        <p:spPr>
          <a:xfrm>
            <a:off x="285303" y="1127787"/>
            <a:ext cx="3600000" cy="5044609"/>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grpSp>
        <p:nvGrpSpPr>
          <p:cNvPr id="17" name="Group 16">
            <a:extLst>
              <a:ext uri="{FF2B5EF4-FFF2-40B4-BE49-F238E27FC236}">
                <a16:creationId xmlns:a16="http://schemas.microsoft.com/office/drawing/2014/main" id="{C1221282-9CB3-4AAF-8F1F-4772B59102A5}"/>
              </a:ext>
            </a:extLst>
          </p:cNvPr>
          <p:cNvGrpSpPr>
            <a:grpSpLocks noChangeAspect="1"/>
          </p:cNvGrpSpPr>
          <p:nvPr userDrawn="1"/>
        </p:nvGrpSpPr>
        <p:grpSpPr>
          <a:xfrm>
            <a:off x="304466" y="6224701"/>
            <a:ext cx="11621685" cy="574200"/>
            <a:chOff x="-3049777" y="5949315"/>
            <a:chExt cx="14956473" cy="738964"/>
          </a:xfrm>
        </p:grpSpPr>
        <p:grpSp>
          <p:nvGrpSpPr>
            <p:cNvPr id="18" name="Group 17">
              <a:extLst>
                <a:ext uri="{FF2B5EF4-FFF2-40B4-BE49-F238E27FC236}">
                  <a16:creationId xmlns:a16="http://schemas.microsoft.com/office/drawing/2014/main" id="{BE0B9CB8-08C8-46BD-81F2-2057AAE6DF3F}"/>
                </a:ext>
              </a:extLst>
            </p:cNvPr>
            <p:cNvGrpSpPr/>
            <p:nvPr userDrawn="1"/>
          </p:nvGrpSpPr>
          <p:grpSpPr>
            <a:xfrm>
              <a:off x="10347074" y="5949315"/>
              <a:ext cx="1559622" cy="738964"/>
              <a:chOff x="10531859" y="5943600"/>
              <a:chExt cx="1559622" cy="738964"/>
            </a:xfrm>
          </p:grpSpPr>
          <p:pic>
            <p:nvPicPr>
              <p:cNvPr id="20" name="Picture 19">
                <a:extLst>
                  <a:ext uri="{FF2B5EF4-FFF2-40B4-BE49-F238E27FC236}">
                    <a16:creationId xmlns:a16="http://schemas.microsoft.com/office/drawing/2014/main" id="{12F7492E-8CA0-499F-B0AE-60723C915B93}"/>
                  </a:ext>
                </a:extLst>
              </p:cNvPr>
              <p:cNvPicPr>
                <a:picLocks noChangeAspect="1"/>
              </p:cNvPicPr>
              <p:nvPr userDrawn="1"/>
            </p:nvPicPr>
            <p:blipFill rotWithShape="1">
              <a:blip r:embed="rId2"/>
              <a:srcRect l="7060" b="6701"/>
              <a:stretch/>
            </p:blipFill>
            <p:spPr>
              <a:xfrm>
                <a:off x="10974659" y="5943600"/>
                <a:ext cx="740345" cy="738964"/>
              </a:xfrm>
              <a:prstGeom prst="rect">
                <a:avLst/>
              </a:prstGeom>
            </p:spPr>
          </p:pic>
          <p:sp>
            <p:nvSpPr>
              <p:cNvPr id="21" name="Rectangle: Rounded Corners 6">
                <a:extLst>
                  <a:ext uri="{FF2B5EF4-FFF2-40B4-BE49-F238E27FC236}">
                    <a16:creationId xmlns:a16="http://schemas.microsoft.com/office/drawing/2014/main" id="{16CBD92E-3C47-47CD-AE51-280FA7769C0F}"/>
                  </a:ext>
                </a:extLst>
              </p:cNvPr>
              <p:cNvSpPr>
                <a:spLocks noChangeAspect="1"/>
              </p:cNvSpPr>
              <p:nvPr userDrawn="1"/>
            </p:nvSpPr>
            <p:spPr>
              <a:xfrm>
                <a:off x="10531859" y="6316892"/>
                <a:ext cx="469962" cy="61200"/>
              </a:xfrm>
              <a:custGeom>
                <a:avLst/>
                <a:gdLst>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4122259 w 4122259"/>
                  <a:gd name="connsiteY4" fmla="*/ 2520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3767929 w 4122259"/>
                  <a:gd name="connsiteY4" fmla="*/ 1758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06580"/>
                  <a:gd name="connsiteY0" fmla="*/ 252000 h 504000"/>
                  <a:gd name="connsiteX1" fmla="*/ 252000 w 4106580"/>
                  <a:gd name="connsiteY1" fmla="*/ 0 h 504000"/>
                  <a:gd name="connsiteX2" fmla="*/ 3870259 w 4106580"/>
                  <a:gd name="connsiteY2" fmla="*/ 0 h 504000"/>
                  <a:gd name="connsiteX3" fmla="*/ 3767929 w 4106580"/>
                  <a:gd name="connsiteY3" fmla="*/ 175800 h 504000"/>
                  <a:gd name="connsiteX4" fmla="*/ 3870259 w 4106580"/>
                  <a:gd name="connsiteY4" fmla="*/ 504000 h 504000"/>
                  <a:gd name="connsiteX5" fmla="*/ 252000 w 4106580"/>
                  <a:gd name="connsiteY5" fmla="*/ 504000 h 504000"/>
                  <a:gd name="connsiteX6" fmla="*/ 0 w 4106580"/>
                  <a:gd name="connsiteY6" fmla="*/ 252000 h 504000"/>
                  <a:gd name="connsiteX0" fmla="*/ 0 w 4078804"/>
                  <a:gd name="connsiteY0" fmla="*/ 252000 h 504000"/>
                  <a:gd name="connsiteX1" fmla="*/ 252000 w 4078804"/>
                  <a:gd name="connsiteY1" fmla="*/ 0 h 504000"/>
                  <a:gd name="connsiteX2" fmla="*/ 3870259 w 4078804"/>
                  <a:gd name="connsiteY2" fmla="*/ 0 h 504000"/>
                  <a:gd name="connsiteX3" fmla="*/ 3621244 w 4078804"/>
                  <a:gd name="connsiteY3" fmla="*/ 246285 h 504000"/>
                  <a:gd name="connsiteX4" fmla="*/ 3870259 w 4078804"/>
                  <a:gd name="connsiteY4" fmla="*/ 504000 h 504000"/>
                  <a:gd name="connsiteX5" fmla="*/ 252000 w 4078804"/>
                  <a:gd name="connsiteY5" fmla="*/ 504000 h 504000"/>
                  <a:gd name="connsiteX6" fmla="*/ 0 w 4078804"/>
                  <a:gd name="connsiteY6" fmla="*/ 252000 h 504000"/>
                  <a:gd name="connsiteX0" fmla="*/ 0 w 3900385"/>
                  <a:gd name="connsiteY0" fmla="*/ 252000 h 504000"/>
                  <a:gd name="connsiteX1" fmla="*/ 252000 w 3900385"/>
                  <a:gd name="connsiteY1" fmla="*/ 0 h 504000"/>
                  <a:gd name="connsiteX2" fmla="*/ 3870259 w 3900385"/>
                  <a:gd name="connsiteY2" fmla="*/ 0 h 504000"/>
                  <a:gd name="connsiteX3" fmla="*/ 3621244 w 3900385"/>
                  <a:gd name="connsiteY3" fmla="*/ 246285 h 504000"/>
                  <a:gd name="connsiteX4" fmla="*/ 3870259 w 3900385"/>
                  <a:gd name="connsiteY4" fmla="*/ 504000 h 504000"/>
                  <a:gd name="connsiteX5" fmla="*/ 252000 w 3900385"/>
                  <a:gd name="connsiteY5" fmla="*/ 504000 h 504000"/>
                  <a:gd name="connsiteX6" fmla="*/ 0 w 3900385"/>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70259" h="504000">
                    <a:moveTo>
                      <a:pt x="0" y="252000"/>
                    </a:moveTo>
                    <a:cubicBezTo>
                      <a:pt x="0" y="112824"/>
                      <a:pt x="112824" y="0"/>
                      <a:pt x="252000" y="0"/>
                    </a:cubicBezTo>
                    <a:lnTo>
                      <a:pt x="3870259" y="0"/>
                    </a:lnTo>
                    <a:cubicBezTo>
                      <a:pt x="3747587" y="4535"/>
                      <a:pt x="3621244" y="127995"/>
                      <a:pt x="3621244" y="246285"/>
                    </a:cubicBezTo>
                    <a:cubicBezTo>
                      <a:pt x="3621244" y="370221"/>
                      <a:pt x="3748450" y="502095"/>
                      <a:pt x="3870259" y="504000"/>
                    </a:cubicBezTo>
                    <a:lnTo>
                      <a:pt x="252000" y="504000"/>
                    </a:lnTo>
                    <a:cubicBezTo>
                      <a:pt x="112824" y="504000"/>
                      <a:pt x="0" y="391176"/>
                      <a:pt x="0" y="252000"/>
                    </a:cubicBezTo>
                    <a:close/>
                  </a:path>
                </a:pathLst>
              </a:cu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Rounded Corners 6">
                <a:extLst>
                  <a:ext uri="{FF2B5EF4-FFF2-40B4-BE49-F238E27FC236}">
                    <a16:creationId xmlns:a16="http://schemas.microsoft.com/office/drawing/2014/main" id="{0978A9E6-F25A-4FF2-8F1C-6F816977AF2C}"/>
                  </a:ext>
                </a:extLst>
              </p:cNvPr>
              <p:cNvSpPr>
                <a:spLocks noChangeAspect="1"/>
              </p:cNvSpPr>
              <p:nvPr userDrawn="1"/>
            </p:nvSpPr>
            <p:spPr>
              <a:xfrm rot="10800000">
                <a:off x="11621519" y="6316892"/>
                <a:ext cx="469962" cy="61200"/>
              </a:xfrm>
              <a:custGeom>
                <a:avLst/>
                <a:gdLst>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4122259 w 4122259"/>
                  <a:gd name="connsiteY4" fmla="*/ 2520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3767929 w 4122259"/>
                  <a:gd name="connsiteY4" fmla="*/ 1758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06580"/>
                  <a:gd name="connsiteY0" fmla="*/ 252000 h 504000"/>
                  <a:gd name="connsiteX1" fmla="*/ 252000 w 4106580"/>
                  <a:gd name="connsiteY1" fmla="*/ 0 h 504000"/>
                  <a:gd name="connsiteX2" fmla="*/ 3870259 w 4106580"/>
                  <a:gd name="connsiteY2" fmla="*/ 0 h 504000"/>
                  <a:gd name="connsiteX3" fmla="*/ 3767929 w 4106580"/>
                  <a:gd name="connsiteY3" fmla="*/ 175800 h 504000"/>
                  <a:gd name="connsiteX4" fmla="*/ 3870259 w 4106580"/>
                  <a:gd name="connsiteY4" fmla="*/ 504000 h 504000"/>
                  <a:gd name="connsiteX5" fmla="*/ 252000 w 4106580"/>
                  <a:gd name="connsiteY5" fmla="*/ 504000 h 504000"/>
                  <a:gd name="connsiteX6" fmla="*/ 0 w 4106580"/>
                  <a:gd name="connsiteY6" fmla="*/ 252000 h 504000"/>
                  <a:gd name="connsiteX0" fmla="*/ 0 w 4078804"/>
                  <a:gd name="connsiteY0" fmla="*/ 252000 h 504000"/>
                  <a:gd name="connsiteX1" fmla="*/ 252000 w 4078804"/>
                  <a:gd name="connsiteY1" fmla="*/ 0 h 504000"/>
                  <a:gd name="connsiteX2" fmla="*/ 3870259 w 4078804"/>
                  <a:gd name="connsiteY2" fmla="*/ 0 h 504000"/>
                  <a:gd name="connsiteX3" fmla="*/ 3621244 w 4078804"/>
                  <a:gd name="connsiteY3" fmla="*/ 246285 h 504000"/>
                  <a:gd name="connsiteX4" fmla="*/ 3870259 w 4078804"/>
                  <a:gd name="connsiteY4" fmla="*/ 504000 h 504000"/>
                  <a:gd name="connsiteX5" fmla="*/ 252000 w 4078804"/>
                  <a:gd name="connsiteY5" fmla="*/ 504000 h 504000"/>
                  <a:gd name="connsiteX6" fmla="*/ 0 w 4078804"/>
                  <a:gd name="connsiteY6" fmla="*/ 252000 h 504000"/>
                  <a:gd name="connsiteX0" fmla="*/ 0 w 3900385"/>
                  <a:gd name="connsiteY0" fmla="*/ 252000 h 504000"/>
                  <a:gd name="connsiteX1" fmla="*/ 252000 w 3900385"/>
                  <a:gd name="connsiteY1" fmla="*/ 0 h 504000"/>
                  <a:gd name="connsiteX2" fmla="*/ 3870259 w 3900385"/>
                  <a:gd name="connsiteY2" fmla="*/ 0 h 504000"/>
                  <a:gd name="connsiteX3" fmla="*/ 3621244 w 3900385"/>
                  <a:gd name="connsiteY3" fmla="*/ 246285 h 504000"/>
                  <a:gd name="connsiteX4" fmla="*/ 3870259 w 3900385"/>
                  <a:gd name="connsiteY4" fmla="*/ 504000 h 504000"/>
                  <a:gd name="connsiteX5" fmla="*/ 252000 w 3900385"/>
                  <a:gd name="connsiteY5" fmla="*/ 504000 h 504000"/>
                  <a:gd name="connsiteX6" fmla="*/ 0 w 3900385"/>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70259" h="504000">
                    <a:moveTo>
                      <a:pt x="0" y="252000"/>
                    </a:moveTo>
                    <a:cubicBezTo>
                      <a:pt x="0" y="112824"/>
                      <a:pt x="112824" y="0"/>
                      <a:pt x="252000" y="0"/>
                    </a:cubicBezTo>
                    <a:lnTo>
                      <a:pt x="3870259" y="0"/>
                    </a:lnTo>
                    <a:cubicBezTo>
                      <a:pt x="3747587" y="4535"/>
                      <a:pt x="3621244" y="127995"/>
                      <a:pt x="3621244" y="246285"/>
                    </a:cubicBezTo>
                    <a:cubicBezTo>
                      <a:pt x="3621244" y="370221"/>
                      <a:pt x="3748450" y="502095"/>
                      <a:pt x="3870259" y="504000"/>
                    </a:cubicBezTo>
                    <a:lnTo>
                      <a:pt x="252000" y="504000"/>
                    </a:lnTo>
                    <a:cubicBezTo>
                      <a:pt x="112824" y="504000"/>
                      <a:pt x="0" y="391176"/>
                      <a:pt x="0" y="252000"/>
                    </a:cubicBezTo>
                    <a:close/>
                  </a:path>
                </a:pathLst>
              </a:cu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9" name="Rectangle: Rounded Corners 18">
              <a:extLst>
                <a:ext uri="{FF2B5EF4-FFF2-40B4-BE49-F238E27FC236}">
                  <a16:creationId xmlns:a16="http://schemas.microsoft.com/office/drawing/2014/main" id="{7A8FE481-77A4-4E12-B896-E46FCC6C67A1}"/>
                </a:ext>
              </a:extLst>
            </p:cNvPr>
            <p:cNvSpPr/>
            <p:nvPr userDrawn="1"/>
          </p:nvSpPr>
          <p:spPr>
            <a:xfrm>
              <a:off x="-3049777" y="6322810"/>
              <a:ext cx="13574699" cy="61199"/>
            </a:xfrm>
            <a:prstGeom prst="roundRect">
              <a:avLst>
                <a:gd name="adj" fmla="val 50000"/>
              </a:avLst>
            </a:pr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3" name="Content Placeholder 2">
            <a:extLst>
              <a:ext uri="{FF2B5EF4-FFF2-40B4-BE49-F238E27FC236}">
                <a16:creationId xmlns:a16="http://schemas.microsoft.com/office/drawing/2014/main" id="{CE16551B-2772-4517-AE97-54A561CEF31E}"/>
              </a:ext>
            </a:extLst>
          </p:cNvPr>
          <p:cNvSpPr>
            <a:spLocks noGrp="1"/>
          </p:cNvSpPr>
          <p:nvPr>
            <p:ph idx="13" hasCustomPrompt="1"/>
          </p:nvPr>
        </p:nvSpPr>
        <p:spPr>
          <a:xfrm>
            <a:off x="4296000" y="1127786"/>
            <a:ext cx="3600000" cy="5044609"/>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sp>
        <p:nvSpPr>
          <p:cNvPr id="2" name="Content Placeholder 2">
            <a:extLst>
              <a:ext uri="{FF2B5EF4-FFF2-40B4-BE49-F238E27FC236}">
                <a16:creationId xmlns:a16="http://schemas.microsoft.com/office/drawing/2014/main" id="{B6E299C9-71BD-A0A6-719F-F475576FA368}"/>
              </a:ext>
            </a:extLst>
          </p:cNvPr>
          <p:cNvSpPr>
            <a:spLocks noGrp="1"/>
          </p:cNvSpPr>
          <p:nvPr>
            <p:ph idx="14" hasCustomPrompt="1"/>
          </p:nvPr>
        </p:nvSpPr>
        <p:spPr>
          <a:xfrm>
            <a:off x="8326150" y="1127786"/>
            <a:ext cx="3600000" cy="5044609"/>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spTree>
    <p:extLst>
      <p:ext uri="{BB962C8B-B14F-4D97-AF65-F5344CB8AC3E}">
        <p14:creationId xmlns:p14="http://schemas.microsoft.com/office/powerpoint/2010/main" val="18475876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5_Two Colum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24973A2-8A94-4750-9970-274052723F35}"/>
              </a:ext>
            </a:extLst>
          </p:cNvPr>
          <p:cNvSpPr/>
          <p:nvPr userDrawn="1"/>
        </p:nvSpPr>
        <p:spPr>
          <a:xfrm>
            <a:off x="0" y="0"/>
            <a:ext cx="12192000" cy="86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Title 27">
            <a:extLst>
              <a:ext uri="{FF2B5EF4-FFF2-40B4-BE49-F238E27FC236}">
                <a16:creationId xmlns:a16="http://schemas.microsoft.com/office/drawing/2014/main" id="{E0BF9B4F-05D7-4A7F-8A10-13B63526B9CE}"/>
              </a:ext>
            </a:extLst>
          </p:cNvPr>
          <p:cNvSpPr>
            <a:spLocks noGrp="1"/>
          </p:cNvSpPr>
          <p:nvPr>
            <p:ph type="title" hasCustomPrompt="1"/>
          </p:nvPr>
        </p:nvSpPr>
        <p:spPr>
          <a:xfrm>
            <a:off x="285303" y="9729"/>
            <a:ext cx="11640847" cy="828000"/>
          </a:xfrm>
          <a:prstGeom prst="rect">
            <a:avLst/>
          </a:prstGeom>
        </p:spPr>
        <p:txBody>
          <a:bodyPr anchor="ctr"/>
          <a:lstStyle>
            <a:lvl1pPr>
              <a:defRPr sz="2800" b="1">
                <a:solidFill>
                  <a:schemeClr val="bg1"/>
                </a:solidFill>
              </a:defRPr>
            </a:lvl1pPr>
          </a:lstStyle>
          <a:p>
            <a:r>
              <a:rPr lang="en-US"/>
              <a:t>CLICK TO EDIT MASTER TITLE STYLE</a:t>
            </a:r>
            <a:endParaRPr lang="en-GB"/>
          </a:p>
        </p:txBody>
      </p:sp>
      <p:sp>
        <p:nvSpPr>
          <p:cNvPr id="12" name="Content Placeholder 2">
            <a:extLst>
              <a:ext uri="{FF2B5EF4-FFF2-40B4-BE49-F238E27FC236}">
                <a16:creationId xmlns:a16="http://schemas.microsoft.com/office/drawing/2014/main" id="{3530BB95-30AF-4277-B81D-0E35C31573B9}"/>
              </a:ext>
            </a:extLst>
          </p:cNvPr>
          <p:cNvSpPr>
            <a:spLocks noGrp="1"/>
          </p:cNvSpPr>
          <p:nvPr>
            <p:ph idx="10" hasCustomPrompt="1"/>
          </p:nvPr>
        </p:nvSpPr>
        <p:spPr>
          <a:xfrm>
            <a:off x="301558" y="2079357"/>
            <a:ext cx="5622164" cy="3141472"/>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grpSp>
        <p:nvGrpSpPr>
          <p:cNvPr id="17" name="Group 16">
            <a:extLst>
              <a:ext uri="{FF2B5EF4-FFF2-40B4-BE49-F238E27FC236}">
                <a16:creationId xmlns:a16="http://schemas.microsoft.com/office/drawing/2014/main" id="{C1221282-9CB3-4AAF-8F1F-4772B59102A5}"/>
              </a:ext>
            </a:extLst>
          </p:cNvPr>
          <p:cNvGrpSpPr>
            <a:grpSpLocks noChangeAspect="1"/>
          </p:cNvGrpSpPr>
          <p:nvPr userDrawn="1"/>
        </p:nvGrpSpPr>
        <p:grpSpPr>
          <a:xfrm>
            <a:off x="304466" y="6224701"/>
            <a:ext cx="11621685" cy="574200"/>
            <a:chOff x="-3049777" y="5949315"/>
            <a:chExt cx="14956473" cy="738964"/>
          </a:xfrm>
        </p:grpSpPr>
        <p:grpSp>
          <p:nvGrpSpPr>
            <p:cNvPr id="18" name="Group 17">
              <a:extLst>
                <a:ext uri="{FF2B5EF4-FFF2-40B4-BE49-F238E27FC236}">
                  <a16:creationId xmlns:a16="http://schemas.microsoft.com/office/drawing/2014/main" id="{BE0B9CB8-08C8-46BD-81F2-2057AAE6DF3F}"/>
                </a:ext>
              </a:extLst>
            </p:cNvPr>
            <p:cNvGrpSpPr/>
            <p:nvPr userDrawn="1"/>
          </p:nvGrpSpPr>
          <p:grpSpPr>
            <a:xfrm>
              <a:off x="10347074" y="5949315"/>
              <a:ext cx="1559622" cy="738964"/>
              <a:chOff x="10531859" y="5943600"/>
              <a:chExt cx="1559622" cy="738964"/>
            </a:xfrm>
          </p:grpSpPr>
          <p:pic>
            <p:nvPicPr>
              <p:cNvPr id="20" name="Picture 19">
                <a:extLst>
                  <a:ext uri="{FF2B5EF4-FFF2-40B4-BE49-F238E27FC236}">
                    <a16:creationId xmlns:a16="http://schemas.microsoft.com/office/drawing/2014/main" id="{12F7492E-8CA0-499F-B0AE-60723C915B93}"/>
                  </a:ext>
                </a:extLst>
              </p:cNvPr>
              <p:cNvPicPr>
                <a:picLocks noChangeAspect="1"/>
              </p:cNvPicPr>
              <p:nvPr userDrawn="1"/>
            </p:nvPicPr>
            <p:blipFill rotWithShape="1">
              <a:blip r:embed="rId2"/>
              <a:srcRect l="7060" b="6701"/>
              <a:stretch/>
            </p:blipFill>
            <p:spPr>
              <a:xfrm>
                <a:off x="10974659" y="5943600"/>
                <a:ext cx="740345" cy="738964"/>
              </a:xfrm>
              <a:prstGeom prst="rect">
                <a:avLst/>
              </a:prstGeom>
            </p:spPr>
          </p:pic>
          <p:sp>
            <p:nvSpPr>
              <p:cNvPr id="21" name="Rectangle: Rounded Corners 6">
                <a:extLst>
                  <a:ext uri="{FF2B5EF4-FFF2-40B4-BE49-F238E27FC236}">
                    <a16:creationId xmlns:a16="http://schemas.microsoft.com/office/drawing/2014/main" id="{16CBD92E-3C47-47CD-AE51-280FA7769C0F}"/>
                  </a:ext>
                </a:extLst>
              </p:cNvPr>
              <p:cNvSpPr>
                <a:spLocks noChangeAspect="1"/>
              </p:cNvSpPr>
              <p:nvPr userDrawn="1"/>
            </p:nvSpPr>
            <p:spPr>
              <a:xfrm>
                <a:off x="10531859" y="6316892"/>
                <a:ext cx="469962" cy="61200"/>
              </a:xfrm>
              <a:custGeom>
                <a:avLst/>
                <a:gdLst>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4122259 w 4122259"/>
                  <a:gd name="connsiteY4" fmla="*/ 2520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3767929 w 4122259"/>
                  <a:gd name="connsiteY4" fmla="*/ 1758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06580"/>
                  <a:gd name="connsiteY0" fmla="*/ 252000 h 504000"/>
                  <a:gd name="connsiteX1" fmla="*/ 252000 w 4106580"/>
                  <a:gd name="connsiteY1" fmla="*/ 0 h 504000"/>
                  <a:gd name="connsiteX2" fmla="*/ 3870259 w 4106580"/>
                  <a:gd name="connsiteY2" fmla="*/ 0 h 504000"/>
                  <a:gd name="connsiteX3" fmla="*/ 3767929 w 4106580"/>
                  <a:gd name="connsiteY3" fmla="*/ 175800 h 504000"/>
                  <a:gd name="connsiteX4" fmla="*/ 3870259 w 4106580"/>
                  <a:gd name="connsiteY4" fmla="*/ 504000 h 504000"/>
                  <a:gd name="connsiteX5" fmla="*/ 252000 w 4106580"/>
                  <a:gd name="connsiteY5" fmla="*/ 504000 h 504000"/>
                  <a:gd name="connsiteX6" fmla="*/ 0 w 4106580"/>
                  <a:gd name="connsiteY6" fmla="*/ 252000 h 504000"/>
                  <a:gd name="connsiteX0" fmla="*/ 0 w 4078804"/>
                  <a:gd name="connsiteY0" fmla="*/ 252000 h 504000"/>
                  <a:gd name="connsiteX1" fmla="*/ 252000 w 4078804"/>
                  <a:gd name="connsiteY1" fmla="*/ 0 h 504000"/>
                  <a:gd name="connsiteX2" fmla="*/ 3870259 w 4078804"/>
                  <a:gd name="connsiteY2" fmla="*/ 0 h 504000"/>
                  <a:gd name="connsiteX3" fmla="*/ 3621244 w 4078804"/>
                  <a:gd name="connsiteY3" fmla="*/ 246285 h 504000"/>
                  <a:gd name="connsiteX4" fmla="*/ 3870259 w 4078804"/>
                  <a:gd name="connsiteY4" fmla="*/ 504000 h 504000"/>
                  <a:gd name="connsiteX5" fmla="*/ 252000 w 4078804"/>
                  <a:gd name="connsiteY5" fmla="*/ 504000 h 504000"/>
                  <a:gd name="connsiteX6" fmla="*/ 0 w 4078804"/>
                  <a:gd name="connsiteY6" fmla="*/ 252000 h 504000"/>
                  <a:gd name="connsiteX0" fmla="*/ 0 w 3900385"/>
                  <a:gd name="connsiteY0" fmla="*/ 252000 h 504000"/>
                  <a:gd name="connsiteX1" fmla="*/ 252000 w 3900385"/>
                  <a:gd name="connsiteY1" fmla="*/ 0 h 504000"/>
                  <a:gd name="connsiteX2" fmla="*/ 3870259 w 3900385"/>
                  <a:gd name="connsiteY2" fmla="*/ 0 h 504000"/>
                  <a:gd name="connsiteX3" fmla="*/ 3621244 w 3900385"/>
                  <a:gd name="connsiteY3" fmla="*/ 246285 h 504000"/>
                  <a:gd name="connsiteX4" fmla="*/ 3870259 w 3900385"/>
                  <a:gd name="connsiteY4" fmla="*/ 504000 h 504000"/>
                  <a:gd name="connsiteX5" fmla="*/ 252000 w 3900385"/>
                  <a:gd name="connsiteY5" fmla="*/ 504000 h 504000"/>
                  <a:gd name="connsiteX6" fmla="*/ 0 w 3900385"/>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70259" h="504000">
                    <a:moveTo>
                      <a:pt x="0" y="252000"/>
                    </a:moveTo>
                    <a:cubicBezTo>
                      <a:pt x="0" y="112824"/>
                      <a:pt x="112824" y="0"/>
                      <a:pt x="252000" y="0"/>
                    </a:cubicBezTo>
                    <a:lnTo>
                      <a:pt x="3870259" y="0"/>
                    </a:lnTo>
                    <a:cubicBezTo>
                      <a:pt x="3747587" y="4535"/>
                      <a:pt x="3621244" y="127995"/>
                      <a:pt x="3621244" y="246285"/>
                    </a:cubicBezTo>
                    <a:cubicBezTo>
                      <a:pt x="3621244" y="370221"/>
                      <a:pt x="3748450" y="502095"/>
                      <a:pt x="3870259" y="504000"/>
                    </a:cubicBezTo>
                    <a:lnTo>
                      <a:pt x="252000" y="504000"/>
                    </a:lnTo>
                    <a:cubicBezTo>
                      <a:pt x="112824" y="504000"/>
                      <a:pt x="0" y="391176"/>
                      <a:pt x="0" y="252000"/>
                    </a:cubicBezTo>
                    <a:close/>
                  </a:path>
                </a:pathLst>
              </a:cu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Rounded Corners 6">
                <a:extLst>
                  <a:ext uri="{FF2B5EF4-FFF2-40B4-BE49-F238E27FC236}">
                    <a16:creationId xmlns:a16="http://schemas.microsoft.com/office/drawing/2014/main" id="{0978A9E6-F25A-4FF2-8F1C-6F816977AF2C}"/>
                  </a:ext>
                </a:extLst>
              </p:cNvPr>
              <p:cNvSpPr>
                <a:spLocks noChangeAspect="1"/>
              </p:cNvSpPr>
              <p:nvPr userDrawn="1"/>
            </p:nvSpPr>
            <p:spPr>
              <a:xfrm rot="10800000">
                <a:off x="11621519" y="6316892"/>
                <a:ext cx="469962" cy="61200"/>
              </a:xfrm>
              <a:custGeom>
                <a:avLst/>
                <a:gdLst>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4122259 w 4122259"/>
                  <a:gd name="connsiteY4" fmla="*/ 2520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3767929 w 4122259"/>
                  <a:gd name="connsiteY4" fmla="*/ 1758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06580"/>
                  <a:gd name="connsiteY0" fmla="*/ 252000 h 504000"/>
                  <a:gd name="connsiteX1" fmla="*/ 252000 w 4106580"/>
                  <a:gd name="connsiteY1" fmla="*/ 0 h 504000"/>
                  <a:gd name="connsiteX2" fmla="*/ 3870259 w 4106580"/>
                  <a:gd name="connsiteY2" fmla="*/ 0 h 504000"/>
                  <a:gd name="connsiteX3" fmla="*/ 3767929 w 4106580"/>
                  <a:gd name="connsiteY3" fmla="*/ 175800 h 504000"/>
                  <a:gd name="connsiteX4" fmla="*/ 3870259 w 4106580"/>
                  <a:gd name="connsiteY4" fmla="*/ 504000 h 504000"/>
                  <a:gd name="connsiteX5" fmla="*/ 252000 w 4106580"/>
                  <a:gd name="connsiteY5" fmla="*/ 504000 h 504000"/>
                  <a:gd name="connsiteX6" fmla="*/ 0 w 4106580"/>
                  <a:gd name="connsiteY6" fmla="*/ 252000 h 504000"/>
                  <a:gd name="connsiteX0" fmla="*/ 0 w 4078804"/>
                  <a:gd name="connsiteY0" fmla="*/ 252000 h 504000"/>
                  <a:gd name="connsiteX1" fmla="*/ 252000 w 4078804"/>
                  <a:gd name="connsiteY1" fmla="*/ 0 h 504000"/>
                  <a:gd name="connsiteX2" fmla="*/ 3870259 w 4078804"/>
                  <a:gd name="connsiteY2" fmla="*/ 0 h 504000"/>
                  <a:gd name="connsiteX3" fmla="*/ 3621244 w 4078804"/>
                  <a:gd name="connsiteY3" fmla="*/ 246285 h 504000"/>
                  <a:gd name="connsiteX4" fmla="*/ 3870259 w 4078804"/>
                  <a:gd name="connsiteY4" fmla="*/ 504000 h 504000"/>
                  <a:gd name="connsiteX5" fmla="*/ 252000 w 4078804"/>
                  <a:gd name="connsiteY5" fmla="*/ 504000 h 504000"/>
                  <a:gd name="connsiteX6" fmla="*/ 0 w 4078804"/>
                  <a:gd name="connsiteY6" fmla="*/ 252000 h 504000"/>
                  <a:gd name="connsiteX0" fmla="*/ 0 w 3900385"/>
                  <a:gd name="connsiteY0" fmla="*/ 252000 h 504000"/>
                  <a:gd name="connsiteX1" fmla="*/ 252000 w 3900385"/>
                  <a:gd name="connsiteY1" fmla="*/ 0 h 504000"/>
                  <a:gd name="connsiteX2" fmla="*/ 3870259 w 3900385"/>
                  <a:gd name="connsiteY2" fmla="*/ 0 h 504000"/>
                  <a:gd name="connsiteX3" fmla="*/ 3621244 w 3900385"/>
                  <a:gd name="connsiteY3" fmla="*/ 246285 h 504000"/>
                  <a:gd name="connsiteX4" fmla="*/ 3870259 w 3900385"/>
                  <a:gd name="connsiteY4" fmla="*/ 504000 h 504000"/>
                  <a:gd name="connsiteX5" fmla="*/ 252000 w 3900385"/>
                  <a:gd name="connsiteY5" fmla="*/ 504000 h 504000"/>
                  <a:gd name="connsiteX6" fmla="*/ 0 w 3900385"/>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70259" h="504000">
                    <a:moveTo>
                      <a:pt x="0" y="252000"/>
                    </a:moveTo>
                    <a:cubicBezTo>
                      <a:pt x="0" y="112824"/>
                      <a:pt x="112824" y="0"/>
                      <a:pt x="252000" y="0"/>
                    </a:cubicBezTo>
                    <a:lnTo>
                      <a:pt x="3870259" y="0"/>
                    </a:lnTo>
                    <a:cubicBezTo>
                      <a:pt x="3747587" y="4535"/>
                      <a:pt x="3621244" y="127995"/>
                      <a:pt x="3621244" y="246285"/>
                    </a:cubicBezTo>
                    <a:cubicBezTo>
                      <a:pt x="3621244" y="370221"/>
                      <a:pt x="3748450" y="502095"/>
                      <a:pt x="3870259" y="504000"/>
                    </a:cubicBezTo>
                    <a:lnTo>
                      <a:pt x="252000" y="504000"/>
                    </a:lnTo>
                    <a:cubicBezTo>
                      <a:pt x="112824" y="504000"/>
                      <a:pt x="0" y="391176"/>
                      <a:pt x="0" y="252000"/>
                    </a:cubicBezTo>
                    <a:close/>
                  </a:path>
                </a:pathLst>
              </a:cu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9" name="Rectangle: Rounded Corners 18">
              <a:extLst>
                <a:ext uri="{FF2B5EF4-FFF2-40B4-BE49-F238E27FC236}">
                  <a16:creationId xmlns:a16="http://schemas.microsoft.com/office/drawing/2014/main" id="{7A8FE481-77A4-4E12-B896-E46FCC6C67A1}"/>
                </a:ext>
              </a:extLst>
            </p:cNvPr>
            <p:cNvSpPr/>
            <p:nvPr userDrawn="1"/>
          </p:nvSpPr>
          <p:spPr>
            <a:xfrm>
              <a:off x="-3049777" y="6322810"/>
              <a:ext cx="13574699" cy="61199"/>
            </a:xfrm>
            <a:prstGeom prst="roundRect">
              <a:avLst>
                <a:gd name="adj" fmla="val 50000"/>
              </a:avLst>
            </a:pr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3" name="Content Placeholder 2">
            <a:extLst>
              <a:ext uri="{FF2B5EF4-FFF2-40B4-BE49-F238E27FC236}">
                <a16:creationId xmlns:a16="http://schemas.microsoft.com/office/drawing/2014/main" id="{CE16551B-2772-4517-AE97-54A561CEF31E}"/>
              </a:ext>
            </a:extLst>
          </p:cNvPr>
          <p:cNvSpPr>
            <a:spLocks noGrp="1"/>
          </p:cNvSpPr>
          <p:nvPr>
            <p:ph idx="13" hasCustomPrompt="1"/>
          </p:nvPr>
        </p:nvSpPr>
        <p:spPr>
          <a:xfrm>
            <a:off x="6268278" y="2079358"/>
            <a:ext cx="5622164" cy="3141472"/>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spTree>
    <p:extLst>
      <p:ext uri="{BB962C8B-B14F-4D97-AF65-F5344CB8AC3E}">
        <p14:creationId xmlns:p14="http://schemas.microsoft.com/office/powerpoint/2010/main" val="15537203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Six Block">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24973A2-8A94-4750-9970-274052723F35}"/>
              </a:ext>
            </a:extLst>
          </p:cNvPr>
          <p:cNvSpPr/>
          <p:nvPr userDrawn="1"/>
        </p:nvSpPr>
        <p:spPr>
          <a:xfrm>
            <a:off x="0" y="0"/>
            <a:ext cx="12192000" cy="86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Title 27">
            <a:extLst>
              <a:ext uri="{FF2B5EF4-FFF2-40B4-BE49-F238E27FC236}">
                <a16:creationId xmlns:a16="http://schemas.microsoft.com/office/drawing/2014/main" id="{E0BF9B4F-05D7-4A7F-8A10-13B63526B9CE}"/>
              </a:ext>
            </a:extLst>
          </p:cNvPr>
          <p:cNvSpPr>
            <a:spLocks noGrp="1"/>
          </p:cNvSpPr>
          <p:nvPr>
            <p:ph type="title" hasCustomPrompt="1"/>
          </p:nvPr>
        </p:nvSpPr>
        <p:spPr>
          <a:xfrm>
            <a:off x="285303" y="9729"/>
            <a:ext cx="11640847" cy="828000"/>
          </a:xfrm>
          <a:prstGeom prst="rect">
            <a:avLst/>
          </a:prstGeom>
        </p:spPr>
        <p:txBody>
          <a:bodyPr anchor="ctr"/>
          <a:lstStyle>
            <a:lvl1pPr>
              <a:defRPr sz="2800" b="1">
                <a:solidFill>
                  <a:schemeClr val="bg1"/>
                </a:solidFill>
              </a:defRPr>
            </a:lvl1pPr>
          </a:lstStyle>
          <a:p>
            <a:r>
              <a:rPr lang="en-US"/>
              <a:t>CLICK TO EDIT MASTER TITLE STYLE</a:t>
            </a:r>
            <a:endParaRPr lang="en-GB"/>
          </a:p>
        </p:txBody>
      </p:sp>
      <p:grpSp>
        <p:nvGrpSpPr>
          <p:cNvPr id="17" name="Group 16">
            <a:extLst>
              <a:ext uri="{FF2B5EF4-FFF2-40B4-BE49-F238E27FC236}">
                <a16:creationId xmlns:a16="http://schemas.microsoft.com/office/drawing/2014/main" id="{C1221282-9CB3-4AAF-8F1F-4772B59102A5}"/>
              </a:ext>
            </a:extLst>
          </p:cNvPr>
          <p:cNvGrpSpPr>
            <a:grpSpLocks noChangeAspect="1"/>
          </p:cNvGrpSpPr>
          <p:nvPr userDrawn="1"/>
        </p:nvGrpSpPr>
        <p:grpSpPr>
          <a:xfrm>
            <a:off x="304466" y="6224701"/>
            <a:ext cx="11621685" cy="574200"/>
            <a:chOff x="-3049777" y="5949315"/>
            <a:chExt cx="14956473" cy="738964"/>
          </a:xfrm>
        </p:grpSpPr>
        <p:grpSp>
          <p:nvGrpSpPr>
            <p:cNvPr id="18" name="Group 17">
              <a:extLst>
                <a:ext uri="{FF2B5EF4-FFF2-40B4-BE49-F238E27FC236}">
                  <a16:creationId xmlns:a16="http://schemas.microsoft.com/office/drawing/2014/main" id="{BE0B9CB8-08C8-46BD-81F2-2057AAE6DF3F}"/>
                </a:ext>
              </a:extLst>
            </p:cNvPr>
            <p:cNvGrpSpPr/>
            <p:nvPr userDrawn="1"/>
          </p:nvGrpSpPr>
          <p:grpSpPr>
            <a:xfrm>
              <a:off x="10347074" y="5949315"/>
              <a:ext cx="1559622" cy="738964"/>
              <a:chOff x="10531859" y="5943600"/>
              <a:chExt cx="1559622" cy="738964"/>
            </a:xfrm>
          </p:grpSpPr>
          <p:pic>
            <p:nvPicPr>
              <p:cNvPr id="20" name="Picture 19">
                <a:extLst>
                  <a:ext uri="{FF2B5EF4-FFF2-40B4-BE49-F238E27FC236}">
                    <a16:creationId xmlns:a16="http://schemas.microsoft.com/office/drawing/2014/main" id="{12F7492E-8CA0-499F-B0AE-60723C915B93}"/>
                  </a:ext>
                </a:extLst>
              </p:cNvPr>
              <p:cNvPicPr>
                <a:picLocks noChangeAspect="1"/>
              </p:cNvPicPr>
              <p:nvPr userDrawn="1"/>
            </p:nvPicPr>
            <p:blipFill rotWithShape="1">
              <a:blip r:embed="rId2"/>
              <a:srcRect l="7060" b="6701"/>
              <a:stretch/>
            </p:blipFill>
            <p:spPr>
              <a:xfrm>
                <a:off x="10974659" y="5943600"/>
                <a:ext cx="740345" cy="738964"/>
              </a:xfrm>
              <a:prstGeom prst="rect">
                <a:avLst/>
              </a:prstGeom>
            </p:spPr>
          </p:pic>
          <p:sp>
            <p:nvSpPr>
              <p:cNvPr id="21" name="Rectangle: Rounded Corners 6">
                <a:extLst>
                  <a:ext uri="{FF2B5EF4-FFF2-40B4-BE49-F238E27FC236}">
                    <a16:creationId xmlns:a16="http://schemas.microsoft.com/office/drawing/2014/main" id="{16CBD92E-3C47-47CD-AE51-280FA7769C0F}"/>
                  </a:ext>
                </a:extLst>
              </p:cNvPr>
              <p:cNvSpPr>
                <a:spLocks noChangeAspect="1"/>
              </p:cNvSpPr>
              <p:nvPr userDrawn="1"/>
            </p:nvSpPr>
            <p:spPr>
              <a:xfrm>
                <a:off x="10531859" y="6316892"/>
                <a:ext cx="469962" cy="61200"/>
              </a:xfrm>
              <a:custGeom>
                <a:avLst/>
                <a:gdLst>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4122259 w 4122259"/>
                  <a:gd name="connsiteY4" fmla="*/ 2520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3767929 w 4122259"/>
                  <a:gd name="connsiteY4" fmla="*/ 1758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06580"/>
                  <a:gd name="connsiteY0" fmla="*/ 252000 h 504000"/>
                  <a:gd name="connsiteX1" fmla="*/ 252000 w 4106580"/>
                  <a:gd name="connsiteY1" fmla="*/ 0 h 504000"/>
                  <a:gd name="connsiteX2" fmla="*/ 3870259 w 4106580"/>
                  <a:gd name="connsiteY2" fmla="*/ 0 h 504000"/>
                  <a:gd name="connsiteX3" fmla="*/ 3767929 w 4106580"/>
                  <a:gd name="connsiteY3" fmla="*/ 175800 h 504000"/>
                  <a:gd name="connsiteX4" fmla="*/ 3870259 w 4106580"/>
                  <a:gd name="connsiteY4" fmla="*/ 504000 h 504000"/>
                  <a:gd name="connsiteX5" fmla="*/ 252000 w 4106580"/>
                  <a:gd name="connsiteY5" fmla="*/ 504000 h 504000"/>
                  <a:gd name="connsiteX6" fmla="*/ 0 w 4106580"/>
                  <a:gd name="connsiteY6" fmla="*/ 252000 h 504000"/>
                  <a:gd name="connsiteX0" fmla="*/ 0 w 4078804"/>
                  <a:gd name="connsiteY0" fmla="*/ 252000 h 504000"/>
                  <a:gd name="connsiteX1" fmla="*/ 252000 w 4078804"/>
                  <a:gd name="connsiteY1" fmla="*/ 0 h 504000"/>
                  <a:gd name="connsiteX2" fmla="*/ 3870259 w 4078804"/>
                  <a:gd name="connsiteY2" fmla="*/ 0 h 504000"/>
                  <a:gd name="connsiteX3" fmla="*/ 3621244 w 4078804"/>
                  <a:gd name="connsiteY3" fmla="*/ 246285 h 504000"/>
                  <a:gd name="connsiteX4" fmla="*/ 3870259 w 4078804"/>
                  <a:gd name="connsiteY4" fmla="*/ 504000 h 504000"/>
                  <a:gd name="connsiteX5" fmla="*/ 252000 w 4078804"/>
                  <a:gd name="connsiteY5" fmla="*/ 504000 h 504000"/>
                  <a:gd name="connsiteX6" fmla="*/ 0 w 4078804"/>
                  <a:gd name="connsiteY6" fmla="*/ 252000 h 504000"/>
                  <a:gd name="connsiteX0" fmla="*/ 0 w 3900385"/>
                  <a:gd name="connsiteY0" fmla="*/ 252000 h 504000"/>
                  <a:gd name="connsiteX1" fmla="*/ 252000 w 3900385"/>
                  <a:gd name="connsiteY1" fmla="*/ 0 h 504000"/>
                  <a:gd name="connsiteX2" fmla="*/ 3870259 w 3900385"/>
                  <a:gd name="connsiteY2" fmla="*/ 0 h 504000"/>
                  <a:gd name="connsiteX3" fmla="*/ 3621244 w 3900385"/>
                  <a:gd name="connsiteY3" fmla="*/ 246285 h 504000"/>
                  <a:gd name="connsiteX4" fmla="*/ 3870259 w 3900385"/>
                  <a:gd name="connsiteY4" fmla="*/ 504000 h 504000"/>
                  <a:gd name="connsiteX5" fmla="*/ 252000 w 3900385"/>
                  <a:gd name="connsiteY5" fmla="*/ 504000 h 504000"/>
                  <a:gd name="connsiteX6" fmla="*/ 0 w 3900385"/>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70259" h="504000">
                    <a:moveTo>
                      <a:pt x="0" y="252000"/>
                    </a:moveTo>
                    <a:cubicBezTo>
                      <a:pt x="0" y="112824"/>
                      <a:pt x="112824" y="0"/>
                      <a:pt x="252000" y="0"/>
                    </a:cubicBezTo>
                    <a:lnTo>
                      <a:pt x="3870259" y="0"/>
                    </a:lnTo>
                    <a:cubicBezTo>
                      <a:pt x="3747587" y="4535"/>
                      <a:pt x="3621244" y="127995"/>
                      <a:pt x="3621244" y="246285"/>
                    </a:cubicBezTo>
                    <a:cubicBezTo>
                      <a:pt x="3621244" y="370221"/>
                      <a:pt x="3748450" y="502095"/>
                      <a:pt x="3870259" y="504000"/>
                    </a:cubicBezTo>
                    <a:lnTo>
                      <a:pt x="252000" y="504000"/>
                    </a:lnTo>
                    <a:cubicBezTo>
                      <a:pt x="112824" y="504000"/>
                      <a:pt x="0" y="391176"/>
                      <a:pt x="0" y="252000"/>
                    </a:cubicBezTo>
                    <a:close/>
                  </a:path>
                </a:pathLst>
              </a:cu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Rounded Corners 6">
                <a:extLst>
                  <a:ext uri="{FF2B5EF4-FFF2-40B4-BE49-F238E27FC236}">
                    <a16:creationId xmlns:a16="http://schemas.microsoft.com/office/drawing/2014/main" id="{0978A9E6-F25A-4FF2-8F1C-6F816977AF2C}"/>
                  </a:ext>
                </a:extLst>
              </p:cNvPr>
              <p:cNvSpPr>
                <a:spLocks noChangeAspect="1"/>
              </p:cNvSpPr>
              <p:nvPr userDrawn="1"/>
            </p:nvSpPr>
            <p:spPr>
              <a:xfrm rot="10800000">
                <a:off x="11621519" y="6316892"/>
                <a:ext cx="469962" cy="61200"/>
              </a:xfrm>
              <a:custGeom>
                <a:avLst/>
                <a:gdLst>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4122259 w 4122259"/>
                  <a:gd name="connsiteY4" fmla="*/ 2520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3767929 w 4122259"/>
                  <a:gd name="connsiteY4" fmla="*/ 1758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06580"/>
                  <a:gd name="connsiteY0" fmla="*/ 252000 h 504000"/>
                  <a:gd name="connsiteX1" fmla="*/ 252000 w 4106580"/>
                  <a:gd name="connsiteY1" fmla="*/ 0 h 504000"/>
                  <a:gd name="connsiteX2" fmla="*/ 3870259 w 4106580"/>
                  <a:gd name="connsiteY2" fmla="*/ 0 h 504000"/>
                  <a:gd name="connsiteX3" fmla="*/ 3767929 w 4106580"/>
                  <a:gd name="connsiteY3" fmla="*/ 175800 h 504000"/>
                  <a:gd name="connsiteX4" fmla="*/ 3870259 w 4106580"/>
                  <a:gd name="connsiteY4" fmla="*/ 504000 h 504000"/>
                  <a:gd name="connsiteX5" fmla="*/ 252000 w 4106580"/>
                  <a:gd name="connsiteY5" fmla="*/ 504000 h 504000"/>
                  <a:gd name="connsiteX6" fmla="*/ 0 w 4106580"/>
                  <a:gd name="connsiteY6" fmla="*/ 252000 h 504000"/>
                  <a:gd name="connsiteX0" fmla="*/ 0 w 4078804"/>
                  <a:gd name="connsiteY0" fmla="*/ 252000 h 504000"/>
                  <a:gd name="connsiteX1" fmla="*/ 252000 w 4078804"/>
                  <a:gd name="connsiteY1" fmla="*/ 0 h 504000"/>
                  <a:gd name="connsiteX2" fmla="*/ 3870259 w 4078804"/>
                  <a:gd name="connsiteY2" fmla="*/ 0 h 504000"/>
                  <a:gd name="connsiteX3" fmla="*/ 3621244 w 4078804"/>
                  <a:gd name="connsiteY3" fmla="*/ 246285 h 504000"/>
                  <a:gd name="connsiteX4" fmla="*/ 3870259 w 4078804"/>
                  <a:gd name="connsiteY4" fmla="*/ 504000 h 504000"/>
                  <a:gd name="connsiteX5" fmla="*/ 252000 w 4078804"/>
                  <a:gd name="connsiteY5" fmla="*/ 504000 h 504000"/>
                  <a:gd name="connsiteX6" fmla="*/ 0 w 4078804"/>
                  <a:gd name="connsiteY6" fmla="*/ 252000 h 504000"/>
                  <a:gd name="connsiteX0" fmla="*/ 0 w 3900385"/>
                  <a:gd name="connsiteY0" fmla="*/ 252000 h 504000"/>
                  <a:gd name="connsiteX1" fmla="*/ 252000 w 3900385"/>
                  <a:gd name="connsiteY1" fmla="*/ 0 h 504000"/>
                  <a:gd name="connsiteX2" fmla="*/ 3870259 w 3900385"/>
                  <a:gd name="connsiteY2" fmla="*/ 0 h 504000"/>
                  <a:gd name="connsiteX3" fmla="*/ 3621244 w 3900385"/>
                  <a:gd name="connsiteY3" fmla="*/ 246285 h 504000"/>
                  <a:gd name="connsiteX4" fmla="*/ 3870259 w 3900385"/>
                  <a:gd name="connsiteY4" fmla="*/ 504000 h 504000"/>
                  <a:gd name="connsiteX5" fmla="*/ 252000 w 3900385"/>
                  <a:gd name="connsiteY5" fmla="*/ 504000 h 504000"/>
                  <a:gd name="connsiteX6" fmla="*/ 0 w 3900385"/>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70259" h="504000">
                    <a:moveTo>
                      <a:pt x="0" y="252000"/>
                    </a:moveTo>
                    <a:cubicBezTo>
                      <a:pt x="0" y="112824"/>
                      <a:pt x="112824" y="0"/>
                      <a:pt x="252000" y="0"/>
                    </a:cubicBezTo>
                    <a:lnTo>
                      <a:pt x="3870259" y="0"/>
                    </a:lnTo>
                    <a:cubicBezTo>
                      <a:pt x="3747587" y="4535"/>
                      <a:pt x="3621244" y="127995"/>
                      <a:pt x="3621244" y="246285"/>
                    </a:cubicBezTo>
                    <a:cubicBezTo>
                      <a:pt x="3621244" y="370221"/>
                      <a:pt x="3748450" y="502095"/>
                      <a:pt x="3870259" y="504000"/>
                    </a:cubicBezTo>
                    <a:lnTo>
                      <a:pt x="252000" y="504000"/>
                    </a:lnTo>
                    <a:cubicBezTo>
                      <a:pt x="112824" y="504000"/>
                      <a:pt x="0" y="391176"/>
                      <a:pt x="0" y="252000"/>
                    </a:cubicBezTo>
                    <a:close/>
                  </a:path>
                </a:pathLst>
              </a:cu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9" name="Rectangle: Rounded Corners 18">
              <a:extLst>
                <a:ext uri="{FF2B5EF4-FFF2-40B4-BE49-F238E27FC236}">
                  <a16:creationId xmlns:a16="http://schemas.microsoft.com/office/drawing/2014/main" id="{7A8FE481-77A4-4E12-B896-E46FCC6C67A1}"/>
                </a:ext>
              </a:extLst>
            </p:cNvPr>
            <p:cNvSpPr/>
            <p:nvPr userDrawn="1"/>
          </p:nvSpPr>
          <p:spPr>
            <a:xfrm>
              <a:off x="-3049777" y="6322810"/>
              <a:ext cx="13574699" cy="61199"/>
            </a:xfrm>
            <a:prstGeom prst="roundRect">
              <a:avLst>
                <a:gd name="adj" fmla="val 50000"/>
              </a:avLst>
            </a:pr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 name="Content Placeholder 2">
            <a:extLst>
              <a:ext uri="{FF2B5EF4-FFF2-40B4-BE49-F238E27FC236}">
                <a16:creationId xmlns:a16="http://schemas.microsoft.com/office/drawing/2014/main" id="{4E4CD844-BA88-36C7-DFF3-31371493FEA3}"/>
              </a:ext>
            </a:extLst>
          </p:cNvPr>
          <p:cNvSpPr>
            <a:spLocks noGrp="1"/>
          </p:cNvSpPr>
          <p:nvPr>
            <p:ph idx="17" hasCustomPrompt="1"/>
          </p:nvPr>
        </p:nvSpPr>
        <p:spPr>
          <a:xfrm>
            <a:off x="304466" y="1109287"/>
            <a:ext cx="5622164" cy="1647428"/>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sp>
        <p:nvSpPr>
          <p:cNvPr id="3" name="Content Placeholder 2">
            <a:extLst>
              <a:ext uri="{FF2B5EF4-FFF2-40B4-BE49-F238E27FC236}">
                <a16:creationId xmlns:a16="http://schemas.microsoft.com/office/drawing/2014/main" id="{0FDDEBBD-70C6-993F-4D35-54363FFC8291}"/>
              </a:ext>
            </a:extLst>
          </p:cNvPr>
          <p:cNvSpPr>
            <a:spLocks noGrp="1"/>
          </p:cNvSpPr>
          <p:nvPr>
            <p:ph idx="18" hasCustomPrompt="1"/>
          </p:nvPr>
        </p:nvSpPr>
        <p:spPr>
          <a:xfrm>
            <a:off x="304466" y="4530485"/>
            <a:ext cx="5622164" cy="1647428"/>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sp>
        <p:nvSpPr>
          <p:cNvPr id="4" name="Content Placeholder 2">
            <a:extLst>
              <a:ext uri="{FF2B5EF4-FFF2-40B4-BE49-F238E27FC236}">
                <a16:creationId xmlns:a16="http://schemas.microsoft.com/office/drawing/2014/main" id="{71A6A942-FCBE-BDF8-DF28-9ACBFF682A3C}"/>
              </a:ext>
            </a:extLst>
          </p:cNvPr>
          <p:cNvSpPr>
            <a:spLocks noGrp="1"/>
          </p:cNvSpPr>
          <p:nvPr>
            <p:ph idx="19" hasCustomPrompt="1"/>
          </p:nvPr>
        </p:nvSpPr>
        <p:spPr>
          <a:xfrm>
            <a:off x="304466" y="2819886"/>
            <a:ext cx="5622164" cy="1647428"/>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sp>
        <p:nvSpPr>
          <p:cNvPr id="5" name="Content Placeholder 2">
            <a:extLst>
              <a:ext uri="{FF2B5EF4-FFF2-40B4-BE49-F238E27FC236}">
                <a16:creationId xmlns:a16="http://schemas.microsoft.com/office/drawing/2014/main" id="{477D33E7-FE4B-86B8-CEC5-1276524943FA}"/>
              </a:ext>
            </a:extLst>
          </p:cNvPr>
          <p:cNvSpPr>
            <a:spLocks noGrp="1"/>
          </p:cNvSpPr>
          <p:nvPr>
            <p:ph idx="20" hasCustomPrompt="1"/>
          </p:nvPr>
        </p:nvSpPr>
        <p:spPr>
          <a:xfrm>
            <a:off x="6303986" y="1109287"/>
            <a:ext cx="5622164" cy="1647428"/>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sp>
        <p:nvSpPr>
          <p:cNvPr id="6" name="Content Placeholder 2">
            <a:extLst>
              <a:ext uri="{FF2B5EF4-FFF2-40B4-BE49-F238E27FC236}">
                <a16:creationId xmlns:a16="http://schemas.microsoft.com/office/drawing/2014/main" id="{C169CFAF-46C3-B322-ECAB-65729E533591}"/>
              </a:ext>
            </a:extLst>
          </p:cNvPr>
          <p:cNvSpPr>
            <a:spLocks noGrp="1"/>
          </p:cNvSpPr>
          <p:nvPr>
            <p:ph idx="21" hasCustomPrompt="1"/>
          </p:nvPr>
        </p:nvSpPr>
        <p:spPr>
          <a:xfrm>
            <a:off x="6303986" y="4530485"/>
            <a:ext cx="5622164" cy="1647428"/>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sp>
        <p:nvSpPr>
          <p:cNvPr id="7" name="Content Placeholder 2">
            <a:extLst>
              <a:ext uri="{FF2B5EF4-FFF2-40B4-BE49-F238E27FC236}">
                <a16:creationId xmlns:a16="http://schemas.microsoft.com/office/drawing/2014/main" id="{462A940F-55D9-9C0F-DE71-DCB1B98FA127}"/>
              </a:ext>
            </a:extLst>
          </p:cNvPr>
          <p:cNvSpPr>
            <a:spLocks noGrp="1"/>
          </p:cNvSpPr>
          <p:nvPr>
            <p:ph idx="22" hasCustomPrompt="1"/>
          </p:nvPr>
        </p:nvSpPr>
        <p:spPr>
          <a:xfrm>
            <a:off x="6303986" y="2819886"/>
            <a:ext cx="5622164" cy="1647428"/>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spTree>
    <p:extLst>
      <p:ext uri="{BB962C8B-B14F-4D97-AF65-F5344CB8AC3E}">
        <p14:creationId xmlns:p14="http://schemas.microsoft.com/office/powerpoint/2010/main" val="34273496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Main Content Pag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24973A2-8A94-4750-9970-274052723F35}"/>
              </a:ext>
            </a:extLst>
          </p:cNvPr>
          <p:cNvSpPr/>
          <p:nvPr userDrawn="1"/>
        </p:nvSpPr>
        <p:spPr>
          <a:xfrm>
            <a:off x="0" y="0"/>
            <a:ext cx="12192000" cy="864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Title 27">
            <a:extLst>
              <a:ext uri="{FF2B5EF4-FFF2-40B4-BE49-F238E27FC236}">
                <a16:creationId xmlns:a16="http://schemas.microsoft.com/office/drawing/2014/main" id="{E0BF9B4F-05D7-4A7F-8A10-13B63526B9CE}"/>
              </a:ext>
            </a:extLst>
          </p:cNvPr>
          <p:cNvSpPr>
            <a:spLocks noGrp="1"/>
          </p:cNvSpPr>
          <p:nvPr>
            <p:ph type="title" hasCustomPrompt="1"/>
          </p:nvPr>
        </p:nvSpPr>
        <p:spPr>
          <a:xfrm>
            <a:off x="285303" y="9729"/>
            <a:ext cx="11640847" cy="828000"/>
          </a:xfrm>
          <a:prstGeom prst="rect">
            <a:avLst/>
          </a:prstGeom>
        </p:spPr>
        <p:txBody>
          <a:bodyPr anchor="ctr"/>
          <a:lstStyle>
            <a:lvl1pPr>
              <a:defRPr sz="2800" b="1">
                <a:solidFill>
                  <a:schemeClr val="bg1"/>
                </a:solidFill>
                <a:latin typeface="Source Sans Pro SemiBold" panose="020B0603030403020204" pitchFamily="34" charset="0"/>
                <a:ea typeface="Source Sans Pro SemiBold" panose="020B0603030403020204" pitchFamily="34" charset="0"/>
                <a:cs typeface="Arial" panose="020B0604020202020204" pitchFamily="34" charset="0"/>
              </a:defRPr>
            </a:lvl1pPr>
          </a:lstStyle>
          <a:p>
            <a:r>
              <a:rPr lang="en-US"/>
              <a:t>CLICK TO EDIT MASTER TITLE STYLE</a:t>
            </a:r>
            <a:endParaRPr lang="en-GB"/>
          </a:p>
        </p:txBody>
      </p:sp>
      <p:sp>
        <p:nvSpPr>
          <p:cNvPr id="12" name="Content Placeholder 2">
            <a:extLst>
              <a:ext uri="{FF2B5EF4-FFF2-40B4-BE49-F238E27FC236}">
                <a16:creationId xmlns:a16="http://schemas.microsoft.com/office/drawing/2014/main" id="{3530BB95-30AF-4277-B81D-0E35C31573B9}"/>
              </a:ext>
            </a:extLst>
          </p:cNvPr>
          <p:cNvSpPr>
            <a:spLocks noGrp="1"/>
          </p:cNvSpPr>
          <p:nvPr>
            <p:ph idx="10" hasCustomPrompt="1"/>
          </p:nvPr>
        </p:nvSpPr>
        <p:spPr>
          <a:xfrm>
            <a:off x="301558" y="1132354"/>
            <a:ext cx="11605138" cy="5044609"/>
          </a:xfrm>
          <a:prstGeom prst="rect">
            <a:avLst/>
          </a:prstGeom>
        </p:spPr>
        <p:txBody>
          <a:bodyPr tIns="0"/>
          <a:lstStyle>
            <a:lvl1pPr>
              <a:defRPr>
                <a:latin typeface="Source Sans Pro" panose="020B0503030403020204" pitchFamily="34" charset="0"/>
                <a:ea typeface="Source Sans Pro" panose="020B0503030403020204" pitchFamily="34" charset="0"/>
                <a:cs typeface="Arial" panose="020B0604020202020204" pitchFamily="34" charset="0"/>
              </a:defRPr>
            </a:lvl1pPr>
            <a:lvl2pPr>
              <a:defRPr sz="2000">
                <a:latin typeface="Source Sans Pro" panose="020B0503030403020204" pitchFamily="34" charset="0"/>
                <a:ea typeface="Source Sans Pro" panose="020B0503030403020204" pitchFamily="34" charset="0"/>
                <a:cs typeface="Arial" panose="020B0604020202020204" pitchFamily="34" charset="0"/>
              </a:defRPr>
            </a:lvl2pPr>
            <a:lvl3pPr>
              <a:defRPr sz="1800">
                <a:latin typeface="Source Sans Pro" panose="020B0503030403020204" pitchFamily="34" charset="0"/>
                <a:ea typeface="Source Sans Pro" panose="020B0503030403020204" pitchFamily="34" charset="0"/>
                <a:cs typeface="Arial" panose="020B0604020202020204" pitchFamily="34" charset="0"/>
              </a:defRPr>
            </a:lvl3pPr>
            <a:lvl4pPr>
              <a:defRPr sz="1600">
                <a:latin typeface="Source Sans Pro" panose="020B0503030403020204" pitchFamily="34" charset="0"/>
                <a:ea typeface="Source Sans Pro" panose="020B0503030403020204" pitchFamily="34" charset="0"/>
                <a:cs typeface="Arial" panose="020B0604020202020204" pitchFamily="34" charset="0"/>
              </a:defRPr>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grpSp>
        <p:nvGrpSpPr>
          <p:cNvPr id="17" name="Group 16">
            <a:extLst>
              <a:ext uri="{FF2B5EF4-FFF2-40B4-BE49-F238E27FC236}">
                <a16:creationId xmlns:a16="http://schemas.microsoft.com/office/drawing/2014/main" id="{C1221282-9CB3-4AAF-8F1F-4772B59102A5}"/>
              </a:ext>
            </a:extLst>
          </p:cNvPr>
          <p:cNvGrpSpPr>
            <a:grpSpLocks noChangeAspect="1"/>
          </p:cNvGrpSpPr>
          <p:nvPr userDrawn="1"/>
        </p:nvGrpSpPr>
        <p:grpSpPr>
          <a:xfrm>
            <a:off x="304466" y="6224701"/>
            <a:ext cx="11621685" cy="574200"/>
            <a:chOff x="-3049777" y="5949315"/>
            <a:chExt cx="14956473" cy="738964"/>
          </a:xfrm>
        </p:grpSpPr>
        <p:grpSp>
          <p:nvGrpSpPr>
            <p:cNvPr id="18" name="Group 17">
              <a:extLst>
                <a:ext uri="{FF2B5EF4-FFF2-40B4-BE49-F238E27FC236}">
                  <a16:creationId xmlns:a16="http://schemas.microsoft.com/office/drawing/2014/main" id="{BE0B9CB8-08C8-46BD-81F2-2057AAE6DF3F}"/>
                </a:ext>
              </a:extLst>
            </p:cNvPr>
            <p:cNvGrpSpPr/>
            <p:nvPr userDrawn="1"/>
          </p:nvGrpSpPr>
          <p:grpSpPr>
            <a:xfrm>
              <a:off x="10347074" y="5949315"/>
              <a:ext cx="1559622" cy="738964"/>
              <a:chOff x="10531859" y="5943600"/>
              <a:chExt cx="1559622" cy="738964"/>
            </a:xfrm>
          </p:grpSpPr>
          <p:pic>
            <p:nvPicPr>
              <p:cNvPr id="20" name="Picture 19">
                <a:extLst>
                  <a:ext uri="{FF2B5EF4-FFF2-40B4-BE49-F238E27FC236}">
                    <a16:creationId xmlns:a16="http://schemas.microsoft.com/office/drawing/2014/main" id="{12F7492E-8CA0-499F-B0AE-60723C915B93}"/>
                  </a:ext>
                </a:extLst>
              </p:cNvPr>
              <p:cNvPicPr>
                <a:picLocks noChangeAspect="1"/>
              </p:cNvPicPr>
              <p:nvPr userDrawn="1"/>
            </p:nvPicPr>
            <p:blipFill rotWithShape="1">
              <a:blip r:embed="rId2"/>
              <a:srcRect l="7060" b="6701"/>
              <a:stretch/>
            </p:blipFill>
            <p:spPr>
              <a:xfrm>
                <a:off x="10974659" y="5943600"/>
                <a:ext cx="740345" cy="738964"/>
              </a:xfrm>
              <a:prstGeom prst="rect">
                <a:avLst/>
              </a:prstGeom>
            </p:spPr>
          </p:pic>
          <p:sp>
            <p:nvSpPr>
              <p:cNvPr id="21" name="Rectangle: Rounded Corners 6">
                <a:extLst>
                  <a:ext uri="{FF2B5EF4-FFF2-40B4-BE49-F238E27FC236}">
                    <a16:creationId xmlns:a16="http://schemas.microsoft.com/office/drawing/2014/main" id="{16CBD92E-3C47-47CD-AE51-280FA7769C0F}"/>
                  </a:ext>
                </a:extLst>
              </p:cNvPr>
              <p:cNvSpPr>
                <a:spLocks noChangeAspect="1"/>
              </p:cNvSpPr>
              <p:nvPr userDrawn="1"/>
            </p:nvSpPr>
            <p:spPr>
              <a:xfrm>
                <a:off x="10531859" y="6316892"/>
                <a:ext cx="469962" cy="61200"/>
              </a:xfrm>
              <a:custGeom>
                <a:avLst/>
                <a:gdLst>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4122259 w 4122259"/>
                  <a:gd name="connsiteY4" fmla="*/ 2520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3767929 w 4122259"/>
                  <a:gd name="connsiteY4" fmla="*/ 1758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06580"/>
                  <a:gd name="connsiteY0" fmla="*/ 252000 h 504000"/>
                  <a:gd name="connsiteX1" fmla="*/ 252000 w 4106580"/>
                  <a:gd name="connsiteY1" fmla="*/ 0 h 504000"/>
                  <a:gd name="connsiteX2" fmla="*/ 3870259 w 4106580"/>
                  <a:gd name="connsiteY2" fmla="*/ 0 h 504000"/>
                  <a:gd name="connsiteX3" fmla="*/ 3767929 w 4106580"/>
                  <a:gd name="connsiteY3" fmla="*/ 175800 h 504000"/>
                  <a:gd name="connsiteX4" fmla="*/ 3870259 w 4106580"/>
                  <a:gd name="connsiteY4" fmla="*/ 504000 h 504000"/>
                  <a:gd name="connsiteX5" fmla="*/ 252000 w 4106580"/>
                  <a:gd name="connsiteY5" fmla="*/ 504000 h 504000"/>
                  <a:gd name="connsiteX6" fmla="*/ 0 w 4106580"/>
                  <a:gd name="connsiteY6" fmla="*/ 252000 h 504000"/>
                  <a:gd name="connsiteX0" fmla="*/ 0 w 4078804"/>
                  <a:gd name="connsiteY0" fmla="*/ 252000 h 504000"/>
                  <a:gd name="connsiteX1" fmla="*/ 252000 w 4078804"/>
                  <a:gd name="connsiteY1" fmla="*/ 0 h 504000"/>
                  <a:gd name="connsiteX2" fmla="*/ 3870259 w 4078804"/>
                  <a:gd name="connsiteY2" fmla="*/ 0 h 504000"/>
                  <a:gd name="connsiteX3" fmla="*/ 3621244 w 4078804"/>
                  <a:gd name="connsiteY3" fmla="*/ 246285 h 504000"/>
                  <a:gd name="connsiteX4" fmla="*/ 3870259 w 4078804"/>
                  <a:gd name="connsiteY4" fmla="*/ 504000 h 504000"/>
                  <a:gd name="connsiteX5" fmla="*/ 252000 w 4078804"/>
                  <a:gd name="connsiteY5" fmla="*/ 504000 h 504000"/>
                  <a:gd name="connsiteX6" fmla="*/ 0 w 4078804"/>
                  <a:gd name="connsiteY6" fmla="*/ 252000 h 504000"/>
                  <a:gd name="connsiteX0" fmla="*/ 0 w 3900385"/>
                  <a:gd name="connsiteY0" fmla="*/ 252000 h 504000"/>
                  <a:gd name="connsiteX1" fmla="*/ 252000 w 3900385"/>
                  <a:gd name="connsiteY1" fmla="*/ 0 h 504000"/>
                  <a:gd name="connsiteX2" fmla="*/ 3870259 w 3900385"/>
                  <a:gd name="connsiteY2" fmla="*/ 0 h 504000"/>
                  <a:gd name="connsiteX3" fmla="*/ 3621244 w 3900385"/>
                  <a:gd name="connsiteY3" fmla="*/ 246285 h 504000"/>
                  <a:gd name="connsiteX4" fmla="*/ 3870259 w 3900385"/>
                  <a:gd name="connsiteY4" fmla="*/ 504000 h 504000"/>
                  <a:gd name="connsiteX5" fmla="*/ 252000 w 3900385"/>
                  <a:gd name="connsiteY5" fmla="*/ 504000 h 504000"/>
                  <a:gd name="connsiteX6" fmla="*/ 0 w 3900385"/>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70259" h="504000">
                    <a:moveTo>
                      <a:pt x="0" y="252000"/>
                    </a:moveTo>
                    <a:cubicBezTo>
                      <a:pt x="0" y="112824"/>
                      <a:pt x="112824" y="0"/>
                      <a:pt x="252000" y="0"/>
                    </a:cubicBezTo>
                    <a:lnTo>
                      <a:pt x="3870259" y="0"/>
                    </a:lnTo>
                    <a:cubicBezTo>
                      <a:pt x="3747587" y="4535"/>
                      <a:pt x="3621244" y="127995"/>
                      <a:pt x="3621244" y="246285"/>
                    </a:cubicBezTo>
                    <a:cubicBezTo>
                      <a:pt x="3621244" y="370221"/>
                      <a:pt x="3748450" y="502095"/>
                      <a:pt x="3870259" y="504000"/>
                    </a:cubicBezTo>
                    <a:lnTo>
                      <a:pt x="252000" y="504000"/>
                    </a:lnTo>
                    <a:cubicBezTo>
                      <a:pt x="112824" y="504000"/>
                      <a:pt x="0" y="391176"/>
                      <a:pt x="0" y="252000"/>
                    </a:cubicBezTo>
                    <a:close/>
                  </a:path>
                </a:pathLst>
              </a:cu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Rounded Corners 6">
                <a:extLst>
                  <a:ext uri="{FF2B5EF4-FFF2-40B4-BE49-F238E27FC236}">
                    <a16:creationId xmlns:a16="http://schemas.microsoft.com/office/drawing/2014/main" id="{0978A9E6-F25A-4FF2-8F1C-6F816977AF2C}"/>
                  </a:ext>
                </a:extLst>
              </p:cNvPr>
              <p:cNvSpPr>
                <a:spLocks noChangeAspect="1"/>
              </p:cNvSpPr>
              <p:nvPr userDrawn="1"/>
            </p:nvSpPr>
            <p:spPr>
              <a:xfrm rot="10800000">
                <a:off x="11621519" y="6316892"/>
                <a:ext cx="469962" cy="61200"/>
              </a:xfrm>
              <a:custGeom>
                <a:avLst/>
                <a:gdLst>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4122259 w 4122259"/>
                  <a:gd name="connsiteY4" fmla="*/ 2520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3767929 w 4122259"/>
                  <a:gd name="connsiteY4" fmla="*/ 1758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06580"/>
                  <a:gd name="connsiteY0" fmla="*/ 252000 h 504000"/>
                  <a:gd name="connsiteX1" fmla="*/ 252000 w 4106580"/>
                  <a:gd name="connsiteY1" fmla="*/ 0 h 504000"/>
                  <a:gd name="connsiteX2" fmla="*/ 3870259 w 4106580"/>
                  <a:gd name="connsiteY2" fmla="*/ 0 h 504000"/>
                  <a:gd name="connsiteX3" fmla="*/ 3767929 w 4106580"/>
                  <a:gd name="connsiteY3" fmla="*/ 175800 h 504000"/>
                  <a:gd name="connsiteX4" fmla="*/ 3870259 w 4106580"/>
                  <a:gd name="connsiteY4" fmla="*/ 504000 h 504000"/>
                  <a:gd name="connsiteX5" fmla="*/ 252000 w 4106580"/>
                  <a:gd name="connsiteY5" fmla="*/ 504000 h 504000"/>
                  <a:gd name="connsiteX6" fmla="*/ 0 w 4106580"/>
                  <a:gd name="connsiteY6" fmla="*/ 252000 h 504000"/>
                  <a:gd name="connsiteX0" fmla="*/ 0 w 4078804"/>
                  <a:gd name="connsiteY0" fmla="*/ 252000 h 504000"/>
                  <a:gd name="connsiteX1" fmla="*/ 252000 w 4078804"/>
                  <a:gd name="connsiteY1" fmla="*/ 0 h 504000"/>
                  <a:gd name="connsiteX2" fmla="*/ 3870259 w 4078804"/>
                  <a:gd name="connsiteY2" fmla="*/ 0 h 504000"/>
                  <a:gd name="connsiteX3" fmla="*/ 3621244 w 4078804"/>
                  <a:gd name="connsiteY3" fmla="*/ 246285 h 504000"/>
                  <a:gd name="connsiteX4" fmla="*/ 3870259 w 4078804"/>
                  <a:gd name="connsiteY4" fmla="*/ 504000 h 504000"/>
                  <a:gd name="connsiteX5" fmla="*/ 252000 w 4078804"/>
                  <a:gd name="connsiteY5" fmla="*/ 504000 h 504000"/>
                  <a:gd name="connsiteX6" fmla="*/ 0 w 4078804"/>
                  <a:gd name="connsiteY6" fmla="*/ 252000 h 504000"/>
                  <a:gd name="connsiteX0" fmla="*/ 0 w 3900385"/>
                  <a:gd name="connsiteY0" fmla="*/ 252000 h 504000"/>
                  <a:gd name="connsiteX1" fmla="*/ 252000 w 3900385"/>
                  <a:gd name="connsiteY1" fmla="*/ 0 h 504000"/>
                  <a:gd name="connsiteX2" fmla="*/ 3870259 w 3900385"/>
                  <a:gd name="connsiteY2" fmla="*/ 0 h 504000"/>
                  <a:gd name="connsiteX3" fmla="*/ 3621244 w 3900385"/>
                  <a:gd name="connsiteY3" fmla="*/ 246285 h 504000"/>
                  <a:gd name="connsiteX4" fmla="*/ 3870259 w 3900385"/>
                  <a:gd name="connsiteY4" fmla="*/ 504000 h 504000"/>
                  <a:gd name="connsiteX5" fmla="*/ 252000 w 3900385"/>
                  <a:gd name="connsiteY5" fmla="*/ 504000 h 504000"/>
                  <a:gd name="connsiteX6" fmla="*/ 0 w 3900385"/>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70259" h="504000">
                    <a:moveTo>
                      <a:pt x="0" y="252000"/>
                    </a:moveTo>
                    <a:cubicBezTo>
                      <a:pt x="0" y="112824"/>
                      <a:pt x="112824" y="0"/>
                      <a:pt x="252000" y="0"/>
                    </a:cubicBezTo>
                    <a:lnTo>
                      <a:pt x="3870259" y="0"/>
                    </a:lnTo>
                    <a:cubicBezTo>
                      <a:pt x="3747587" y="4535"/>
                      <a:pt x="3621244" y="127995"/>
                      <a:pt x="3621244" y="246285"/>
                    </a:cubicBezTo>
                    <a:cubicBezTo>
                      <a:pt x="3621244" y="370221"/>
                      <a:pt x="3748450" y="502095"/>
                      <a:pt x="3870259" y="504000"/>
                    </a:cubicBezTo>
                    <a:lnTo>
                      <a:pt x="252000" y="504000"/>
                    </a:lnTo>
                    <a:cubicBezTo>
                      <a:pt x="112824" y="504000"/>
                      <a:pt x="0" y="391176"/>
                      <a:pt x="0" y="252000"/>
                    </a:cubicBezTo>
                    <a:close/>
                  </a:path>
                </a:pathLst>
              </a:cu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9" name="Rectangle: Rounded Corners 18">
              <a:extLst>
                <a:ext uri="{FF2B5EF4-FFF2-40B4-BE49-F238E27FC236}">
                  <a16:creationId xmlns:a16="http://schemas.microsoft.com/office/drawing/2014/main" id="{7A8FE481-77A4-4E12-B896-E46FCC6C67A1}"/>
                </a:ext>
              </a:extLst>
            </p:cNvPr>
            <p:cNvSpPr/>
            <p:nvPr userDrawn="1"/>
          </p:nvSpPr>
          <p:spPr>
            <a:xfrm>
              <a:off x="-3049777" y="6322810"/>
              <a:ext cx="13574699" cy="61199"/>
            </a:xfrm>
            <a:prstGeom prst="roundRect">
              <a:avLst>
                <a:gd name="adj" fmla="val 50000"/>
              </a:avLst>
            </a:pr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335376953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6_Two Colum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24973A2-8A94-4750-9970-274052723F35}"/>
              </a:ext>
            </a:extLst>
          </p:cNvPr>
          <p:cNvSpPr/>
          <p:nvPr userDrawn="1"/>
        </p:nvSpPr>
        <p:spPr>
          <a:xfrm>
            <a:off x="0" y="0"/>
            <a:ext cx="12192000" cy="864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Title 27">
            <a:extLst>
              <a:ext uri="{FF2B5EF4-FFF2-40B4-BE49-F238E27FC236}">
                <a16:creationId xmlns:a16="http://schemas.microsoft.com/office/drawing/2014/main" id="{E0BF9B4F-05D7-4A7F-8A10-13B63526B9CE}"/>
              </a:ext>
            </a:extLst>
          </p:cNvPr>
          <p:cNvSpPr>
            <a:spLocks noGrp="1"/>
          </p:cNvSpPr>
          <p:nvPr>
            <p:ph type="title" hasCustomPrompt="1"/>
          </p:nvPr>
        </p:nvSpPr>
        <p:spPr>
          <a:xfrm>
            <a:off x="285303" y="9729"/>
            <a:ext cx="11640847" cy="828000"/>
          </a:xfrm>
          <a:prstGeom prst="rect">
            <a:avLst/>
          </a:prstGeom>
        </p:spPr>
        <p:txBody>
          <a:bodyPr anchor="ctr"/>
          <a:lstStyle>
            <a:lvl1pPr>
              <a:defRPr sz="2800" b="1">
                <a:solidFill>
                  <a:schemeClr val="bg1"/>
                </a:solidFill>
              </a:defRPr>
            </a:lvl1pPr>
          </a:lstStyle>
          <a:p>
            <a:r>
              <a:rPr lang="en-US"/>
              <a:t>CLICK TO EDIT MASTER TITLE STYLE</a:t>
            </a:r>
            <a:endParaRPr lang="en-GB"/>
          </a:p>
        </p:txBody>
      </p:sp>
      <p:sp>
        <p:nvSpPr>
          <p:cNvPr id="12" name="Content Placeholder 2">
            <a:extLst>
              <a:ext uri="{FF2B5EF4-FFF2-40B4-BE49-F238E27FC236}">
                <a16:creationId xmlns:a16="http://schemas.microsoft.com/office/drawing/2014/main" id="{3530BB95-30AF-4277-B81D-0E35C31573B9}"/>
              </a:ext>
            </a:extLst>
          </p:cNvPr>
          <p:cNvSpPr>
            <a:spLocks noGrp="1"/>
          </p:cNvSpPr>
          <p:nvPr>
            <p:ph idx="10" hasCustomPrompt="1"/>
          </p:nvPr>
        </p:nvSpPr>
        <p:spPr>
          <a:xfrm>
            <a:off x="301558" y="1132354"/>
            <a:ext cx="5622164" cy="5044609"/>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grpSp>
        <p:nvGrpSpPr>
          <p:cNvPr id="17" name="Group 16">
            <a:extLst>
              <a:ext uri="{FF2B5EF4-FFF2-40B4-BE49-F238E27FC236}">
                <a16:creationId xmlns:a16="http://schemas.microsoft.com/office/drawing/2014/main" id="{C1221282-9CB3-4AAF-8F1F-4772B59102A5}"/>
              </a:ext>
            </a:extLst>
          </p:cNvPr>
          <p:cNvGrpSpPr>
            <a:grpSpLocks noChangeAspect="1"/>
          </p:cNvGrpSpPr>
          <p:nvPr userDrawn="1"/>
        </p:nvGrpSpPr>
        <p:grpSpPr>
          <a:xfrm>
            <a:off x="304466" y="6224701"/>
            <a:ext cx="11621685" cy="574200"/>
            <a:chOff x="-3049777" y="5949315"/>
            <a:chExt cx="14956473" cy="738964"/>
          </a:xfrm>
        </p:grpSpPr>
        <p:grpSp>
          <p:nvGrpSpPr>
            <p:cNvPr id="18" name="Group 17">
              <a:extLst>
                <a:ext uri="{FF2B5EF4-FFF2-40B4-BE49-F238E27FC236}">
                  <a16:creationId xmlns:a16="http://schemas.microsoft.com/office/drawing/2014/main" id="{BE0B9CB8-08C8-46BD-81F2-2057AAE6DF3F}"/>
                </a:ext>
              </a:extLst>
            </p:cNvPr>
            <p:cNvGrpSpPr/>
            <p:nvPr userDrawn="1"/>
          </p:nvGrpSpPr>
          <p:grpSpPr>
            <a:xfrm>
              <a:off x="10347074" y="5949315"/>
              <a:ext cx="1559622" cy="738964"/>
              <a:chOff x="10531859" y="5943600"/>
              <a:chExt cx="1559622" cy="738964"/>
            </a:xfrm>
          </p:grpSpPr>
          <p:pic>
            <p:nvPicPr>
              <p:cNvPr id="20" name="Picture 19">
                <a:extLst>
                  <a:ext uri="{FF2B5EF4-FFF2-40B4-BE49-F238E27FC236}">
                    <a16:creationId xmlns:a16="http://schemas.microsoft.com/office/drawing/2014/main" id="{12F7492E-8CA0-499F-B0AE-60723C915B93}"/>
                  </a:ext>
                </a:extLst>
              </p:cNvPr>
              <p:cNvPicPr>
                <a:picLocks noChangeAspect="1"/>
              </p:cNvPicPr>
              <p:nvPr userDrawn="1"/>
            </p:nvPicPr>
            <p:blipFill rotWithShape="1">
              <a:blip r:embed="rId2"/>
              <a:srcRect l="7060" b="6701"/>
              <a:stretch/>
            </p:blipFill>
            <p:spPr>
              <a:xfrm>
                <a:off x="10974659" y="5943600"/>
                <a:ext cx="740345" cy="738964"/>
              </a:xfrm>
              <a:prstGeom prst="rect">
                <a:avLst/>
              </a:prstGeom>
            </p:spPr>
          </p:pic>
          <p:sp>
            <p:nvSpPr>
              <p:cNvPr id="21" name="Rectangle: Rounded Corners 6">
                <a:extLst>
                  <a:ext uri="{FF2B5EF4-FFF2-40B4-BE49-F238E27FC236}">
                    <a16:creationId xmlns:a16="http://schemas.microsoft.com/office/drawing/2014/main" id="{16CBD92E-3C47-47CD-AE51-280FA7769C0F}"/>
                  </a:ext>
                </a:extLst>
              </p:cNvPr>
              <p:cNvSpPr>
                <a:spLocks noChangeAspect="1"/>
              </p:cNvSpPr>
              <p:nvPr userDrawn="1"/>
            </p:nvSpPr>
            <p:spPr>
              <a:xfrm>
                <a:off x="10531859" y="6316892"/>
                <a:ext cx="469962" cy="61200"/>
              </a:xfrm>
              <a:custGeom>
                <a:avLst/>
                <a:gdLst>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4122259 w 4122259"/>
                  <a:gd name="connsiteY4" fmla="*/ 2520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3767929 w 4122259"/>
                  <a:gd name="connsiteY4" fmla="*/ 1758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06580"/>
                  <a:gd name="connsiteY0" fmla="*/ 252000 h 504000"/>
                  <a:gd name="connsiteX1" fmla="*/ 252000 w 4106580"/>
                  <a:gd name="connsiteY1" fmla="*/ 0 h 504000"/>
                  <a:gd name="connsiteX2" fmla="*/ 3870259 w 4106580"/>
                  <a:gd name="connsiteY2" fmla="*/ 0 h 504000"/>
                  <a:gd name="connsiteX3" fmla="*/ 3767929 w 4106580"/>
                  <a:gd name="connsiteY3" fmla="*/ 175800 h 504000"/>
                  <a:gd name="connsiteX4" fmla="*/ 3870259 w 4106580"/>
                  <a:gd name="connsiteY4" fmla="*/ 504000 h 504000"/>
                  <a:gd name="connsiteX5" fmla="*/ 252000 w 4106580"/>
                  <a:gd name="connsiteY5" fmla="*/ 504000 h 504000"/>
                  <a:gd name="connsiteX6" fmla="*/ 0 w 4106580"/>
                  <a:gd name="connsiteY6" fmla="*/ 252000 h 504000"/>
                  <a:gd name="connsiteX0" fmla="*/ 0 w 4078804"/>
                  <a:gd name="connsiteY0" fmla="*/ 252000 h 504000"/>
                  <a:gd name="connsiteX1" fmla="*/ 252000 w 4078804"/>
                  <a:gd name="connsiteY1" fmla="*/ 0 h 504000"/>
                  <a:gd name="connsiteX2" fmla="*/ 3870259 w 4078804"/>
                  <a:gd name="connsiteY2" fmla="*/ 0 h 504000"/>
                  <a:gd name="connsiteX3" fmla="*/ 3621244 w 4078804"/>
                  <a:gd name="connsiteY3" fmla="*/ 246285 h 504000"/>
                  <a:gd name="connsiteX4" fmla="*/ 3870259 w 4078804"/>
                  <a:gd name="connsiteY4" fmla="*/ 504000 h 504000"/>
                  <a:gd name="connsiteX5" fmla="*/ 252000 w 4078804"/>
                  <a:gd name="connsiteY5" fmla="*/ 504000 h 504000"/>
                  <a:gd name="connsiteX6" fmla="*/ 0 w 4078804"/>
                  <a:gd name="connsiteY6" fmla="*/ 252000 h 504000"/>
                  <a:gd name="connsiteX0" fmla="*/ 0 w 3900385"/>
                  <a:gd name="connsiteY0" fmla="*/ 252000 h 504000"/>
                  <a:gd name="connsiteX1" fmla="*/ 252000 w 3900385"/>
                  <a:gd name="connsiteY1" fmla="*/ 0 h 504000"/>
                  <a:gd name="connsiteX2" fmla="*/ 3870259 w 3900385"/>
                  <a:gd name="connsiteY2" fmla="*/ 0 h 504000"/>
                  <a:gd name="connsiteX3" fmla="*/ 3621244 w 3900385"/>
                  <a:gd name="connsiteY3" fmla="*/ 246285 h 504000"/>
                  <a:gd name="connsiteX4" fmla="*/ 3870259 w 3900385"/>
                  <a:gd name="connsiteY4" fmla="*/ 504000 h 504000"/>
                  <a:gd name="connsiteX5" fmla="*/ 252000 w 3900385"/>
                  <a:gd name="connsiteY5" fmla="*/ 504000 h 504000"/>
                  <a:gd name="connsiteX6" fmla="*/ 0 w 3900385"/>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70259" h="504000">
                    <a:moveTo>
                      <a:pt x="0" y="252000"/>
                    </a:moveTo>
                    <a:cubicBezTo>
                      <a:pt x="0" y="112824"/>
                      <a:pt x="112824" y="0"/>
                      <a:pt x="252000" y="0"/>
                    </a:cubicBezTo>
                    <a:lnTo>
                      <a:pt x="3870259" y="0"/>
                    </a:lnTo>
                    <a:cubicBezTo>
                      <a:pt x="3747587" y="4535"/>
                      <a:pt x="3621244" y="127995"/>
                      <a:pt x="3621244" y="246285"/>
                    </a:cubicBezTo>
                    <a:cubicBezTo>
                      <a:pt x="3621244" y="370221"/>
                      <a:pt x="3748450" y="502095"/>
                      <a:pt x="3870259" y="504000"/>
                    </a:cubicBezTo>
                    <a:lnTo>
                      <a:pt x="252000" y="504000"/>
                    </a:lnTo>
                    <a:cubicBezTo>
                      <a:pt x="112824" y="504000"/>
                      <a:pt x="0" y="391176"/>
                      <a:pt x="0" y="252000"/>
                    </a:cubicBezTo>
                    <a:close/>
                  </a:path>
                </a:pathLst>
              </a:cu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Rounded Corners 6">
                <a:extLst>
                  <a:ext uri="{FF2B5EF4-FFF2-40B4-BE49-F238E27FC236}">
                    <a16:creationId xmlns:a16="http://schemas.microsoft.com/office/drawing/2014/main" id="{0978A9E6-F25A-4FF2-8F1C-6F816977AF2C}"/>
                  </a:ext>
                </a:extLst>
              </p:cNvPr>
              <p:cNvSpPr>
                <a:spLocks noChangeAspect="1"/>
              </p:cNvSpPr>
              <p:nvPr userDrawn="1"/>
            </p:nvSpPr>
            <p:spPr>
              <a:xfrm rot="10800000">
                <a:off x="11621519" y="6316892"/>
                <a:ext cx="469962" cy="61200"/>
              </a:xfrm>
              <a:custGeom>
                <a:avLst/>
                <a:gdLst>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4122259 w 4122259"/>
                  <a:gd name="connsiteY4" fmla="*/ 2520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3767929 w 4122259"/>
                  <a:gd name="connsiteY4" fmla="*/ 1758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06580"/>
                  <a:gd name="connsiteY0" fmla="*/ 252000 h 504000"/>
                  <a:gd name="connsiteX1" fmla="*/ 252000 w 4106580"/>
                  <a:gd name="connsiteY1" fmla="*/ 0 h 504000"/>
                  <a:gd name="connsiteX2" fmla="*/ 3870259 w 4106580"/>
                  <a:gd name="connsiteY2" fmla="*/ 0 h 504000"/>
                  <a:gd name="connsiteX3" fmla="*/ 3767929 w 4106580"/>
                  <a:gd name="connsiteY3" fmla="*/ 175800 h 504000"/>
                  <a:gd name="connsiteX4" fmla="*/ 3870259 w 4106580"/>
                  <a:gd name="connsiteY4" fmla="*/ 504000 h 504000"/>
                  <a:gd name="connsiteX5" fmla="*/ 252000 w 4106580"/>
                  <a:gd name="connsiteY5" fmla="*/ 504000 h 504000"/>
                  <a:gd name="connsiteX6" fmla="*/ 0 w 4106580"/>
                  <a:gd name="connsiteY6" fmla="*/ 252000 h 504000"/>
                  <a:gd name="connsiteX0" fmla="*/ 0 w 4078804"/>
                  <a:gd name="connsiteY0" fmla="*/ 252000 h 504000"/>
                  <a:gd name="connsiteX1" fmla="*/ 252000 w 4078804"/>
                  <a:gd name="connsiteY1" fmla="*/ 0 h 504000"/>
                  <a:gd name="connsiteX2" fmla="*/ 3870259 w 4078804"/>
                  <a:gd name="connsiteY2" fmla="*/ 0 h 504000"/>
                  <a:gd name="connsiteX3" fmla="*/ 3621244 w 4078804"/>
                  <a:gd name="connsiteY3" fmla="*/ 246285 h 504000"/>
                  <a:gd name="connsiteX4" fmla="*/ 3870259 w 4078804"/>
                  <a:gd name="connsiteY4" fmla="*/ 504000 h 504000"/>
                  <a:gd name="connsiteX5" fmla="*/ 252000 w 4078804"/>
                  <a:gd name="connsiteY5" fmla="*/ 504000 h 504000"/>
                  <a:gd name="connsiteX6" fmla="*/ 0 w 4078804"/>
                  <a:gd name="connsiteY6" fmla="*/ 252000 h 504000"/>
                  <a:gd name="connsiteX0" fmla="*/ 0 w 3900385"/>
                  <a:gd name="connsiteY0" fmla="*/ 252000 h 504000"/>
                  <a:gd name="connsiteX1" fmla="*/ 252000 w 3900385"/>
                  <a:gd name="connsiteY1" fmla="*/ 0 h 504000"/>
                  <a:gd name="connsiteX2" fmla="*/ 3870259 w 3900385"/>
                  <a:gd name="connsiteY2" fmla="*/ 0 h 504000"/>
                  <a:gd name="connsiteX3" fmla="*/ 3621244 w 3900385"/>
                  <a:gd name="connsiteY3" fmla="*/ 246285 h 504000"/>
                  <a:gd name="connsiteX4" fmla="*/ 3870259 w 3900385"/>
                  <a:gd name="connsiteY4" fmla="*/ 504000 h 504000"/>
                  <a:gd name="connsiteX5" fmla="*/ 252000 w 3900385"/>
                  <a:gd name="connsiteY5" fmla="*/ 504000 h 504000"/>
                  <a:gd name="connsiteX6" fmla="*/ 0 w 3900385"/>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70259" h="504000">
                    <a:moveTo>
                      <a:pt x="0" y="252000"/>
                    </a:moveTo>
                    <a:cubicBezTo>
                      <a:pt x="0" y="112824"/>
                      <a:pt x="112824" y="0"/>
                      <a:pt x="252000" y="0"/>
                    </a:cubicBezTo>
                    <a:lnTo>
                      <a:pt x="3870259" y="0"/>
                    </a:lnTo>
                    <a:cubicBezTo>
                      <a:pt x="3747587" y="4535"/>
                      <a:pt x="3621244" y="127995"/>
                      <a:pt x="3621244" y="246285"/>
                    </a:cubicBezTo>
                    <a:cubicBezTo>
                      <a:pt x="3621244" y="370221"/>
                      <a:pt x="3748450" y="502095"/>
                      <a:pt x="3870259" y="504000"/>
                    </a:cubicBezTo>
                    <a:lnTo>
                      <a:pt x="252000" y="504000"/>
                    </a:lnTo>
                    <a:cubicBezTo>
                      <a:pt x="112824" y="504000"/>
                      <a:pt x="0" y="391176"/>
                      <a:pt x="0" y="252000"/>
                    </a:cubicBezTo>
                    <a:close/>
                  </a:path>
                </a:pathLst>
              </a:cu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9" name="Rectangle: Rounded Corners 18">
              <a:extLst>
                <a:ext uri="{FF2B5EF4-FFF2-40B4-BE49-F238E27FC236}">
                  <a16:creationId xmlns:a16="http://schemas.microsoft.com/office/drawing/2014/main" id="{7A8FE481-77A4-4E12-B896-E46FCC6C67A1}"/>
                </a:ext>
              </a:extLst>
            </p:cNvPr>
            <p:cNvSpPr/>
            <p:nvPr userDrawn="1"/>
          </p:nvSpPr>
          <p:spPr>
            <a:xfrm>
              <a:off x="-3049777" y="6322810"/>
              <a:ext cx="13574699" cy="61199"/>
            </a:xfrm>
            <a:prstGeom prst="roundRect">
              <a:avLst>
                <a:gd name="adj" fmla="val 50000"/>
              </a:avLst>
            </a:pr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3" name="Content Placeholder 2">
            <a:extLst>
              <a:ext uri="{FF2B5EF4-FFF2-40B4-BE49-F238E27FC236}">
                <a16:creationId xmlns:a16="http://schemas.microsoft.com/office/drawing/2014/main" id="{CE16551B-2772-4517-AE97-54A561CEF31E}"/>
              </a:ext>
            </a:extLst>
          </p:cNvPr>
          <p:cNvSpPr>
            <a:spLocks noGrp="1"/>
          </p:cNvSpPr>
          <p:nvPr>
            <p:ph idx="13" hasCustomPrompt="1"/>
          </p:nvPr>
        </p:nvSpPr>
        <p:spPr>
          <a:xfrm>
            <a:off x="6268278" y="1127789"/>
            <a:ext cx="5622164" cy="5044609"/>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spTree>
    <p:extLst>
      <p:ext uri="{BB962C8B-B14F-4D97-AF65-F5344CB8AC3E}">
        <p14:creationId xmlns:p14="http://schemas.microsoft.com/office/powerpoint/2010/main" val="18369920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Four Block">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24973A2-8A94-4750-9970-274052723F35}"/>
              </a:ext>
            </a:extLst>
          </p:cNvPr>
          <p:cNvSpPr/>
          <p:nvPr userDrawn="1"/>
        </p:nvSpPr>
        <p:spPr>
          <a:xfrm>
            <a:off x="0" y="0"/>
            <a:ext cx="12192000" cy="864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Title 27">
            <a:extLst>
              <a:ext uri="{FF2B5EF4-FFF2-40B4-BE49-F238E27FC236}">
                <a16:creationId xmlns:a16="http://schemas.microsoft.com/office/drawing/2014/main" id="{E0BF9B4F-05D7-4A7F-8A10-13B63526B9CE}"/>
              </a:ext>
            </a:extLst>
          </p:cNvPr>
          <p:cNvSpPr>
            <a:spLocks noGrp="1"/>
          </p:cNvSpPr>
          <p:nvPr>
            <p:ph type="title" hasCustomPrompt="1"/>
          </p:nvPr>
        </p:nvSpPr>
        <p:spPr>
          <a:xfrm>
            <a:off x="285303" y="9729"/>
            <a:ext cx="11640847" cy="828000"/>
          </a:xfrm>
          <a:prstGeom prst="rect">
            <a:avLst/>
          </a:prstGeom>
        </p:spPr>
        <p:txBody>
          <a:bodyPr anchor="ctr"/>
          <a:lstStyle>
            <a:lvl1pPr>
              <a:defRPr sz="2800" b="1">
                <a:solidFill>
                  <a:schemeClr val="bg1"/>
                </a:solidFill>
              </a:defRPr>
            </a:lvl1pPr>
          </a:lstStyle>
          <a:p>
            <a:r>
              <a:rPr lang="en-US"/>
              <a:t>CLICK TO EDIT MASTER TITLE STYLE</a:t>
            </a:r>
            <a:endParaRPr lang="en-GB"/>
          </a:p>
        </p:txBody>
      </p:sp>
      <p:sp>
        <p:nvSpPr>
          <p:cNvPr id="12" name="Content Placeholder 2">
            <a:extLst>
              <a:ext uri="{FF2B5EF4-FFF2-40B4-BE49-F238E27FC236}">
                <a16:creationId xmlns:a16="http://schemas.microsoft.com/office/drawing/2014/main" id="{3530BB95-30AF-4277-B81D-0E35C31573B9}"/>
              </a:ext>
            </a:extLst>
          </p:cNvPr>
          <p:cNvSpPr>
            <a:spLocks noGrp="1"/>
          </p:cNvSpPr>
          <p:nvPr>
            <p:ph idx="10" hasCustomPrompt="1"/>
          </p:nvPr>
        </p:nvSpPr>
        <p:spPr>
          <a:xfrm>
            <a:off x="301558" y="1112945"/>
            <a:ext cx="5622164" cy="2412000"/>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grpSp>
        <p:nvGrpSpPr>
          <p:cNvPr id="17" name="Group 16">
            <a:extLst>
              <a:ext uri="{FF2B5EF4-FFF2-40B4-BE49-F238E27FC236}">
                <a16:creationId xmlns:a16="http://schemas.microsoft.com/office/drawing/2014/main" id="{C1221282-9CB3-4AAF-8F1F-4772B59102A5}"/>
              </a:ext>
            </a:extLst>
          </p:cNvPr>
          <p:cNvGrpSpPr>
            <a:grpSpLocks noChangeAspect="1"/>
          </p:cNvGrpSpPr>
          <p:nvPr userDrawn="1"/>
        </p:nvGrpSpPr>
        <p:grpSpPr>
          <a:xfrm>
            <a:off x="304466" y="6224701"/>
            <a:ext cx="11621685" cy="574200"/>
            <a:chOff x="-3049777" y="5949315"/>
            <a:chExt cx="14956473" cy="738964"/>
          </a:xfrm>
        </p:grpSpPr>
        <p:grpSp>
          <p:nvGrpSpPr>
            <p:cNvPr id="18" name="Group 17">
              <a:extLst>
                <a:ext uri="{FF2B5EF4-FFF2-40B4-BE49-F238E27FC236}">
                  <a16:creationId xmlns:a16="http://schemas.microsoft.com/office/drawing/2014/main" id="{BE0B9CB8-08C8-46BD-81F2-2057AAE6DF3F}"/>
                </a:ext>
              </a:extLst>
            </p:cNvPr>
            <p:cNvGrpSpPr/>
            <p:nvPr userDrawn="1"/>
          </p:nvGrpSpPr>
          <p:grpSpPr>
            <a:xfrm>
              <a:off x="10347074" y="5949315"/>
              <a:ext cx="1559622" cy="738964"/>
              <a:chOff x="10531859" y="5943600"/>
              <a:chExt cx="1559622" cy="738964"/>
            </a:xfrm>
          </p:grpSpPr>
          <p:pic>
            <p:nvPicPr>
              <p:cNvPr id="20" name="Picture 19">
                <a:extLst>
                  <a:ext uri="{FF2B5EF4-FFF2-40B4-BE49-F238E27FC236}">
                    <a16:creationId xmlns:a16="http://schemas.microsoft.com/office/drawing/2014/main" id="{12F7492E-8CA0-499F-B0AE-60723C915B93}"/>
                  </a:ext>
                </a:extLst>
              </p:cNvPr>
              <p:cNvPicPr>
                <a:picLocks noChangeAspect="1"/>
              </p:cNvPicPr>
              <p:nvPr userDrawn="1"/>
            </p:nvPicPr>
            <p:blipFill rotWithShape="1">
              <a:blip r:embed="rId2"/>
              <a:srcRect l="7060" b="6701"/>
              <a:stretch/>
            </p:blipFill>
            <p:spPr>
              <a:xfrm>
                <a:off x="10974659" y="5943600"/>
                <a:ext cx="740345" cy="738964"/>
              </a:xfrm>
              <a:prstGeom prst="rect">
                <a:avLst/>
              </a:prstGeom>
            </p:spPr>
          </p:pic>
          <p:sp>
            <p:nvSpPr>
              <p:cNvPr id="21" name="Rectangle: Rounded Corners 6">
                <a:extLst>
                  <a:ext uri="{FF2B5EF4-FFF2-40B4-BE49-F238E27FC236}">
                    <a16:creationId xmlns:a16="http://schemas.microsoft.com/office/drawing/2014/main" id="{16CBD92E-3C47-47CD-AE51-280FA7769C0F}"/>
                  </a:ext>
                </a:extLst>
              </p:cNvPr>
              <p:cNvSpPr>
                <a:spLocks noChangeAspect="1"/>
              </p:cNvSpPr>
              <p:nvPr userDrawn="1"/>
            </p:nvSpPr>
            <p:spPr>
              <a:xfrm>
                <a:off x="10531859" y="6316892"/>
                <a:ext cx="469962" cy="61200"/>
              </a:xfrm>
              <a:custGeom>
                <a:avLst/>
                <a:gdLst>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4122259 w 4122259"/>
                  <a:gd name="connsiteY4" fmla="*/ 2520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3767929 w 4122259"/>
                  <a:gd name="connsiteY4" fmla="*/ 1758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06580"/>
                  <a:gd name="connsiteY0" fmla="*/ 252000 h 504000"/>
                  <a:gd name="connsiteX1" fmla="*/ 252000 w 4106580"/>
                  <a:gd name="connsiteY1" fmla="*/ 0 h 504000"/>
                  <a:gd name="connsiteX2" fmla="*/ 3870259 w 4106580"/>
                  <a:gd name="connsiteY2" fmla="*/ 0 h 504000"/>
                  <a:gd name="connsiteX3" fmla="*/ 3767929 w 4106580"/>
                  <a:gd name="connsiteY3" fmla="*/ 175800 h 504000"/>
                  <a:gd name="connsiteX4" fmla="*/ 3870259 w 4106580"/>
                  <a:gd name="connsiteY4" fmla="*/ 504000 h 504000"/>
                  <a:gd name="connsiteX5" fmla="*/ 252000 w 4106580"/>
                  <a:gd name="connsiteY5" fmla="*/ 504000 h 504000"/>
                  <a:gd name="connsiteX6" fmla="*/ 0 w 4106580"/>
                  <a:gd name="connsiteY6" fmla="*/ 252000 h 504000"/>
                  <a:gd name="connsiteX0" fmla="*/ 0 w 4078804"/>
                  <a:gd name="connsiteY0" fmla="*/ 252000 h 504000"/>
                  <a:gd name="connsiteX1" fmla="*/ 252000 w 4078804"/>
                  <a:gd name="connsiteY1" fmla="*/ 0 h 504000"/>
                  <a:gd name="connsiteX2" fmla="*/ 3870259 w 4078804"/>
                  <a:gd name="connsiteY2" fmla="*/ 0 h 504000"/>
                  <a:gd name="connsiteX3" fmla="*/ 3621244 w 4078804"/>
                  <a:gd name="connsiteY3" fmla="*/ 246285 h 504000"/>
                  <a:gd name="connsiteX4" fmla="*/ 3870259 w 4078804"/>
                  <a:gd name="connsiteY4" fmla="*/ 504000 h 504000"/>
                  <a:gd name="connsiteX5" fmla="*/ 252000 w 4078804"/>
                  <a:gd name="connsiteY5" fmla="*/ 504000 h 504000"/>
                  <a:gd name="connsiteX6" fmla="*/ 0 w 4078804"/>
                  <a:gd name="connsiteY6" fmla="*/ 252000 h 504000"/>
                  <a:gd name="connsiteX0" fmla="*/ 0 w 3900385"/>
                  <a:gd name="connsiteY0" fmla="*/ 252000 h 504000"/>
                  <a:gd name="connsiteX1" fmla="*/ 252000 w 3900385"/>
                  <a:gd name="connsiteY1" fmla="*/ 0 h 504000"/>
                  <a:gd name="connsiteX2" fmla="*/ 3870259 w 3900385"/>
                  <a:gd name="connsiteY2" fmla="*/ 0 h 504000"/>
                  <a:gd name="connsiteX3" fmla="*/ 3621244 w 3900385"/>
                  <a:gd name="connsiteY3" fmla="*/ 246285 h 504000"/>
                  <a:gd name="connsiteX4" fmla="*/ 3870259 w 3900385"/>
                  <a:gd name="connsiteY4" fmla="*/ 504000 h 504000"/>
                  <a:gd name="connsiteX5" fmla="*/ 252000 w 3900385"/>
                  <a:gd name="connsiteY5" fmla="*/ 504000 h 504000"/>
                  <a:gd name="connsiteX6" fmla="*/ 0 w 3900385"/>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70259" h="504000">
                    <a:moveTo>
                      <a:pt x="0" y="252000"/>
                    </a:moveTo>
                    <a:cubicBezTo>
                      <a:pt x="0" y="112824"/>
                      <a:pt x="112824" y="0"/>
                      <a:pt x="252000" y="0"/>
                    </a:cubicBezTo>
                    <a:lnTo>
                      <a:pt x="3870259" y="0"/>
                    </a:lnTo>
                    <a:cubicBezTo>
                      <a:pt x="3747587" y="4535"/>
                      <a:pt x="3621244" y="127995"/>
                      <a:pt x="3621244" y="246285"/>
                    </a:cubicBezTo>
                    <a:cubicBezTo>
                      <a:pt x="3621244" y="370221"/>
                      <a:pt x="3748450" y="502095"/>
                      <a:pt x="3870259" y="504000"/>
                    </a:cubicBezTo>
                    <a:lnTo>
                      <a:pt x="252000" y="504000"/>
                    </a:lnTo>
                    <a:cubicBezTo>
                      <a:pt x="112824" y="504000"/>
                      <a:pt x="0" y="391176"/>
                      <a:pt x="0" y="252000"/>
                    </a:cubicBezTo>
                    <a:close/>
                  </a:path>
                </a:pathLst>
              </a:cu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Rounded Corners 6">
                <a:extLst>
                  <a:ext uri="{FF2B5EF4-FFF2-40B4-BE49-F238E27FC236}">
                    <a16:creationId xmlns:a16="http://schemas.microsoft.com/office/drawing/2014/main" id="{0978A9E6-F25A-4FF2-8F1C-6F816977AF2C}"/>
                  </a:ext>
                </a:extLst>
              </p:cNvPr>
              <p:cNvSpPr>
                <a:spLocks noChangeAspect="1"/>
              </p:cNvSpPr>
              <p:nvPr userDrawn="1"/>
            </p:nvSpPr>
            <p:spPr>
              <a:xfrm rot="10800000">
                <a:off x="11621519" y="6316892"/>
                <a:ext cx="469962" cy="61200"/>
              </a:xfrm>
              <a:custGeom>
                <a:avLst/>
                <a:gdLst>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4122259 w 4122259"/>
                  <a:gd name="connsiteY4" fmla="*/ 2520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3767929 w 4122259"/>
                  <a:gd name="connsiteY4" fmla="*/ 1758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06580"/>
                  <a:gd name="connsiteY0" fmla="*/ 252000 h 504000"/>
                  <a:gd name="connsiteX1" fmla="*/ 252000 w 4106580"/>
                  <a:gd name="connsiteY1" fmla="*/ 0 h 504000"/>
                  <a:gd name="connsiteX2" fmla="*/ 3870259 w 4106580"/>
                  <a:gd name="connsiteY2" fmla="*/ 0 h 504000"/>
                  <a:gd name="connsiteX3" fmla="*/ 3767929 w 4106580"/>
                  <a:gd name="connsiteY3" fmla="*/ 175800 h 504000"/>
                  <a:gd name="connsiteX4" fmla="*/ 3870259 w 4106580"/>
                  <a:gd name="connsiteY4" fmla="*/ 504000 h 504000"/>
                  <a:gd name="connsiteX5" fmla="*/ 252000 w 4106580"/>
                  <a:gd name="connsiteY5" fmla="*/ 504000 h 504000"/>
                  <a:gd name="connsiteX6" fmla="*/ 0 w 4106580"/>
                  <a:gd name="connsiteY6" fmla="*/ 252000 h 504000"/>
                  <a:gd name="connsiteX0" fmla="*/ 0 w 4078804"/>
                  <a:gd name="connsiteY0" fmla="*/ 252000 h 504000"/>
                  <a:gd name="connsiteX1" fmla="*/ 252000 w 4078804"/>
                  <a:gd name="connsiteY1" fmla="*/ 0 h 504000"/>
                  <a:gd name="connsiteX2" fmla="*/ 3870259 w 4078804"/>
                  <a:gd name="connsiteY2" fmla="*/ 0 h 504000"/>
                  <a:gd name="connsiteX3" fmla="*/ 3621244 w 4078804"/>
                  <a:gd name="connsiteY3" fmla="*/ 246285 h 504000"/>
                  <a:gd name="connsiteX4" fmla="*/ 3870259 w 4078804"/>
                  <a:gd name="connsiteY4" fmla="*/ 504000 h 504000"/>
                  <a:gd name="connsiteX5" fmla="*/ 252000 w 4078804"/>
                  <a:gd name="connsiteY5" fmla="*/ 504000 h 504000"/>
                  <a:gd name="connsiteX6" fmla="*/ 0 w 4078804"/>
                  <a:gd name="connsiteY6" fmla="*/ 252000 h 504000"/>
                  <a:gd name="connsiteX0" fmla="*/ 0 w 3900385"/>
                  <a:gd name="connsiteY0" fmla="*/ 252000 h 504000"/>
                  <a:gd name="connsiteX1" fmla="*/ 252000 w 3900385"/>
                  <a:gd name="connsiteY1" fmla="*/ 0 h 504000"/>
                  <a:gd name="connsiteX2" fmla="*/ 3870259 w 3900385"/>
                  <a:gd name="connsiteY2" fmla="*/ 0 h 504000"/>
                  <a:gd name="connsiteX3" fmla="*/ 3621244 w 3900385"/>
                  <a:gd name="connsiteY3" fmla="*/ 246285 h 504000"/>
                  <a:gd name="connsiteX4" fmla="*/ 3870259 w 3900385"/>
                  <a:gd name="connsiteY4" fmla="*/ 504000 h 504000"/>
                  <a:gd name="connsiteX5" fmla="*/ 252000 w 3900385"/>
                  <a:gd name="connsiteY5" fmla="*/ 504000 h 504000"/>
                  <a:gd name="connsiteX6" fmla="*/ 0 w 3900385"/>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70259" h="504000">
                    <a:moveTo>
                      <a:pt x="0" y="252000"/>
                    </a:moveTo>
                    <a:cubicBezTo>
                      <a:pt x="0" y="112824"/>
                      <a:pt x="112824" y="0"/>
                      <a:pt x="252000" y="0"/>
                    </a:cubicBezTo>
                    <a:lnTo>
                      <a:pt x="3870259" y="0"/>
                    </a:lnTo>
                    <a:cubicBezTo>
                      <a:pt x="3747587" y="4535"/>
                      <a:pt x="3621244" y="127995"/>
                      <a:pt x="3621244" y="246285"/>
                    </a:cubicBezTo>
                    <a:cubicBezTo>
                      <a:pt x="3621244" y="370221"/>
                      <a:pt x="3748450" y="502095"/>
                      <a:pt x="3870259" y="504000"/>
                    </a:cubicBezTo>
                    <a:lnTo>
                      <a:pt x="252000" y="504000"/>
                    </a:lnTo>
                    <a:cubicBezTo>
                      <a:pt x="112824" y="504000"/>
                      <a:pt x="0" y="391176"/>
                      <a:pt x="0" y="252000"/>
                    </a:cubicBezTo>
                    <a:close/>
                  </a:path>
                </a:pathLst>
              </a:cu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9" name="Rectangle: Rounded Corners 18">
              <a:extLst>
                <a:ext uri="{FF2B5EF4-FFF2-40B4-BE49-F238E27FC236}">
                  <a16:creationId xmlns:a16="http://schemas.microsoft.com/office/drawing/2014/main" id="{7A8FE481-77A4-4E12-B896-E46FCC6C67A1}"/>
                </a:ext>
              </a:extLst>
            </p:cNvPr>
            <p:cNvSpPr/>
            <p:nvPr userDrawn="1"/>
          </p:nvSpPr>
          <p:spPr>
            <a:xfrm>
              <a:off x="-3049777" y="6322810"/>
              <a:ext cx="13574699" cy="61199"/>
            </a:xfrm>
            <a:prstGeom prst="roundRect">
              <a:avLst>
                <a:gd name="adj" fmla="val 50000"/>
              </a:avLst>
            </a:pr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4" name="Content Placeholder 2">
            <a:extLst>
              <a:ext uri="{FF2B5EF4-FFF2-40B4-BE49-F238E27FC236}">
                <a16:creationId xmlns:a16="http://schemas.microsoft.com/office/drawing/2014/main" id="{D802FCF8-0BD9-4AF0-81BD-3FE38C4ADE81}"/>
              </a:ext>
            </a:extLst>
          </p:cNvPr>
          <p:cNvSpPr>
            <a:spLocks noGrp="1"/>
          </p:cNvSpPr>
          <p:nvPr>
            <p:ph idx="14" hasCustomPrompt="1"/>
          </p:nvPr>
        </p:nvSpPr>
        <p:spPr>
          <a:xfrm>
            <a:off x="301558" y="3773891"/>
            <a:ext cx="5622164" cy="2412000"/>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sp>
        <p:nvSpPr>
          <p:cNvPr id="15" name="Content Placeholder 2">
            <a:extLst>
              <a:ext uri="{FF2B5EF4-FFF2-40B4-BE49-F238E27FC236}">
                <a16:creationId xmlns:a16="http://schemas.microsoft.com/office/drawing/2014/main" id="{E5B99EBC-E9E9-452F-BF0D-405CC55FCE5A}"/>
              </a:ext>
            </a:extLst>
          </p:cNvPr>
          <p:cNvSpPr>
            <a:spLocks noGrp="1"/>
          </p:cNvSpPr>
          <p:nvPr>
            <p:ph idx="15" hasCustomPrompt="1"/>
          </p:nvPr>
        </p:nvSpPr>
        <p:spPr>
          <a:xfrm>
            <a:off x="6303986" y="1112945"/>
            <a:ext cx="5622164" cy="2412000"/>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sp>
        <p:nvSpPr>
          <p:cNvPr id="16" name="Content Placeholder 2">
            <a:extLst>
              <a:ext uri="{FF2B5EF4-FFF2-40B4-BE49-F238E27FC236}">
                <a16:creationId xmlns:a16="http://schemas.microsoft.com/office/drawing/2014/main" id="{440D7C58-304F-42E9-81A6-660DF2BF5626}"/>
              </a:ext>
            </a:extLst>
          </p:cNvPr>
          <p:cNvSpPr>
            <a:spLocks noGrp="1"/>
          </p:cNvSpPr>
          <p:nvPr>
            <p:ph idx="16" hasCustomPrompt="1"/>
          </p:nvPr>
        </p:nvSpPr>
        <p:spPr>
          <a:xfrm>
            <a:off x="6303986" y="3773891"/>
            <a:ext cx="5622164" cy="2412000"/>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spTree>
    <p:extLst>
      <p:ext uri="{BB962C8B-B14F-4D97-AF65-F5344CB8AC3E}">
        <p14:creationId xmlns:p14="http://schemas.microsoft.com/office/powerpoint/2010/main" val="19831731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Four-by-four Block">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24973A2-8A94-4750-9970-274052723F35}"/>
              </a:ext>
            </a:extLst>
          </p:cNvPr>
          <p:cNvSpPr/>
          <p:nvPr userDrawn="1"/>
        </p:nvSpPr>
        <p:spPr>
          <a:xfrm>
            <a:off x="0" y="0"/>
            <a:ext cx="12192000" cy="864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Title 27">
            <a:extLst>
              <a:ext uri="{FF2B5EF4-FFF2-40B4-BE49-F238E27FC236}">
                <a16:creationId xmlns:a16="http://schemas.microsoft.com/office/drawing/2014/main" id="{E0BF9B4F-05D7-4A7F-8A10-13B63526B9CE}"/>
              </a:ext>
            </a:extLst>
          </p:cNvPr>
          <p:cNvSpPr>
            <a:spLocks noGrp="1"/>
          </p:cNvSpPr>
          <p:nvPr>
            <p:ph type="title" hasCustomPrompt="1"/>
          </p:nvPr>
        </p:nvSpPr>
        <p:spPr>
          <a:xfrm>
            <a:off x="285303" y="9729"/>
            <a:ext cx="11640847" cy="828000"/>
          </a:xfrm>
          <a:prstGeom prst="rect">
            <a:avLst/>
          </a:prstGeom>
        </p:spPr>
        <p:txBody>
          <a:bodyPr anchor="ctr"/>
          <a:lstStyle>
            <a:lvl1pPr>
              <a:defRPr sz="2800" b="1">
                <a:solidFill>
                  <a:schemeClr val="bg1"/>
                </a:solidFill>
              </a:defRPr>
            </a:lvl1pPr>
          </a:lstStyle>
          <a:p>
            <a:r>
              <a:rPr lang="en-US"/>
              <a:t>CLICK TO EDIT MASTER TITLE STYLE</a:t>
            </a:r>
            <a:endParaRPr lang="en-GB"/>
          </a:p>
        </p:txBody>
      </p:sp>
      <p:sp>
        <p:nvSpPr>
          <p:cNvPr id="12" name="Content Placeholder 2">
            <a:extLst>
              <a:ext uri="{FF2B5EF4-FFF2-40B4-BE49-F238E27FC236}">
                <a16:creationId xmlns:a16="http://schemas.microsoft.com/office/drawing/2014/main" id="{3530BB95-30AF-4277-B81D-0E35C31573B9}"/>
              </a:ext>
            </a:extLst>
          </p:cNvPr>
          <p:cNvSpPr>
            <a:spLocks noGrp="1"/>
          </p:cNvSpPr>
          <p:nvPr>
            <p:ph idx="10" hasCustomPrompt="1"/>
          </p:nvPr>
        </p:nvSpPr>
        <p:spPr>
          <a:xfrm>
            <a:off x="301558" y="1111714"/>
            <a:ext cx="2788259" cy="2412000"/>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grpSp>
        <p:nvGrpSpPr>
          <p:cNvPr id="17" name="Group 16">
            <a:extLst>
              <a:ext uri="{FF2B5EF4-FFF2-40B4-BE49-F238E27FC236}">
                <a16:creationId xmlns:a16="http://schemas.microsoft.com/office/drawing/2014/main" id="{C1221282-9CB3-4AAF-8F1F-4772B59102A5}"/>
              </a:ext>
            </a:extLst>
          </p:cNvPr>
          <p:cNvGrpSpPr>
            <a:grpSpLocks noChangeAspect="1"/>
          </p:cNvGrpSpPr>
          <p:nvPr userDrawn="1"/>
        </p:nvGrpSpPr>
        <p:grpSpPr>
          <a:xfrm>
            <a:off x="304466" y="6224701"/>
            <a:ext cx="11621685" cy="574200"/>
            <a:chOff x="-3049777" y="5949315"/>
            <a:chExt cx="14956473" cy="738964"/>
          </a:xfrm>
        </p:grpSpPr>
        <p:grpSp>
          <p:nvGrpSpPr>
            <p:cNvPr id="18" name="Group 17">
              <a:extLst>
                <a:ext uri="{FF2B5EF4-FFF2-40B4-BE49-F238E27FC236}">
                  <a16:creationId xmlns:a16="http://schemas.microsoft.com/office/drawing/2014/main" id="{BE0B9CB8-08C8-46BD-81F2-2057AAE6DF3F}"/>
                </a:ext>
              </a:extLst>
            </p:cNvPr>
            <p:cNvGrpSpPr/>
            <p:nvPr userDrawn="1"/>
          </p:nvGrpSpPr>
          <p:grpSpPr>
            <a:xfrm>
              <a:off x="10347074" y="5949315"/>
              <a:ext cx="1559622" cy="738964"/>
              <a:chOff x="10531859" y="5943600"/>
              <a:chExt cx="1559622" cy="738964"/>
            </a:xfrm>
          </p:grpSpPr>
          <p:pic>
            <p:nvPicPr>
              <p:cNvPr id="20" name="Picture 19">
                <a:extLst>
                  <a:ext uri="{FF2B5EF4-FFF2-40B4-BE49-F238E27FC236}">
                    <a16:creationId xmlns:a16="http://schemas.microsoft.com/office/drawing/2014/main" id="{12F7492E-8CA0-499F-B0AE-60723C915B93}"/>
                  </a:ext>
                </a:extLst>
              </p:cNvPr>
              <p:cNvPicPr>
                <a:picLocks noChangeAspect="1"/>
              </p:cNvPicPr>
              <p:nvPr userDrawn="1"/>
            </p:nvPicPr>
            <p:blipFill rotWithShape="1">
              <a:blip r:embed="rId2"/>
              <a:srcRect l="7060" b="6701"/>
              <a:stretch/>
            </p:blipFill>
            <p:spPr>
              <a:xfrm>
                <a:off x="10974659" y="5943600"/>
                <a:ext cx="740345" cy="738964"/>
              </a:xfrm>
              <a:prstGeom prst="rect">
                <a:avLst/>
              </a:prstGeom>
            </p:spPr>
          </p:pic>
          <p:sp>
            <p:nvSpPr>
              <p:cNvPr id="21" name="Rectangle: Rounded Corners 6">
                <a:extLst>
                  <a:ext uri="{FF2B5EF4-FFF2-40B4-BE49-F238E27FC236}">
                    <a16:creationId xmlns:a16="http://schemas.microsoft.com/office/drawing/2014/main" id="{16CBD92E-3C47-47CD-AE51-280FA7769C0F}"/>
                  </a:ext>
                </a:extLst>
              </p:cNvPr>
              <p:cNvSpPr>
                <a:spLocks noChangeAspect="1"/>
              </p:cNvSpPr>
              <p:nvPr userDrawn="1"/>
            </p:nvSpPr>
            <p:spPr>
              <a:xfrm>
                <a:off x="10531859" y="6316892"/>
                <a:ext cx="469962" cy="61200"/>
              </a:xfrm>
              <a:custGeom>
                <a:avLst/>
                <a:gdLst>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4122259 w 4122259"/>
                  <a:gd name="connsiteY4" fmla="*/ 2520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3767929 w 4122259"/>
                  <a:gd name="connsiteY4" fmla="*/ 1758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06580"/>
                  <a:gd name="connsiteY0" fmla="*/ 252000 h 504000"/>
                  <a:gd name="connsiteX1" fmla="*/ 252000 w 4106580"/>
                  <a:gd name="connsiteY1" fmla="*/ 0 h 504000"/>
                  <a:gd name="connsiteX2" fmla="*/ 3870259 w 4106580"/>
                  <a:gd name="connsiteY2" fmla="*/ 0 h 504000"/>
                  <a:gd name="connsiteX3" fmla="*/ 3767929 w 4106580"/>
                  <a:gd name="connsiteY3" fmla="*/ 175800 h 504000"/>
                  <a:gd name="connsiteX4" fmla="*/ 3870259 w 4106580"/>
                  <a:gd name="connsiteY4" fmla="*/ 504000 h 504000"/>
                  <a:gd name="connsiteX5" fmla="*/ 252000 w 4106580"/>
                  <a:gd name="connsiteY5" fmla="*/ 504000 h 504000"/>
                  <a:gd name="connsiteX6" fmla="*/ 0 w 4106580"/>
                  <a:gd name="connsiteY6" fmla="*/ 252000 h 504000"/>
                  <a:gd name="connsiteX0" fmla="*/ 0 w 4078804"/>
                  <a:gd name="connsiteY0" fmla="*/ 252000 h 504000"/>
                  <a:gd name="connsiteX1" fmla="*/ 252000 w 4078804"/>
                  <a:gd name="connsiteY1" fmla="*/ 0 h 504000"/>
                  <a:gd name="connsiteX2" fmla="*/ 3870259 w 4078804"/>
                  <a:gd name="connsiteY2" fmla="*/ 0 h 504000"/>
                  <a:gd name="connsiteX3" fmla="*/ 3621244 w 4078804"/>
                  <a:gd name="connsiteY3" fmla="*/ 246285 h 504000"/>
                  <a:gd name="connsiteX4" fmla="*/ 3870259 w 4078804"/>
                  <a:gd name="connsiteY4" fmla="*/ 504000 h 504000"/>
                  <a:gd name="connsiteX5" fmla="*/ 252000 w 4078804"/>
                  <a:gd name="connsiteY5" fmla="*/ 504000 h 504000"/>
                  <a:gd name="connsiteX6" fmla="*/ 0 w 4078804"/>
                  <a:gd name="connsiteY6" fmla="*/ 252000 h 504000"/>
                  <a:gd name="connsiteX0" fmla="*/ 0 w 3900385"/>
                  <a:gd name="connsiteY0" fmla="*/ 252000 h 504000"/>
                  <a:gd name="connsiteX1" fmla="*/ 252000 w 3900385"/>
                  <a:gd name="connsiteY1" fmla="*/ 0 h 504000"/>
                  <a:gd name="connsiteX2" fmla="*/ 3870259 w 3900385"/>
                  <a:gd name="connsiteY2" fmla="*/ 0 h 504000"/>
                  <a:gd name="connsiteX3" fmla="*/ 3621244 w 3900385"/>
                  <a:gd name="connsiteY3" fmla="*/ 246285 h 504000"/>
                  <a:gd name="connsiteX4" fmla="*/ 3870259 w 3900385"/>
                  <a:gd name="connsiteY4" fmla="*/ 504000 h 504000"/>
                  <a:gd name="connsiteX5" fmla="*/ 252000 w 3900385"/>
                  <a:gd name="connsiteY5" fmla="*/ 504000 h 504000"/>
                  <a:gd name="connsiteX6" fmla="*/ 0 w 3900385"/>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70259" h="504000">
                    <a:moveTo>
                      <a:pt x="0" y="252000"/>
                    </a:moveTo>
                    <a:cubicBezTo>
                      <a:pt x="0" y="112824"/>
                      <a:pt x="112824" y="0"/>
                      <a:pt x="252000" y="0"/>
                    </a:cubicBezTo>
                    <a:lnTo>
                      <a:pt x="3870259" y="0"/>
                    </a:lnTo>
                    <a:cubicBezTo>
                      <a:pt x="3747587" y="4535"/>
                      <a:pt x="3621244" y="127995"/>
                      <a:pt x="3621244" y="246285"/>
                    </a:cubicBezTo>
                    <a:cubicBezTo>
                      <a:pt x="3621244" y="370221"/>
                      <a:pt x="3748450" y="502095"/>
                      <a:pt x="3870259" y="504000"/>
                    </a:cubicBezTo>
                    <a:lnTo>
                      <a:pt x="252000" y="504000"/>
                    </a:lnTo>
                    <a:cubicBezTo>
                      <a:pt x="112824" y="504000"/>
                      <a:pt x="0" y="391176"/>
                      <a:pt x="0" y="252000"/>
                    </a:cubicBezTo>
                    <a:close/>
                  </a:path>
                </a:pathLst>
              </a:cu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Rounded Corners 6">
                <a:extLst>
                  <a:ext uri="{FF2B5EF4-FFF2-40B4-BE49-F238E27FC236}">
                    <a16:creationId xmlns:a16="http://schemas.microsoft.com/office/drawing/2014/main" id="{0978A9E6-F25A-4FF2-8F1C-6F816977AF2C}"/>
                  </a:ext>
                </a:extLst>
              </p:cNvPr>
              <p:cNvSpPr>
                <a:spLocks noChangeAspect="1"/>
              </p:cNvSpPr>
              <p:nvPr userDrawn="1"/>
            </p:nvSpPr>
            <p:spPr>
              <a:xfrm rot="10800000">
                <a:off x="11621519" y="6316892"/>
                <a:ext cx="469962" cy="61200"/>
              </a:xfrm>
              <a:custGeom>
                <a:avLst/>
                <a:gdLst>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4122259 w 4122259"/>
                  <a:gd name="connsiteY4" fmla="*/ 2520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3767929 w 4122259"/>
                  <a:gd name="connsiteY4" fmla="*/ 1758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06580"/>
                  <a:gd name="connsiteY0" fmla="*/ 252000 h 504000"/>
                  <a:gd name="connsiteX1" fmla="*/ 252000 w 4106580"/>
                  <a:gd name="connsiteY1" fmla="*/ 0 h 504000"/>
                  <a:gd name="connsiteX2" fmla="*/ 3870259 w 4106580"/>
                  <a:gd name="connsiteY2" fmla="*/ 0 h 504000"/>
                  <a:gd name="connsiteX3" fmla="*/ 3767929 w 4106580"/>
                  <a:gd name="connsiteY3" fmla="*/ 175800 h 504000"/>
                  <a:gd name="connsiteX4" fmla="*/ 3870259 w 4106580"/>
                  <a:gd name="connsiteY4" fmla="*/ 504000 h 504000"/>
                  <a:gd name="connsiteX5" fmla="*/ 252000 w 4106580"/>
                  <a:gd name="connsiteY5" fmla="*/ 504000 h 504000"/>
                  <a:gd name="connsiteX6" fmla="*/ 0 w 4106580"/>
                  <a:gd name="connsiteY6" fmla="*/ 252000 h 504000"/>
                  <a:gd name="connsiteX0" fmla="*/ 0 w 4078804"/>
                  <a:gd name="connsiteY0" fmla="*/ 252000 h 504000"/>
                  <a:gd name="connsiteX1" fmla="*/ 252000 w 4078804"/>
                  <a:gd name="connsiteY1" fmla="*/ 0 h 504000"/>
                  <a:gd name="connsiteX2" fmla="*/ 3870259 w 4078804"/>
                  <a:gd name="connsiteY2" fmla="*/ 0 h 504000"/>
                  <a:gd name="connsiteX3" fmla="*/ 3621244 w 4078804"/>
                  <a:gd name="connsiteY3" fmla="*/ 246285 h 504000"/>
                  <a:gd name="connsiteX4" fmla="*/ 3870259 w 4078804"/>
                  <a:gd name="connsiteY4" fmla="*/ 504000 h 504000"/>
                  <a:gd name="connsiteX5" fmla="*/ 252000 w 4078804"/>
                  <a:gd name="connsiteY5" fmla="*/ 504000 h 504000"/>
                  <a:gd name="connsiteX6" fmla="*/ 0 w 4078804"/>
                  <a:gd name="connsiteY6" fmla="*/ 252000 h 504000"/>
                  <a:gd name="connsiteX0" fmla="*/ 0 w 3900385"/>
                  <a:gd name="connsiteY0" fmla="*/ 252000 h 504000"/>
                  <a:gd name="connsiteX1" fmla="*/ 252000 w 3900385"/>
                  <a:gd name="connsiteY1" fmla="*/ 0 h 504000"/>
                  <a:gd name="connsiteX2" fmla="*/ 3870259 w 3900385"/>
                  <a:gd name="connsiteY2" fmla="*/ 0 h 504000"/>
                  <a:gd name="connsiteX3" fmla="*/ 3621244 w 3900385"/>
                  <a:gd name="connsiteY3" fmla="*/ 246285 h 504000"/>
                  <a:gd name="connsiteX4" fmla="*/ 3870259 w 3900385"/>
                  <a:gd name="connsiteY4" fmla="*/ 504000 h 504000"/>
                  <a:gd name="connsiteX5" fmla="*/ 252000 w 3900385"/>
                  <a:gd name="connsiteY5" fmla="*/ 504000 h 504000"/>
                  <a:gd name="connsiteX6" fmla="*/ 0 w 3900385"/>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70259" h="504000">
                    <a:moveTo>
                      <a:pt x="0" y="252000"/>
                    </a:moveTo>
                    <a:cubicBezTo>
                      <a:pt x="0" y="112824"/>
                      <a:pt x="112824" y="0"/>
                      <a:pt x="252000" y="0"/>
                    </a:cubicBezTo>
                    <a:lnTo>
                      <a:pt x="3870259" y="0"/>
                    </a:lnTo>
                    <a:cubicBezTo>
                      <a:pt x="3747587" y="4535"/>
                      <a:pt x="3621244" y="127995"/>
                      <a:pt x="3621244" y="246285"/>
                    </a:cubicBezTo>
                    <a:cubicBezTo>
                      <a:pt x="3621244" y="370221"/>
                      <a:pt x="3748450" y="502095"/>
                      <a:pt x="3870259" y="504000"/>
                    </a:cubicBezTo>
                    <a:lnTo>
                      <a:pt x="252000" y="504000"/>
                    </a:lnTo>
                    <a:cubicBezTo>
                      <a:pt x="112824" y="504000"/>
                      <a:pt x="0" y="391176"/>
                      <a:pt x="0" y="252000"/>
                    </a:cubicBezTo>
                    <a:close/>
                  </a:path>
                </a:pathLst>
              </a:cu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9" name="Rectangle: Rounded Corners 18">
              <a:extLst>
                <a:ext uri="{FF2B5EF4-FFF2-40B4-BE49-F238E27FC236}">
                  <a16:creationId xmlns:a16="http://schemas.microsoft.com/office/drawing/2014/main" id="{7A8FE481-77A4-4E12-B896-E46FCC6C67A1}"/>
                </a:ext>
              </a:extLst>
            </p:cNvPr>
            <p:cNvSpPr/>
            <p:nvPr userDrawn="1"/>
          </p:nvSpPr>
          <p:spPr>
            <a:xfrm>
              <a:off x="-3049777" y="6322810"/>
              <a:ext cx="13574699" cy="61199"/>
            </a:xfrm>
            <a:prstGeom prst="roundRect">
              <a:avLst>
                <a:gd name="adj" fmla="val 50000"/>
              </a:avLst>
            </a:pr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 name="Content Placeholder 2">
            <a:extLst>
              <a:ext uri="{FF2B5EF4-FFF2-40B4-BE49-F238E27FC236}">
                <a16:creationId xmlns:a16="http://schemas.microsoft.com/office/drawing/2014/main" id="{09228779-AE17-3C92-E2EC-7BA38925D5DB}"/>
              </a:ext>
            </a:extLst>
          </p:cNvPr>
          <p:cNvSpPr>
            <a:spLocks noGrp="1"/>
          </p:cNvSpPr>
          <p:nvPr>
            <p:ph idx="17" hasCustomPrompt="1"/>
          </p:nvPr>
        </p:nvSpPr>
        <p:spPr>
          <a:xfrm>
            <a:off x="3235100" y="1112945"/>
            <a:ext cx="2788259" cy="2412000"/>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sp>
        <p:nvSpPr>
          <p:cNvPr id="3" name="Content Placeholder 2">
            <a:extLst>
              <a:ext uri="{FF2B5EF4-FFF2-40B4-BE49-F238E27FC236}">
                <a16:creationId xmlns:a16="http://schemas.microsoft.com/office/drawing/2014/main" id="{E1469F3C-F72A-70EA-0D2B-ADEF20C18294}"/>
              </a:ext>
            </a:extLst>
          </p:cNvPr>
          <p:cNvSpPr>
            <a:spLocks noGrp="1"/>
          </p:cNvSpPr>
          <p:nvPr>
            <p:ph idx="18" hasCustomPrompt="1"/>
          </p:nvPr>
        </p:nvSpPr>
        <p:spPr>
          <a:xfrm>
            <a:off x="6168641" y="1111714"/>
            <a:ext cx="2788259" cy="2412000"/>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sp>
        <p:nvSpPr>
          <p:cNvPr id="4" name="Content Placeholder 2">
            <a:extLst>
              <a:ext uri="{FF2B5EF4-FFF2-40B4-BE49-F238E27FC236}">
                <a16:creationId xmlns:a16="http://schemas.microsoft.com/office/drawing/2014/main" id="{2C7574D0-CEFC-B908-21AE-4F0B48288B90}"/>
              </a:ext>
            </a:extLst>
          </p:cNvPr>
          <p:cNvSpPr>
            <a:spLocks noGrp="1"/>
          </p:cNvSpPr>
          <p:nvPr>
            <p:ph idx="19" hasCustomPrompt="1"/>
          </p:nvPr>
        </p:nvSpPr>
        <p:spPr>
          <a:xfrm>
            <a:off x="9102183" y="1111714"/>
            <a:ext cx="2788259" cy="2412000"/>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sp>
        <p:nvSpPr>
          <p:cNvPr id="5" name="Content Placeholder 2">
            <a:extLst>
              <a:ext uri="{FF2B5EF4-FFF2-40B4-BE49-F238E27FC236}">
                <a16:creationId xmlns:a16="http://schemas.microsoft.com/office/drawing/2014/main" id="{ABFF6CE5-D7B7-34EE-D33A-EBBD6004A1B3}"/>
              </a:ext>
            </a:extLst>
          </p:cNvPr>
          <p:cNvSpPr>
            <a:spLocks noGrp="1"/>
          </p:cNvSpPr>
          <p:nvPr>
            <p:ph idx="20" hasCustomPrompt="1"/>
          </p:nvPr>
        </p:nvSpPr>
        <p:spPr>
          <a:xfrm>
            <a:off x="301558" y="3667592"/>
            <a:ext cx="2788259" cy="2412000"/>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sp>
        <p:nvSpPr>
          <p:cNvPr id="6" name="Content Placeholder 2">
            <a:extLst>
              <a:ext uri="{FF2B5EF4-FFF2-40B4-BE49-F238E27FC236}">
                <a16:creationId xmlns:a16="http://schemas.microsoft.com/office/drawing/2014/main" id="{22E9D2E7-705B-8D4F-198E-3AEB8E039FAE}"/>
              </a:ext>
            </a:extLst>
          </p:cNvPr>
          <p:cNvSpPr>
            <a:spLocks noGrp="1"/>
          </p:cNvSpPr>
          <p:nvPr>
            <p:ph idx="21" hasCustomPrompt="1"/>
          </p:nvPr>
        </p:nvSpPr>
        <p:spPr>
          <a:xfrm>
            <a:off x="3235100" y="3668823"/>
            <a:ext cx="2788259" cy="2412000"/>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sp>
        <p:nvSpPr>
          <p:cNvPr id="7" name="Content Placeholder 2">
            <a:extLst>
              <a:ext uri="{FF2B5EF4-FFF2-40B4-BE49-F238E27FC236}">
                <a16:creationId xmlns:a16="http://schemas.microsoft.com/office/drawing/2014/main" id="{94830208-9823-F896-F809-62EE9F635214}"/>
              </a:ext>
            </a:extLst>
          </p:cNvPr>
          <p:cNvSpPr>
            <a:spLocks noGrp="1"/>
          </p:cNvSpPr>
          <p:nvPr>
            <p:ph idx="22" hasCustomPrompt="1"/>
          </p:nvPr>
        </p:nvSpPr>
        <p:spPr>
          <a:xfrm>
            <a:off x="6168641" y="3667592"/>
            <a:ext cx="2788259" cy="2412000"/>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sp>
        <p:nvSpPr>
          <p:cNvPr id="8" name="Content Placeholder 2">
            <a:extLst>
              <a:ext uri="{FF2B5EF4-FFF2-40B4-BE49-F238E27FC236}">
                <a16:creationId xmlns:a16="http://schemas.microsoft.com/office/drawing/2014/main" id="{9AA8DC88-6035-45D0-A04C-FA719DD12479}"/>
              </a:ext>
            </a:extLst>
          </p:cNvPr>
          <p:cNvSpPr>
            <a:spLocks noGrp="1"/>
          </p:cNvSpPr>
          <p:nvPr>
            <p:ph idx="23" hasCustomPrompt="1"/>
          </p:nvPr>
        </p:nvSpPr>
        <p:spPr>
          <a:xfrm>
            <a:off x="9102183" y="3667592"/>
            <a:ext cx="2788259" cy="2412000"/>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spTree>
    <p:extLst>
      <p:ext uri="{BB962C8B-B14F-4D97-AF65-F5344CB8AC3E}">
        <p14:creationId xmlns:p14="http://schemas.microsoft.com/office/powerpoint/2010/main" val="426463434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7_Two Colum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24973A2-8A94-4750-9970-274052723F35}"/>
              </a:ext>
            </a:extLst>
          </p:cNvPr>
          <p:cNvSpPr/>
          <p:nvPr userDrawn="1"/>
        </p:nvSpPr>
        <p:spPr>
          <a:xfrm>
            <a:off x="0" y="0"/>
            <a:ext cx="12192000" cy="864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Title 27">
            <a:extLst>
              <a:ext uri="{FF2B5EF4-FFF2-40B4-BE49-F238E27FC236}">
                <a16:creationId xmlns:a16="http://schemas.microsoft.com/office/drawing/2014/main" id="{E0BF9B4F-05D7-4A7F-8A10-13B63526B9CE}"/>
              </a:ext>
            </a:extLst>
          </p:cNvPr>
          <p:cNvSpPr>
            <a:spLocks noGrp="1"/>
          </p:cNvSpPr>
          <p:nvPr>
            <p:ph type="title" hasCustomPrompt="1"/>
          </p:nvPr>
        </p:nvSpPr>
        <p:spPr>
          <a:xfrm>
            <a:off x="285303" y="9729"/>
            <a:ext cx="11640847" cy="828000"/>
          </a:xfrm>
          <a:prstGeom prst="rect">
            <a:avLst/>
          </a:prstGeom>
        </p:spPr>
        <p:txBody>
          <a:bodyPr anchor="ctr"/>
          <a:lstStyle>
            <a:lvl1pPr>
              <a:defRPr sz="2800" b="1">
                <a:solidFill>
                  <a:schemeClr val="bg1"/>
                </a:solidFill>
              </a:defRPr>
            </a:lvl1pPr>
          </a:lstStyle>
          <a:p>
            <a:r>
              <a:rPr lang="en-US"/>
              <a:t>CLICK TO EDIT MASTER TITLE STYLE</a:t>
            </a:r>
            <a:endParaRPr lang="en-GB"/>
          </a:p>
        </p:txBody>
      </p:sp>
      <p:sp>
        <p:nvSpPr>
          <p:cNvPr id="12" name="Content Placeholder 2">
            <a:extLst>
              <a:ext uri="{FF2B5EF4-FFF2-40B4-BE49-F238E27FC236}">
                <a16:creationId xmlns:a16="http://schemas.microsoft.com/office/drawing/2014/main" id="{3530BB95-30AF-4277-B81D-0E35C31573B9}"/>
              </a:ext>
            </a:extLst>
          </p:cNvPr>
          <p:cNvSpPr>
            <a:spLocks noGrp="1"/>
          </p:cNvSpPr>
          <p:nvPr>
            <p:ph idx="10" hasCustomPrompt="1"/>
          </p:nvPr>
        </p:nvSpPr>
        <p:spPr>
          <a:xfrm>
            <a:off x="285303" y="1127787"/>
            <a:ext cx="3600000" cy="5044609"/>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grpSp>
        <p:nvGrpSpPr>
          <p:cNvPr id="17" name="Group 16">
            <a:extLst>
              <a:ext uri="{FF2B5EF4-FFF2-40B4-BE49-F238E27FC236}">
                <a16:creationId xmlns:a16="http://schemas.microsoft.com/office/drawing/2014/main" id="{C1221282-9CB3-4AAF-8F1F-4772B59102A5}"/>
              </a:ext>
            </a:extLst>
          </p:cNvPr>
          <p:cNvGrpSpPr>
            <a:grpSpLocks noChangeAspect="1"/>
          </p:cNvGrpSpPr>
          <p:nvPr userDrawn="1"/>
        </p:nvGrpSpPr>
        <p:grpSpPr>
          <a:xfrm>
            <a:off x="304466" y="6224701"/>
            <a:ext cx="11621685" cy="574200"/>
            <a:chOff x="-3049777" y="5949315"/>
            <a:chExt cx="14956473" cy="738964"/>
          </a:xfrm>
        </p:grpSpPr>
        <p:grpSp>
          <p:nvGrpSpPr>
            <p:cNvPr id="18" name="Group 17">
              <a:extLst>
                <a:ext uri="{FF2B5EF4-FFF2-40B4-BE49-F238E27FC236}">
                  <a16:creationId xmlns:a16="http://schemas.microsoft.com/office/drawing/2014/main" id="{BE0B9CB8-08C8-46BD-81F2-2057AAE6DF3F}"/>
                </a:ext>
              </a:extLst>
            </p:cNvPr>
            <p:cNvGrpSpPr/>
            <p:nvPr userDrawn="1"/>
          </p:nvGrpSpPr>
          <p:grpSpPr>
            <a:xfrm>
              <a:off x="10347074" y="5949315"/>
              <a:ext cx="1559622" cy="738964"/>
              <a:chOff x="10531859" y="5943600"/>
              <a:chExt cx="1559622" cy="738964"/>
            </a:xfrm>
          </p:grpSpPr>
          <p:pic>
            <p:nvPicPr>
              <p:cNvPr id="20" name="Picture 19">
                <a:extLst>
                  <a:ext uri="{FF2B5EF4-FFF2-40B4-BE49-F238E27FC236}">
                    <a16:creationId xmlns:a16="http://schemas.microsoft.com/office/drawing/2014/main" id="{12F7492E-8CA0-499F-B0AE-60723C915B93}"/>
                  </a:ext>
                </a:extLst>
              </p:cNvPr>
              <p:cNvPicPr>
                <a:picLocks noChangeAspect="1"/>
              </p:cNvPicPr>
              <p:nvPr userDrawn="1"/>
            </p:nvPicPr>
            <p:blipFill rotWithShape="1">
              <a:blip r:embed="rId2"/>
              <a:srcRect l="7060" b="6701"/>
              <a:stretch/>
            </p:blipFill>
            <p:spPr>
              <a:xfrm>
                <a:off x="10974659" y="5943600"/>
                <a:ext cx="740345" cy="738964"/>
              </a:xfrm>
              <a:prstGeom prst="rect">
                <a:avLst/>
              </a:prstGeom>
            </p:spPr>
          </p:pic>
          <p:sp>
            <p:nvSpPr>
              <p:cNvPr id="21" name="Rectangle: Rounded Corners 6">
                <a:extLst>
                  <a:ext uri="{FF2B5EF4-FFF2-40B4-BE49-F238E27FC236}">
                    <a16:creationId xmlns:a16="http://schemas.microsoft.com/office/drawing/2014/main" id="{16CBD92E-3C47-47CD-AE51-280FA7769C0F}"/>
                  </a:ext>
                </a:extLst>
              </p:cNvPr>
              <p:cNvSpPr>
                <a:spLocks noChangeAspect="1"/>
              </p:cNvSpPr>
              <p:nvPr userDrawn="1"/>
            </p:nvSpPr>
            <p:spPr>
              <a:xfrm>
                <a:off x="10531859" y="6316892"/>
                <a:ext cx="469962" cy="61200"/>
              </a:xfrm>
              <a:custGeom>
                <a:avLst/>
                <a:gdLst>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4122259 w 4122259"/>
                  <a:gd name="connsiteY4" fmla="*/ 2520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3767929 w 4122259"/>
                  <a:gd name="connsiteY4" fmla="*/ 1758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06580"/>
                  <a:gd name="connsiteY0" fmla="*/ 252000 h 504000"/>
                  <a:gd name="connsiteX1" fmla="*/ 252000 w 4106580"/>
                  <a:gd name="connsiteY1" fmla="*/ 0 h 504000"/>
                  <a:gd name="connsiteX2" fmla="*/ 3870259 w 4106580"/>
                  <a:gd name="connsiteY2" fmla="*/ 0 h 504000"/>
                  <a:gd name="connsiteX3" fmla="*/ 3767929 w 4106580"/>
                  <a:gd name="connsiteY3" fmla="*/ 175800 h 504000"/>
                  <a:gd name="connsiteX4" fmla="*/ 3870259 w 4106580"/>
                  <a:gd name="connsiteY4" fmla="*/ 504000 h 504000"/>
                  <a:gd name="connsiteX5" fmla="*/ 252000 w 4106580"/>
                  <a:gd name="connsiteY5" fmla="*/ 504000 h 504000"/>
                  <a:gd name="connsiteX6" fmla="*/ 0 w 4106580"/>
                  <a:gd name="connsiteY6" fmla="*/ 252000 h 504000"/>
                  <a:gd name="connsiteX0" fmla="*/ 0 w 4078804"/>
                  <a:gd name="connsiteY0" fmla="*/ 252000 h 504000"/>
                  <a:gd name="connsiteX1" fmla="*/ 252000 w 4078804"/>
                  <a:gd name="connsiteY1" fmla="*/ 0 h 504000"/>
                  <a:gd name="connsiteX2" fmla="*/ 3870259 w 4078804"/>
                  <a:gd name="connsiteY2" fmla="*/ 0 h 504000"/>
                  <a:gd name="connsiteX3" fmla="*/ 3621244 w 4078804"/>
                  <a:gd name="connsiteY3" fmla="*/ 246285 h 504000"/>
                  <a:gd name="connsiteX4" fmla="*/ 3870259 w 4078804"/>
                  <a:gd name="connsiteY4" fmla="*/ 504000 h 504000"/>
                  <a:gd name="connsiteX5" fmla="*/ 252000 w 4078804"/>
                  <a:gd name="connsiteY5" fmla="*/ 504000 h 504000"/>
                  <a:gd name="connsiteX6" fmla="*/ 0 w 4078804"/>
                  <a:gd name="connsiteY6" fmla="*/ 252000 h 504000"/>
                  <a:gd name="connsiteX0" fmla="*/ 0 w 3900385"/>
                  <a:gd name="connsiteY0" fmla="*/ 252000 h 504000"/>
                  <a:gd name="connsiteX1" fmla="*/ 252000 w 3900385"/>
                  <a:gd name="connsiteY1" fmla="*/ 0 h 504000"/>
                  <a:gd name="connsiteX2" fmla="*/ 3870259 w 3900385"/>
                  <a:gd name="connsiteY2" fmla="*/ 0 h 504000"/>
                  <a:gd name="connsiteX3" fmla="*/ 3621244 w 3900385"/>
                  <a:gd name="connsiteY3" fmla="*/ 246285 h 504000"/>
                  <a:gd name="connsiteX4" fmla="*/ 3870259 w 3900385"/>
                  <a:gd name="connsiteY4" fmla="*/ 504000 h 504000"/>
                  <a:gd name="connsiteX5" fmla="*/ 252000 w 3900385"/>
                  <a:gd name="connsiteY5" fmla="*/ 504000 h 504000"/>
                  <a:gd name="connsiteX6" fmla="*/ 0 w 3900385"/>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70259" h="504000">
                    <a:moveTo>
                      <a:pt x="0" y="252000"/>
                    </a:moveTo>
                    <a:cubicBezTo>
                      <a:pt x="0" y="112824"/>
                      <a:pt x="112824" y="0"/>
                      <a:pt x="252000" y="0"/>
                    </a:cubicBezTo>
                    <a:lnTo>
                      <a:pt x="3870259" y="0"/>
                    </a:lnTo>
                    <a:cubicBezTo>
                      <a:pt x="3747587" y="4535"/>
                      <a:pt x="3621244" y="127995"/>
                      <a:pt x="3621244" y="246285"/>
                    </a:cubicBezTo>
                    <a:cubicBezTo>
                      <a:pt x="3621244" y="370221"/>
                      <a:pt x="3748450" y="502095"/>
                      <a:pt x="3870259" y="504000"/>
                    </a:cubicBezTo>
                    <a:lnTo>
                      <a:pt x="252000" y="504000"/>
                    </a:lnTo>
                    <a:cubicBezTo>
                      <a:pt x="112824" y="504000"/>
                      <a:pt x="0" y="391176"/>
                      <a:pt x="0" y="252000"/>
                    </a:cubicBezTo>
                    <a:close/>
                  </a:path>
                </a:pathLst>
              </a:cu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Rounded Corners 6">
                <a:extLst>
                  <a:ext uri="{FF2B5EF4-FFF2-40B4-BE49-F238E27FC236}">
                    <a16:creationId xmlns:a16="http://schemas.microsoft.com/office/drawing/2014/main" id="{0978A9E6-F25A-4FF2-8F1C-6F816977AF2C}"/>
                  </a:ext>
                </a:extLst>
              </p:cNvPr>
              <p:cNvSpPr>
                <a:spLocks noChangeAspect="1"/>
              </p:cNvSpPr>
              <p:nvPr userDrawn="1"/>
            </p:nvSpPr>
            <p:spPr>
              <a:xfrm rot="10800000">
                <a:off x="11621519" y="6316892"/>
                <a:ext cx="469962" cy="61200"/>
              </a:xfrm>
              <a:custGeom>
                <a:avLst/>
                <a:gdLst>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4122259 w 4122259"/>
                  <a:gd name="connsiteY4" fmla="*/ 2520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3767929 w 4122259"/>
                  <a:gd name="connsiteY4" fmla="*/ 1758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06580"/>
                  <a:gd name="connsiteY0" fmla="*/ 252000 h 504000"/>
                  <a:gd name="connsiteX1" fmla="*/ 252000 w 4106580"/>
                  <a:gd name="connsiteY1" fmla="*/ 0 h 504000"/>
                  <a:gd name="connsiteX2" fmla="*/ 3870259 w 4106580"/>
                  <a:gd name="connsiteY2" fmla="*/ 0 h 504000"/>
                  <a:gd name="connsiteX3" fmla="*/ 3767929 w 4106580"/>
                  <a:gd name="connsiteY3" fmla="*/ 175800 h 504000"/>
                  <a:gd name="connsiteX4" fmla="*/ 3870259 w 4106580"/>
                  <a:gd name="connsiteY4" fmla="*/ 504000 h 504000"/>
                  <a:gd name="connsiteX5" fmla="*/ 252000 w 4106580"/>
                  <a:gd name="connsiteY5" fmla="*/ 504000 h 504000"/>
                  <a:gd name="connsiteX6" fmla="*/ 0 w 4106580"/>
                  <a:gd name="connsiteY6" fmla="*/ 252000 h 504000"/>
                  <a:gd name="connsiteX0" fmla="*/ 0 w 4078804"/>
                  <a:gd name="connsiteY0" fmla="*/ 252000 h 504000"/>
                  <a:gd name="connsiteX1" fmla="*/ 252000 w 4078804"/>
                  <a:gd name="connsiteY1" fmla="*/ 0 h 504000"/>
                  <a:gd name="connsiteX2" fmla="*/ 3870259 w 4078804"/>
                  <a:gd name="connsiteY2" fmla="*/ 0 h 504000"/>
                  <a:gd name="connsiteX3" fmla="*/ 3621244 w 4078804"/>
                  <a:gd name="connsiteY3" fmla="*/ 246285 h 504000"/>
                  <a:gd name="connsiteX4" fmla="*/ 3870259 w 4078804"/>
                  <a:gd name="connsiteY4" fmla="*/ 504000 h 504000"/>
                  <a:gd name="connsiteX5" fmla="*/ 252000 w 4078804"/>
                  <a:gd name="connsiteY5" fmla="*/ 504000 h 504000"/>
                  <a:gd name="connsiteX6" fmla="*/ 0 w 4078804"/>
                  <a:gd name="connsiteY6" fmla="*/ 252000 h 504000"/>
                  <a:gd name="connsiteX0" fmla="*/ 0 w 3900385"/>
                  <a:gd name="connsiteY0" fmla="*/ 252000 h 504000"/>
                  <a:gd name="connsiteX1" fmla="*/ 252000 w 3900385"/>
                  <a:gd name="connsiteY1" fmla="*/ 0 h 504000"/>
                  <a:gd name="connsiteX2" fmla="*/ 3870259 w 3900385"/>
                  <a:gd name="connsiteY2" fmla="*/ 0 h 504000"/>
                  <a:gd name="connsiteX3" fmla="*/ 3621244 w 3900385"/>
                  <a:gd name="connsiteY3" fmla="*/ 246285 h 504000"/>
                  <a:gd name="connsiteX4" fmla="*/ 3870259 w 3900385"/>
                  <a:gd name="connsiteY4" fmla="*/ 504000 h 504000"/>
                  <a:gd name="connsiteX5" fmla="*/ 252000 w 3900385"/>
                  <a:gd name="connsiteY5" fmla="*/ 504000 h 504000"/>
                  <a:gd name="connsiteX6" fmla="*/ 0 w 3900385"/>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70259" h="504000">
                    <a:moveTo>
                      <a:pt x="0" y="252000"/>
                    </a:moveTo>
                    <a:cubicBezTo>
                      <a:pt x="0" y="112824"/>
                      <a:pt x="112824" y="0"/>
                      <a:pt x="252000" y="0"/>
                    </a:cubicBezTo>
                    <a:lnTo>
                      <a:pt x="3870259" y="0"/>
                    </a:lnTo>
                    <a:cubicBezTo>
                      <a:pt x="3747587" y="4535"/>
                      <a:pt x="3621244" y="127995"/>
                      <a:pt x="3621244" y="246285"/>
                    </a:cubicBezTo>
                    <a:cubicBezTo>
                      <a:pt x="3621244" y="370221"/>
                      <a:pt x="3748450" y="502095"/>
                      <a:pt x="3870259" y="504000"/>
                    </a:cubicBezTo>
                    <a:lnTo>
                      <a:pt x="252000" y="504000"/>
                    </a:lnTo>
                    <a:cubicBezTo>
                      <a:pt x="112824" y="504000"/>
                      <a:pt x="0" y="391176"/>
                      <a:pt x="0" y="252000"/>
                    </a:cubicBezTo>
                    <a:close/>
                  </a:path>
                </a:pathLst>
              </a:cu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9" name="Rectangle: Rounded Corners 18">
              <a:extLst>
                <a:ext uri="{FF2B5EF4-FFF2-40B4-BE49-F238E27FC236}">
                  <a16:creationId xmlns:a16="http://schemas.microsoft.com/office/drawing/2014/main" id="{7A8FE481-77A4-4E12-B896-E46FCC6C67A1}"/>
                </a:ext>
              </a:extLst>
            </p:cNvPr>
            <p:cNvSpPr/>
            <p:nvPr userDrawn="1"/>
          </p:nvSpPr>
          <p:spPr>
            <a:xfrm>
              <a:off x="-3049777" y="6322810"/>
              <a:ext cx="13574699" cy="61199"/>
            </a:xfrm>
            <a:prstGeom prst="roundRect">
              <a:avLst>
                <a:gd name="adj" fmla="val 50000"/>
              </a:avLst>
            </a:pr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3" name="Content Placeholder 2">
            <a:extLst>
              <a:ext uri="{FF2B5EF4-FFF2-40B4-BE49-F238E27FC236}">
                <a16:creationId xmlns:a16="http://schemas.microsoft.com/office/drawing/2014/main" id="{CE16551B-2772-4517-AE97-54A561CEF31E}"/>
              </a:ext>
            </a:extLst>
          </p:cNvPr>
          <p:cNvSpPr>
            <a:spLocks noGrp="1"/>
          </p:cNvSpPr>
          <p:nvPr>
            <p:ph idx="13" hasCustomPrompt="1"/>
          </p:nvPr>
        </p:nvSpPr>
        <p:spPr>
          <a:xfrm>
            <a:off x="4296000" y="1127786"/>
            <a:ext cx="3600000" cy="5044609"/>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sp>
        <p:nvSpPr>
          <p:cNvPr id="2" name="Content Placeholder 2">
            <a:extLst>
              <a:ext uri="{FF2B5EF4-FFF2-40B4-BE49-F238E27FC236}">
                <a16:creationId xmlns:a16="http://schemas.microsoft.com/office/drawing/2014/main" id="{B6E299C9-71BD-A0A6-719F-F475576FA368}"/>
              </a:ext>
            </a:extLst>
          </p:cNvPr>
          <p:cNvSpPr>
            <a:spLocks noGrp="1"/>
          </p:cNvSpPr>
          <p:nvPr>
            <p:ph idx="14" hasCustomPrompt="1"/>
          </p:nvPr>
        </p:nvSpPr>
        <p:spPr>
          <a:xfrm>
            <a:off x="8326150" y="1127786"/>
            <a:ext cx="3600000" cy="5044609"/>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spTree>
    <p:extLst>
      <p:ext uri="{BB962C8B-B14F-4D97-AF65-F5344CB8AC3E}">
        <p14:creationId xmlns:p14="http://schemas.microsoft.com/office/powerpoint/2010/main" val="92282751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8_Two Colum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24973A2-8A94-4750-9970-274052723F35}"/>
              </a:ext>
            </a:extLst>
          </p:cNvPr>
          <p:cNvSpPr/>
          <p:nvPr userDrawn="1"/>
        </p:nvSpPr>
        <p:spPr>
          <a:xfrm>
            <a:off x="0" y="0"/>
            <a:ext cx="12192000" cy="864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Title 27">
            <a:extLst>
              <a:ext uri="{FF2B5EF4-FFF2-40B4-BE49-F238E27FC236}">
                <a16:creationId xmlns:a16="http://schemas.microsoft.com/office/drawing/2014/main" id="{E0BF9B4F-05D7-4A7F-8A10-13B63526B9CE}"/>
              </a:ext>
            </a:extLst>
          </p:cNvPr>
          <p:cNvSpPr>
            <a:spLocks noGrp="1"/>
          </p:cNvSpPr>
          <p:nvPr>
            <p:ph type="title" hasCustomPrompt="1"/>
          </p:nvPr>
        </p:nvSpPr>
        <p:spPr>
          <a:xfrm>
            <a:off x="285303" y="9729"/>
            <a:ext cx="11640847" cy="828000"/>
          </a:xfrm>
          <a:prstGeom prst="rect">
            <a:avLst/>
          </a:prstGeom>
        </p:spPr>
        <p:txBody>
          <a:bodyPr anchor="ctr"/>
          <a:lstStyle>
            <a:lvl1pPr>
              <a:defRPr sz="2800" b="1">
                <a:solidFill>
                  <a:schemeClr val="bg1"/>
                </a:solidFill>
              </a:defRPr>
            </a:lvl1pPr>
          </a:lstStyle>
          <a:p>
            <a:r>
              <a:rPr lang="en-US"/>
              <a:t>CLICK TO EDIT MASTER TITLE STYLE</a:t>
            </a:r>
            <a:endParaRPr lang="en-GB"/>
          </a:p>
        </p:txBody>
      </p:sp>
      <p:sp>
        <p:nvSpPr>
          <p:cNvPr id="12" name="Content Placeholder 2">
            <a:extLst>
              <a:ext uri="{FF2B5EF4-FFF2-40B4-BE49-F238E27FC236}">
                <a16:creationId xmlns:a16="http://schemas.microsoft.com/office/drawing/2014/main" id="{3530BB95-30AF-4277-B81D-0E35C31573B9}"/>
              </a:ext>
            </a:extLst>
          </p:cNvPr>
          <p:cNvSpPr>
            <a:spLocks noGrp="1"/>
          </p:cNvSpPr>
          <p:nvPr>
            <p:ph idx="10" hasCustomPrompt="1"/>
          </p:nvPr>
        </p:nvSpPr>
        <p:spPr>
          <a:xfrm>
            <a:off x="301558" y="2079357"/>
            <a:ext cx="5622164" cy="3141472"/>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grpSp>
        <p:nvGrpSpPr>
          <p:cNvPr id="17" name="Group 16">
            <a:extLst>
              <a:ext uri="{FF2B5EF4-FFF2-40B4-BE49-F238E27FC236}">
                <a16:creationId xmlns:a16="http://schemas.microsoft.com/office/drawing/2014/main" id="{C1221282-9CB3-4AAF-8F1F-4772B59102A5}"/>
              </a:ext>
            </a:extLst>
          </p:cNvPr>
          <p:cNvGrpSpPr>
            <a:grpSpLocks noChangeAspect="1"/>
          </p:cNvGrpSpPr>
          <p:nvPr userDrawn="1"/>
        </p:nvGrpSpPr>
        <p:grpSpPr>
          <a:xfrm>
            <a:off x="304466" y="6224701"/>
            <a:ext cx="11621685" cy="574200"/>
            <a:chOff x="-3049777" y="5949315"/>
            <a:chExt cx="14956473" cy="738964"/>
          </a:xfrm>
        </p:grpSpPr>
        <p:grpSp>
          <p:nvGrpSpPr>
            <p:cNvPr id="18" name="Group 17">
              <a:extLst>
                <a:ext uri="{FF2B5EF4-FFF2-40B4-BE49-F238E27FC236}">
                  <a16:creationId xmlns:a16="http://schemas.microsoft.com/office/drawing/2014/main" id="{BE0B9CB8-08C8-46BD-81F2-2057AAE6DF3F}"/>
                </a:ext>
              </a:extLst>
            </p:cNvPr>
            <p:cNvGrpSpPr/>
            <p:nvPr userDrawn="1"/>
          </p:nvGrpSpPr>
          <p:grpSpPr>
            <a:xfrm>
              <a:off x="10347074" y="5949315"/>
              <a:ext cx="1559622" cy="738964"/>
              <a:chOff x="10531859" y="5943600"/>
              <a:chExt cx="1559622" cy="738964"/>
            </a:xfrm>
          </p:grpSpPr>
          <p:pic>
            <p:nvPicPr>
              <p:cNvPr id="20" name="Picture 19">
                <a:extLst>
                  <a:ext uri="{FF2B5EF4-FFF2-40B4-BE49-F238E27FC236}">
                    <a16:creationId xmlns:a16="http://schemas.microsoft.com/office/drawing/2014/main" id="{12F7492E-8CA0-499F-B0AE-60723C915B93}"/>
                  </a:ext>
                </a:extLst>
              </p:cNvPr>
              <p:cNvPicPr>
                <a:picLocks noChangeAspect="1"/>
              </p:cNvPicPr>
              <p:nvPr userDrawn="1"/>
            </p:nvPicPr>
            <p:blipFill rotWithShape="1">
              <a:blip r:embed="rId2"/>
              <a:srcRect l="7060" b="6701"/>
              <a:stretch/>
            </p:blipFill>
            <p:spPr>
              <a:xfrm>
                <a:off x="10974659" y="5943600"/>
                <a:ext cx="740345" cy="738964"/>
              </a:xfrm>
              <a:prstGeom prst="rect">
                <a:avLst/>
              </a:prstGeom>
            </p:spPr>
          </p:pic>
          <p:sp>
            <p:nvSpPr>
              <p:cNvPr id="21" name="Rectangle: Rounded Corners 6">
                <a:extLst>
                  <a:ext uri="{FF2B5EF4-FFF2-40B4-BE49-F238E27FC236}">
                    <a16:creationId xmlns:a16="http://schemas.microsoft.com/office/drawing/2014/main" id="{16CBD92E-3C47-47CD-AE51-280FA7769C0F}"/>
                  </a:ext>
                </a:extLst>
              </p:cNvPr>
              <p:cNvSpPr>
                <a:spLocks noChangeAspect="1"/>
              </p:cNvSpPr>
              <p:nvPr userDrawn="1"/>
            </p:nvSpPr>
            <p:spPr>
              <a:xfrm>
                <a:off x="10531859" y="6316892"/>
                <a:ext cx="469962" cy="61200"/>
              </a:xfrm>
              <a:custGeom>
                <a:avLst/>
                <a:gdLst>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4122259 w 4122259"/>
                  <a:gd name="connsiteY4" fmla="*/ 2520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3767929 w 4122259"/>
                  <a:gd name="connsiteY4" fmla="*/ 1758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06580"/>
                  <a:gd name="connsiteY0" fmla="*/ 252000 h 504000"/>
                  <a:gd name="connsiteX1" fmla="*/ 252000 w 4106580"/>
                  <a:gd name="connsiteY1" fmla="*/ 0 h 504000"/>
                  <a:gd name="connsiteX2" fmla="*/ 3870259 w 4106580"/>
                  <a:gd name="connsiteY2" fmla="*/ 0 h 504000"/>
                  <a:gd name="connsiteX3" fmla="*/ 3767929 w 4106580"/>
                  <a:gd name="connsiteY3" fmla="*/ 175800 h 504000"/>
                  <a:gd name="connsiteX4" fmla="*/ 3870259 w 4106580"/>
                  <a:gd name="connsiteY4" fmla="*/ 504000 h 504000"/>
                  <a:gd name="connsiteX5" fmla="*/ 252000 w 4106580"/>
                  <a:gd name="connsiteY5" fmla="*/ 504000 h 504000"/>
                  <a:gd name="connsiteX6" fmla="*/ 0 w 4106580"/>
                  <a:gd name="connsiteY6" fmla="*/ 252000 h 504000"/>
                  <a:gd name="connsiteX0" fmla="*/ 0 w 4078804"/>
                  <a:gd name="connsiteY0" fmla="*/ 252000 h 504000"/>
                  <a:gd name="connsiteX1" fmla="*/ 252000 w 4078804"/>
                  <a:gd name="connsiteY1" fmla="*/ 0 h 504000"/>
                  <a:gd name="connsiteX2" fmla="*/ 3870259 w 4078804"/>
                  <a:gd name="connsiteY2" fmla="*/ 0 h 504000"/>
                  <a:gd name="connsiteX3" fmla="*/ 3621244 w 4078804"/>
                  <a:gd name="connsiteY3" fmla="*/ 246285 h 504000"/>
                  <a:gd name="connsiteX4" fmla="*/ 3870259 w 4078804"/>
                  <a:gd name="connsiteY4" fmla="*/ 504000 h 504000"/>
                  <a:gd name="connsiteX5" fmla="*/ 252000 w 4078804"/>
                  <a:gd name="connsiteY5" fmla="*/ 504000 h 504000"/>
                  <a:gd name="connsiteX6" fmla="*/ 0 w 4078804"/>
                  <a:gd name="connsiteY6" fmla="*/ 252000 h 504000"/>
                  <a:gd name="connsiteX0" fmla="*/ 0 w 3900385"/>
                  <a:gd name="connsiteY0" fmla="*/ 252000 h 504000"/>
                  <a:gd name="connsiteX1" fmla="*/ 252000 w 3900385"/>
                  <a:gd name="connsiteY1" fmla="*/ 0 h 504000"/>
                  <a:gd name="connsiteX2" fmla="*/ 3870259 w 3900385"/>
                  <a:gd name="connsiteY2" fmla="*/ 0 h 504000"/>
                  <a:gd name="connsiteX3" fmla="*/ 3621244 w 3900385"/>
                  <a:gd name="connsiteY3" fmla="*/ 246285 h 504000"/>
                  <a:gd name="connsiteX4" fmla="*/ 3870259 w 3900385"/>
                  <a:gd name="connsiteY4" fmla="*/ 504000 h 504000"/>
                  <a:gd name="connsiteX5" fmla="*/ 252000 w 3900385"/>
                  <a:gd name="connsiteY5" fmla="*/ 504000 h 504000"/>
                  <a:gd name="connsiteX6" fmla="*/ 0 w 3900385"/>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70259" h="504000">
                    <a:moveTo>
                      <a:pt x="0" y="252000"/>
                    </a:moveTo>
                    <a:cubicBezTo>
                      <a:pt x="0" y="112824"/>
                      <a:pt x="112824" y="0"/>
                      <a:pt x="252000" y="0"/>
                    </a:cubicBezTo>
                    <a:lnTo>
                      <a:pt x="3870259" y="0"/>
                    </a:lnTo>
                    <a:cubicBezTo>
                      <a:pt x="3747587" y="4535"/>
                      <a:pt x="3621244" y="127995"/>
                      <a:pt x="3621244" y="246285"/>
                    </a:cubicBezTo>
                    <a:cubicBezTo>
                      <a:pt x="3621244" y="370221"/>
                      <a:pt x="3748450" y="502095"/>
                      <a:pt x="3870259" y="504000"/>
                    </a:cubicBezTo>
                    <a:lnTo>
                      <a:pt x="252000" y="504000"/>
                    </a:lnTo>
                    <a:cubicBezTo>
                      <a:pt x="112824" y="504000"/>
                      <a:pt x="0" y="391176"/>
                      <a:pt x="0" y="252000"/>
                    </a:cubicBezTo>
                    <a:close/>
                  </a:path>
                </a:pathLst>
              </a:cu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Rounded Corners 6">
                <a:extLst>
                  <a:ext uri="{FF2B5EF4-FFF2-40B4-BE49-F238E27FC236}">
                    <a16:creationId xmlns:a16="http://schemas.microsoft.com/office/drawing/2014/main" id="{0978A9E6-F25A-4FF2-8F1C-6F816977AF2C}"/>
                  </a:ext>
                </a:extLst>
              </p:cNvPr>
              <p:cNvSpPr>
                <a:spLocks noChangeAspect="1"/>
              </p:cNvSpPr>
              <p:nvPr userDrawn="1"/>
            </p:nvSpPr>
            <p:spPr>
              <a:xfrm rot="10800000">
                <a:off x="11621519" y="6316892"/>
                <a:ext cx="469962" cy="61200"/>
              </a:xfrm>
              <a:custGeom>
                <a:avLst/>
                <a:gdLst>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4122259 w 4122259"/>
                  <a:gd name="connsiteY4" fmla="*/ 2520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3767929 w 4122259"/>
                  <a:gd name="connsiteY4" fmla="*/ 1758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06580"/>
                  <a:gd name="connsiteY0" fmla="*/ 252000 h 504000"/>
                  <a:gd name="connsiteX1" fmla="*/ 252000 w 4106580"/>
                  <a:gd name="connsiteY1" fmla="*/ 0 h 504000"/>
                  <a:gd name="connsiteX2" fmla="*/ 3870259 w 4106580"/>
                  <a:gd name="connsiteY2" fmla="*/ 0 h 504000"/>
                  <a:gd name="connsiteX3" fmla="*/ 3767929 w 4106580"/>
                  <a:gd name="connsiteY3" fmla="*/ 175800 h 504000"/>
                  <a:gd name="connsiteX4" fmla="*/ 3870259 w 4106580"/>
                  <a:gd name="connsiteY4" fmla="*/ 504000 h 504000"/>
                  <a:gd name="connsiteX5" fmla="*/ 252000 w 4106580"/>
                  <a:gd name="connsiteY5" fmla="*/ 504000 h 504000"/>
                  <a:gd name="connsiteX6" fmla="*/ 0 w 4106580"/>
                  <a:gd name="connsiteY6" fmla="*/ 252000 h 504000"/>
                  <a:gd name="connsiteX0" fmla="*/ 0 w 4078804"/>
                  <a:gd name="connsiteY0" fmla="*/ 252000 h 504000"/>
                  <a:gd name="connsiteX1" fmla="*/ 252000 w 4078804"/>
                  <a:gd name="connsiteY1" fmla="*/ 0 h 504000"/>
                  <a:gd name="connsiteX2" fmla="*/ 3870259 w 4078804"/>
                  <a:gd name="connsiteY2" fmla="*/ 0 h 504000"/>
                  <a:gd name="connsiteX3" fmla="*/ 3621244 w 4078804"/>
                  <a:gd name="connsiteY3" fmla="*/ 246285 h 504000"/>
                  <a:gd name="connsiteX4" fmla="*/ 3870259 w 4078804"/>
                  <a:gd name="connsiteY4" fmla="*/ 504000 h 504000"/>
                  <a:gd name="connsiteX5" fmla="*/ 252000 w 4078804"/>
                  <a:gd name="connsiteY5" fmla="*/ 504000 h 504000"/>
                  <a:gd name="connsiteX6" fmla="*/ 0 w 4078804"/>
                  <a:gd name="connsiteY6" fmla="*/ 252000 h 504000"/>
                  <a:gd name="connsiteX0" fmla="*/ 0 w 3900385"/>
                  <a:gd name="connsiteY0" fmla="*/ 252000 h 504000"/>
                  <a:gd name="connsiteX1" fmla="*/ 252000 w 3900385"/>
                  <a:gd name="connsiteY1" fmla="*/ 0 h 504000"/>
                  <a:gd name="connsiteX2" fmla="*/ 3870259 w 3900385"/>
                  <a:gd name="connsiteY2" fmla="*/ 0 h 504000"/>
                  <a:gd name="connsiteX3" fmla="*/ 3621244 w 3900385"/>
                  <a:gd name="connsiteY3" fmla="*/ 246285 h 504000"/>
                  <a:gd name="connsiteX4" fmla="*/ 3870259 w 3900385"/>
                  <a:gd name="connsiteY4" fmla="*/ 504000 h 504000"/>
                  <a:gd name="connsiteX5" fmla="*/ 252000 w 3900385"/>
                  <a:gd name="connsiteY5" fmla="*/ 504000 h 504000"/>
                  <a:gd name="connsiteX6" fmla="*/ 0 w 3900385"/>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70259" h="504000">
                    <a:moveTo>
                      <a:pt x="0" y="252000"/>
                    </a:moveTo>
                    <a:cubicBezTo>
                      <a:pt x="0" y="112824"/>
                      <a:pt x="112824" y="0"/>
                      <a:pt x="252000" y="0"/>
                    </a:cubicBezTo>
                    <a:lnTo>
                      <a:pt x="3870259" y="0"/>
                    </a:lnTo>
                    <a:cubicBezTo>
                      <a:pt x="3747587" y="4535"/>
                      <a:pt x="3621244" y="127995"/>
                      <a:pt x="3621244" y="246285"/>
                    </a:cubicBezTo>
                    <a:cubicBezTo>
                      <a:pt x="3621244" y="370221"/>
                      <a:pt x="3748450" y="502095"/>
                      <a:pt x="3870259" y="504000"/>
                    </a:cubicBezTo>
                    <a:lnTo>
                      <a:pt x="252000" y="504000"/>
                    </a:lnTo>
                    <a:cubicBezTo>
                      <a:pt x="112824" y="504000"/>
                      <a:pt x="0" y="391176"/>
                      <a:pt x="0" y="252000"/>
                    </a:cubicBezTo>
                    <a:close/>
                  </a:path>
                </a:pathLst>
              </a:cu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9" name="Rectangle: Rounded Corners 18">
              <a:extLst>
                <a:ext uri="{FF2B5EF4-FFF2-40B4-BE49-F238E27FC236}">
                  <a16:creationId xmlns:a16="http://schemas.microsoft.com/office/drawing/2014/main" id="{7A8FE481-77A4-4E12-B896-E46FCC6C67A1}"/>
                </a:ext>
              </a:extLst>
            </p:cNvPr>
            <p:cNvSpPr/>
            <p:nvPr userDrawn="1"/>
          </p:nvSpPr>
          <p:spPr>
            <a:xfrm>
              <a:off x="-3049777" y="6322810"/>
              <a:ext cx="13574699" cy="61199"/>
            </a:xfrm>
            <a:prstGeom prst="roundRect">
              <a:avLst>
                <a:gd name="adj" fmla="val 50000"/>
              </a:avLst>
            </a:pr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3" name="Content Placeholder 2">
            <a:extLst>
              <a:ext uri="{FF2B5EF4-FFF2-40B4-BE49-F238E27FC236}">
                <a16:creationId xmlns:a16="http://schemas.microsoft.com/office/drawing/2014/main" id="{CE16551B-2772-4517-AE97-54A561CEF31E}"/>
              </a:ext>
            </a:extLst>
          </p:cNvPr>
          <p:cNvSpPr>
            <a:spLocks noGrp="1"/>
          </p:cNvSpPr>
          <p:nvPr>
            <p:ph idx="13" hasCustomPrompt="1"/>
          </p:nvPr>
        </p:nvSpPr>
        <p:spPr>
          <a:xfrm>
            <a:off x="6268278" y="2079358"/>
            <a:ext cx="5622164" cy="3141472"/>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spTree>
    <p:extLst>
      <p:ext uri="{BB962C8B-B14F-4D97-AF65-F5344CB8AC3E}">
        <p14:creationId xmlns:p14="http://schemas.microsoft.com/office/powerpoint/2010/main" val="200037245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_Six Block">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24973A2-8A94-4750-9970-274052723F35}"/>
              </a:ext>
            </a:extLst>
          </p:cNvPr>
          <p:cNvSpPr/>
          <p:nvPr userDrawn="1"/>
        </p:nvSpPr>
        <p:spPr>
          <a:xfrm>
            <a:off x="0" y="0"/>
            <a:ext cx="12192000" cy="864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Title 27">
            <a:extLst>
              <a:ext uri="{FF2B5EF4-FFF2-40B4-BE49-F238E27FC236}">
                <a16:creationId xmlns:a16="http://schemas.microsoft.com/office/drawing/2014/main" id="{E0BF9B4F-05D7-4A7F-8A10-13B63526B9CE}"/>
              </a:ext>
            </a:extLst>
          </p:cNvPr>
          <p:cNvSpPr>
            <a:spLocks noGrp="1"/>
          </p:cNvSpPr>
          <p:nvPr>
            <p:ph type="title" hasCustomPrompt="1"/>
          </p:nvPr>
        </p:nvSpPr>
        <p:spPr>
          <a:xfrm>
            <a:off x="285303" y="9729"/>
            <a:ext cx="11640847" cy="828000"/>
          </a:xfrm>
          <a:prstGeom prst="rect">
            <a:avLst/>
          </a:prstGeom>
        </p:spPr>
        <p:txBody>
          <a:bodyPr anchor="ctr"/>
          <a:lstStyle>
            <a:lvl1pPr>
              <a:defRPr sz="2800" b="1">
                <a:solidFill>
                  <a:schemeClr val="bg1"/>
                </a:solidFill>
              </a:defRPr>
            </a:lvl1pPr>
          </a:lstStyle>
          <a:p>
            <a:r>
              <a:rPr lang="en-US"/>
              <a:t>CLICK TO EDIT MASTER TITLE STYLE</a:t>
            </a:r>
            <a:endParaRPr lang="en-GB"/>
          </a:p>
        </p:txBody>
      </p:sp>
      <p:grpSp>
        <p:nvGrpSpPr>
          <p:cNvPr id="17" name="Group 16">
            <a:extLst>
              <a:ext uri="{FF2B5EF4-FFF2-40B4-BE49-F238E27FC236}">
                <a16:creationId xmlns:a16="http://schemas.microsoft.com/office/drawing/2014/main" id="{C1221282-9CB3-4AAF-8F1F-4772B59102A5}"/>
              </a:ext>
            </a:extLst>
          </p:cNvPr>
          <p:cNvGrpSpPr>
            <a:grpSpLocks noChangeAspect="1"/>
          </p:cNvGrpSpPr>
          <p:nvPr userDrawn="1"/>
        </p:nvGrpSpPr>
        <p:grpSpPr>
          <a:xfrm>
            <a:off x="304466" y="6224701"/>
            <a:ext cx="11621685" cy="574200"/>
            <a:chOff x="-3049777" y="5949315"/>
            <a:chExt cx="14956473" cy="738964"/>
          </a:xfrm>
        </p:grpSpPr>
        <p:grpSp>
          <p:nvGrpSpPr>
            <p:cNvPr id="18" name="Group 17">
              <a:extLst>
                <a:ext uri="{FF2B5EF4-FFF2-40B4-BE49-F238E27FC236}">
                  <a16:creationId xmlns:a16="http://schemas.microsoft.com/office/drawing/2014/main" id="{BE0B9CB8-08C8-46BD-81F2-2057AAE6DF3F}"/>
                </a:ext>
              </a:extLst>
            </p:cNvPr>
            <p:cNvGrpSpPr/>
            <p:nvPr userDrawn="1"/>
          </p:nvGrpSpPr>
          <p:grpSpPr>
            <a:xfrm>
              <a:off x="10347074" y="5949315"/>
              <a:ext cx="1559622" cy="738964"/>
              <a:chOff x="10531859" y="5943600"/>
              <a:chExt cx="1559622" cy="738964"/>
            </a:xfrm>
          </p:grpSpPr>
          <p:pic>
            <p:nvPicPr>
              <p:cNvPr id="20" name="Picture 19">
                <a:extLst>
                  <a:ext uri="{FF2B5EF4-FFF2-40B4-BE49-F238E27FC236}">
                    <a16:creationId xmlns:a16="http://schemas.microsoft.com/office/drawing/2014/main" id="{12F7492E-8CA0-499F-B0AE-60723C915B93}"/>
                  </a:ext>
                </a:extLst>
              </p:cNvPr>
              <p:cNvPicPr>
                <a:picLocks noChangeAspect="1"/>
              </p:cNvPicPr>
              <p:nvPr userDrawn="1"/>
            </p:nvPicPr>
            <p:blipFill rotWithShape="1">
              <a:blip r:embed="rId2"/>
              <a:srcRect l="7060" b="6701"/>
              <a:stretch/>
            </p:blipFill>
            <p:spPr>
              <a:xfrm>
                <a:off x="10974659" y="5943600"/>
                <a:ext cx="740345" cy="738964"/>
              </a:xfrm>
              <a:prstGeom prst="rect">
                <a:avLst/>
              </a:prstGeom>
            </p:spPr>
          </p:pic>
          <p:sp>
            <p:nvSpPr>
              <p:cNvPr id="21" name="Rectangle: Rounded Corners 6">
                <a:extLst>
                  <a:ext uri="{FF2B5EF4-FFF2-40B4-BE49-F238E27FC236}">
                    <a16:creationId xmlns:a16="http://schemas.microsoft.com/office/drawing/2014/main" id="{16CBD92E-3C47-47CD-AE51-280FA7769C0F}"/>
                  </a:ext>
                </a:extLst>
              </p:cNvPr>
              <p:cNvSpPr>
                <a:spLocks noChangeAspect="1"/>
              </p:cNvSpPr>
              <p:nvPr userDrawn="1"/>
            </p:nvSpPr>
            <p:spPr>
              <a:xfrm>
                <a:off x="10531859" y="6316892"/>
                <a:ext cx="469962" cy="61200"/>
              </a:xfrm>
              <a:custGeom>
                <a:avLst/>
                <a:gdLst>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4122259 w 4122259"/>
                  <a:gd name="connsiteY4" fmla="*/ 2520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3767929 w 4122259"/>
                  <a:gd name="connsiteY4" fmla="*/ 1758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06580"/>
                  <a:gd name="connsiteY0" fmla="*/ 252000 h 504000"/>
                  <a:gd name="connsiteX1" fmla="*/ 252000 w 4106580"/>
                  <a:gd name="connsiteY1" fmla="*/ 0 h 504000"/>
                  <a:gd name="connsiteX2" fmla="*/ 3870259 w 4106580"/>
                  <a:gd name="connsiteY2" fmla="*/ 0 h 504000"/>
                  <a:gd name="connsiteX3" fmla="*/ 3767929 w 4106580"/>
                  <a:gd name="connsiteY3" fmla="*/ 175800 h 504000"/>
                  <a:gd name="connsiteX4" fmla="*/ 3870259 w 4106580"/>
                  <a:gd name="connsiteY4" fmla="*/ 504000 h 504000"/>
                  <a:gd name="connsiteX5" fmla="*/ 252000 w 4106580"/>
                  <a:gd name="connsiteY5" fmla="*/ 504000 h 504000"/>
                  <a:gd name="connsiteX6" fmla="*/ 0 w 4106580"/>
                  <a:gd name="connsiteY6" fmla="*/ 252000 h 504000"/>
                  <a:gd name="connsiteX0" fmla="*/ 0 w 4078804"/>
                  <a:gd name="connsiteY0" fmla="*/ 252000 h 504000"/>
                  <a:gd name="connsiteX1" fmla="*/ 252000 w 4078804"/>
                  <a:gd name="connsiteY1" fmla="*/ 0 h 504000"/>
                  <a:gd name="connsiteX2" fmla="*/ 3870259 w 4078804"/>
                  <a:gd name="connsiteY2" fmla="*/ 0 h 504000"/>
                  <a:gd name="connsiteX3" fmla="*/ 3621244 w 4078804"/>
                  <a:gd name="connsiteY3" fmla="*/ 246285 h 504000"/>
                  <a:gd name="connsiteX4" fmla="*/ 3870259 w 4078804"/>
                  <a:gd name="connsiteY4" fmla="*/ 504000 h 504000"/>
                  <a:gd name="connsiteX5" fmla="*/ 252000 w 4078804"/>
                  <a:gd name="connsiteY5" fmla="*/ 504000 h 504000"/>
                  <a:gd name="connsiteX6" fmla="*/ 0 w 4078804"/>
                  <a:gd name="connsiteY6" fmla="*/ 252000 h 504000"/>
                  <a:gd name="connsiteX0" fmla="*/ 0 w 3900385"/>
                  <a:gd name="connsiteY0" fmla="*/ 252000 h 504000"/>
                  <a:gd name="connsiteX1" fmla="*/ 252000 w 3900385"/>
                  <a:gd name="connsiteY1" fmla="*/ 0 h 504000"/>
                  <a:gd name="connsiteX2" fmla="*/ 3870259 w 3900385"/>
                  <a:gd name="connsiteY2" fmla="*/ 0 h 504000"/>
                  <a:gd name="connsiteX3" fmla="*/ 3621244 w 3900385"/>
                  <a:gd name="connsiteY3" fmla="*/ 246285 h 504000"/>
                  <a:gd name="connsiteX4" fmla="*/ 3870259 w 3900385"/>
                  <a:gd name="connsiteY4" fmla="*/ 504000 h 504000"/>
                  <a:gd name="connsiteX5" fmla="*/ 252000 w 3900385"/>
                  <a:gd name="connsiteY5" fmla="*/ 504000 h 504000"/>
                  <a:gd name="connsiteX6" fmla="*/ 0 w 3900385"/>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70259" h="504000">
                    <a:moveTo>
                      <a:pt x="0" y="252000"/>
                    </a:moveTo>
                    <a:cubicBezTo>
                      <a:pt x="0" y="112824"/>
                      <a:pt x="112824" y="0"/>
                      <a:pt x="252000" y="0"/>
                    </a:cubicBezTo>
                    <a:lnTo>
                      <a:pt x="3870259" y="0"/>
                    </a:lnTo>
                    <a:cubicBezTo>
                      <a:pt x="3747587" y="4535"/>
                      <a:pt x="3621244" y="127995"/>
                      <a:pt x="3621244" y="246285"/>
                    </a:cubicBezTo>
                    <a:cubicBezTo>
                      <a:pt x="3621244" y="370221"/>
                      <a:pt x="3748450" y="502095"/>
                      <a:pt x="3870259" y="504000"/>
                    </a:cubicBezTo>
                    <a:lnTo>
                      <a:pt x="252000" y="504000"/>
                    </a:lnTo>
                    <a:cubicBezTo>
                      <a:pt x="112824" y="504000"/>
                      <a:pt x="0" y="391176"/>
                      <a:pt x="0" y="252000"/>
                    </a:cubicBezTo>
                    <a:close/>
                  </a:path>
                </a:pathLst>
              </a:cu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Rounded Corners 6">
                <a:extLst>
                  <a:ext uri="{FF2B5EF4-FFF2-40B4-BE49-F238E27FC236}">
                    <a16:creationId xmlns:a16="http://schemas.microsoft.com/office/drawing/2014/main" id="{0978A9E6-F25A-4FF2-8F1C-6F816977AF2C}"/>
                  </a:ext>
                </a:extLst>
              </p:cNvPr>
              <p:cNvSpPr>
                <a:spLocks noChangeAspect="1"/>
              </p:cNvSpPr>
              <p:nvPr userDrawn="1"/>
            </p:nvSpPr>
            <p:spPr>
              <a:xfrm rot="10800000">
                <a:off x="11621519" y="6316892"/>
                <a:ext cx="469962" cy="61200"/>
              </a:xfrm>
              <a:custGeom>
                <a:avLst/>
                <a:gdLst>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4122259 w 4122259"/>
                  <a:gd name="connsiteY4" fmla="*/ 2520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3767929 w 4122259"/>
                  <a:gd name="connsiteY4" fmla="*/ 1758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06580"/>
                  <a:gd name="connsiteY0" fmla="*/ 252000 h 504000"/>
                  <a:gd name="connsiteX1" fmla="*/ 252000 w 4106580"/>
                  <a:gd name="connsiteY1" fmla="*/ 0 h 504000"/>
                  <a:gd name="connsiteX2" fmla="*/ 3870259 w 4106580"/>
                  <a:gd name="connsiteY2" fmla="*/ 0 h 504000"/>
                  <a:gd name="connsiteX3" fmla="*/ 3767929 w 4106580"/>
                  <a:gd name="connsiteY3" fmla="*/ 175800 h 504000"/>
                  <a:gd name="connsiteX4" fmla="*/ 3870259 w 4106580"/>
                  <a:gd name="connsiteY4" fmla="*/ 504000 h 504000"/>
                  <a:gd name="connsiteX5" fmla="*/ 252000 w 4106580"/>
                  <a:gd name="connsiteY5" fmla="*/ 504000 h 504000"/>
                  <a:gd name="connsiteX6" fmla="*/ 0 w 4106580"/>
                  <a:gd name="connsiteY6" fmla="*/ 252000 h 504000"/>
                  <a:gd name="connsiteX0" fmla="*/ 0 w 4078804"/>
                  <a:gd name="connsiteY0" fmla="*/ 252000 h 504000"/>
                  <a:gd name="connsiteX1" fmla="*/ 252000 w 4078804"/>
                  <a:gd name="connsiteY1" fmla="*/ 0 h 504000"/>
                  <a:gd name="connsiteX2" fmla="*/ 3870259 w 4078804"/>
                  <a:gd name="connsiteY2" fmla="*/ 0 h 504000"/>
                  <a:gd name="connsiteX3" fmla="*/ 3621244 w 4078804"/>
                  <a:gd name="connsiteY3" fmla="*/ 246285 h 504000"/>
                  <a:gd name="connsiteX4" fmla="*/ 3870259 w 4078804"/>
                  <a:gd name="connsiteY4" fmla="*/ 504000 h 504000"/>
                  <a:gd name="connsiteX5" fmla="*/ 252000 w 4078804"/>
                  <a:gd name="connsiteY5" fmla="*/ 504000 h 504000"/>
                  <a:gd name="connsiteX6" fmla="*/ 0 w 4078804"/>
                  <a:gd name="connsiteY6" fmla="*/ 252000 h 504000"/>
                  <a:gd name="connsiteX0" fmla="*/ 0 w 3900385"/>
                  <a:gd name="connsiteY0" fmla="*/ 252000 h 504000"/>
                  <a:gd name="connsiteX1" fmla="*/ 252000 w 3900385"/>
                  <a:gd name="connsiteY1" fmla="*/ 0 h 504000"/>
                  <a:gd name="connsiteX2" fmla="*/ 3870259 w 3900385"/>
                  <a:gd name="connsiteY2" fmla="*/ 0 h 504000"/>
                  <a:gd name="connsiteX3" fmla="*/ 3621244 w 3900385"/>
                  <a:gd name="connsiteY3" fmla="*/ 246285 h 504000"/>
                  <a:gd name="connsiteX4" fmla="*/ 3870259 w 3900385"/>
                  <a:gd name="connsiteY4" fmla="*/ 504000 h 504000"/>
                  <a:gd name="connsiteX5" fmla="*/ 252000 w 3900385"/>
                  <a:gd name="connsiteY5" fmla="*/ 504000 h 504000"/>
                  <a:gd name="connsiteX6" fmla="*/ 0 w 3900385"/>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70259" h="504000">
                    <a:moveTo>
                      <a:pt x="0" y="252000"/>
                    </a:moveTo>
                    <a:cubicBezTo>
                      <a:pt x="0" y="112824"/>
                      <a:pt x="112824" y="0"/>
                      <a:pt x="252000" y="0"/>
                    </a:cubicBezTo>
                    <a:lnTo>
                      <a:pt x="3870259" y="0"/>
                    </a:lnTo>
                    <a:cubicBezTo>
                      <a:pt x="3747587" y="4535"/>
                      <a:pt x="3621244" y="127995"/>
                      <a:pt x="3621244" y="246285"/>
                    </a:cubicBezTo>
                    <a:cubicBezTo>
                      <a:pt x="3621244" y="370221"/>
                      <a:pt x="3748450" y="502095"/>
                      <a:pt x="3870259" y="504000"/>
                    </a:cubicBezTo>
                    <a:lnTo>
                      <a:pt x="252000" y="504000"/>
                    </a:lnTo>
                    <a:cubicBezTo>
                      <a:pt x="112824" y="504000"/>
                      <a:pt x="0" y="391176"/>
                      <a:pt x="0" y="252000"/>
                    </a:cubicBezTo>
                    <a:close/>
                  </a:path>
                </a:pathLst>
              </a:cu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9" name="Rectangle: Rounded Corners 18">
              <a:extLst>
                <a:ext uri="{FF2B5EF4-FFF2-40B4-BE49-F238E27FC236}">
                  <a16:creationId xmlns:a16="http://schemas.microsoft.com/office/drawing/2014/main" id="{7A8FE481-77A4-4E12-B896-E46FCC6C67A1}"/>
                </a:ext>
              </a:extLst>
            </p:cNvPr>
            <p:cNvSpPr/>
            <p:nvPr userDrawn="1"/>
          </p:nvSpPr>
          <p:spPr>
            <a:xfrm>
              <a:off x="-3049777" y="6322810"/>
              <a:ext cx="13574699" cy="61199"/>
            </a:xfrm>
            <a:prstGeom prst="roundRect">
              <a:avLst>
                <a:gd name="adj" fmla="val 50000"/>
              </a:avLst>
            </a:pr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 name="Content Placeholder 2">
            <a:extLst>
              <a:ext uri="{FF2B5EF4-FFF2-40B4-BE49-F238E27FC236}">
                <a16:creationId xmlns:a16="http://schemas.microsoft.com/office/drawing/2014/main" id="{4E4CD844-BA88-36C7-DFF3-31371493FEA3}"/>
              </a:ext>
            </a:extLst>
          </p:cNvPr>
          <p:cNvSpPr>
            <a:spLocks noGrp="1"/>
          </p:cNvSpPr>
          <p:nvPr>
            <p:ph idx="17" hasCustomPrompt="1"/>
          </p:nvPr>
        </p:nvSpPr>
        <p:spPr>
          <a:xfrm>
            <a:off x="304466" y="1109287"/>
            <a:ext cx="5622164" cy="1647428"/>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sp>
        <p:nvSpPr>
          <p:cNvPr id="3" name="Content Placeholder 2">
            <a:extLst>
              <a:ext uri="{FF2B5EF4-FFF2-40B4-BE49-F238E27FC236}">
                <a16:creationId xmlns:a16="http://schemas.microsoft.com/office/drawing/2014/main" id="{0FDDEBBD-70C6-993F-4D35-54363FFC8291}"/>
              </a:ext>
            </a:extLst>
          </p:cNvPr>
          <p:cNvSpPr>
            <a:spLocks noGrp="1"/>
          </p:cNvSpPr>
          <p:nvPr>
            <p:ph idx="18" hasCustomPrompt="1"/>
          </p:nvPr>
        </p:nvSpPr>
        <p:spPr>
          <a:xfrm>
            <a:off x="304466" y="4530485"/>
            <a:ext cx="5622164" cy="1647428"/>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sp>
        <p:nvSpPr>
          <p:cNvPr id="4" name="Content Placeholder 2">
            <a:extLst>
              <a:ext uri="{FF2B5EF4-FFF2-40B4-BE49-F238E27FC236}">
                <a16:creationId xmlns:a16="http://schemas.microsoft.com/office/drawing/2014/main" id="{71A6A942-FCBE-BDF8-DF28-9ACBFF682A3C}"/>
              </a:ext>
            </a:extLst>
          </p:cNvPr>
          <p:cNvSpPr>
            <a:spLocks noGrp="1"/>
          </p:cNvSpPr>
          <p:nvPr>
            <p:ph idx="19" hasCustomPrompt="1"/>
          </p:nvPr>
        </p:nvSpPr>
        <p:spPr>
          <a:xfrm>
            <a:off x="304466" y="2819886"/>
            <a:ext cx="5622164" cy="1647428"/>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sp>
        <p:nvSpPr>
          <p:cNvPr id="5" name="Content Placeholder 2">
            <a:extLst>
              <a:ext uri="{FF2B5EF4-FFF2-40B4-BE49-F238E27FC236}">
                <a16:creationId xmlns:a16="http://schemas.microsoft.com/office/drawing/2014/main" id="{477D33E7-FE4B-86B8-CEC5-1276524943FA}"/>
              </a:ext>
            </a:extLst>
          </p:cNvPr>
          <p:cNvSpPr>
            <a:spLocks noGrp="1"/>
          </p:cNvSpPr>
          <p:nvPr>
            <p:ph idx="20" hasCustomPrompt="1"/>
          </p:nvPr>
        </p:nvSpPr>
        <p:spPr>
          <a:xfrm>
            <a:off x="6303986" y="1109287"/>
            <a:ext cx="5622164" cy="1647428"/>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sp>
        <p:nvSpPr>
          <p:cNvPr id="6" name="Content Placeholder 2">
            <a:extLst>
              <a:ext uri="{FF2B5EF4-FFF2-40B4-BE49-F238E27FC236}">
                <a16:creationId xmlns:a16="http://schemas.microsoft.com/office/drawing/2014/main" id="{C169CFAF-46C3-B322-ECAB-65729E533591}"/>
              </a:ext>
            </a:extLst>
          </p:cNvPr>
          <p:cNvSpPr>
            <a:spLocks noGrp="1"/>
          </p:cNvSpPr>
          <p:nvPr>
            <p:ph idx="21" hasCustomPrompt="1"/>
          </p:nvPr>
        </p:nvSpPr>
        <p:spPr>
          <a:xfrm>
            <a:off x="6303986" y="4530485"/>
            <a:ext cx="5622164" cy="1647428"/>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sp>
        <p:nvSpPr>
          <p:cNvPr id="7" name="Content Placeholder 2">
            <a:extLst>
              <a:ext uri="{FF2B5EF4-FFF2-40B4-BE49-F238E27FC236}">
                <a16:creationId xmlns:a16="http://schemas.microsoft.com/office/drawing/2014/main" id="{462A940F-55D9-9C0F-DE71-DCB1B98FA127}"/>
              </a:ext>
            </a:extLst>
          </p:cNvPr>
          <p:cNvSpPr>
            <a:spLocks noGrp="1"/>
          </p:cNvSpPr>
          <p:nvPr>
            <p:ph idx="22" hasCustomPrompt="1"/>
          </p:nvPr>
        </p:nvSpPr>
        <p:spPr>
          <a:xfrm>
            <a:off x="6303986" y="2819886"/>
            <a:ext cx="5622164" cy="1647428"/>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spTree>
    <p:extLst>
      <p:ext uri="{BB962C8B-B14F-4D97-AF65-F5344CB8AC3E}">
        <p14:creationId xmlns:p14="http://schemas.microsoft.com/office/powerpoint/2010/main" val="15540289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3_Main Content Pag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24973A2-8A94-4750-9970-274052723F35}"/>
              </a:ext>
            </a:extLst>
          </p:cNvPr>
          <p:cNvSpPr/>
          <p:nvPr userDrawn="1"/>
        </p:nvSpPr>
        <p:spPr>
          <a:xfrm>
            <a:off x="0" y="0"/>
            <a:ext cx="12192000" cy="864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Title 27">
            <a:extLst>
              <a:ext uri="{FF2B5EF4-FFF2-40B4-BE49-F238E27FC236}">
                <a16:creationId xmlns:a16="http://schemas.microsoft.com/office/drawing/2014/main" id="{E0BF9B4F-05D7-4A7F-8A10-13B63526B9CE}"/>
              </a:ext>
            </a:extLst>
          </p:cNvPr>
          <p:cNvSpPr>
            <a:spLocks noGrp="1"/>
          </p:cNvSpPr>
          <p:nvPr>
            <p:ph type="title" hasCustomPrompt="1"/>
          </p:nvPr>
        </p:nvSpPr>
        <p:spPr>
          <a:xfrm>
            <a:off x="285303" y="9729"/>
            <a:ext cx="11640847" cy="828000"/>
          </a:xfrm>
          <a:prstGeom prst="rect">
            <a:avLst/>
          </a:prstGeom>
        </p:spPr>
        <p:txBody>
          <a:bodyPr anchor="ctr"/>
          <a:lstStyle>
            <a:lvl1pPr>
              <a:defRPr sz="2800" b="1">
                <a:solidFill>
                  <a:schemeClr val="bg1"/>
                </a:solidFill>
                <a:latin typeface="Source Sans Pro SemiBold" panose="020B0603030403020204" pitchFamily="34" charset="0"/>
                <a:ea typeface="Source Sans Pro SemiBold" panose="020B0603030403020204" pitchFamily="34" charset="0"/>
                <a:cs typeface="Arial" panose="020B0604020202020204" pitchFamily="34" charset="0"/>
              </a:defRPr>
            </a:lvl1pPr>
          </a:lstStyle>
          <a:p>
            <a:r>
              <a:rPr lang="en-US"/>
              <a:t>CLICK TO EDIT MASTER TITLE STYLE</a:t>
            </a:r>
            <a:endParaRPr lang="en-GB"/>
          </a:p>
        </p:txBody>
      </p:sp>
      <p:sp>
        <p:nvSpPr>
          <p:cNvPr id="12" name="Content Placeholder 2">
            <a:extLst>
              <a:ext uri="{FF2B5EF4-FFF2-40B4-BE49-F238E27FC236}">
                <a16:creationId xmlns:a16="http://schemas.microsoft.com/office/drawing/2014/main" id="{3530BB95-30AF-4277-B81D-0E35C31573B9}"/>
              </a:ext>
            </a:extLst>
          </p:cNvPr>
          <p:cNvSpPr>
            <a:spLocks noGrp="1"/>
          </p:cNvSpPr>
          <p:nvPr>
            <p:ph idx="10" hasCustomPrompt="1"/>
          </p:nvPr>
        </p:nvSpPr>
        <p:spPr>
          <a:xfrm>
            <a:off x="301558" y="1132354"/>
            <a:ext cx="11605138" cy="5044609"/>
          </a:xfrm>
          <a:prstGeom prst="rect">
            <a:avLst/>
          </a:prstGeom>
        </p:spPr>
        <p:txBody>
          <a:bodyPr tIns="0"/>
          <a:lstStyle>
            <a:lvl1pPr>
              <a:defRPr>
                <a:latin typeface="Source Sans Pro" panose="020B0503030403020204" pitchFamily="34" charset="0"/>
                <a:ea typeface="Source Sans Pro" panose="020B0503030403020204" pitchFamily="34" charset="0"/>
                <a:cs typeface="Arial" panose="020B0604020202020204" pitchFamily="34" charset="0"/>
              </a:defRPr>
            </a:lvl1pPr>
            <a:lvl2pPr>
              <a:defRPr sz="2000">
                <a:latin typeface="Source Sans Pro" panose="020B0503030403020204" pitchFamily="34" charset="0"/>
                <a:ea typeface="Source Sans Pro" panose="020B0503030403020204" pitchFamily="34" charset="0"/>
                <a:cs typeface="Arial" panose="020B0604020202020204" pitchFamily="34" charset="0"/>
              </a:defRPr>
            </a:lvl2pPr>
            <a:lvl3pPr>
              <a:defRPr sz="1800">
                <a:latin typeface="Source Sans Pro" panose="020B0503030403020204" pitchFamily="34" charset="0"/>
                <a:ea typeface="Source Sans Pro" panose="020B0503030403020204" pitchFamily="34" charset="0"/>
                <a:cs typeface="Arial" panose="020B0604020202020204" pitchFamily="34" charset="0"/>
              </a:defRPr>
            </a:lvl3pPr>
            <a:lvl4pPr>
              <a:defRPr sz="1600">
                <a:latin typeface="Source Sans Pro" panose="020B0503030403020204" pitchFamily="34" charset="0"/>
                <a:ea typeface="Source Sans Pro" panose="020B0503030403020204" pitchFamily="34" charset="0"/>
                <a:cs typeface="Arial" panose="020B0604020202020204" pitchFamily="34" charset="0"/>
              </a:defRPr>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grpSp>
        <p:nvGrpSpPr>
          <p:cNvPr id="17" name="Group 16">
            <a:extLst>
              <a:ext uri="{FF2B5EF4-FFF2-40B4-BE49-F238E27FC236}">
                <a16:creationId xmlns:a16="http://schemas.microsoft.com/office/drawing/2014/main" id="{C1221282-9CB3-4AAF-8F1F-4772B59102A5}"/>
              </a:ext>
            </a:extLst>
          </p:cNvPr>
          <p:cNvGrpSpPr>
            <a:grpSpLocks noChangeAspect="1"/>
          </p:cNvGrpSpPr>
          <p:nvPr userDrawn="1"/>
        </p:nvGrpSpPr>
        <p:grpSpPr>
          <a:xfrm>
            <a:off x="304466" y="6224701"/>
            <a:ext cx="11621685" cy="574200"/>
            <a:chOff x="-3049777" y="5949315"/>
            <a:chExt cx="14956473" cy="738964"/>
          </a:xfrm>
        </p:grpSpPr>
        <p:grpSp>
          <p:nvGrpSpPr>
            <p:cNvPr id="18" name="Group 17">
              <a:extLst>
                <a:ext uri="{FF2B5EF4-FFF2-40B4-BE49-F238E27FC236}">
                  <a16:creationId xmlns:a16="http://schemas.microsoft.com/office/drawing/2014/main" id="{BE0B9CB8-08C8-46BD-81F2-2057AAE6DF3F}"/>
                </a:ext>
              </a:extLst>
            </p:cNvPr>
            <p:cNvGrpSpPr/>
            <p:nvPr userDrawn="1"/>
          </p:nvGrpSpPr>
          <p:grpSpPr>
            <a:xfrm>
              <a:off x="10347074" y="5949315"/>
              <a:ext cx="1559622" cy="738964"/>
              <a:chOff x="10531859" y="5943600"/>
              <a:chExt cx="1559622" cy="738964"/>
            </a:xfrm>
          </p:grpSpPr>
          <p:pic>
            <p:nvPicPr>
              <p:cNvPr id="20" name="Picture 19">
                <a:extLst>
                  <a:ext uri="{FF2B5EF4-FFF2-40B4-BE49-F238E27FC236}">
                    <a16:creationId xmlns:a16="http://schemas.microsoft.com/office/drawing/2014/main" id="{12F7492E-8CA0-499F-B0AE-60723C915B93}"/>
                  </a:ext>
                </a:extLst>
              </p:cNvPr>
              <p:cNvPicPr>
                <a:picLocks noChangeAspect="1"/>
              </p:cNvPicPr>
              <p:nvPr userDrawn="1"/>
            </p:nvPicPr>
            <p:blipFill rotWithShape="1">
              <a:blip r:embed="rId2"/>
              <a:srcRect l="7060" b="6701"/>
              <a:stretch/>
            </p:blipFill>
            <p:spPr>
              <a:xfrm>
                <a:off x="10974659" y="5943600"/>
                <a:ext cx="740345" cy="738964"/>
              </a:xfrm>
              <a:prstGeom prst="rect">
                <a:avLst/>
              </a:prstGeom>
            </p:spPr>
          </p:pic>
          <p:sp>
            <p:nvSpPr>
              <p:cNvPr id="21" name="Rectangle: Rounded Corners 6">
                <a:extLst>
                  <a:ext uri="{FF2B5EF4-FFF2-40B4-BE49-F238E27FC236}">
                    <a16:creationId xmlns:a16="http://schemas.microsoft.com/office/drawing/2014/main" id="{16CBD92E-3C47-47CD-AE51-280FA7769C0F}"/>
                  </a:ext>
                </a:extLst>
              </p:cNvPr>
              <p:cNvSpPr>
                <a:spLocks noChangeAspect="1"/>
              </p:cNvSpPr>
              <p:nvPr userDrawn="1"/>
            </p:nvSpPr>
            <p:spPr>
              <a:xfrm>
                <a:off x="10531859" y="6316892"/>
                <a:ext cx="469962" cy="61200"/>
              </a:xfrm>
              <a:custGeom>
                <a:avLst/>
                <a:gdLst>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4122259 w 4122259"/>
                  <a:gd name="connsiteY4" fmla="*/ 2520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3767929 w 4122259"/>
                  <a:gd name="connsiteY4" fmla="*/ 1758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06580"/>
                  <a:gd name="connsiteY0" fmla="*/ 252000 h 504000"/>
                  <a:gd name="connsiteX1" fmla="*/ 252000 w 4106580"/>
                  <a:gd name="connsiteY1" fmla="*/ 0 h 504000"/>
                  <a:gd name="connsiteX2" fmla="*/ 3870259 w 4106580"/>
                  <a:gd name="connsiteY2" fmla="*/ 0 h 504000"/>
                  <a:gd name="connsiteX3" fmla="*/ 3767929 w 4106580"/>
                  <a:gd name="connsiteY3" fmla="*/ 175800 h 504000"/>
                  <a:gd name="connsiteX4" fmla="*/ 3870259 w 4106580"/>
                  <a:gd name="connsiteY4" fmla="*/ 504000 h 504000"/>
                  <a:gd name="connsiteX5" fmla="*/ 252000 w 4106580"/>
                  <a:gd name="connsiteY5" fmla="*/ 504000 h 504000"/>
                  <a:gd name="connsiteX6" fmla="*/ 0 w 4106580"/>
                  <a:gd name="connsiteY6" fmla="*/ 252000 h 504000"/>
                  <a:gd name="connsiteX0" fmla="*/ 0 w 4078804"/>
                  <a:gd name="connsiteY0" fmla="*/ 252000 h 504000"/>
                  <a:gd name="connsiteX1" fmla="*/ 252000 w 4078804"/>
                  <a:gd name="connsiteY1" fmla="*/ 0 h 504000"/>
                  <a:gd name="connsiteX2" fmla="*/ 3870259 w 4078804"/>
                  <a:gd name="connsiteY2" fmla="*/ 0 h 504000"/>
                  <a:gd name="connsiteX3" fmla="*/ 3621244 w 4078804"/>
                  <a:gd name="connsiteY3" fmla="*/ 246285 h 504000"/>
                  <a:gd name="connsiteX4" fmla="*/ 3870259 w 4078804"/>
                  <a:gd name="connsiteY4" fmla="*/ 504000 h 504000"/>
                  <a:gd name="connsiteX5" fmla="*/ 252000 w 4078804"/>
                  <a:gd name="connsiteY5" fmla="*/ 504000 h 504000"/>
                  <a:gd name="connsiteX6" fmla="*/ 0 w 4078804"/>
                  <a:gd name="connsiteY6" fmla="*/ 252000 h 504000"/>
                  <a:gd name="connsiteX0" fmla="*/ 0 w 3900385"/>
                  <a:gd name="connsiteY0" fmla="*/ 252000 h 504000"/>
                  <a:gd name="connsiteX1" fmla="*/ 252000 w 3900385"/>
                  <a:gd name="connsiteY1" fmla="*/ 0 h 504000"/>
                  <a:gd name="connsiteX2" fmla="*/ 3870259 w 3900385"/>
                  <a:gd name="connsiteY2" fmla="*/ 0 h 504000"/>
                  <a:gd name="connsiteX3" fmla="*/ 3621244 w 3900385"/>
                  <a:gd name="connsiteY3" fmla="*/ 246285 h 504000"/>
                  <a:gd name="connsiteX4" fmla="*/ 3870259 w 3900385"/>
                  <a:gd name="connsiteY4" fmla="*/ 504000 h 504000"/>
                  <a:gd name="connsiteX5" fmla="*/ 252000 w 3900385"/>
                  <a:gd name="connsiteY5" fmla="*/ 504000 h 504000"/>
                  <a:gd name="connsiteX6" fmla="*/ 0 w 3900385"/>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70259" h="504000">
                    <a:moveTo>
                      <a:pt x="0" y="252000"/>
                    </a:moveTo>
                    <a:cubicBezTo>
                      <a:pt x="0" y="112824"/>
                      <a:pt x="112824" y="0"/>
                      <a:pt x="252000" y="0"/>
                    </a:cubicBezTo>
                    <a:lnTo>
                      <a:pt x="3870259" y="0"/>
                    </a:lnTo>
                    <a:cubicBezTo>
                      <a:pt x="3747587" y="4535"/>
                      <a:pt x="3621244" y="127995"/>
                      <a:pt x="3621244" y="246285"/>
                    </a:cubicBezTo>
                    <a:cubicBezTo>
                      <a:pt x="3621244" y="370221"/>
                      <a:pt x="3748450" y="502095"/>
                      <a:pt x="3870259" y="504000"/>
                    </a:cubicBezTo>
                    <a:lnTo>
                      <a:pt x="252000" y="504000"/>
                    </a:lnTo>
                    <a:cubicBezTo>
                      <a:pt x="112824" y="504000"/>
                      <a:pt x="0" y="391176"/>
                      <a:pt x="0" y="252000"/>
                    </a:cubicBezTo>
                    <a:close/>
                  </a:path>
                </a:pathLst>
              </a:cu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Rounded Corners 6">
                <a:extLst>
                  <a:ext uri="{FF2B5EF4-FFF2-40B4-BE49-F238E27FC236}">
                    <a16:creationId xmlns:a16="http://schemas.microsoft.com/office/drawing/2014/main" id="{0978A9E6-F25A-4FF2-8F1C-6F816977AF2C}"/>
                  </a:ext>
                </a:extLst>
              </p:cNvPr>
              <p:cNvSpPr>
                <a:spLocks noChangeAspect="1"/>
              </p:cNvSpPr>
              <p:nvPr userDrawn="1"/>
            </p:nvSpPr>
            <p:spPr>
              <a:xfrm rot="10800000">
                <a:off x="11621519" y="6316892"/>
                <a:ext cx="469962" cy="61200"/>
              </a:xfrm>
              <a:custGeom>
                <a:avLst/>
                <a:gdLst>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4122259 w 4122259"/>
                  <a:gd name="connsiteY4" fmla="*/ 2520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3767929 w 4122259"/>
                  <a:gd name="connsiteY4" fmla="*/ 1758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06580"/>
                  <a:gd name="connsiteY0" fmla="*/ 252000 h 504000"/>
                  <a:gd name="connsiteX1" fmla="*/ 252000 w 4106580"/>
                  <a:gd name="connsiteY1" fmla="*/ 0 h 504000"/>
                  <a:gd name="connsiteX2" fmla="*/ 3870259 w 4106580"/>
                  <a:gd name="connsiteY2" fmla="*/ 0 h 504000"/>
                  <a:gd name="connsiteX3" fmla="*/ 3767929 w 4106580"/>
                  <a:gd name="connsiteY3" fmla="*/ 175800 h 504000"/>
                  <a:gd name="connsiteX4" fmla="*/ 3870259 w 4106580"/>
                  <a:gd name="connsiteY4" fmla="*/ 504000 h 504000"/>
                  <a:gd name="connsiteX5" fmla="*/ 252000 w 4106580"/>
                  <a:gd name="connsiteY5" fmla="*/ 504000 h 504000"/>
                  <a:gd name="connsiteX6" fmla="*/ 0 w 4106580"/>
                  <a:gd name="connsiteY6" fmla="*/ 252000 h 504000"/>
                  <a:gd name="connsiteX0" fmla="*/ 0 w 4078804"/>
                  <a:gd name="connsiteY0" fmla="*/ 252000 h 504000"/>
                  <a:gd name="connsiteX1" fmla="*/ 252000 w 4078804"/>
                  <a:gd name="connsiteY1" fmla="*/ 0 h 504000"/>
                  <a:gd name="connsiteX2" fmla="*/ 3870259 w 4078804"/>
                  <a:gd name="connsiteY2" fmla="*/ 0 h 504000"/>
                  <a:gd name="connsiteX3" fmla="*/ 3621244 w 4078804"/>
                  <a:gd name="connsiteY3" fmla="*/ 246285 h 504000"/>
                  <a:gd name="connsiteX4" fmla="*/ 3870259 w 4078804"/>
                  <a:gd name="connsiteY4" fmla="*/ 504000 h 504000"/>
                  <a:gd name="connsiteX5" fmla="*/ 252000 w 4078804"/>
                  <a:gd name="connsiteY5" fmla="*/ 504000 h 504000"/>
                  <a:gd name="connsiteX6" fmla="*/ 0 w 4078804"/>
                  <a:gd name="connsiteY6" fmla="*/ 252000 h 504000"/>
                  <a:gd name="connsiteX0" fmla="*/ 0 w 3900385"/>
                  <a:gd name="connsiteY0" fmla="*/ 252000 h 504000"/>
                  <a:gd name="connsiteX1" fmla="*/ 252000 w 3900385"/>
                  <a:gd name="connsiteY1" fmla="*/ 0 h 504000"/>
                  <a:gd name="connsiteX2" fmla="*/ 3870259 w 3900385"/>
                  <a:gd name="connsiteY2" fmla="*/ 0 h 504000"/>
                  <a:gd name="connsiteX3" fmla="*/ 3621244 w 3900385"/>
                  <a:gd name="connsiteY3" fmla="*/ 246285 h 504000"/>
                  <a:gd name="connsiteX4" fmla="*/ 3870259 w 3900385"/>
                  <a:gd name="connsiteY4" fmla="*/ 504000 h 504000"/>
                  <a:gd name="connsiteX5" fmla="*/ 252000 w 3900385"/>
                  <a:gd name="connsiteY5" fmla="*/ 504000 h 504000"/>
                  <a:gd name="connsiteX6" fmla="*/ 0 w 3900385"/>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70259" h="504000">
                    <a:moveTo>
                      <a:pt x="0" y="252000"/>
                    </a:moveTo>
                    <a:cubicBezTo>
                      <a:pt x="0" y="112824"/>
                      <a:pt x="112824" y="0"/>
                      <a:pt x="252000" y="0"/>
                    </a:cubicBezTo>
                    <a:lnTo>
                      <a:pt x="3870259" y="0"/>
                    </a:lnTo>
                    <a:cubicBezTo>
                      <a:pt x="3747587" y="4535"/>
                      <a:pt x="3621244" y="127995"/>
                      <a:pt x="3621244" y="246285"/>
                    </a:cubicBezTo>
                    <a:cubicBezTo>
                      <a:pt x="3621244" y="370221"/>
                      <a:pt x="3748450" y="502095"/>
                      <a:pt x="3870259" y="504000"/>
                    </a:cubicBezTo>
                    <a:lnTo>
                      <a:pt x="252000" y="504000"/>
                    </a:lnTo>
                    <a:cubicBezTo>
                      <a:pt x="112824" y="504000"/>
                      <a:pt x="0" y="391176"/>
                      <a:pt x="0" y="252000"/>
                    </a:cubicBezTo>
                    <a:close/>
                  </a:path>
                </a:pathLst>
              </a:cu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9" name="Rectangle: Rounded Corners 18">
              <a:extLst>
                <a:ext uri="{FF2B5EF4-FFF2-40B4-BE49-F238E27FC236}">
                  <a16:creationId xmlns:a16="http://schemas.microsoft.com/office/drawing/2014/main" id="{7A8FE481-77A4-4E12-B896-E46FCC6C67A1}"/>
                </a:ext>
              </a:extLst>
            </p:cNvPr>
            <p:cNvSpPr/>
            <p:nvPr userDrawn="1"/>
          </p:nvSpPr>
          <p:spPr>
            <a:xfrm>
              <a:off x="-3049777" y="6322810"/>
              <a:ext cx="13574699" cy="61199"/>
            </a:xfrm>
            <a:prstGeom prst="roundRect">
              <a:avLst>
                <a:gd name="adj" fmla="val 50000"/>
              </a:avLst>
            </a:pr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369357603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9_Two Colum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24973A2-8A94-4750-9970-274052723F35}"/>
              </a:ext>
            </a:extLst>
          </p:cNvPr>
          <p:cNvSpPr/>
          <p:nvPr userDrawn="1"/>
        </p:nvSpPr>
        <p:spPr>
          <a:xfrm>
            <a:off x="0" y="0"/>
            <a:ext cx="12192000" cy="864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Title 27">
            <a:extLst>
              <a:ext uri="{FF2B5EF4-FFF2-40B4-BE49-F238E27FC236}">
                <a16:creationId xmlns:a16="http://schemas.microsoft.com/office/drawing/2014/main" id="{E0BF9B4F-05D7-4A7F-8A10-13B63526B9CE}"/>
              </a:ext>
            </a:extLst>
          </p:cNvPr>
          <p:cNvSpPr>
            <a:spLocks noGrp="1"/>
          </p:cNvSpPr>
          <p:nvPr>
            <p:ph type="title" hasCustomPrompt="1"/>
          </p:nvPr>
        </p:nvSpPr>
        <p:spPr>
          <a:xfrm>
            <a:off x="285303" y="9729"/>
            <a:ext cx="11640847" cy="828000"/>
          </a:xfrm>
          <a:prstGeom prst="rect">
            <a:avLst/>
          </a:prstGeom>
        </p:spPr>
        <p:txBody>
          <a:bodyPr anchor="ctr"/>
          <a:lstStyle>
            <a:lvl1pPr>
              <a:defRPr sz="2800" b="1">
                <a:solidFill>
                  <a:schemeClr val="bg1"/>
                </a:solidFill>
              </a:defRPr>
            </a:lvl1pPr>
          </a:lstStyle>
          <a:p>
            <a:r>
              <a:rPr lang="en-US"/>
              <a:t>CLICK TO EDIT MASTER TITLE STYLE</a:t>
            </a:r>
            <a:endParaRPr lang="en-GB"/>
          </a:p>
        </p:txBody>
      </p:sp>
      <p:sp>
        <p:nvSpPr>
          <p:cNvPr id="12" name="Content Placeholder 2">
            <a:extLst>
              <a:ext uri="{FF2B5EF4-FFF2-40B4-BE49-F238E27FC236}">
                <a16:creationId xmlns:a16="http://schemas.microsoft.com/office/drawing/2014/main" id="{3530BB95-30AF-4277-B81D-0E35C31573B9}"/>
              </a:ext>
            </a:extLst>
          </p:cNvPr>
          <p:cNvSpPr>
            <a:spLocks noGrp="1"/>
          </p:cNvSpPr>
          <p:nvPr>
            <p:ph idx="10" hasCustomPrompt="1"/>
          </p:nvPr>
        </p:nvSpPr>
        <p:spPr>
          <a:xfrm>
            <a:off x="301558" y="1132354"/>
            <a:ext cx="5622164" cy="5044609"/>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grpSp>
        <p:nvGrpSpPr>
          <p:cNvPr id="17" name="Group 16">
            <a:extLst>
              <a:ext uri="{FF2B5EF4-FFF2-40B4-BE49-F238E27FC236}">
                <a16:creationId xmlns:a16="http://schemas.microsoft.com/office/drawing/2014/main" id="{C1221282-9CB3-4AAF-8F1F-4772B59102A5}"/>
              </a:ext>
            </a:extLst>
          </p:cNvPr>
          <p:cNvGrpSpPr>
            <a:grpSpLocks noChangeAspect="1"/>
          </p:cNvGrpSpPr>
          <p:nvPr userDrawn="1"/>
        </p:nvGrpSpPr>
        <p:grpSpPr>
          <a:xfrm>
            <a:off x="304466" y="6224701"/>
            <a:ext cx="11621685" cy="574200"/>
            <a:chOff x="-3049777" y="5949315"/>
            <a:chExt cx="14956473" cy="738964"/>
          </a:xfrm>
        </p:grpSpPr>
        <p:grpSp>
          <p:nvGrpSpPr>
            <p:cNvPr id="18" name="Group 17">
              <a:extLst>
                <a:ext uri="{FF2B5EF4-FFF2-40B4-BE49-F238E27FC236}">
                  <a16:creationId xmlns:a16="http://schemas.microsoft.com/office/drawing/2014/main" id="{BE0B9CB8-08C8-46BD-81F2-2057AAE6DF3F}"/>
                </a:ext>
              </a:extLst>
            </p:cNvPr>
            <p:cNvGrpSpPr/>
            <p:nvPr userDrawn="1"/>
          </p:nvGrpSpPr>
          <p:grpSpPr>
            <a:xfrm>
              <a:off x="10347074" y="5949315"/>
              <a:ext cx="1559622" cy="738964"/>
              <a:chOff x="10531859" y="5943600"/>
              <a:chExt cx="1559622" cy="738964"/>
            </a:xfrm>
          </p:grpSpPr>
          <p:pic>
            <p:nvPicPr>
              <p:cNvPr id="20" name="Picture 19">
                <a:extLst>
                  <a:ext uri="{FF2B5EF4-FFF2-40B4-BE49-F238E27FC236}">
                    <a16:creationId xmlns:a16="http://schemas.microsoft.com/office/drawing/2014/main" id="{12F7492E-8CA0-499F-B0AE-60723C915B93}"/>
                  </a:ext>
                </a:extLst>
              </p:cNvPr>
              <p:cNvPicPr>
                <a:picLocks noChangeAspect="1"/>
              </p:cNvPicPr>
              <p:nvPr userDrawn="1"/>
            </p:nvPicPr>
            <p:blipFill rotWithShape="1">
              <a:blip r:embed="rId2"/>
              <a:srcRect l="7060" b="6701"/>
              <a:stretch/>
            </p:blipFill>
            <p:spPr>
              <a:xfrm>
                <a:off x="10974659" y="5943600"/>
                <a:ext cx="740345" cy="738964"/>
              </a:xfrm>
              <a:prstGeom prst="rect">
                <a:avLst/>
              </a:prstGeom>
            </p:spPr>
          </p:pic>
          <p:sp>
            <p:nvSpPr>
              <p:cNvPr id="21" name="Rectangle: Rounded Corners 6">
                <a:extLst>
                  <a:ext uri="{FF2B5EF4-FFF2-40B4-BE49-F238E27FC236}">
                    <a16:creationId xmlns:a16="http://schemas.microsoft.com/office/drawing/2014/main" id="{16CBD92E-3C47-47CD-AE51-280FA7769C0F}"/>
                  </a:ext>
                </a:extLst>
              </p:cNvPr>
              <p:cNvSpPr>
                <a:spLocks noChangeAspect="1"/>
              </p:cNvSpPr>
              <p:nvPr userDrawn="1"/>
            </p:nvSpPr>
            <p:spPr>
              <a:xfrm>
                <a:off x="10531859" y="6316892"/>
                <a:ext cx="469962" cy="61200"/>
              </a:xfrm>
              <a:custGeom>
                <a:avLst/>
                <a:gdLst>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4122259 w 4122259"/>
                  <a:gd name="connsiteY4" fmla="*/ 2520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3767929 w 4122259"/>
                  <a:gd name="connsiteY4" fmla="*/ 1758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06580"/>
                  <a:gd name="connsiteY0" fmla="*/ 252000 h 504000"/>
                  <a:gd name="connsiteX1" fmla="*/ 252000 w 4106580"/>
                  <a:gd name="connsiteY1" fmla="*/ 0 h 504000"/>
                  <a:gd name="connsiteX2" fmla="*/ 3870259 w 4106580"/>
                  <a:gd name="connsiteY2" fmla="*/ 0 h 504000"/>
                  <a:gd name="connsiteX3" fmla="*/ 3767929 w 4106580"/>
                  <a:gd name="connsiteY3" fmla="*/ 175800 h 504000"/>
                  <a:gd name="connsiteX4" fmla="*/ 3870259 w 4106580"/>
                  <a:gd name="connsiteY4" fmla="*/ 504000 h 504000"/>
                  <a:gd name="connsiteX5" fmla="*/ 252000 w 4106580"/>
                  <a:gd name="connsiteY5" fmla="*/ 504000 h 504000"/>
                  <a:gd name="connsiteX6" fmla="*/ 0 w 4106580"/>
                  <a:gd name="connsiteY6" fmla="*/ 252000 h 504000"/>
                  <a:gd name="connsiteX0" fmla="*/ 0 w 4078804"/>
                  <a:gd name="connsiteY0" fmla="*/ 252000 h 504000"/>
                  <a:gd name="connsiteX1" fmla="*/ 252000 w 4078804"/>
                  <a:gd name="connsiteY1" fmla="*/ 0 h 504000"/>
                  <a:gd name="connsiteX2" fmla="*/ 3870259 w 4078804"/>
                  <a:gd name="connsiteY2" fmla="*/ 0 h 504000"/>
                  <a:gd name="connsiteX3" fmla="*/ 3621244 w 4078804"/>
                  <a:gd name="connsiteY3" fmla="*/ 246285 h 504000"/>
                  <a:gd name="connsiteX4" fmla="*/ 3870259 w 4078804"/>
                  <a:gd name="connsiteY4" fmla="*/ 504000 h 504000"/>
                  <a:gd name="connsiteX5" fmla="*/ 252000 w 4078804"/>
                  <a:gd name="connsiteY5" fmla="*/ 504000 h 504000"/>
                  <a:gd name="connsiteX6" fmla="*/ 0 w 4078804"/>
                  <a:gd name="connsiteY6" fmla="*/ 252000 h 504000"/>
                  <a:gd name="connsiteX0" fmla="*/ 0 w 3900385"/>
                  <a:gd name="connsiteY0" fmla="*/ 252000 h 504000"/>
                  <a:gd name="connsiteX1" fmla="*/ 252000 w 3900385"/>
                  <a:gd name="connsiteY1" fmla="*/ 0 h 504000"/>
                  <a:gd name="connsiteX2" fmla="*/ 3870259 w 3900385"/>
                  <a:gd name="connsiteY2" fmla="*/ 0 h 504000"/>
                  <a:gd name="connsiteX3" fmla="*/ 3621244 w 3900385"/>
                  <a:gd name="connsiteY3" fmla="*/ 246285 h 504000"/>
                  <a:gd name="connsiteX4" fmla="*/ 3870259 w 3900385"/>
                  <a:gd name="connsiteY4" fmla="*/ 504000 h 504000"/>
                  <a:gd name="connsiteX5" fmla="*/ 252000 w 3900385"/>
                  <a:gd name="connsiteY5" fmla="*/ 504000 h 504000"/>
                  <a:gd name="connsiteX6" fmla="*/ 0 w 3900385"/>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70259" h="504000">
                    <a:moveTo>
                      <a:pt x="0" y="252000"/>
                    </a:moveTo>
                    <a:cubicBezTo>
                      <a:pt x="0" y="112824"/>
                      <a:pt x="112824" y="0"/>
                      <a:pt x="252000" y="0"/>
                    </a:cubicBezTo>
                    <a:lnTo>
                      <a:pt x="3870259" y="0"/>
                    </a:lnTo>
                    <a:cubicBezTo>
                      <a:pt x="3747587" y="4535"/>
                      <a:pt x="3621244" y="127995"/>
                      <a:pt x="3621244" y="246285"/>
                    </a:cubicBezTo>
                    <a:cubicBezTo>
                      <a:pt x="3621244" y="370221"/>
                      <a:pt x="3748450" y="502095"/>
                      <a:pt x="3870259" y="504000"/>
                    </a:cubicBezTo>
                    <a:lnTo>
                      <a:pt x="252000" y="504000"/>
                    </a:lnTo>
                    <a:cubicBezTo>
                      <a:pt x="112824" y="504000"/>
                      <a:pt x="0" y="391176"/>
                      <a:pt x="0" y="252000"/>
                    </a:cubicBezTo>
                    <a:close/>
                  </a:path>
                </a:pathLst>
              </a:cu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Rounded Corners 6">
                <a:extLst>
                  <a:ext uri="{FF2B5EF4-FFF2-40B4-BE49-F238E27FC236}">
                    <a16:creationId xmlns:a16="http://schemas.microsoft.com/office/drawing/2014/main" id="{0978A9E6-F25A-4FF2-8F1C-6F816977AF2C}"/>
                  </a:ext>
                </a:extLst>
              </p:cNvPr>
              <p:cNvSpPr>
                <a:spLocks noChangeAspect="1"/>
              </p:cNvSpPr>
              <p:nvPr userDrawn="1"/>
            </p:nvSpPr>
            <p:spPr>
              <a:xfrm rot="10800000">
                <a:off x="11621519" y="6316892"/>
                <a:ext cx="469962" cy="61200"/>
              </a:xfrm>
              <a:custGeom>
                <a:avLst/>
                <a:gdLst>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4122259 w 4122259"/>
                  <a:gd name="connsiteY4" fmla="*/ 2520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3767929 w 4122259"/>
                  <a:gd name="connsiteY4" fmla="*/ 1758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06580"/>
                  <a:gd name="connsiteY0" fmla="*/ 252000 h 504000"/>
                  <a:gd name="connsiteX1" fmla="*/ 252000 w 4106580"/>
                  <a:gd name="connsiteY1" fmla="*/ 0 h 504000"/>
                  <a:gd name="connsiteX2" fmla="*/ 3870259 w 4106580"/>
                  <a:gd name="connsiteY2" fmla="*/ 0 h 504000"/>
                  <a:gd name="connsiteX3" fmla="*/ 3767929 w 4106580"/>
                  <a:gd name="connsiteY3" fmla="*/ 175800 h 504000"/>
                  <a:gd name="connsiteX4" fmla="*/ 3870259 w 4106580"/>
                  <a:gd name="connsiteY4" fmla="*/ 504000 h 504000"/>
                  <a:gd name="connsiteX5" fmla="*/ 252000 w 4106580"/>
                  <a:gd name="connsiteY5" fmla="*/ 504000 h 504000"/>
                  <a:gd name="connsiteX6" fmla="*/ 0 w 4106580"/>
                  <a:gd name="connsiteY6" fmla="*/ 252000 h 504000"/>
                  <a:gd name="connsiteX0" fmla="*/ 0 w 4078804"/>
                  <a:gd name="connsiteY0" fmla="*/ 252000 h 504000"/>
                  <a:gd name="connsiteX1" fmla="*/ 252000 w 4078804"/>
                  <a:gd name="connsiteY1" fmla="*/ 0 h 504000"/>
                  <a:gd name="connsiteX2" fmla="*/ 3870259 w 4078804"/>
                  <a:gd name="connsiteY2" fmla="*/ 0 h 504000"/>
                  <a:gd name="connsiteX3" fmla="*/ 3621244 w 4078804"/>
                  <a:gd name="connsiteY3" fmla="*/ 246285 h 504000"/>
                  <a:gd name="connsiteX4" fmla="*/ 3870259 w 4078804"/>
                  <a:gd name="connsiteY4" fmla="*/ 504000 h 504000"/>
                  <a:gd name="connsiteX5" fmla="*/ 252000 w 4078804"/>
                  <a:gd name="connsiteY5" fmla="*/ 504000 h 504000"/>
                  <a:gd name="connsiteX6" fmla="*/ 0 w 4078804"/>
                  <a:gd name="connsiteY6" fmla="*/ 252000 h 504000"/>
                  <a:gd name="connsiteX0" fmla="*/ 0 w 3900385"/>
                  <a:gd name="connsiteY0" fmla="*/ 252000 h 504000"/>
                  <a:gd name="connsiteX1" fmla="*/ 252000 w 3900385"/>
                  <a:gd name="connsiteY1" fmla="*/ 0 h 504000"/>
                  <a:gd name="connsiteX2" fmla="*/ 3870259 w 3900385"/>
                  <a:gd name="connsiteY2" fmla="*/ 0 h 504000"/>
                  <a:gd name="connsiteX3" fmla="*/ 3621244 w 3900385"/>
                  <a:gd name="connsiteY3" fmla="*/ 246285 h 504000"/>
                  <a:gd name="connsiteX4" fmla="*/ 3870259 w 3900385"/>
                  <a:gd name="connsiteY4" fmla="*/ 504000 h 504000"/>
                  <a:gd name="connsiteX5" fmla="*/ 252000 w 3900385"/>
                  <a:gd name="connsiteY5" fmla="*/ 504000 h 504000"/>
                  <a:gd name="connsiteX6" fmla="*/ 0 w 3900385"/>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70259" h="504000">
                    <a:moveTo>
                      <a:pt x="0" y="252000"/>
                    </a:moveTo>
                    <a:cubicBezTo>
                      <a:pt x="0" y="112824"/>
                      <a:pt x="112824" y="0"/>
                      <a:pt x="252000" y="0"/>
                    </a:cubicBezTo>
                    <a:lnTo>
                      <a:pt x="3870259" y="0"/>
                    </a:lnTo>
                    <a:cubicBezTo>
                      <a:pt x="3747587" y="4535"/>
                      <a:pt x="3621244" y="127995"/>
                      <a:pt x="3621244" y="246285"/>
                    </a:cubicBezTo>
                    <a:cubicBezTo>
                      <a:pt x="3621244" y="370221"/>
                      <a:pt x="3748450" y="502095"/>
                      <a:pt x="3870259" y="504000"/>
                    </a:cubicBezTo>
                    <a:lnTo>
                      <a:pt x="252000" y="504000"/>
                    </a:lnTo>
                    <a:cubicBezTo>
                      <a:pt x="112824" y="504000"/>
                      <a:pt x="0" y="391176"/>
                      <a:pt x="0" y="252000"/>
                    </a:cubicBezTo>
                    <a:close/>
                  </a:path>
                </a:pathLst>
              </a:cu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9" name="Rectangle: Rounded Corners 18">
              <a:extLst>
                <a:ext uri="{FF2B5EF4-FFF2-40B4-BE49-F238E27FC236}">
                  <a16:creationId xmlns:a16="http://schemas.microsoft.com/office/drawing/2014/main" id="{7A8FE481-77A4-4E12-B896-E46FCC6C67A1}"/>
                </a:ext>
              </a:extLst>
            </p:cNvPr>
            <p:cNvSpPr/>
            <p:nvPr userDrawn="1"/>
          </p:nvSpPr>
          <p:spPr>
            <a:xfrm>
              <a:off x="-3049777" y="6322810"/>
              <a:ext cx="13574699" cy="61199"/>
            </a:xfrm>
            <a:prstGeom prst="roundRect">
              <a:avLst>
                <a:gd name="adj" fmla="val 50000"/>
              </a:avLst>
            </a:pr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3" name="Content Placeholder 2">
            <a:extLst>
              <a:ext uri="{FF2B5EF4-FFF2-40B4-BE49-F238E27FC236}">
                <a16:creationId xmlns:a16="http://schemas.microsoft.com/office/drawing/2014/main" id="{CE16551B-2772-4517-AE97-54A561CEF31E}"/>
              </a:ext>
            </a:extLst>
          </p:cNvPr>
          <p:cNvSpPr>
            <a:spLocks noGrp="1"/>
          </p:cNvSpPr>
          <p:nvPr>
            <p:ph idx="13" hasCustomPrompt="1"/>
          </p:nvPr>
        </p:nvSpPr>
        <p:spPr>
          <a:xfrm>
            <a:off x="6268278" y="1127789"/>
            <a:ext cx="5622164" cy="5044609"/>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spTree>
    <p:extLst>
      <p:ext uri="{BB962C8B-B14F-4D97-AF65-F5344CB8AC3E}">
        <p14:creationId xmlns:p14="http://schemas.microsoft.com/office/powerpoint/2010/main" val="236919195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_Four Block">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24973A2-8A94-4750-9970-274052723F35}"/>
              </a:ext>
            </a:extLst>
          </p:cNvPr>
          <p:cNvSpPr/>
          <p:nvPr userDrawn="1"/>
        </p:nvSpPr>
        <p:spPr>
          <a:xfrm>
            <a:off x="0" y="0"/>
            <a:ext cx="12192000" cy="864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Title 27">
            <a:extLst>
              <a:ext uri="{FF2B5EF4-FFF2-40B4-BE49-F238E27FC236}">
                <a16:creationId xmlns:a16="http://schemas.microsoft.com/office/drawing/2014/main" id="{E0BF9B4F-05D7-4A7F-8A10-13B63526B9CE}"/>
              </a:ext>
            </a:extLst>
          </p:cNvPr>
          <p:cNvSpPr>
            <a:spLocks noGrp="1"/>
          </p:cNvSpPr>
          <p:nvPr>
            <p:ph type="title" hasCustomPrompt="1"/>
          </p:nvPr>
        </p:nvSpPr>
        <p:spPr>
          <a:xfrm>
            <a:off x="285303" y="9729"/>
            <a:ext cx="11640847" cy="828000"/>
          </a:xfrm>
          <a:prstGeom prst="rect">
            <a:avLst/>
          </a:prstGeom>
        </p:spPr>
        <p:txBody>
          <a:bodyPr anchor="ctr"/>
          <a:lstStyle>
            <a:lvl1pPr>
              <a:defRPr sz="2800" b="1">
                <a:solidFill>
                  <a:schemeClr val="bg1"/>
                </a:solidFill>
              </a:defRPr>
            </a:lvl1pPr>
          </a:lstStyle>
          <a:p>
            <a:r>
              <a:rPr lang="en-US"/>
              <a:t>CLICK TO EDIT MASTER TITLE STYLE</a:t>
            </a:r>
            <a:endParaRPr lang="en-GB"/>
          </a:p>
        </p:txBody>
      </p:sp>
      <p:sp>
        <p:nvSpPr>
          <p:cNvPr id="12" name="Content Placeholder 2">
            <a:extLst>
              <a:ext uri="{FF2B5EF4-FFF2-40B4-BE49-F238E27FC236}">
                <a16:creationId xmlns:a16="http://schemas.microsoft.com/office/drawing/2014/main" id="{3530BB95-30AF-4277-B81D-0E35C31573B9}"/>
              </a:ext>
            </a:extLst>
          </p:cNvPr>
          <p:cNvSpPr>
            <a:spLocks noGrp="1"/>
          </p:cNvSpPr>
          <p:nvPr>
            <p:ph idx="10" hasCustomPrompt="1"/>
          </p:nvPr>
        </p:nvSpPr>
        <p:spPr>
          <a:xfrm>
            <a:off x="301558" y="1112945"/>
            <a:ext cx="5622164" cy="2412000"/>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grpSp>
        <p:nvGrpSpPr>
          <p:cNvPr id="17" name="Group 16">
            <a:extLst>
              <a:ext uri="{FF2B5EF4-FFF2-40B4-BE49-F238E27FC236}">
                <a16:creationId xmlns:a16="http://schemas.microsoft.com/office/drawing/2014/main" id="{C1221282-9CB3-4AAF-8F1F-4772B59102A5}"/>
              </a:ext>
            </a:extLst>
          </p:cNvPr>
          <p:cNvGrpSpPr>
            <a:grpSpLocks noChangeAspect="1"/>
          </p:cNvGrpSpPr>
          <p:nvPr userDrawn="1"/>
        </p:nvGrpSpPr>
        <p:grpSpPr>
          <a:xfrm>
            <a:off x="304466" y="6224701"/>
            <a:ext cx="11621685" cy="574200"/>
            <a:chOff x="-3049777" y="5949315"/>
            <a:chExt cx="14956473" cy="738964"/>
          </a:xfrm>
        </p:grpSpPr>
        <p:grpSp>
          <p:nvGrpSpPr>
            <p:cNvPr id="18" name="Group 17">
              <a:extLst>
                <a:ext uri="{FF2B5EF4-FFF2-40B4-BE49-F238E27FC236}">
                  <a16:creationId xmlns:a16="http://schemas.microsoft.com/office/drawing/2014/main" id="{BE0B9CB8-08C8-46BD-81F2-2057AAE6DF3F}"/>
                </a:ext>
              </a:extLst>
            </p:cNvPr>
            <p:cNvGrpSpPr/>
            <p:nvPr userDrawn="1"/>
          </p:nvGrpSpPr>
          <p:grpSpPr>
            <a:xfrm>
              <a:off x="10347074" y="5949315"/>
              <a:ext cx="1559622" cy="738964"/>
              <a:chOff x="10531859" y="5943600"/>
              <a:chExt cx="1559622" cy="738964"/>
            </a:xfrm>
          </p:grpSpPr>
          <p:pic>
            <p:nvPicPr>
              <p:cNvPr id="20" name="Picture 19">
                <a:extLst>
                  <a:ext uri="{FF2B5EF4-FFF2-40B4-BE49-F238E27FC236}">
                    <a16:creationId xmlns:a16="http://schemas.microsoft.com/office/drawing/2014/main" id="{12F7492E-8CA0-499F-B0AE-60723C915B93}"/>
                  </a:ext>
                </a:extLst>
              </p:cNvPr>
              <p:cNvPicPr>
                <a:picLocks noChangeAspect="1"/>
              </p:cNvPicPr>
              <p:nvPr userDrawn="1"/>
            </p:nvPicPr>
            <p:blipFill rotWithShape="1">
              <a:blip r:embed="rId2"/>
              <a:srcRect l="7060" b="6701"/>
              <a:stretch/>
            </p:blipFill>
            <p:spPr>
              <a:xfrm>
                <a:off x="10974659" y="5943600"/>
                <a:ext cx="740345" cy="738964"/>
              </a:xfrm>
              <a:prstGeom prst="rect">
                <a:avLst/>
              </a:prstGeom>
            </p:spPr>
          </p:pic>
          <p:sp>
            <p:nvSpPr>
              <p:cNvPr id="21" name="Rectangle: Rounded Corners 6">
                <a:extLst>
                  <a:ext uri="{FF2B5EF4-FFF2-40B4-BE49-F238E27FC236}">
                    <a16:creationId xmlns:a16="http://schemas.microsoft.com/office/drawing/2014/main" id="{16CBD92E-3C47-47CD-AE51-280FA7769C0F}"/>
                  </a:ext>
                </a:extLst>
              </p:cNvPr>
              <p:cNvSpPr>
                <a:spLocks noChangeAspect="1"/>
              </p:cNvSpPr>
              <p:nvPr userDrawn="1"/>
            </p:nvSpPr>
            <p:spPr>
              <a:xfrm>
                <a:off x="10531859" y="6316892"/>
                <a:ext cx="469962" cy="61200"/>
              </a:xfrm>
              <a:custGeom>
                <a:avLst/>
                <a:gdLst>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4122259 w 4122259"/>
                  <a:gd name="connsiteY4" fmla="*/ 2520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3767929 w 4122259"/>
                  <a:gd name="connsiteY4" fmla="*/ 1758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06580"/>
                  <a:gd name="connsiteY0" fmla="*/ 252000 h 504000"/>
                  <a:gd name="connsiteX1" fmla="*/ 252000 w 4106580"/>
                  <a:gd name="connsiteY1" fmla="*/ 0 h 504000"/>
                  <a:gd name="connsiteX2" fmla="*/ 3870259 w 4106580"/>
                  <a:gd name="connsiteY2" fmla="*/ 0 h 504000"/>
                  <a:gd name="connsiteX3" fmla="*/ 3767929 w 4106580"/>
                  <a:gd name="connsiteY3" fmla="*/ 175800 h 504000"/>
                  <a:gd name="connsiteX4" fmla="*/ 3870259 w 4106580"/>
                  <a:gd name="connsiteY4" fmla="*/ 504000 h 504000"/>
                  <a:gd name="connsiteX5" fmla="*/ 252000 w 4106580"/>
                  <a:gd name="connsiteY5" fmla="*/ 504000 h 504000"/>
                  <a:gd name="connsiteX6" fmla="*/ 0 w 4106580"/>
                  <a:gd name="connsiteY6" fmla="*/ 252000 h 504000"/>
                  <a:gd name="connsiteX0" fmla="*/ 0 w 4078804"/>
                  <a:gd name="connsiteY0" fmla="*/ 252000 h 504000"/>
                  <a:gd name="connsiteX1" fmla="*/ 252000 w 4078804"/>
                  <a:gd name="connsiteY1" fmla="*/ 0 h 504000"/>
                  <a:gd name="connsiteX2" fmla="*/ 3870259 w 4078804"/>
                  <a:gd name="connsiteY2" fmla="*/ 0 h 504000"/>
                  <a:gd name="connsiteX3" fmla="*/ 3621244 w 4078804"/>
                  <a:gd name="connsiteY3" fmla="*/ 246285 h 504000"/>
                  <a:gd name="connsiteX4" fmla="*/ 3870259 w 4078804"/>
                  <a:gd name="connsiteY4" fmla="*/ 504000 h 504000"/>
                  <a:gd name="connsiteX5" fmla="*/ 252000 w 4078804"/>
                  <a:gd name="connsiteY5" fmla="*/ 504000 h 504000"/>
                  <a:gd name="connsiteX6" fmla="*/ 0 w 4078804"/>
                  <a:gd name="connsiteY6" fmla="*/ 252000 h 504000"/>
                  <a:gd name="connsiteX0" fmla="*/ 0 w 3900385"/>
                  <a:gd name="connsiteY0" fmla="*/ 252000 h 504000"/>
                  <a:gd name="connsiteX1" fmla="*/ 252000 w 3900385"/>
                  <a:gd name="connsiteY1" fmla="*/ 0 h 504000"/>
                  <a:gd name="connsiteX2" fmla="*/ 3870259 w 3900385"/>
                  <a:gd name="connsiteY2" fmla="*/ 0 h 504000"/>
                  <a:gd name="connsiteX3" fmla="*/ 3621244 w 3900385"/>
                  <a:gd name="connsiteY3" fmla="*/ 246285 h 504000"/>
                  <a:gd name="connsiteX4" fmla="*/ 3870259 w 3900385"/>
                  <a:gd name="connsiteY4" fmla="*/ 504000 h 504000"/>
                  <a:gd name="connsiteX5" fmla="*/ 252000 w 3900385"/>
                  <a:gd name="connsiteY5" fmla="*/ 504000 h 504000"/>
                  <a:gd name="connsiteX6" fmla="*/ 0 w 3900385"/>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70259" h="504000">
                    <a:moveTo>
                      <a:pt x="0" y="252000"/>
                    </a:moveTo>
                    <a:cubicBezTo>
                      <a:pt x="0" y="112824"/>
                      <a:pt x="112824" y="0"/>
                      <a:pt x="252000" y="0"/>
                    </a:cubicBezTo>
                    <a:lnTo>
                      <a:pt x="3870259" y="0"/>
                    </a:lnTo>
                    <a:cubicBezTo>
                      <a:pt x="3747587" y="4535"/>
                      <a:pt x="3621244" y="127995"/>
                      <a:pt x="3621244" y="246285"/>
                    </a:cubicBezTo>
                    <a:cubicBezTo>
                      <a:pt x="3621244" y="370221"/>
                      <a:pt x="3748450" y="502095"/>
                      <a:pt x="3870259" y="504000"/>
                    </a:cubicBezTo>
                    <a:lnTo>
                      <a:pt x="252000" y="504000"/>
                    </a:lnTo>
                    <a:cubicBezTo>
                      <a:pt x="112824" y="504000"/>
                      <a:pt x="0" y="391176"/>
                      <a:pt x="0" y="252000"/>
                    </a:cubicBezTo>
                    <a:close/>
                  </a:path>
                </a:pathLst>
              </a:cu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Rounded Corners 6">
                <a:extLst>
                  <a:ext uri="{FF2B5EF4-FFF2-40B4-BE49-F238E27FC236}">
                    <a16:creationId xmlns:a16="http://schemas.microsoft.com/office/drawing/2014/main" id="{0978A9E6-F25A-4FF2-8F1C-6F816977AF2C}"/>
                  </a:ext>
                </a:extLst>
              </p:cNvPr>
              <p:cNvSpPr>
                <a:spLocks noChangeAspect="1"/>
              </p:cNvSpPr>
              <p:nvPr userDrawn="1"/>
            </p:nvSpPr>
            <p:spPr>
              <a:xfrm rot="10800000">
                <a:off x="11621519" y="6316892"/>
                <a:ext cx="469962" cy="61200"/>
              </a:xfrm>
              <a:custGeom>
                <a:avLst/>
                <a:gdLst>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4122259 w 4122259"/>
                  <a:gd name="connsiteY4" fmla="*/ 2520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3767929 w 4122259"/>
                  <a:gd name="connsiteY4" fmla="*/ 1758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06580"/>
                  <a:gd name="connsiteY0" fmla="*/ 252000 h 504000"/>
                  <a:gd name="connsiteX1" fmla="*/ 252000 w 4106580"/>
                  <a:gd name="connsiteY1" fmla="*/ 0 h 504000"/>
                  <a:gd name="connsiteX2" fmla="*/ 3870259 w 4106580"/>
                  <a:gd name="connsiteY2" fmla="*/ 0 h 504000"/>
                  <a:gd name="connsiteX3" fmla="*/ 3767929 w 4106580"/>
                  <a:gd name="connsiteY3" fmla="*/ 175800 h 504000"/>
                  <a:gd name="connsiteX4" fmla="*/ 3870259 w 4106580"/>
                  <a:gd name="connsiteY4" fmla="*/ 504000 h 504000"/>
                  <a:gd name="connsiteX5" fmla="*/ 252000 w 4106580"/>
                  <a:gd name="connsiteY5" fmla="*/ 504000 h 504000"/>
                  <a:gd name="connsiteX6" fmla="*/ 0 w 4106580"/>
                  <a:gd name="connsiteY6" fmla="*/ 252000 h 504000"/>
                  <a:gd name="connsiteX0" fmla="*/ 0 w 4078804"/>
                  <a:gd name="connsiteY0" fmla="*/ 252000 h 504000"/>
                  <a:gd name="connsiteX1" fmla="*/ 252000 w 4078804"/>
                  <a:gd name="connsiteY1" fmla="*/ 0 h 504000"/>
                  <a:gd name="connsiteX2" fmla="*/ 3870259 w 4078804"/>
                  <a:gd name="connsiteY2" fmla="*/ 0 h 504000"/>
                  <a:gd name="connsiteX3" fmla="*/ 3621244 w 4078804"/>
                  <a:gd name="connsiteY3" fmla="*/ 246285 h 504000"/>
                  <a:gd name="connsiteX4" fmla="*/ 3870259 w 4078804"/>
                  <a:gd name="connsiteY4" fmla="*/ 504000 h 504000"/>
                  <a:gd name="connsiteX5" fmla="*/ 252000 w 4078804"/>
                  <a:gd name="connsiteY5" fmla="*/ 504000 h 504000"/>
                  <a:gd name="connsiteX6" fmla="*/ 0 w 4078804"/>
                  <a:gd name="connsiteY6" fmla="*/ 252000 h 504000"/>
                  <a:gd name="connsiteX0" fmla="*/ 0 w 3900385"/>
                  <a:gd name="connsiteY0" fmla="*/ 252000 h 504000"/>
                  <a:gd name="connsiteX1" fmla="*/ 252000 w 3900385"/>
                  <a:gd name="connsiteY1" fmla="*/ 0 h 504000"/>
                  <a:gd name="connsiteX2" fmla="*/ 3870259 w 3900385"/>
                  <a:gd name="connsiteY2" fmla="*/ 0 h 504000"/>
                  <a:gd name="connsiteX3" fmla="*/ 3621244 w 3900385"/>
                  <a:gd name="connsiteY3" fmla="*/ 246285 h 504000"/>
                  <a:gd name="connsiteX4" fmla="*/ 3870259 w 3900385"/>
                  <a:gd name="connsiteY4" fmla="*/ 504000 h 504000"/>
                  <a:gd name="connsiteX5" fmla="*/ 252000 w 3900385"/>
                  <a:gd name="connsiteY5" fmla="*/ 504000 h 504000"/>
                  <a:gd name="connsiteX6" fmla="*/ 0 w 3900385"/>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70259" h="504000">
                    <a:moveTo>
                      <a:pt x="0" y="252000"/>
                    </a:moveTo>
                    <a:cubicBezTo>
                      <a:pt x="0" y="112824"/>
                      <a:pt x="112824" y="0"/>
                      <a:pt x="252000" y="0"/>
                    </a:cubicBezTo>
                    <a:lnTo>
                      <a:pt x="3870259" y="0"/>
                    </a:lnTo>
                    <a:cubicBezTo>
                      <a:pt x="3747587" y="4535"/>
                      <a:pt x="3621244" y="127995"/>
                      <a:pt x="3621244" y="246285"/>
                    </a:cubicBezTo>
                    <a:cubicBezTo>
                      <a:pt x="3621244" y="370221"/>
                      <a:pt x="3748450" y="502095"/>
                      <a:pt x="3870259" y="504000"/>
                    </a:cubicBezTo>
                    <a:lnTo>
                      <a:pt x="252000" y="504000"/>
                    </a:lnTo>
                    <a:cubicBezTo>
                      <a:pt x="112824" y="504000"/>
                      <a:pt x="0" y="391176"/>
                      <a:pt x="0" y="252000"/>
                    </a:cubicBezTo>
                    <a:close/>
                  </a:path>
                </a:pathLst>
              </a:cu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9" name="Rectangle: Rounded Corners 18">
              <a:extLst>
                <a:ext uri="{FF2B5EF4-FFF2-40B4-BE49-F238E27FC236}">
                  <a16:creationId xmlns:a16="http://schemas.microsoft.com/office/drawing/2014/main" id="{7A8FE481-77A4-4E12-B896-E46FCC6C67A1}"/>
                </a:ext>
              </a:extLst>
            </p:cNvPr>
            <p:cNvSpPr/>
            <p:nvPr userDrawn="1"/>
          </p:nvSpPr>
          <p:spPr>
            <a:xfrm>
              <a:off x="-3049777" y="6322810"/>
              <a:ext cx="13574699" cy="61199"/>
            </a:xfrm>
            <a:prstGeom prst="roundRect">
              <a:avLst>
                <a:gd name="adj" fmla="val 50000"/>
              </a:avLst>
            </a:pr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4" name="Content Placeholder 2">
            <a:extLst>
              <a:ext uri="{FF2B5EF4-FFF2-40B4-BE49-F238E27FC236}">
                <a16:creationId xmlns:a16="http://schemas.microsoft.com/office/drawing/2014/main" id="{D802FCF8-0BD9-4AF0-81BD-3FE38C4ADE81}"/>
              </a:ext>
            </a:extLst>
          </p:cNvPr>
          <p:cNvSpPr>
            <a:spLocks noGrp="1"/>
          </p:cNvSpPr>
          <p:nvPr>
            <p:ph idx="14" hasCustomPrompt="1"/>
          </p:nvPr>
        </p:nvSpPr>
        <p:spPr>
          <a:xfrm>
            <a:off x="301558" y="3773891"/>
            <a:ext cx="5622164" cy="2412000"/>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sp>
        <p:nvSpPr>
          <p:cNvPr id="15" name="Content Placeholder 2">
            <a:extLst>
              <a:ext uri="{FF2B5EF4-FFF2-40B4-BE49-F238E27FC236}">
                <a16:creationId xmlns:a16="http://schemas.microsoft.com/office/drawing/2014/main" id="{E5B99EBC-E9E9-452F-BF0D-405CC55FCE5A}"/>
              </a:ext>
            </a:extLst>
          </p:cNvPr>
          <p:cNvSpPr>
            <a:spLocks noGrp="1"/>
          </p:cNvSpPr>
          <p:nvPr>
            <p:ph idx="15" hasCustomPrompt="1"/>
          </p:nvPr>
        </p:nvSpPr>
        <p:spPr>
          <a:xfrm>
            <a:off x="6303986" y="1112945"/>
            <a:ext cx="5622164" cy="2412000"/>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sp>
        <p:nvSpPr>
          <p:cNvPr id="16" name="Content Placeholder 2">
            <a:extLst>
              <a:ext uri="{FF2B5EF4-FFF2-40B4-BE49-F238E27FC236}">
                <a16:creationId xmlns:a16="http://schemas.microsoft.com/office/drawing/2014/main" id="{440D7C58-304F-42E9-81A6-660DF2BF5626}"/>
              </a:ext>
            </a:extLst>
          </p:cNvPr>
          <p:cNvSpPr>
            <a:spLocks noGrp="1"/>
          </p:cNvSpPr>
          <p:nvPr>
            <p:ph idx="16" hasCustomPrompt="1"/>
          </p:nvPr>
        </p:nvSpPr>
        <p:spPr>
          <a:xfrm>
            <a:off x="6303986" y="3773891"/>
            <a:ext cx="5622164" cy="2412000"/>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spTree>
    <p:extLst>
      <p:ext uri="{BB962C8B-B14F-4D97-AF65-F5344CB8AC3E}">
        <p14:creationId xmlns:p14="http://schemas.microsoft.com/office/powerpoint/2010/main" val="7030381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3_Four-by-four Block">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24973A2-8A94-4750-9970-274052723F35}"/>
              </a:ext>
            </a:extLst>
          </p:cNvPr>
          <p:cNvSpPr/>
          <p:nvPr userDrawn="1"/>
        </p:nvSpPr>
        <p:spPr>
          <a:xfrm>
            <a:off x="0" y="0"/>
            <a:ext cx="12192000" cy="864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Title 27">
            <a:extLst>
              <a:ext uri="{FF2B5EF4-FFF2-40B4-BE49-F238E27FC236}">
                <a16:creationId xmlns:a16="http://schemas.microsoft.com/office/drawing/2014/main" id="{E0BF9B4F-05D7-4A7F-8A10-13B63526B9CE}"/>
              </a:ext>
            </a:extLst>
          </p:cNvPr>
          <p:cNvSpPr>
            <a:spLocks noGrp="1"/>
          </p:cNvSpPr>
          <p:nvPr>
            <p:ph type="title" hasCustomPrompt="1"/>
          </p:nvPr>
        </p:nvSpPr>
        <p:spPr>
          <a:xfrm>
            <a:off x="285303" y="9729"/>
            <a:ext cx="11640847" cy="828000"/>
          </a:xfrm>
          <a:prstGeom prst="rect">
            <a:avLst/>
          </a:prstGeom>
        </p:spPr>
        <p:txBody>
          <a:bodyPr anchor="ctr"/>
          <a:lstStyle>
            <a:lvl1pPr>
              <a:defRPr sz="2800" b="1">
                <a:solidFill>
                  <a:schemeClr val="bg1"/>
                </a:solidFill>
              </a:defRPr>
            </a:lvl1pPr>
          </a:lstStyle>
          <a:p>
            <a:r>
              <a:rPr lang="en-US"/>
              <a:t>CLICK TO EDIT MASTER TITLE STYLE</a:t>
            </a:r>
            <a:endParaRPr lang="en-GB"/>
          </a:p>
        </p:txBody>
      </p:sp>
      <p:sp>
        <p:nvSpPr>
          <p:cNvPr id="12" name="Content Placeholder 2">
            <a:extLst>
              <a:ext uri="{FF2B5EF4-FFF2-40B4-BE49-F238E27FC236}">
                <a16:creationId xmlns:a16="http://schemas.microsoft.com/office/drawing/2014/main" id="{3530BB95-30AF-4277-B81D-0E35C31573B9}"/>
              </a:ext>
            </a:extLst>
          </p:cNvPr>
          <p:cNvSpPr>
            <a:spLocks noGrp="1"/>
          </p:cNvSpPr>
          <p:nvPr>
            <p:ph idx="10" hasCustomPrompt="1"/>
          </p:nvPr>
        </p:nvSpPr>
        <p:spPr>
          <a:xfrm>
            <a:off x="301558" y="1111714"/>
            <a:ext cx="2788259" cy="2412000"/>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grpSp>
        <p:nvGrpSpPr>
          <p:cNvPr id="17" name="Group 16">
            <a:extLst>
              <a:ext uri="{FF2B5EF4-FFF2-40B4-BE49-F238E27FC236}">
                <a16:creationId xmlns:a16="http://schemas.microsoft.com/office/drawing/2014/main" id="{C1221282-9CB3-4AAF-8F1F-4772B59102A5}"/>
              </a:ext>
            </a:extLst>
          </p:cNvPr>
          <p:cNvGrpSpPr>
            <a:grpSpLocks noChangeAspect="1"/>
          </p:cNvGrpSpPr>
          <p:nvPr userDrawn="1"/>
        </p:nvGrpSpPr>
        <p:grpSpPr>
          <a:xfrm>
            <a:off x="304466" y="6224701"/>
            <a:ext cx="11621685" cy="574200"/>
            <a:chOff x="-3049777" y="5949315"/>
            <a:chExt cx="14956473" cy="738964"/>
          </a:xfrm>
        </p:grpSpPr>
        <p:grpSp>
          <p:nvGrpSpPr>
            <p:cNvPr id="18" name="Group 17">
              <a:extLst>
                <a:ext uri="{FF2B5EF4-FFF2-40B4-BE49-F238E27FC236}">
                  <a16:creationId xmlns:a16="http://schemas.microsoft.com/office/drawing/2014/main" id="{BE0B9CB8-08C8-46BD-81F2-2057AAE6DF3F}"/>
                </a:ext>
              </a:extLst>
            </p:cNvPr>
            <p:cNvGrpSpPr/>
            <p:nvPr userDrawn="1"/>
          </p:nvGrpSpPr>
          <p:grpSpPr>
            <a:xfrm>
              <a:off x="10347074" y="5949315"/>
              <a:ext cx="1559622" cy="738964"/>
              <a:chOff x="10531859" y="5943600"/>
              <a:chExt cx="1559622" cy="738964"/>
            </a:xfrm>
          </p:grpSpPr>
          <p:pic>
            <p:nvPicPr>
              <p:cNvPr id="20" name="Picture 19">
                <a:extLst>
                  <a:ext uri="{FF2B5EF4-FFF2-40B4-BE49-F238E27FC236}">
                    <a16:creationId xmlns:a16="http://schemas.microsoft.com/office/drawing/2014/main" id="{12F7492E-8CA0-499F-B0AE-60723C915B93}"/>
                  </a:ext>
                </a:extLst>
              </p:cNvPr>
              <p:cNvPicPr>
                <a:picLocks noChangeAspect="1"/>
              </p:cNvPicPr>
              <p:nvPr userDrawn="1"/>
            </p:nvPicPr>
            <p:blipFill rotWithShape="1">
              <a:blip r:embed="rId2"/>
              <a:srcRect l="7060" b="6701"/>
              <a:stretch/>
            </p:blipFill>
            <p:spPr>
              <a:xfrm>
                <a:off x="10974659" y="5943600"/>
                <a:ext cx="740345" cy="738964"/>
              </a:xfrm>
              <a:prstGeom prst="rect">
                <a:avLst/>
              </a:prstGeom>
            </p:spPr>
          </p:pic>
          <p:sp>
            <p:nvSpPr>
              <p:cNvPr id="21" name="Rectangle: Rounded Corners 6">
                <a:extLst>
                  <a:ext uri="{FF2B5EF4-FFF2-40B4-BE49-F238E27FC236}">
                    <a16:creationId xmlns:a16="http://schemas.microsoft.com/office/drawing/2014/main" id="{16CBD92E-3C47-47CD-AE51-280FA7769C0F}"/>
                  </a:ext>
                </a:extLst>
              </p:cNvPr>
              <p:cNvSpPr>
                <a:spLocks noChangeAspect="1"/>
              </p:cNvSpPr>
              <p:nvPr userDrawn="1"/>
            </p:nvSpPr>
            <p:spPr>
              <a:xfrm>
                <a:off x="10531859" y="6316892"/>
                <a:ext cx="469962" cy="61200"/>
              </a:xfrm>
              <a:custGeom>
                <a:avLst/>
                <a:gdLst>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4122259 w 4122259"/>
                  <a:gd name="connsiteY4" fmla="*/ 2520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3767929 w 4122259"/>
                  <a:gd name="connsiteY4" fmla="*/ 1758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06580"/>
                  <a:gd name="connsiteY0" fmla="*/ 252000 h 504000"/>
                  <a:gd name="connsiteX1" fmla="*/ 252000 w 4106580"/>
                  <a:gd name="connsiteY1" fmla="*/ 0 h 504000"/>
                  <a:gd name="connsiteX2" fmla="*/ 3870259 w 4106580"/>
                  <a:gd name="connsiteY2" fmla="*/ 0 h 504000"/>
                  <a:gd name="connsiteX3" fmla="*/ 3767929 w 4106580"/>
                  <a:gd name="connsiteY3" fmla="*/ 175800 h 504000"/>
                  <a:gd name="connsiteX4" fmla="*/ 3870259 w 4106580"/>
                  <a:gd name="connsiteY4" fmla="*/ 504000 h 504000"/>
                  <a:gd name="connsiteX5" fmla="*/ 252000 w 4106580"/>
                  <a:gd name="connsiteY5" fmla="*/ 504000 h 504000"/>
                  <a:gd name="connsiteX6" fmla="*/ 0 w 4106580"/>
                  <a:gd name="connsiteY6" fmla="*/ 252000 h 504000"/>
                  <a:gd name="connsiteX0" fmla="*/ 0 w 4078804"/>
                  <a:gd name="connsiteY0" fmla="*/ 252000 h 504000"/>
                  <a:gd name="connsiteX1" fmla="*/ 252000 w 4078804"/>
                  <a:gd name="connsiteY1" fmla="*/ 0 h 504000"/>
                  <a:gd name="connsiteX2" fmla="*/ 3870259 w 4078804"/>
                  <a:gd name="connsiteY2" fmla="*/ 0 h 504000"/>
                  <a:gd name="connsiteX3" fmla="*/ 3621244 w 4078804"/>
                  <a:gd name="connsiteY3" fmla="*/ 246285 h 504000"/>
                  <a:gd name="connsiteX4" fmla="*/ 3870259 w 4078804"/>
                  <a:gd name="connsiteY4" fmla="*/ 504000 h 504000"/>
                  <a:gd name="connsiteX5" fmla="*/ 252000 w 4078804"/>
                  <a:gd name="connsiteY5" fmla="*/ 504000 h 504000"/>
                  <a:gd name="connsiteX6" fmla="*/ 0 w 4078804"/>
                  <a:gd name="connsiteY6" fmla="*/ 252000 h 504000"/>
                  <a:gd name="connsiteX0" fmla="*/ 0 w 3900385"/>
                  <a:gd name="connsiteY0" fmla="*/ 252000 h 504000"/>
                  <a:gd name="connsiteX1" fmla="*/ 252000 w 3900385"/>
                  <a:gd name="connsiteY1" fmla="*/ 0 h 504000"/>
                  <a:gd name="connsiteX2" fmla="*/ 3870259 w 3900385"/>
                  <a:gd name="connsiteY2" fmla="*/ 0 h 504000"/>
                  <a:gd name="connsiteX3" fmla="*/ 3621244 w 3900385"/>
                  <a:gd name="connsiteY3" fmla="*/ 246285 h 504000"/>
                  <a:gd name="connsiteX4" fmla="*/ 3870259 w 3900385"/>
                  <a:gd name="connsiteY4" fmla="*/ 504000 h 504000"/>
                  <a:gd name="connsiteX5" fmla="*/ 252000 w 3900385"/>
                  <a:gd name="connsiteY5" fmla="*/ 504000 h 504000"/>
                  <a:gd name="connsiteX6" fmla="*/ 0 w 3900385"/>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70259" h="504000">
                    <a:moveTo>
                      <a:pt x="0" y="252000"/>
                    </a:moveTo>
                    <a:cubicBezTo>
                      <a:pt x="0" y="112824"/>
                      <a:pt x="112824" y="0"/>
                      <a:pt x="252000" y="0"/>
                    </a:cubicBezTo>
                    <a:lnTo>
                      <a:pt x="3870259" y="0"/>
                    </a:lnTo>
                    <a:cubicBezTo>
                      <a:pt x="3747587" y="4535"/>
                      <a:pt x="3621244" y="127995"/>
                      <a:pt x="3621244" y="246285"/>
                    </a:cubicBezTo>
                    <a:cubicBezTo>
                      <a:pt x="3621244" y="370221"/>
                      <a:pt x="3748450" y="502095"/>
                      <a:pt x="3870259" y="504000"/>
                    </a:cubicBezTo>
                    <a:lnTo>
                      <a:pt x="252000" y="504000"/>
                    </a:lnTo>
                    <a:cubicBezTo>
                      <a:pt x="112824" y="504000"/>
                      <a:pt x="0" y="391176"/>
                      <a:pt x="0" y="252000"/>
                    </a:cubicBezTo>
                    <a:close/>
                  </a:path>
                </a:pathLst>
              </a:cu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Rounded Corners 6">
                <a:extLst>
                  <a:ext uri="{FF2B5EF4-FFF2-40B4-BE49-F238E27FC236}">
                    <a16:creationId xmlns:a16="http://schemas.microsoft.com/office/drawing/2014/main" id="{0978A9E6-F25A-4FF2-8F1C-6F816977AF2C}"/>
                  </a:ext>
                </a:extLst>
              </p:cNvPr>
              <p:cNvSpPr>
                <a:spLocks noChangeAspect="1"/>
              </p:cNvSpPr>
              <p:nvPr userDrawn="1"/>
            </p:nvSpPr>
            <p:spPr>
              <a:xfrm rot="10800000">
                <a:off x="11621519" y="6316892"/>
                <a:ext cx="469962" cy="61200"/>
              </a:xfrm>
              <a:custGeom>
                <a:avLst/>
                <a:gdLst>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4122259 w 4122259"/>
                  <a:gd name="connsiteY4" fmla="*/ 2520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3767929 w 4122259"/>
                  <a:gd name="connsiteY4" fmla="*/ 1758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06580"/>
                  <a:gd name="connsiteY0" fmla="*/ 252000 h 504000"/>
                  <a:gd name="connsiteX1" fmla="*/ 252000 w 4106580"/>
                  <a:gd name="connsiteY1" fmla="*/ 0 h 504000"/>
                  <a:gd name="connsiteX2" fmla="*/ 3870259 w 4106580"/>
                  <a:gd name="connsiteY2" fmla="*/ 0 h 504000"/>
                  <a:gd name="connsiteX3" fmla="*/ 3767929 w 4106580"/>
                  <a:gd name="connsiteY3" fmla="*/ 175800 h 504000"/>
                  <a:gd name="connsiteX4" fmla="*/ 3870259 w 4106580"/>
                  <a:gd name="connsiteY4" fmla="*/ 504000 h 504000"/>
                  <a:gd name="connsiteX5" fmla="*/ 252000 w 4106580"/>
                  <a:gd name="connsiteY5" fmla="*/ 504000 h 504000"/>
                  <a:gd name="connsiteX6" fmla="*/ 0 w 4106580"/>
                  <a:gd name="connsiteY6" fmla="*/ 252000 h 504000"/>
                  <a:gd name="connsiteX0" fmla="*/ 0 w 4078804"/>
                  <a:gd name="connsiteY0" fmla="*/ 252000 h 504000"/>
                  <a:gd name="connsiteX1" fmla="*/ 252000 w 4078804"/>
                  <a:gd name="connsiteY1" fmla="*/ 0 h 504000"/>
                  <a:gd name="connsiteX2" fmla="*/ 3870259 w 4078804"/>
                  <a:gd name="connsiteY2" fmla="*/ 0 h 504000"/>
                  <a:gd name="connsiteX3" fmla="*/ 3621244 w 4078804"/>
                  <a:gd name="connsiteY3" fmla="*/ 246285 h 504000"/>
                  <a:gd name="connsiteX4" fmla="*/ 3870259 w 4078804"/>
                  <a:gd name="connsiteY4" fmla="*/ 504000 h 504000"/>
                  <a:gd name="connsiteX5" fmla="*/ 252000 w 4078804"/>
                  <a:gd name="connsiteY5" fmla="*/ 504000 h 504000"/>
                  <a:gd name="connsiteX6" fmla="*/ 0 w 4078804"/>
                  <a:gd name="connsiteY6" fmla="*/ 252000 h 504000"/>
                  <a:gd name="connsiteX0" fmla="*/ 0 w 3900385"/>
                  <a:gd name="connsiteY0" fmla="*/ 252000 h 504000"/>
                  <a:gd name="connsiteX1" fmla="*/ 252000 w 3900385"/>
                  <a:gd name="connsiteY1" fmla="*/ 0 h 504000"/>
                  <a:gd name="connsiteX2" fmla="*/ 3870259 w 3900385"/>
                  <a:gd name="connsiteY2" fmla="*/ 0 h 504000"/>
                  <a:gd name="connsiteX3" fmla="*/ 3621244 w 3900385"/>
                  <a:gd name="connsiteY3" fmla="*/ 246285 h 504000"/>
                  <a:gd name="connsiteX4" fmla="*/ 3870259 w 3900385"/>
                  <a:gd name="connsiteY4" fmla="*/ 504000 h 504000"/>
                  <a:gd name="connsiteX5" fmla="*/ 252000 w 3900385"/>
                  <a:gd name="connsiteY5" fmla="*/ 504000 h 504000"/>
                  <a:gd name="connsiteX6" fmla="*/ 0 w 3900385"/>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70259" h="504000">
                    <a:moveTo>
                      <a:pt x="0" y="252000"/>
                    </a:moveTo>
                    <a:cubicBezTo>
                      <a:pt x="0" y="112824"/>
                      <a:pt x="112824" y="0"/>
                      <a:pt x="252000" y="0"/>
                    </a:cubicBezTo>
                    <a:lnTo>
                      <a:pt x="3870259" y="0"/>
                    </a:lnTo>
                    <a:cubicBezTo>
                      <a:pt x="3747587" y="4535"/>
                      <a:pt x="3621244" y="127995"/>
                      <a:pt x="3621244" y="246285"/>
                    </a:cubicBezTo>
                    <a:cubicBezTo>
                      <a:pt x="3621244" y="370221"/>
                      <a:pt x="3748450" y="502095"/>
                      <a:pt x="3870259" y="504000"/>
                    </a:cubicBezTo>
                    <a:lnTo>
                      <a:pt x="252000" y="504000"/>
                    </a:lnTo>
                    <a:cubicBezTo>
                      <a:pt x="112824" y="504000"/>
                      <a:pt x="0" y="391176"/>
                      <a:pt x="0" y="252000"/>
                    </a:cubicBezTo>
                    <a:close/>
                  </a:path>
                </a:pathLst>
              </a:cu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9" name="Rectangle: Rounded Corners 18">
              <a:extLst>
                <a:ext uri="{FF2B5EF4-FFF2-40B4-BE49-F238E27FC236}">
                  <a16:creationId xmlns:a16="http://schemas.microsoft.com/office/drawing/2014/main" id="{7A8FE481-77A4-4E12-B896-E46FCC6C67A1}"/>
                </a:ext>
              </a:extLst>
            </p:cNvPr>
            <p:cNvSpPr/>
            <p:nvPr userDrawn="1"/>
          </p:nvSpPr>
          <p:spPr>
            <a:xfrm>
              <a:off x="-3049777" y="6322810"/>
              <a:ext cx="13574699" cy="61199"/>
            </a:xfrm>
            <a:prstGeom prst="roundRect">
              <a:avLst>
                <a:gd name="adj" fmla="val 50000"/>
              </a:avLst>
            </a:pr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 name="Content Placeholder 2">
            <a:extLst>
              <a:ext uri="{FF2B5EF4-FFF2-40B4-BE49-F238E27FC236}">
                <a16:creationId xmlns:a16="http://schemas.microsoft.com/office/drawing/2014/main" id="{09228779-AE17-3C92-E2EC-7BA38925D5DB}"/>
              </a:ext>
            </a:extLst>
          </p:cNvPr>
          <p:cNvSpPr>
            <a:spLocks noGrp="1"/>
          </p:cNvSpPr>
          <p:nvPr>
            <p:ph idx="17" hasCustomPrompt="1"/>
          </p:nvPr>
        </p:nvSpPr>
        <p:spPr>
          <a:xfrm>
            <a:off x="3235100" y="1112945"/>
            <a:ext cx="2788259" cy="2412000"/>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sp>
        <p:nvSpPr>
          <p:cNvPr id="3" name="Content Placeholder 2">
            <a:extLst>
              <a:ext uri="{FF2B5EF4-FFF2-40B4-BE49-F238E27FC236}">
                <a16:creationId xmlns:a16="http://schemas.microsoft.com/office/drawing/2014/main" id="{E1469F3C-F72A-70EA-0D2B-ADEF20C18294}"/>
              </a:ext>
            </a:extLst>
          </p:cNvPr>
          <p:cNvSpPr>
            <a:spLocks noGrp="1"/>
          </p:cNvSpPr>
          <p:nvPr>
            <p:ph idx="18" hasCustomPrompt="1"/>
          </p:nvPr>
        </p:nvSpPr>
        <p:spPr>
          <a:xfrm>
            <a:off x="6168641" y="1111714"/>
            <a:ext cx="2788259" cy="2412000"/>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sp>
        <p:nvSpPr>
          <p:cNvPr id="4" name="Content Placeholder 2">
            <a:extLst>
              <a:ext uri="{FF2B5EF4-FFF2-40B4-BE49-F238E27FC236}">
                <a16:creationId xmlns:a16="http://schemas.microsoft.com/office/drawing/2014/main" id="{2C7574D0-CEFC-B908-21AE-4F0B48288B90}"/>
              </a:ext>
            </a:extLst>
          </p:cNvPr>
          <p:cNvSpPr>
            <a:spLocks noGrp="1"/>
          </p:cNvSpPr>
          <p:nvPr>
            <p:ph idx="19" hasCustomPrompt="1"/>
          </p:nvPr>
        </p:nvSpPr>
        <p:spPr>
          <a:xfrm>
            <a:off x="9102183" y="1111714"/>
            <a:ext cx="2788259" cy="2412000"/>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sp>
        <p:nvSpPr>
          <p:cNvPr id="5" name="Content Placeholder 2">
            <a:extLst>
              <a:ext uri="{FF2B5EF4-FFF2-40B4-BE49-F238E27FC236}">
                <a16:creationId xmlns:a16="http://schemas.microsoft.com/office/drawing/2014/main" id="{ABFF6CE5-D7B7-34EE-D33A-EBBD6004A1B3}"/>
              </a:ext>
            </a:extLst>
          </p:cNvPr>
          <p:cNvSpPr>
            <a:spLocks noGrp="1"/>
          </p:cNvSpPr>
          <p:nvPr>
            <p:ph idx="20" hasCustomPrompt="1"/>
          </p:nvPr>
        </p:nvSpPr>
        <p:spPr>
          <a:xfrm>
            <a:off x="301558" y="3667592"/>
            <a:ext cx="2788259" cy="2412000"/>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sp>
        <p:nvSpPr>
          <p:cNvPr id="6" name="Content Placeholder 2">
            <a:extLst>
              <a:ext uri="{FF2B5EF4-FFF2-40B4-BE49-F238E27FC236}">
                <a16:creationId xmlns:a16="http://schemas.microsoft.com/office/drawing/2014/main" id="{22E9D2E7-705B-8D4F-198E-3AEB8E039FAE}"/>
              </a:ext>
            </a:extLst>
          </p:cNvPr>
          <p:cNvSpPr>
            <a:spLocks noGrp="1"/>
          </p:cNvSpPr>
          <p:nvPr>
            <p:ph idx="21" hasCustomPrompt="1"/>
          </p:nvPr>
        </p:nvSpPr>
        <p:spPr>
          <a:xfrm>
            <a:off x="3235100" y="3668823"/>
            <a:ext cx="2788259" cy="2412000"/>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sp>
        <p:nvSpPr>
          <p:cNvPr id="7" name="Content Placeholder 2">
            <a:extLst>
              <a:ext uri="{FF2B5EF4-FFF2-40B4-BE49-F238E27FC236}">
                <a16:creationId xmlns:a16="http://schemas.microsoft.com/office/drawing/2014/main" id="{94830208-9823-F896-F809-62EE9F635214}"/>
              </a:ext>
            </a:extLst>
          </p:cNvPr>
          <p:cNvSpPr>
            <a:spLocks noGrp="1"/>
          </p:cNvSpPr>
          <p:nvPr>
            <p:ph idx="22" hasCustomPrompt="1"/>
          </p:nvPr>
        </p:nvSpPr>
        <p:spPr>
          <a:xfrm>
            <a:off x="6168641" y="3667592"/>
            <a:ext cx="2788259" cy="2412000"/>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sp>
        <p:nvSpPr>
          <p:cNvPr id="8" name="Content Placeholder 2">
            <a:extLst>
              <a:ext uri="{FF2B5EF4-FFF2-40B4-BE49-F238E27FC236}">
                <a16:creationId xmlns:a16="http://schemas.microsoft.com/office/drawing/2014/main" id="{9AA8DC88-6035-45D0-A04C-FA719DD12479}"/>
              </a:ext>
            </a:extLst>
          </p:cNvPr>
          <p:cNvSpPr>
            <a:spLocks noGrp="1"/>
          </p:cNvSpPr>
          <p:nvPr>
            <p:ph idx="23" hasCustomPrompt="1"/>
          </p:nvPr>
        </p:nvSpPr>
        <p:spPr>
          <a:xfrm>
            <a:off x="9102183" y="3667592"/>
            <a:ext cx="2788259" cy="2412000"/>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spTree>
    <p:extLst>
      <p:ext uri="{BB962C8B-B14F-4D97-AF65-F5344CB8AC3E}">
        <p14:creationId xmlns:p14="http://schemas.microsoft.com/office/powerpoint/2010/main" val="333829236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0_Two Colum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24973A2-8A94-4750-9970-274052723F35}"/>
              </a:ext>
            </a:extLst>
          </p:cNvPr>
          <p:cNvSpPr/>
          <p:nvPr userDrawn="1"/>
        </p:nvSpPr>
        <p:spPr>
          <a:xfrm>
            <a:off x="0" y="0"/>
            <a:ext cx="12192000" cy="864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Title 27">
            <a:extLst>
              <a:ext uri="{FF2B5EF4-FFF2-40B4-BE49-F238E27FC236}">
                <a16:creationId xmlns:a16="http://schemas.microsoft.com/office/drawing/2014/main" id="{E0BF9B4F-05D7-4A7F-8A10-13B63526B9CE}"/>
              </a:ext>
            </a:extLst>
          </p:cNvPr>
          <p:cNvSpPr>
            <a:spLocks noGrp="1"/>
          </p:cNvSpPr>
          <p:nvPr>
            <p:ph type="title" hasCustomPrompt="1"/>
          </p:nvPr>
        </p:nvSpPr>
        <p:spPr>
          <a:xfrm>
            <a:off x="285303" y="9729"/>
            <a:ext cx="11640847" cy="828000"/>
          </a:xfrm>
          <a:prstGeom prst="rect">
            <a:avLst/>
          </a:prstGeom>
        </p:spPr>
        <p:txBody>
          <a:bodyPr anchor="ctr"/>
          <a:lstStyle>
            <a:lvl1pPr>
              <a:defRPr sz="2800" b="1">
                <a:solidFill>
                  <a:schemeClr val="bg1"/>
                </a:solidFill>
              </a:defRPr>
            </a:lvl1pPr>
          </a:lstStyle>
          <a:p>
            <a:r>
              <a:rPr lang="en-US"/>
              <a:t>CLICK TO EDIT MASTER TITLE STYLE</a:t>
            </a:r>
            <a:endParaRPr lang="en-GB"/>
          </a:p>
        </p:txBody>
      </p:sp>
      <p:sp>
        <p:nvSpPr>
          <p:cNvPr id="12" name="Content Placeholder 2">
            <a:extLst>
              <a:ext uri="{FF2B5EF4-FFF2-40B4-BE49-F238E27FC236}">
                <a16:creationId xmlns:a16="http://schemas.microsoft.com/office/drawing/2014/main" id="{3530BB95-30AF-4277-B81D-0E35C31573B9}"/>
              </a:ext>
            </a:extLst>
          </p:cNvPr>
          <p:cNvSpPr>
            <a:spLocks noGrp="1"/>
          </p:cNvSpPr>
          <p:nvPr>
            <p:ph idx="10" hasCustomPrompt="1"/>
          </p:nvPr>
        </p:nvSpPr>
        <p:spPr>
          <a:xfrm>
            <a:off x="285303" y="1127787"/>
            <a:ext cx="3600000" cy="5044609"/>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grpSp>
        <p:nvGrpSpPr>
          <p:cNvPr id="17" name="Group 16">
            <a:extLst>
              <a:ext uri="{FF2B5EF4-FFF2-40B4-BE49-F238E27FC236}">
                <a16:creationId xmlns:a16="http://schemas.microsoft.com/office/drawing/2014/main" id="{C1221282-9CB3-4AAF-8F1F-4772B59102A5}"/>
              </a:ext>
            </a:extLst>
          </p:cNvPr>
          <p:cNvGrpSpPr>
            <a:grpSpLocks noChangeAspect="1"/>
          </p:cNvGrpSpPr>
          <p:nvPr userDrawn="1"/>
        </p:nvGrpSpPr>
        <p:grpSpPr>
          <a:xfrm>
            <a:off x="304466" y="6224701"/>
            <a:ext cx="11621685" cy="574200"/>
            <a:chOff x="-3049777" y="5949315"/>
            <a:chExt cx="14956473" cy="738964"/>
          </a:xfrm>
        </p:grpSpPr>
        <p:grpSp>
          <p:nvGrpSpPr>
            <p:cNvPr id="18" name="Group 17">
              <a:extLst>
                <a:ext uri="{FF2B5EF4-FFF2-40B4-BE49-F238E27FC236}">
                  <a16:creationId xmlns:a16="http://schemas.microsoft.com/office/drawing/2014/main" id="{BE0B9CB8-08C8-46BD-81F2-2057AAE6DF3F}"/>
                </a:ext>
              </a:extLst>
            </p:cNvPr>
            <p:cNvGrpSpPr/>
            <p:nvPr userDrawn="1"/>
          </p:nvGrpSpPr>
          <p:grpSpPr>
            <a:xfrm>
              <a:off x="10347074" y="5949315"/>
              <a:ext cx="1559622" cy="738964"/>
              <a:chOff x="10531859" y="5943600"/>
              <a:chExt cx="1559622" cy="738964"/>
            </a:xfrm>
          </p:grpSpPr>
          <p:pic>
            <p:nvPicPr>
              <p:cNvPr id="20" name="Picture 19">
                <a:extLst>
                  <a:ext uri="{FF2B5EF4-FFF2-40B4-BE49-F238E27FC236}">
                    <a16:creationId xmlns:a16="http://schemas.microsoft.com/office/drawing/2014/main" id="{12F7492E-8CA0-499F-B0AE-60723C915B93}"/>
                  </a:ext>
                </a:extLst>
              </p:cNvPr>
              <p:cNvPicPr>
                <a:picLocks noChangeAspect="1"/>
              </p:cNvPicPr>
              <p:nvPr userDrawn="1"/>
            </p:nvPicPr>
            <p:blipFill rotWithShape="1">
              <a:blip r:embed="rId2"/>
              <a:srcRect l="7060" b="6701"/>
              <a:stretch/>
            </p:blipFill>
            <p:spPr>
              <a:xfrm>
                <a:off x="10974659" y="5943600"/>
                <a:ext cx="740345" cy="738964"/>
              </a:xfrm>
              <a:prstGeom prst="rect">
                <a:avLst/>
              </a:prstGeom>
            </p:spPr>
          </p:pic>
          <p:sp>
            <p:nvSpPr>
              <p:cNvPr id="21" name="Rectangle: Rounded Corners 6">
                <a:extLst>
                  <a:ext uri="{FF2B5EF4-FFF2-40B4-BE49-F238E27FC236}">
                    <a16:creationId xmlns:a16="http://schemas.microsoft.com/office/drawing/2014/main" id="{16CBD92E-3C47-47CD-AE51-280FA7769C0F}"/>
                  </a:ext>
                </a:extLst>
              </p:cNvPr>
              <p:cNvSpPr>
                <a:spLocks noChangeAspect="1"/>
              </p:cNvSpPr>
              <p:nvPr userDrawn="1"/>
            </p:nvSpPr>
            <p:spPr>
              <a:xfrm>
                <a:off x="10531859" y="6316892"/>
                <a:ext cx="469962" cy="61200"/>
              </a:xfrm>
              <a:custGeom>
                <a:avLst/>
                <a:gdLst>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4122259 w 4122259"/>
                  <a:gd name="connsiteY4" fmla="*/ 2520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3767929 w 4122259"/>
                  <a:gd name="connsiteY4" fmla="*/ 1758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06580"/>
                  <a:gd name="connsiteY0" fmla="*/ 252000 h 504000"/>
                  <a:gd name="connsiteX1" fmla="*/ 252000 w 4106580"/>
                  <a:gd name="connsiteY1" fmla="*/ 0 h 504000"/>
                  <a:gd name="connsiteX2" fmla="*/ 3870259 w 4106580"/>
                  <a:gd name="connsiteY2" fmla="*/ 0 h 504000"/>
                  <a:gd name="connsiteX3" fmla="*/ 3767929 w 4106580"/>
                  <a:gd name="connsiteY3" fmla="*/ 175800 h 504000"/>
                  <a:gd name="connsiteX4" fmla="*/ 3870259 w 4106580"/>
                  <a:gd name="connsiteY4" fmla="*/ 504000 h 504000"/>
                  <a:gd name="connsiteX5" fmla="*/ 252000 w 4106580"/>
                  <a:gd name="connsiteY5" fmla="*/ 504000 h 504000"/>
                  <a:gd name="connsiteX6" fmla="*/ 0 w 4106580"/>
                  <a:gd name="connsiteY6" fmla="*/ 252000 h 504000"/>
                  <a:gd name="connsiteX0" fmla="*/ 0 w 4078804"/>
                  <a:gd name="connsiteY0" fmla="*/ 252000 h 504000"/>
                  <a:gd name="connsiteX1" fmla="*/ 252000 w 4078804"/>
                  <a:gd name="connsiteY1" fmla="*/ 0 h 504000"/>
                  <a:gd name="connsiteX2" fmla="*/ 3870259 w 4078804"/>
                  <a:gd name="connsiteY2" fmla="*/ 0 h 504000"/>
                  <a:gd name="connsiteX3" fmla="*/ 3621244 w 4078804"/>
                  <a:gd name="connsiteY3" fmla="*/ 246285 h 504000"/>
                  <a:gd name="connsiteX4" fmla="*/ 3870259 w 4078804"/>
                  <a:gd name="connsiteY4" fmla="*/ 504000 h 504000"/>
                  <a:gd name="connsiteX5" fmla="*/ 252000 w 4078804"/>
                  <a:gd name="connsiteY5" fmla="*/ 504000 h 504000"/>
                  <a:gd name="connsiteX6" fmla="*/ 0 w 4078804"/>
                  <a:gd name="connsiteY6" fmla="*/ 252000 h 504000"/>
                  <a:gd name="connsiteX0" fmla="*/ 0 w 3900385"/>
                  <a:gd name="connsiteY0" fmla="*/ 252000 h 504000"/>
                  <a:gd name="connsiteX1" fmla="*/ 252000 w 3900385"/>
                  <a:gd name="connsiteY1" fmla="*/ 0 h 504000"/>
                  <a:gd name="connsiteX2" fmla="*/ 3870259 w 3900385"/>
                  <a:gd name="connsiteY2" fmla="*/ 0 h 504000"/>
                  <a:gd name="connsiteX3" fmla="*/ 3621244 w 3900385"/>
                  <a:gd name="connsiteY3" fmla="*/ 246285 h 504000"/>
                  <a:gd name="connsiteX4" fmla="*/ 3870259 w 3900385"/>
                  <a:gd name="connsiteY4" fmla="*/ 504000 h 504000"/>
                  <a:gd name="connsiteX5" fmla="*/ 252000 w 3900385"/>
                  <a:gd name="connsiteY5" fmla="*/ 504000 h 504000"/>
                  <a:gd name="connsiteX6" fmla="*/ 0 w 3900385"/>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70259" h="504000">
                    <a:moveTo>
                      <a:pt x="0" y="252000"/>
                    </a:moveTo>
                    <a:cubicBezTo>
                      <a:pt x="0" y="112824"/>
                      <a:pt x="112824" y="0"/>
                      <a:pt x="252000" y="0"/>
                    </a:cubicBezTo>
                    <a:lnTo>
                      <a:pt x="3870259" y="0"/>
                    </a:lnTo>
                    <a:cubicBezTo>
                      <a:pt x="3747587" y="4535"/>
                      <a:pt x="3621244" y="127995"/>
                      <a:pt x="3621244" y="246285"/>
                    </a:cubicBezTo>
                    <a:cubicBezTo>
                      <a:pt x="3621244" y="370221"/>
                      <a:pt x="3748450" y="502095"/>
                      <a:pt x="3870259" y="504000"/>
                    </a:cubicBezTo>
                    <a:lnTo>
                      <a:pt x="252000" y="504000"/>
                    </a:lnTo>
                    <a:cubicBezTo>
                      <a:pt x="112824" y="504000"/>
                      <a:pt x="0" y="391176"/>
                      <a:pt x="0" y="252000"/>
                    </a:cubicBezTo>
                    <a:close/>
                  </a:path>
                </a:pathLst>
              </a:cu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Rounded Corners 6">
                <a:extLst>
                  <a:ext uri="{FF2B5EF4-FFF2-40B4-BE49-F238E27FC236}">
                    <a16:creationId xmlns:a16="http://schemas.microsoft.com/office/drawing/2014/main" id="{0978A9E6-F25A-4FF2-8F1C-6F816977AF2C}"/>
                  </a:ext>
                </a:extLst>
              </p:cNvPr>
              <p:cNvSpPr>
                <a:spLocks noChangeAspect="1"/>
              </p:cNvSpPr>
              <p:nvPr userDrawn="1"/>
            </p:nvSpPr>
            <p:spPr>
              <a:xfrm rot="10800000">
                <a:off x="11621519" y="6316892"/>
                <a:ext cx="469962" cy="61200"/>
              </a:xfrm>
              <a:custGeom>
                <a:avLst/>
                <a:gdLst>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4122259 w 4122259"/>
                  <a:gd name="connsiteY4" fmla="*/ 2520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3767929 w 4122259"/>
                  <a:gd name="connsiteY4" fmla="*/ 1758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06580"/>
                  <a:gd name="connsiteY0" fmla="*/ 252000 h 504000"/>
                  <a:gd name="connsiteX1" fmla="*/ 252000 w 4106580"/>
                  <a:gd name="connsiteY1" fmla="*/ 0 h 504000"/>
                  <a:gd name="connsiteX2" fmla="*/ 3870259 w 4106580"/>
                  <a:gd name="connsiteY2" fmla="*/ 0 h 504000"/>
                  <a:gd name="connsiteX3" fmla="*/ 3767929 w 4106580"/>
                  <a:gd name="connsiteY3" fmla="*/ 175800 h 504000"/>
                  <a:gd name="connsiteX4" fmla="*/ 3870259 w 4106580"/>
                  <a:gd name="connsiteY4" fmla="*/ 504000 h 504000"/>
                  <a:gd name="connsiteX5" fmla="*/ 252000 w 4106580"/>
                  <a:gd name="connsiteY5" fmla="*/ 504000 h 504000"/>
                  <a:gd name="connsiteX6" fmla="*/ 0 w 4106580"/>
                  <a:gd name="connsiteY6" fmla="*/ 252000 h 504000"/>
                  <a:gd name="connsiteX0" fmla="*/ 0 w 4078804"/>
                  <a:gd name="connsiteY0" fmla="*/ 252000 h 504000"/>
                  <a:gd name="connsiteX1" fmla="*/ 252000 w 4078804"/>
                  <a:gd name="connsiteY1" fmla="*/ 0 h 504000"/>
                  <a:gd name="connsiteX2" fmla="*/ 3870259 w 4078804"/>
                  <a:gd name="connsiteY2" fmla="*/ 0 h 504000"/>
                  <a:gd name="connsiteX3" fmla="*/ 3621244 w 4078804"/>
                  <a:gd name="connsiteY3" fmla="*/ 246285 h 504000"/>
                  <a:gd name="connsiteX4" fmla="*/ 3870259 w 4078804"/>
                  <a:gd name="connsiteY4" fmla="*/ 504000 h 504000"/>
                  <a:gd name="connsiteX5" fmla="*/ 252000 w 4078804"/>
                  <a:gd name="connsiteY5" fmla="*/ 504000 h 504000"/>
                  <a:gd name="connsiteX6" fmla="*/ 0 w 4078804"/>
                  <a:gd name="connsiteY6" fmla="*/ 252000 h 504000"/>
                  <a:gd name="connsiteX0" fmla="*/ 0 w 3900385"/>
                  <a:gd name="connsiteY0" fmla="*/ 252000 h 504000"/>
                  <a:gd name="connsiteX1" fmla="*/ 252000 w 3900385"/>
                  <a:gd name="connsiteY1" fmla="*/ 0 h 504000"/>
                  <a:gd name="connsiteX2" fmla="*/ 3870259 w 3900385"/>
                  <a:gd name="connsiteY2" fmla="*/ 0 h 504000"/>
                  <a:gd name="connsiteX3" fmla="*/ 3621244 w 3900385"/>
                  <a:gd name="connsiteY3" fmla="*/ 246285 h 504000"/>
                  <a:gd name="connsiteX4" fmla="*/ 3870259 w 3900385"/>
                  <a:gd name="connsiteY4" fmla="*/ 504000 h 504000"/>
                  <a:gd name="connsiteX5" fmla="*/ 252000 w 3900385"/>
                  <a:gd name="connsiteY5" fmla="*/ 504000 h 504000"/>
                  <a:gd name="connsiteX6" fmla="*/ 0 w 3900385"/>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70259" h="504000">
                    <a:moveTo>
                      <a:pt x="0" y="252000"/>
                    </a:moveTo>
                    <a:cubicBezTo>
                      <a:pt x="0" y="112824"/>
                      <a:pt x="112824" y="0"/>
                      <a:pt x="252000" y="0"/>
                    </a:cubicBezTo>
                    <a:lnTo>
                      <a:pt x="3870259" y="0"/>
                    </a:lnTo>
                    <a:cubicBezTo>
                      <a:pt x="3747587" y="4535"/>
                      <a:pt x="3621244" y="127995"/>
                      <a:pt x="3621244" y="246285"/>
                    </a:cubicBezTo>
                    <a:cubicBezTo>
                      <a:pt x="3621244" y="370221"/>
                      <a:pt x="3748450" y="502095"/>
                      <a:pt x="3870259" y="504000"/>
                    </a:cubicBezTo>
                    <a:lnTo>
                      <a:pt x="252000" y="504000"/>
                    </a:lnTo>
                    <a:cubicBezTo>
                      <a:pt x="112824" y="504000"/>
                      <a:pt x="0" y="391176"/>
                      <a:pt x="0" y="252000"/>
                    </a:cubicBezTo>
                    <a:close/>
                  </a:path>
                </a:pathLst>
              </a:cu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9" name="Rectangle: Rounded Corners 18">
              <a:extLst>
                <a:ext uri="{FF2B5EF4-FFF2-40B4-BE49-F238E27FC236}">
                  <a16:creationId xmlns:a16="http://schemas.microsoft.com/office/drawing/2014/main" id="{7A8FE481-77A4-4E12-B896-E46FCC6C67A1}"/>
                </a:ext>
              </a:extLst>
            </p:cNvPr>
            <p:cNvSpPr/>
            <p:nvPr userDrawn="1"/>
          </p:nvSpPr>
          <p:spPr>
            <a:xfrm>
              <a:off x="-3049777" y="6322810"/>
              <a:ext cx="13574699" cy="61199"/>
            </a:xfrm>
            <a:prstGeom prst="roundRect">
              <a:avLst>
                <a:gd name="adj" fmla="val 50000"/>
              </a:avLst>
            </a:pr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3" name="Content Placeholder 2">
            <a:extLst>
              <a:ext uri="{FF2B5EF4-FFF2-40B4-BE49-F238E27FC236}">
                <a16:creationId xmlns:a16="http://schemas.microsoft.com/office/drawing/2014/main" id="{CE16551B-2772-4517-AE97-54A561CEF31E}"/>
              </a:ext>
            </a:extLst>
          </p:cNvPr>
          <p:cNvSpPr>
            <a:spLocks noGrp="1"/>
          </p:cNvSpPr>
          <p:nvPr>
            <p:ph idx="13" hasCustomPrompt="1"/>
          </p:nvPr>
        </p:nvSpPr>
        <p:spPr>
          <a:xfrm>
            <a:off x="4296000" y="1127786"/>
            <a:ext cx="3600000" cy="5044609"/>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sp>
        <p:nvSpPr>
          <p:cNvPr id="2" name="Content Placeholder 2">
            <a:extLst>
              <a:ext uri="{FF2B5EF4-FFF2-40B4-BE49-F238E27FC236}">
                <a16:creationId xmlns:a16="http://schemas.microsoft.com/office/drawing/2014/main" id="{B6E299C9-71BD-A0A6-719F-F475576FA368}"/>
              </a:ext>
            </a:extLst>
          </p:cNvPr>
          <p:cNvSpPr>
            <a:spLocks noGrp="1"/>
          </p:cNvSpPr>
          <p:nvPr>
            <p:ph idx="14" hasCustomPrompt="1"/>
          </p:nvPr>
        </p:nvSpPr>
        <p:spPr>
          <a:xfrm>
            <a:off x="8326150" y="1127786"/>
            <a:ext cx="3600000" cy="5044609"/>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spTree>
    <p:extLst>
      <p:ext uri="{BB962C8B-B14F-4D97-AF65-F5344CB8AC3E}">
        <p14:creationId xmlns:p14="http://schemas.microsoft.com/office/powerpoint/2010/main" val="425642731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1_Two Colum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24973A2-8A94-4750-9970-274052723F35}"/>
              </a:ext>
            </a:extLst>
          </p:cNvPr>
          <p:cNvSpPr/>
          <p:nvPr userDrawn="1"/>
        </p:nvSpPr>
        <p:spPr>
          <a:xfrm>
            <a:off x="0" y="0"/>
            <a:ext cx="12192000" cy="864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Title 27">
            <a:extLst>
              <a:ext uri="{FF2B5EF4-FFF2-40B4-BE49-F238E27FC236}">
                <a16:creationId xmlns:a16="http://schemas.microsoft.com/office/drawing/2014/main" id="{E0BF9B4F-05D7-4A7F-8A10-13B63526B9CE}"/>
              </a:ext>
            </a:extLst>
          </p:cNvPr>
          <p:cNvSpPr>
            <a:spLocks noGrp="1"/>
          </p:cNvSpPr>
          <p:nvPr>
            <p:ph type="title" hasCustomPrompt="1"/>
          </p:nvPr>
        </p:nvSpPr>
        <p:spPr>
          <a:xfrm>
            <a:off x="285303" y="9729"/>
            <a:ext cx="11640847" cy="828000"/>
          </a:xfrm>
          <a:prstGeom prst="rect">
            <a:avLst/>
          </a:prstGeom>
        </p:spPr>
        <p:txBody>
          <a:bodyPr anchor="ctr"/>
          <a:lstStyle>
            <a:lvl1pPr>
              <a:defRPr sz="2800" b="1">
                <a:solidFill>
                  <a:schemeClr val="bg1"/>
                </a:solidFill>
              </a:defRPr>
            </a:lvl1pPr>
          </a:lstStyle>
          <a:p>
            <a:r>
              <a:rPr lang="en-US"/>
              <a:t>CLICK TO EDIT MASTER TITLE STYLE</a:t>
            </a:r>
            <a:endParaRPr lang="en-GB"/>
          </a:p>
        </p:txBody>
      </p:sp>
      <p:sp>
        <p:nvSpPr>
          <p:cNvPr id="12" name="Content Placeholder 2">
            <a:extLst>
              <a:ext uri="{FF2B5EF4-FFF2-40B4-BE49-F238E27FC236}">
                <a16:creationId xmlns:a16="http://schemas.microsoft.com/office/drawing/2014/main" id="{3530BB95-30AF-4277-B81D-0E35C31573B9}"/>
              </a:ext>
            </a:extLst>
          </p:cNvPr>
          <p:cNvSpPr>
            <a:spLocks noGrp="1"/>
          </p:cNvSpPr>
          <p:nvPr>
            <p:ph idx="10" hasCustomPrompt="1"/>
          </p:nvPr>
        </p:nvSpPr>
        <p:spPr>
          <a:xfrm>
            <a:off x="301558" y="2079357"/>
            <a:ext cx="5622164" cy="3141472"/>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grpSp>
        <p:nvGrpSpPr>
          <p:cNvPr id="17" name="Group 16">
            <a:extLst>
              <a:ext uri="{FF2B5EF4-FFF2-40B4-BE49-F238E27FC236}">
                <a16:creationId xmlns:a16="http://schemas.microsoft.com/office/drawing/2014/main" id="{C1221282-9CB3-4AAF-8F1F-4772B59102A5}"/>
              </a:ext>
            </a:extLst>
          </p:cNvPr>
          <p:cNvGrpSpPr>
            <a:grpSpLocks noChangeAspect="1"/>
          </p:cNvGrpSpPr>
          <p:nvPr userDrawn="1"/>
        </p:nvGrpSpPr>
        <p:grpSpPr>
          <a:xfrm>
            <a:off x="304466" y="6224701"/>
            <a:ext cx="11621685" cy="574200"/>
            <a:chOff x="-3049777" y="5949315"/>
            <a:chExt cx="14956473" cy="738964"/>
          </a:xfrm>
        </p:grpSpPr>
        <p:grpSp>
          <p:nvGrpSpPr>
            <p:cNvPr id="18" name="Group 17">
              <a:extLst>
                <a:ext uri="{FF2B5EF4-FFF2-40B4-BE49-F238E27FC236}">
                  <a16:creationId xmlns:a16="http://schemas.microsoft.com/office/drawing/2014/main" id="{BE0B9CB8-08C8-46BD-81F2-2057AAE6DF3F}"/>
                </a:ext>
              </a:extLst>
            </p:cNvPr>
            <p:cNvGrpSpPr/>
            <p:nvPr userDrawn="1"/>
          </p:nvGrpSpPr>
          <p:grpSpPr>
            <a:xfrm>
              <a:off x="10347074" y="5949315"/>
              <a:ext cx="1559622" cy="738964"/>
              <a:chOff x="10531859" y="5943600"/>
              <a:chExt cx="1559622" cy="738964"/>
            </a:xfrm>
          </p:grpSpPr>
          <p:pic>
            <p:nvPicPr>
              <p:cNvPr id="20" name="Picture 19">
                <a:extLst>
                  <a:ext uri="{FF2B5EF4-FFF2-40B4-BE49-F238E27FC236}">
                    <a16:creationId xmlns:a16="http://schemas.microsoft.com/office/drawing/2014/main" id="{12F7492E-8CA0-499F-B0AE-60723C915B93}"/>
                  </a:ext>
                </a:extLst>
              </p:cNvPr>
              <p:cNvPicPr>
                <a:picLocks noChangeAspect="1"/>
              </p:cNvPicPr>
              <p:nvPr userDrawn="1"/>
            </p:nvPicPr>
            <p:blipFill rotWithShape="1">
              <a:blip r:embed="rId2"/>
              <a:srcRect l="7060" b="6701"/>
              <a:stretch/>
            </p:blipFill>
            <p:spPr>
              <a:xfrm>
                <a:off x="10974659" y="5943600"/>
                <a:ext cx="740345" cy="738964"/>
              </a:xfrm>
              <a:prstGeom prst="rect">
                <a:avLst/>
              </a:prstGeom>
            </p:spPr>
          </p:pic>
          <p:sp>
            <p:nvSpPr>
              <p:cNvPr id="21" name="Rectangle: Rounded Corners 6">
                <a:extLst>
                  <a:ext uri="{FF2B5EF4-FFF2-40B4-BE49-F238E27FC236}">
                    <a16:creationId xmlns:a16="http://schemas.microsoft.com/office/drawing/2014/main" id="{16CBD92E-3C47-47CD-AE51-280FA7769C0F}"/>
                  </a:ext>
                </a:extLst>
              </p:cNvPr>
              <p:cNvSpPr>
                <a:spLocks noChangeAspect="1"/>
              </p:cNvSpPr>
              <p:nvPr userDrawn="1"/>
            </p:nvSpPr>
            <p:spPr>
              <a:xfrm>
                <a:off x="10531859" y="6316892"/>
                <a:ext cx="469962" cy="61200"/>
              </a:xfrm>
              <a:custGeom>
                <a:avLst/>
                <a:gdLst>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4122259 w 4122259"/>
                  <a:gd name="connsiteY4" fmla="*/ 2520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3767929 w 4122259"/>
                  <a:gd name="connsiteY4" fmla="*/ 1758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06580"/>
                  <a:gd name="connsiteY0" fmla="*/ 252000 h 504000"/>
                  <a:gd name="connsiteX1" fmla="*/ 252000 w 4106580"/>
                  <a:gd name="connsiteY1" fmla="*/ 0 h 504000"/>
                  <a:gd name="connsiteX2" fmla="*/ 3870259 w 4106580"/>
                  <a:gd name="connsiteY2" fmla="*/ 0 h 504000"/>
                  <a:gd name="connsiteX3" fmla="*/ 3767929 w 4106580"/>
                  <a:gd name="connsiteY3" fmla="*/ 175800 h 504000"/>
                  <a:gd name="connsiteX4" fmla="*/ 3870259 w 4106580"/>
                  <a:gd name="connsiteY4" fmla="*/ 504000 h 504000"/>
                  <a:gd name="connsiteX5" fmla="*/ 252000 w 4106580"/>
                  <a:gd name="connsiteY5" fmla="*/ 504000 h 504000"/>
                  <a:gd name="connsiteX6" fmla="*/ 0 w 4106580"/>
                  <a:gd name="connsiteY6" fmla="*/ 252000 h 504000"/>
                  <a:gd name="connsiteX0" fmla="*/ 0 w 4078804"/>
                  <a:gd name="connsiteY0" fmla="*/ 252000 h 504000"/>
                  <a:gd name="connsiteX1" fmla="*/ 252000 w 4078804"/>
                  <a:gd name="connsiteY1" fmla="*/ 0 h 504000"/>
                  <a:gd name="connsiteX2" fmla="*/ 3870259 w 4078804"/>
                  <a:gd name="connsiteY2" fmla="*/ 0 h 504000"/>
                  <a:gd name="connsiteX3" fmla="*/ 3621244 w 4078804"/>
                  <a:gd name="connsiteY3" fmla="*/ 246285 h 504000"/>
                  <a:gd name="connsiteX4" fmla="*/ 3870259 w 4078804"/>
                  <a:gd name="connsiteY4" fmla="*/ 504000 h 504000"/>
                  <a:gd name="connsiteX5" fmla="*/ 252000 w 4078804"/>
                  <a:gd name="connsiteY5" fmla="*/ 504000 h 504000"/>
                  <a:gd name="connsiteX6" fmla="*/ 0 w 4078804"/>
                  <a:gd name="connsiteY6" fmla="*/ 252000 h 504000"/>
                  <a:gd name="connsiteX0" fmla="*/ 0 w 3900385"/>
                  <a:gd name="connsiteY0" fmla="*/ 252000 h 504000"/>
                  <a:gd name="connsiteX1" fmla="*/ 252000 w 3900385"/>
                  <a:gd name="connsiteY1" fmla="*/ 0 h 504000"/>
                  <a:gd name="connsiteX2" fmla="*/ 3870259 w 3900385"/>
                  <a:gd name="connsiteY2" fmla="*/ 0 h 504000"/>
                  <a:gd name="connsiteX3" fmla="*/ 3621244 w 3900385"/>
                  <a:gd name="connsiteY3" fmla="*/ 246285 h 504000"/>
                  <a:gd name="connsiteX4" fmla="*/ 3870259 w 3900385"/>
                  <a:gd name="connsiteY4" fmla="*/ 504000 h 504000"/>
                  <a:gd name="connsiteX5" fmla="*/ 252000 w 3900385"/>
                  <a:gd name="connsiteY5" fmla="*/ 504000 h 504000"/>
                  <a:gd name="connsiteX6" fmla="*/ 0 w 3900385"/>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70259" h="504000">
                    <a:moveTo>
                      <a:pt x="0" y="252000"/>
                    </a:moveTo>
                    <a:cubicBezTo>
                      <a:pt x="0" y="112824"/>
                      <a:pt x="112824" y="0"/>
                      <a:pt x="252000" y="0"/>
                    </a:cubicBezTo>
                    <a:lnTo>
                      <a:pt x="3870259" y="0"/>
                    </a:lnTo>
                    <a:cubicBezTo>
                      <a:pt x="3747587" y="4535"/>
                      <a:pt x="3621244" y="127995"/>
                      <a:pt x="3621244" y="246285"/>
                    </a:cubicBezTo>
                    <a:cubicBezTo>
                      <a:pt x="3621244" y="370221"/>
                      <a:pt x="3748450" y="502095"/>
                      <a:pt x="3870259" y="504000"/>
                    </a:cubicBezTo>
                    <a:lnTo>
                      <a:pt x="252000" y="504000"/>
                    </a:lnTo>
                    <a:cubicBezTo>
                      <a:pt x="112824" y="504000"/>
                      <a:pt x="0" y="391176"/>
                      <a:pt x="0" y="252000"/>
                    </a:cubicBezTo>
                    <a:close/>
                  </a:path>
                </a:pathLst>
              </a:cu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Rounded Corners 6">
                <a:extLst>
                  <a:ext uri="{FF2B5EF4-FFF2-40B4-BE49-F238E27FC236}">
                    <a16:creationId xmlns:a16="http://schemas.microsoft.com/office/drawing/2014/main" id="{0978A9E6-F25A-4FF2-8F1C-6F816977AF2C}"/>
                  </a:ext>
                </a:extLst>
              </p:cNvPr>
              <p:cNvSpPr>
                <a:spLocks noChangeAspect="1"/>
              </p:cNvSpPr>
              <p:nvPr userDrawn="1"/>
            </p:nvSpPr>
            <p:spPr>
              <a:xfrm rot="10800000">
                <a:off x="11621519" y="6316892"/>
                <a:ext cx="469962" cy="61200"/>
              </a:xfrm>
              <a:custGeom>
                <a:avLst/>
                <a:gdLst>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4122259 w 4122259"/>
                  <a:gd name="connsiteY4" fmla="*/ 2520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3767929 w 4122259"/>
                  <a:gd name="connsiteY4" fmla="*/ 1758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06580"/>
                  <a:gd name="connsiteY0" fmla="*/ 252000 h 504000"/>
                  <a:gd name="connsiteX1" fmla="*/ 252000 w 4106580"/>
                  <a:gd name="connsiteY1" fmla="*/ 0 h 504000"/>
                  <a:gd name="connsiteX2" fmla="*/ 3870259 w 4106580"/>
                  <a:gd name="connsiteY2" fmla="*/ 0 h 504000"/>
                  <a:gd name="connsiteX3" fmla="*/ 3767929 w 4106580"/>
                  <a:gd name="connsiteY3" fmla="*/ 175800 h 504000"/>
                  <a:gd name="connsiteX4" fmla="*/ 3870259 w 4106580"/>
                  <a:gd name="connsiteY4" fmla="*/ 504000 h 504000"/>
                  <a:gd name="connsiteX5" fmla="*/ 252000 w 4106580"/>
                  <a:gd name="connsiteY5" fmla="*/ 504000 h 504000"/>
                  <a:gd name="connsiteX6" fmla="*/ 0 w 4106580"/>
                  <a:gd name="connsiteY6" fmla="*/ 252000 h 504000"/>
                  <a:gd name="connsiteX0" fmla="*/ 0 w 4078804"/>
                  <a:gd name="connsiteY0" fmla="*/ 252000 h 504000"/>
                  <a:gd name="connsiteX1" fmla="*/ 252000 w 4078804"/>
                  <a:gd name="connsiteY1" fmla="*/ 0 h 504000"/>
                  <a:gd name="connsiteX2" fmla="*/ 3870259 w 4078804"/>
                  <a:gd name="connsiteY2" fmla="*/ 0 h 504000"/>
                  <a:gd name="connsiteX3" fmla="*/ 3621244 w 4078804"/>
                  <a:gd name="connsiteY3" fmla="*/ 246285 h 504000"/>
                  <a:gd name="connsiteX4" fmla="*/ 3870259 w 4078804"/>
                  <a:gd name="connsiteY4" fmla="*/ 504000 h 504000"/>
                  <a:gd name="connsiteX5" fmla="*/ 252000 w 4078804"/>
                  <a:gd name="connsiteY5" fmla="*/ 504000 h 504000"/>
                  <a:gd name="connsiteX6" fmla="*/ 0 w 4078804"/>
                  <a:gd name="connsiteY6" fmla="*/ 252000 h 504000"/>
                  <a:gd name="connsiteX0" fmla="*/ 0 w 3900385"/>
                  <a:gd name="connsiteY0" fmla="*/ 252000 h 504000"/>
                  <a:gd name="connsiteX1" fmla="*/ 252000 w 3900385"/>
                  <a:gd name="connsiteY1" fmla="*/ 0 h 504000"/>
                  <a:gd name="connsiteX2" fmla="*/ 3870259 w 3900385"/>
                  <a:gd name="connsiteY2" fmla="*/ 0 h 504000"/>
                  <a:gd name="connsiteX3" fmla="*/ 3621244 w 3900385"/>
                  <a:gd name="connsiteY3" fmla="*/ 246285 h 504000"/>
                  <a:gd name="connsiteX4" fmla="*/ 3870259 w 3900385"/>
                  <a:gd name="connsiteY4" fmla="*/ 504000 h 504000"/>
                  <a:gd name="connsiteX5" fmla="*/ 252000 w 3900385"/>
                  <a:gd name="connsiteY5" fmla="*/ 504000 h 504000"/>
                  <a:gd name="connsiteX6" fmla="*/ 0 w 3900385"/>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70259" h="504000">
                    <a:moveTo>
                      <a:pt x="0" y="252000"/>
                    </a:moveTo>
                    <a:cubicBezTo>
                      <a:pt x="0" y="112824"/>
                      <a:pt x="112824" y="0"/>
                      <a:pt x="252000" y="0"/>
                    </a:cubicBezTo>
                    <a:lnTo>
                      <a:pt x="3870259" y="0"/>
                    </a:lnTo>
                    <a:cubicBezTo>
                      <a:pt x="3747587" y="4535"/>
                      <a:pt x="3621244" y="127995"/>
                      <a:pt x="3621244" y="246285"/>
                    </a:cubicBezTo>
                    <a:cubicBezTo>
                      <a:pt x="3621244" y="370221"/>
                      <a:pt x="3748450" y="502095"/>
                      <a:pt x="3870259" y="504000"/>
                    </a:cubicBezTo>
                    <a:lnTo>
                      <a:pt x="252000" y="504000"/>
                    </a:lnTo>
                    <a:cubicBezTo>
                      <a:pt x="112824" y="504000"/>
                      <a:pt x="0" y="391176"/>
                      <a:pt x="0" y="252000"/>
                    </a:cubicBezTo>
                    <a:close/>
                  </a:path>
                </a:pathLst>
              </a:cu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9" name="Rectangle: Rounded Corners 18">
              <a:extLst>
                <a:ext uri="{FF2B5EF4-FFF2-40B4-BE49-F238E27FC236}">
                  <a16:creationId xmlns:a16="http://schemas.microsoft.com/office/drawing/2014/main" id="{7A8FE481-77A4-4E12-B896-E46FCC6C67A1}"/>
                </a:ext>
              </a:extLst>
            </p:cNvPr>
            <p:cNvSpPr/>
            <p:nvPr userDrawn="1"/>
          </p:nvSpPr>
          <p:spPr>
            <a:xfrm>
              <a:off x="-3049777" y="6322810"/>
              <a:ext cx="13574699" cy="61199"/>
            </a:xfrm>
            <a:prstGeom prst="roundRect">
              <a:avLst>
                <a:gd name="adj" fmla="val 50000"/>
              </a:avLst>
            </a:pr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3" name="Content Placeholder 2">
            <a:extLst>
              <a:ext uri="{FF2B5EF4-FFF2-40B4-BE49-F238E27FC236}">
                <a16:creationId xmlns:a16="http://schemas.microsoft.com/office/drawing/2014/main" id="{CE16551B-2772-4517-AE97-54A561CEF31E}"/>
              </a:ext>
            </a:extLst>
          </p:cNvPr>
          <p:cNvSpPr>
            <a:spLocks noGrp="1"/>
          </p:cNvSpPr>
          <p:nvPr>
            <p:ph idx="13" hasCustomPrompt="1"/>
          </p:nvPr>
        </p:nvSpPr>
        <p:spPr>
          <a:xfrm>
            <a:off x="6268278" y="2079358"/>
            <a:ext cx="5622164" cy="3141472"/>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spTree>
    <p:extLst>
      <p:ext uri="{BB962C8B-B14F-4D97-AF65-F5344CB8AC3E}">
        <p14:creationId xmlns:p14="http://schemas.microsoft.com/office/powerpoint/2010/main" val="102930758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solidFill>
                  <a:prstClr val="black">
                    <a:tint val="75000"/>
                  </a:prstClr>
                </a:solidFill>
              </a:rPr>
              <a:pPr/>
              <a:t>6/9/2025</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5775903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2_Bullet/ sub bullet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24973A2-8A94-4750-9970-274052723F35}"/>
              </a:ext>
            </a:extLst>
          </p:cNvPr>
          <p:cNvSpPr/>
          <p:nvPr userDrawn="1"/>
        </p:nvSpPr>
        <p:spPr>
          <a:xfrm>
            <a:off x="0" y="0"/>
            <a:ext cx="12192000" cy="864000"/>
          </a:xfrm>
          <a:prstGeom prst="rect">
            <a:avLst/>
          </a:prstGeom>
          <a:solidFill>
            <a:srgbClr val="4235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Title 27">
            <a:extLst>
              <a:ext uri="{FF2B5EF4-FFF2-40B4-BE49-F238E27FC236}">
                <a16:creationId xmlns:a16="http://schemas.microsoft.com/office/drawing/2014/main" id="{E0BF9B4F-05D7-4A7F-8A10-13B63526B9CE}"/>
              </a:ext>
            </a:extLst>
          </p:cNvPr>
          <p:cNvSpPr>
            <a:spLocks noGrp="1"/>
          </p:cNvSpPr>
          <p:nvPr>
            <p:ph type="title" hasCustomPrompt="1"/>
          </p:nvPr>
        </p:nvSpPr>
        <p:spPr>
          <a:xfrm>
            <a:off x="285303" y="9729"/>
            <a:ext cx="11640847" cy="828000"/>
          </a:xfrm>
          <a:prstGeom prst="rect">
            <a:avLst/>
          </a:prstGeom>
        </p:spPr>
        <p:txBody>
          <a:bodyPr anchor="ctr"/>
          <a:lstStyle>
            <a:lvl1pPr>
              <a:defRPr sz="2800" b="1">
                <a:solidFill>
                  <a:schemeClr val="bg1"/>
                </a:solidFill>
              </a:defRPr>
            </a:lvl1pPr>
          </a:lstStyle>
          <a:p>
            <a:r>
              <a:rPr lang="en-US"/>
              <a:t>CLICK TO EDIT MASTER TITLE STYLE</a:t>
            </a:r>
            <a:endParaRPr lang="en-GB"/>
          </a:p>
        </p:txBody>
      </p:sp>
      <p:sp>
        <p:nvSpPr>
          <p:cNvPr id="12" name="Content Placeholder 2">
            <a:extLst>
              <a:ext uri="{FF2B5EF4-FFF2-40B4-BE49-F238E27FC236}">
                <a16:creationId xmlns:a16="http://schemas.microsoft.com/office/drawing/2014/main" id="{3530BB95-30AF-4277-B81D-0E35C31573B9}"/>
              </a:ext>
            </a:extLst>
          </p:cNvPr>
          <p:cNvSpPr>
            <a:spLocks noGrp="1"/>
          </p:cNvSpPr>
          <p:nvPr>
            <p:ph idx="10" hasCustomPrompt="1"/>
          </p:nvPr>
        </p:nvSpPr>
        <p:spPr>
          <a:xfrm>
            <a:off x="301558" y="1132354"/>
            <a:ext cx="11605138" cy="5044609"/>
          </a:xfrm>
          <a:prstGeom prst="rect">
            <a:avLst/>
          </a:prstGeom>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grpSp>
        <p:nvGrpSpPr>
          <p:cNvPr id="17" name="Group 16">
            <a:extLst>
              <a:ext uri="{FF2B5EF4-FFF2-40B4-BE49-F238E27FC236}">
                <a16:creationId xmlns:a16="http://schemas.microsoft.com/office/drawing/2014/main" id="{C1221282-9CB3-4AAF-8F1F-4772B59102A5}"/>
              </a:ext>
            </a:extLst>
          </p:cNvPr>
          <p:cNvGrpSpPr>
            <a:grpSpLocks noChangeAspect="1"/>
          </p:cNvGrpSpPr>
          <p:nvPr userDrawn="1"/>
        </p:nvGrpSpPr>
        <p:grpSpPr>
          <a:xfrm>
            <a:off x="304466" y="6224701"/>
            <a:ext cx="11621685" cy="574200"/>
            <a:chOff x="-3049777" y="5949315"/>
            <a:chExt cx="14956473" cy="738964"/>
          </a:xfrm>
        </p:grpSpPr>
        <p:grpSp>
          <p:nvGrpSpPr>
            <p:cNvPr id="18" name="Group 17">
              <a:extLst>
                <a:ext uri="{FF2B5EF4-FFF2-40B4-BE49-F238E27FC236}">
                  <a16:creationId xmlns:a16="http://schemas.microsoft.com/office/drawing/2014/main" id="{BE0B9CB8-08C8-46BD-81F2-2057AAE6DF3F}"/>
                </a:ext>
              </a:extLst>
            </p:cNvPr>
            <p:cNvGrpSpPr/>
            <p:nvPr userDrawn="1"/>
          </p:nvGrpSpPr>
          <p:grpSpPr>
            <a:xfrm>
              <a:off x="10347074" y="5949315"/>
              <a:ext cx="1559622" cy="738964"/>
              <a:chOff x="10531859" y="5943600"/>
              <a:chExt cx="1559622" cy="738964"/>
            </a:xfrm>
          </p:grpSpPr>
          <p:pic>
            <p:nvPicPr>
              <p:cNvPr id="20" name="Picture 19">
                <a:extLst>
                  <a:ext uri="{FF2B5EF4-FFF2-40B4-BE49-F238E27FC236}">
                    <a16:creationId xmlns:a16="http://schemas.microsoft.com/office/drawing/2014/main" id="{12F7492E-8CA0-499F-B0AE-60723C915B93}"/>
                  </a:ext>
                </a:extLst>
              </p:cNvPr>
              <p:cNvPicPr>
                <a:picLocks noChangeAspect="1"/>
              </p:cNvPicPr>
              <p:nvPr userDrawn="1"/>
            </p:nvPicPr>
            <p:blipFill rotWithShape="1">
              <a:blip r:embed="rId2"/>
              <a:srcRect l="7060" b="6701"/>
              <a:stretch/>
            </p:blipFill>
            <p:spPr>
              <a:xfrm>
                <a:off x="10974659" y="5943600"/>
                <a:ext cx="740345" cy="738964"/>
              </a:xfrm>
              <a:prstGeom prst="rect">
                <a:avLst/>
              </a:prstGeom>
            </p:spPr>
          </p:pic>
          <p:sp>
            <p:nvSpPr>
              <p:cNvPr id="21" name="Rectangle: Rounded Corners 6">
                <a:extLst>
                  <a:ext uri="{FF2B5EF4-FFF2-40B4-BE49-F238E27FC236}">
                    <a16:creationId xmlns:a16="http://schemas.microsoft.com/office/drawing/2014/main" id="{16CBD92E-3C47-47CD-AE51-280FA7769C0F}"/>
                  </a:ext>
                </a:extLst>
              </p:cNvPr>
              <p:cNvSpPr>
                <a:spLocks noChangeAspect="1"/>
              </p:cNvSpPr>
              <p:nvPr userDrawn="1"/>
            </p:nvSpPr>
            <p:spPr>
              <a:xfrm>
                <a:off x="10531859" y="6316892"/>
                <a:ext cx="469962" cy="61200"/>
              </a:xfrm>
              <a:custGeom>
                <a:avLst/>
                <a:gdLst>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4122259 w 4122259"/>
                  <a:gd name="connsiteY4" fmla="*/ 2520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3767929 w 4122259"/>
                  <a:gd name="connsiteY4" fmla="*/ 1758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06580"/>
                  <a:gd name="connsiteY0" fmla="*/ 252000 h 504000"/>
                  <a:gd name="connsiteX1" fmla="*/ 252000 w 4106580"/>
                  <a:gd name="connsiteY1" fmla="*/ 0 h 504000"/>
                  <a:gd name="connsiteX2" fmla="*/ 3870259 w 4106580"/>
                  <a:gd name="connsiteY2" fmla="*/ 0 h 504000"/>
                  <a:gd name="connsiteX3" fmla="*/ 3767929 w 4106580"/>
                  <a:gd name="connsiteY3" fmla="*/ 175800 h 504000"/>
                  <a:gd name="connsiteX4" fmla="*/ 3870259 w 4106580"/>
                  <a:gd name="connsiteY4" fmla="*/ 504000 h 504000"/>
                  <a:gd name="connsiteX5" fmla="*/ 252000 w 4106580"/>
                  <a:gd name="connsiteY5" fmla="*/ 504000 h 504000"/>
                  <a:gd name="connsiteX6" fmla="*/ 0 w 4106580"/>
                  <a:gd name="connsiteY6" fmla="*/ 252000 h 504000"/>
                  <a:gd name="connsiteX0" fmla="*/ 0 w 4078804"/>
                  <a:gd name="connsiteY0" fmla="*/ 252000 h 504000"/>
                  <a:gd name="connsiteX1" fmla="*/ 252000 w 4078804"/>
                  <a:gd name="connsiteY1" fmla="*/ 0 h 504000"/>
                  <a:gd name="connsiteX2" fmla="*/ 3870259 w 4078804"/>
                  <a:gd name="connsiteY2" fmla="*/ 0 h 504000"/>
                  <a:gd name="connsiteX3" fmla="*/ 3621244 w 4078804"/>
                  <a:gd name="connsiteY3" fmla="*/ 246285 h 504000"/>
                  <a:gd name="connsiteX4" fmla="*/ 3870259 w 4078804"/>
                  <a:gd name="connsiteY4" fmla="*/ 504000 h 504000"/>
                  <a:gd name="connsiteX5" fmla="*/ 252000 w 4078804"/>
                  <a:gd name="connsiteY5" fmla="*/ 504000 h 504000"/>
                  <a:gd name="connsiteX6" fmla="*/ 0 w 4078804"/>
                  <a:gd name="connsiteY6" fmla="*/ 252000 h 504000"/>
                  <a:gd name="connsiteX0" fmla="*/ 0 w 3900385"/>
                  <a:gd name="connsiteY0" fmla="*/ 252000 h 504000"/>
                  <a:gd name="connsiteX1" fmla="*/ 252000 w 3900385"/>
                  <a:gd name="connsiteY1" fmla="*/ 0 h 504000"/>
                  <a:gd name="connsiteX2" fmla="*/ 3870259 w 3900385"/>
                  <a:gd name="connsiteY2" fmla="*/ 0 h 504000"/>
                  <a:gd name="connsiteX3" fmla="*/ 3621244 w 3900385"/>
                  <a:gd name="connsiteY3" fmla="*/ 246285 h 504000"/>
                  <a:gd name="connsiteX4" fmla="*/ 3870259 w 3900385"/>
                  <a:gd name="connsiteY4" fmla="*/ 504000 h 504000"/>
                  <a:gd name="connsiteX5" fmla="*/ 252000 w 3900385"/>
                  <a:gd name="connsiteY5" fmla="*/ 504000 h 504000"/>
                  <a:gd name="connsiteX6" fmla="*/ 0 w 3900385"/>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70259" h="504000">
                    <a:moveTo>
                      <a:pt x="0" y="252000"/>
                    </a:moveTo>
                    <a:cubicBezTo>
                      <a:pt x="0" y="112824"/>
                      <a:pt x="112824" y="0"/>
                      <a:pt x="252000" y="0"/>
                    </a:cubicBezTo>
                    <a:lnTo>
                      <a:pt x="3870259" y="0"/>
                    </a:lnTo>
                    <a:cubicBezTo>
                      <a:pt x="3747587" y="4535"/>
                      <a:pt x="3621244" y="127995"/>
                      <a:pt x="3621244" y="246285"/>
                    </a:cubicBezTo>
                    <a:cubicBezTo>
                      <a:pt x="3621244" y="370221"/>
                      <a:pt x="3748450" y="502095"/>
                      <a:pt x="3870259" y="504000"/>
                    </a:cubicBezTo>
                    <a:lnTo>
                      <a:pt x="252000" y="504000"/>
                    </a:lnTo>
                    <a:cubicBezTo>
                      <a:pt x="112824" y="504000"/>
                      <a:pt x="0" y="391176"/>
                      <a:pt x="0" y="252000"/>
                    </a:cubicBezTo>
                    <a:close/>
                  </a:path>
                </a:pathLst>
              </a:cu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Rounded Corners 6">
                <a:extLst>
                  <a:ext uri="{FF2B5EF4-FFF2-40B4-BE49-F238E27FC236}">
                    <a16:creationId xmlns:a16="http://schemas.microsoft.com/office/drawing/2014/main" id="{0978A9E6-F25A-4FF2-8F1C-6F816977AF2C}"/>
                  </a:ext>
                </a:extLst>
              </p:cNvPr>
              <p:cNvSpPr>
                <a:spLocks noChangeAspect="1"/>
              </p:cNvSpPr>
              <p:nvPr userDrawn="1"/>
            </p:nvSpPr>
            <p:spPr>
              <a:xfrm rot="10800000">
                <a:off x="11621519" y="6316892"/>
                <a:ext cx="469962" cy="61200"/>
              </a:xfrm>
              <a:custGeom>
                <a:avLst/>
                <a:gdLst>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4122259 w 4122259"/>
                  <a:gd name="connsiteY4" fmla="*/ 2520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3767929 w 4122259"/>
                  <a:gd name="connsiteY4" fmla="*/ 1758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06580"/>
                  <a:gd name="connsiteY0" fmla="*/ 252000 h 504000"/>
                  <a:gd name="connsiteX1" fmla="*/ 252000 w 4106580"/>
                  <a:gd name="connsiteY1" fmla="*/ 0 h 504000"/>
                  <a:gd name="connsiteX2" fmla="*/ 3870259 w 4106580"/>
                  <a:gd name="connsiteY2" fmla="*/ 0 h 504000"/>
                  <a:gd name="connsiteX3" fmla="*/ 3767929 w 4106580"/>
                  <a:gd name="connsiteY3" fmla="*/ 175800 h 504000"/>
                  <a:gd name="connsiteX4" fmla="*/ 3870259 w 4106580"/>
                  <a:gd name="connsiteY4" fmla="*/ 504000 h 504000"/>
                  <a:gd name="connsiteX5" fmla="*/ 252000 w 4106580"/>
                  <a:gd name="connsiteY5" fmla="*/ 504000 h 504000"/>
                  <a:gd name="connsiteX6" fmla="*/ 0 w 4106580"/>
                  <a:gd name="connsiteY6" fmla="*/ 252000 h 504000"/>
                  <a:gd name="connsiteX0" fmla="*/ 0 w 4078804"/>
                  <a:gd name="connsiteY0" fmla="*/ 252000 h 504000"/>
                  <a:gd name="connsiteX1" fmla="*/ 252000 w 4078804"/>
                  <a:gd name="connsiteY1" fmla="*/ 0 h 504000"/>
                  <a:gd name="connsiteX2" fmla="*/ 3870259 w 4078804"/>
                  <a:gd name="connsiteY2" fmla="*/ 0 h 504000"/>
                  <a:gd name="connsiteX3" fmla="*/ 3621244 w 4078804"/>
                  <a:gd name="connsiteY3" fmla="*/ 246285 h 504000"/>
                  <a:gd name="connsiteX4" fmla="*/ 3870259 w 4078804"/>
                  <a:gd name="connsiteY4" fmla="*/ 504000 h 504000"/>
                  <a:gd name="connsiteX5" fmla="*/ 252000 w 4078804"/>
                  <a:gd name="connsiteY5" fmla="*/ 504000 h 504000"/>
                  <a:gd name="connsiteX6" fmla="*/ 0 w 4078804"/>
                  <a:gd name="connsiteY6" fmla="*/ 252000 h 504000"/>
                  <a:gd name="connsiteX0" fmla="*/ 0 w 3900385"/>
                  <a:gd name="connsiteY0" fmla="*/ 252000 h 504000"/>
                  <a:gd name="connsiteX1" fmla="*/ 252000 w 3900385"/>
                  <a:gd name="connsiteY1" fmla="*/ 0 h 504000"/>
                  <a:gd name="connsiteX2" fmla="*/ 3870259 w 3900385"/>
                  <a:gd name="connsiteY2" fmla="*/ 0 h 504000"/>
                  <a:gd name="connsiteX3" fmla="*/ 3621244 w 3900385"/>
                  <a:gd name="connsiteY3" fmla="*/ 246285 h 504000"/>
                  <a:gd name="connsiteX4" fmla="*/ 3870259 w 3900385"/>
                  <a:gd name="connsiteY4" fmla="*/ 504000 h 504000"/>
                  <a:gd name="connsiteX5" fmla="*/ 252000 w 3900385"/>
                  <a:gd name="connsiteY5" fmla="*/ 504000 h 504000"/>
                  <a:gd name="connsiteX6" fmla="*/ 0 w 3900385"/>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70259" h="504000">
                    <a:moveTo>
                      <a:pt x="0" y="252000"/>
                    </a:moveTo>
                    <a:cubicBezTo>
                      <a:pt x="0" y="112824"/>
                      <a:pt x="112824" y="0"/>
                      <a:pt x="252000" y="0"/>
                    </a:cubicBezTo>
                    <a:lnTo>
                      <a:pt x="3870259" y="0"/>
                    </a:lnTo>
                    <a:cubicBezTo>
                      <a:pt x="3747587" y="4535"/>
                      <a:pt x="3621244" y="127995"/>
                      <a:pt x="3621244" y="246285"/>
                    </a:cubicBezTo>
                    <a:cubicBezTo>
                      <a:pt x="3621244" y="370221"/>
                      <a:pt x="3748450" y="502095"/>
                      <a:pt x="3870259" y="504000"/>
                    </a:cubicBezTo>
                    <a:lnTo>
                      <a:pt x="252000" y="504000"/>
                    </a:lnTo>
                    <a:cubicBezTo>
                      <a:pt x="112824" y="504000"/>
                      <a:pt x="0" y="391176"/>
                      <a:pt x="0" y="252000"/>
                    </a:cubicBezTo>
                    <a:close/>
                  </a:path>
                </a:pathLst>
              </a:cu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9" name="Rectangle: Rounded Corners 18">
              <a:extLst>
                <a:ext uri="{FF2B5EF4-FFF2-40B4-BE49-F238E27FC236}">
                  <a16:creationId xmlns:a16="http://schemas.microsoft.com/office/drawing/2014/main" id="{7A8FE481-77A4-4E12-B896-E46FCC6C67A1}"/>
                </a:ext>
              </a:extLst>
            </p:cNvPr>
            <p:cNvSpPr/>
            <p:nvPr userDrawn="1"/>
          </p:nvSpPr>
          <p:spPr>
            <a:xfrm>
              <a:off x="-3049777" y="6322810"/>
              <a:ext cx="13574699" cy="61199"/>
            </a:xfrm>
            <a:prstGeom prst="roundRect">
              <a:avLst>
                <a:gd name="adj" fmla="val 50000"/>
              </a:avLst>
            </a:pr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4" name="Footer Placeholder 2">
            <a:extLst>
              <a:ext uri="{FF2B5EF4-FFF2-40B4-BE49-F238E27FC236}">
                <a16:creationId xmlns:a16="http://schemas.microsoft.com/office/drawing/2014/main" id="{F0C7F2D7-798A-4B35-8560-32D4492ECDA1}"/>
              </a:ext>
            </a:extLst>
          </p:cNvPr>
          <p:cNvSpPr>
            <a:spLocks noGrp="1"/>
          </p:cNvSpPr>
          <p:nvPr>
            <p:ph type="ftr" sz="quarter" idx="11"/>
          </p:nvPr>
        </p:nvSpPr>
        <p:spPr>
          <a:xfrm>
            <a:off x="301558" y="6609805"/>
            <a:ext cx="9095361" cy="248194"/>
          </a:xfrm>
        </p:spPr>
        <p:txBody>
          <a:bodyPr/>
          <a:lstStyle/>
          <a:p>
            <a:r>
              <a:rPr lang="en-GB"/>
              <a:t>PUBLIC HEALTH SCOTLAND  |  STRATEGY AND TRANSFORMATION</a:t>
            </a:r>
          </a:p>
        </p:txBody>
      </p:sp>
      <p:sp>
        <p:nvSpPr>
          <p:cNvPr id="25" name="Slide Number Placeholder 3">
            <a:extLst>
              <a:ext uri="{FF2B5EF4-FFF2-40B4-BE49-F238E27FC236}">
                <a16:creationId xmlns:a16="http://schemas.microsoft.com/office/drawing/2014/main" id="{FF41ED69-1134-40D8-83AD-3234CBB429C9}"/>
              </a:ext>
            </a:extLst>
          </p:cNvPr>
          <p:cNvSpPr>
            <a:spLocks noGrp="1"/>
          </p:cNvSpPr>
          <p:nvPr>
            <p:ph type="sldNum" sz="quarter" idx="12"/>
          </p:nvPr>
        </p:nvSpPr>
        <p:spPr>
          <a:xfrm>
            <a:off x="9513651" y="6609806"/>
            <a:ext cx="2393045" cy="248194"/>
          </a:xfrm>
        </p:spPr>
        <p:txBody>
          <a:bodyPr/>
          <a:lstStyle/>
          <a:p>
            <a:fld id="{C9337EA6-1114-4D56-86E4-50B8FC31099F}" type="slidenum">
              <a:rPr lang="en-GB" smtClean="0"/>
              <a:pPr/>
              <a:t>‹#›</a:t>
            </a:fld>
            <a:endParaRPr lang="en-GB"/>
          </a:p>
        </p:txBody>
      </p:sp>
    </p:spTree>
    <p:extLst>
      <p:ext uri="{BB962C8B-B14F-4D97-AF65-F5344CB8AC3E}">
        <p14:creationId xmlns:p14="http://schemas.microsoft.com/office/powerpoint/2010/main" val="282790382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Main Content Pag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24973A2-8A94-4750-9970-274052723F35}"/>
              </a:ext>
            </a:extLst>
          </p:cNvPr>
          <p:cNvSpPr/>
          <p:nvPr userDrawn="1"/>
        </p:nvSpPr>
        <p:spPr>
          <a:xfrm>
            <a:off x="0" y="0"/>
            <a:ext cx="12192000" cy="864000"/>
          </a:xfrm>
          <a:prstGeom prst="rect">
            <a:avLst/>
          </a:prstGeom>
          <a:solidFill>
            <a:srgbClr val="4235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Title 27">
            <a:extLst>
              <a:ext uri="{FF2B5EF4-FFF2-40B4-BE49-F238E27FC236}">
                <a16:creationId xmlns:a16="http://schemas.microsoft.com/office/drawing/2014/main" id="{E0BF9B4F-05D7-4A7F-8A10-13B63526B9CE}"/>
              </a:ext>
            </a:extLst>
          </p:cNvPr>
          <p:cNvSpPr>
            <a:spLocks noGrp="1"/>
          </p:cNvSpPr>
          <p:nvPr>
            <p:ph type="title" hasCustomPrompt="1"/>
          </p:nvPr>
        </p:nvSpPr>
        <p:spPr>
          <a:xfrm>
            <a:off x="285303" y="9729"/>
            <a:ext cx="11640847" cy="828000"/>
          </a:xfrm>
          <a:prstGeom prst="rect">
            <a:avLst/>
          </a:prstGeom>
        </p:spPr>
        <p:txBody>
          <a:bodyPr anchor="ctr"/>
          <a:lstStyle>
            <a:lvl1pPr>
              <a:defRPr sz="2800" b="1">
                <a:solidFill>
                  <a:schemeClr val="bg1"/>
                </a:solidFill>
                <a:latin typeface="Source Sans Pro SemiBold" panose="020B0603030403020204" pitchFamily="34" charset="0"/>
                <a:ea typeface="Source Sans Pro SemiBold" panose="020B0603030403020204" pitchFamily="34" charset="0"/>
                <a:cs typeface="Arial" panose="020B0604020202020204" pitchFamily="34" charset="0"/>
              </a:defRPr>
            </a:lvl1pPr>
          </a:lstStyle>
          <a:p>
            <a:r>
              <a:rPr lang="en-US"/>
              <a:t>CLICK TO EDIT MASTER TITLE STYLE</a:t>
            </a:r>
            <a:endParaRPr lang="en-GB"/>
          </a:p>
        </p:txBody>
      </p:sp>
      <p:sp>
        <p:nvSpPr>
          <p:cNvPr id="12" name="Content Placeholder 2">
            <a:extLst>
              <a:ext uri="{FF2B5EF4-FFF2-40B4-BE49-F238E27FC236}">
                <a16:creationId xmlns:a16="http://schemas.microsoft.com/office/drawing/2014/main" id="{3530BB95-30AF-4277-B81D-0E35C31573B9}"/>
              </a:ext>
            </a:extLst>
          </p:cNvPr>
          <p:cNvSpPr>
            <a:spLocks noGrp="1"/>
          </p:cNvSpPr>
          <p:nvPr>
            <p:ph idx="10" hasCustomPrompt="1"/>
          </p:nvPr>
        </p:nvSpPr>
        <p:spPr>
          <a:xfrm>
            <a:off x="301558" y="1132354"/>
            <a:ext cx="11605138" cy="5044609"/>
          </a:xfrm>
          <a:prstGeom prst="rect">
            <a:avLst/>
          </a:prstGeom>
        </p:spPr>
        <p:txBody>
          <a:bodyPr tIns="0"/>
          <a:lstStyle>
            <a:lvl1pPr>
              <a:defRPr>
                <a:latin typeface="Source Sans Pro" panose="020B0503030403020204" pitchFamily="34" charset="0"/>
                <a:ea typeface="Source Sans Pro" panose="020B0503030403020204" pitchFamily="34" charset="0"/>
                <a:cs typeface="Arial" panose="020B0604020202020204" pitchFamily="34" charset="0"/>
              </a:defRPr>
            </a:lvl1pPr>
            <a:lvl2pPr>
              <a:defRPr sz="2000">
                <a:latin typeface="Source Sans Pro" panose="020B0503030403020204" pitchFamily="34" charset="0"/>
                <a:ea typeface="Source Sans Pro" panose="020B0503030403020204" pitchFamily="34" charset="0"/>
                <a:cs typeface="Arial" panose="020B0604020202020204" pitchFamily="34" charset="0"/>
              </a:defRPr>
            </a:lvl2pPr>
            <a:lvl3pPr>
              <a:defRPr sz="1800">
                <a:latin typeface="Source Sans Pro" panose="020B0503030403020204" pitchFamily="34" charset="0"/>
                <a:ea typeface="Source Sans Pro" panose="020B0503030403020204" pitchFamily="34" charset="0"/>
                <a:cs typeface="Arial" panose="020B0604020202020204" pitchFamily="34" charset="0"/>
              </a:defRPr>
            </a:lvl3pPr>
            <a:lvl4pPr>
              <a:defRPr sz="1600">
                <a:latin typeface="Source Sans Pro" panose="020B0503030403020204" pitchFamily="34" charset="0"/>
                <a:ea typeface="Source Sans Pro" panose="020B0503030403020204" pitchFamily="34" charset="0"/>
                <a:cs typeface="Arial" panose="020B0604020202020204" pitchFamily="34" charset="0"/>
              </a:defRPr>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grpSp>
        <p:nvGrpSpPr>
          <p:cNvPr id="17" name="Group 16">
            <a:extLst>
              <a:ext uri="{FF2B5EF4-FFF2-40B4-BE49-F238E27FC236}">
                <a16:creationId xmlns:a16="http://schemas.microsoft.com/office/drawing/2014/main" id="{C1221282-9CB3-4AAF-8F1F-4772B59102A5}"/>
              </a:ext>
            </a:extLst>
          </p:cNvPr>
          <p:cNvGrpSpPr>
            <a:grpSpLocks noChangeAspect="1"/>
          </p:cNvGrpSpPr>
          <p:nvPr userDrawn="1"/>
        </p:nvGrpSpPr>
        <p:grpSpPr>
          <a:xfrm>
            <a:off x="304466" y="6224701"/>
            <a:ext cx="11621685" cy="574200"/>
            <a:chOff x="-3049777" y="5949315"/>
            <a:chExt cx="14956473" cy="738964"/>
          </a:xfrm>
        </p:grpSpPr>
        <p:grpSp>
          <p:nvGrpSpPr>
            <p:cNvPr id="18" name="Group 17">
              <a:extLst>
                <a:ext uri="{FF2B5EF4-FFF2-40B4-BE49-F238E27FC236}">
                  <a16:creationId xmlns:a16="http://schemas.microsoft.com/office/drawing/2014/main" id="{BE0B9CB8-08C8-46BD-81F2-2057AAE6DF3F}"/>
                </a:ext>
              </a:extLst>
            </p:cNvPr>
            <p:cNvGrpSpPr/>
            <p:nvPr userDrawn="1"/>
          </p:nvGrpSpPr>
          <p:grpSpPr>
            <a:xfrm>
              <a:off x="10347074" y="5949315"/>
              <a:ext cx="1559622" cy="738964"/>
              <a:chOff x="10531859" y="5943600"/>
              <a:chExt cx="1559622" cy="738964"/>
            </a:xfrm>
          </p:grpSpPr>
          <p:pic>
            <p:nvPicPr>
              <p:cNvPr id="20" name="Picture 19">
                <a:extLst>
                  <a:ext uri="{FF2B5EF4-FFF2-40B4-BE49-F238E27FC236}">
                    <a16:creationId xmlns:a16="http://schemas.microsoft.com/office/drawing/2014/main" id="{12F7492E-8CA0-499F-B0AE-60723C915B93}"/>
                  </a:ext>
                </a:extLst>
              </p:cNvPr>
              <p:cNvPicPr>
                <a:picLocks noChangeAspect="1"/>
              </p:cNvPicPr>
              <p:nvPr userDrawn="1"/>
            </p:nvPicPr>
            <p:blipFill rotWithShape="1">
              <a:blip r:embed="rId2"/>
              <a:srcRect l="7060" b="6701"/>
              <a:stretch/>
            </p:blipFill>
            <p:spPr>
              <a:xfrm>
                <a:off x="10974659" y="5943600"/>
                <a:ext cx="740345" cy="738964"/>
              </a:xfrm>
              <a:prstGeom prst="rect">
                <a:avLst/>
              </a:prstGeom>
            </p:spPr>
          </p:pic>
          <p:sp>
            <p:nvSpPr>
              <p:cNvPr id="21" name="Rectangle: Rounded Corners 6">
                <a:extLst>
                  <a:ext uri="{FF2B5EF4-FFF2-40B4-BE49-F238E27FC236}">
                    <a16:creationId xmlns:a16="http://schemas.microsoft.com/office/drawing/2014/main" id="{16CBD92E-3C47-47CD-AE51-280FA7769C0F}"/>
                  </a:ext>
                </a:extLst>
              </p:cNvPr>
              <p:cNvSpPr>
                <a:spLocks noChangeAspect="1"/>
              </p:cNvSpPr>
              <p:nvPr userDrawn="1"/>
            </p:nvSpPr>
            <p:spPr>
              <a:xfrm>
                <a:off x="10531859" y="6316892"/>
                <a:ext cx="469962" cy="61200"/>
              </a:xfrm>
              <a:custGeom>
                <a:avLst/>
                <a:gdLst>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4122259 w 4122259"/>
                  <a:gd name="connsiteY4" fmla="*/ 2520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3767929 w 4122259"/>
                  <a:gd name="connsiteY4" fmla="*/ 1758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06580"/>
                  <a:gd name="connsiteY0" fmla="*/ 252000 h 504000"/>
                  <a:gd name="connsiteX1" fmla="*/ 252000 w 4106580"/>
                  <a:gd name="connsiteY1" fmla="*/ 0 h 504000"/>
                  <a:gd name="connsiteX2" fmla="*/ 3870259 w 4106580"/>
                  <a:gd name="connsiteY2" fmla="*/ 0 h 504000"/>
                  <a:gd name="connsiteX3" fmla="*/ 3767929 w 4106580"/>
                  <a:gd name="connsiteY3" fmla="*/ 175800 h 504000"/>
                  <a:gd name="connsiteX4" fmla="*/ 3870259 w 4106580"/>
                  <a:gd name="connsiteY4" fmla="*/ 504000 h 504000"/>
                  <a:gd name="connsiteX5" fmla="*/ 252000 w 4106580"/>
                  <a:gd name="connsiteY5" fmla="*/ 504000 h 504000"/>
                  <a:gd name="connsiteX6" fmla="*/ 0 w 4106580"/>
                  <a:gd name="connsiteY6" fmla="*/ 252000 h 504000"/>
                  <a:gd name="connsiteX0" fmla="*/ 0 w 4078804"/>
                  <a:gd name="connsiteY0" fmla="*/ 252000 h 504000"/>
                  <a:gd name="connsiteX1" fmla="*/ 252000 w 4078804"/>
                  <a:gd name="connsiteY1" fmla="*/ 0 h 504000"/>
                  <a:gd name="connsiteX2" fmla="*/ 3870259 w 4078804"/>
                  <a:gd name="connsiteY2" fmla="*/ 0 h 504000"/>
                  <a:gd name="connsiteX3" fmla="*/ 3621244 w 4078804"/>
                  <a:gd name="connsiteY3" fmla="*/ 246285 h 504000"/>
                  <a:gd name="connsiteX4" fmla="*/ 3870259 w 4078804"/>
                  <a:gd name="connsiteY4" fmla="*/ 504000 h 504000"/>
                  <a:gd name="connsiteX5" fmla="*/ 252000 w 4078804"/>
                  <a:gd name="connsiteY5" fmla="*/ 504000 h 504000"/>
                  <a:gd name="connsiteX6" fmla="*/ 0 w 4078804"/>
                  <a:gd name="connsiteY6" fmla="*/ 252000 h 504000"/>
                  <a:gd name="connsiteX0" fmla="*/ 0 w 3900385"/>
                  <a:gd name="connsiteY0" fmla="*/ 252000 h 504000"/>
                  <a:gd name="connsiteX1" fmla="*/ 252000 w 3900385"/>
                  <a:gd name="connsiteY1" fmla="*/ 0 h 504000"/>
                  <a:gd name="connsiteX2" fmla="*/ 3870259 w 3900385"/>
                  <a:gd name="connsiteY2" fmla="*/ 0 h 504000"/>
                  <a:gd name="connsiteX3" fmla="*/ 3621244 w 3900385"/>
                  <a:gd name="connsiteY3" fmla="*/ 246285 h 504000"/>
                  <a:gd name="connsiteX4" fmla="*/ 3870259 w 3900385"/>
                  <a:gd name="connsiteY4" fmla="*/ 504000 h 504000"/>
                  <a:gd name="connsiteX5" fmla="*/ 252000 w 3900385"/>
                  <a:gd name="connsiteY5" fmla="*/ 504000 h 504000"/>
                  <a:gd name="connsiteX6" fmla="*/ 0 w 3900385"/>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70259" h="504000">
                    <a:moveTo>
                      <a:pt x="0" y="252000"/>
                    </a:moveTo>
                    <a:cubicBezTo>
                      <a:pt x="0" y="112824"/>
                      <a:pt x="112824" y="0"/>
                      <a:pt x="252000" y="0"/>
                    </a:cubicBezTo>
                    <a:lnTo>
                      <a:pt x="3870259" y="0"/>
                    </a:lnTo>
                    <a:cubicBezTo>
                      <a:pt x="3747587" y="4535"/>
                      <a:pt x="3621244" y="127995"/>
                      <a:pt x="3621244" y="246285"/>
                    </a:cubicBezTo>
                    <a:cubicBezTo>
                      <a:pt x="3621244" y="370221"/>
                      <a:pt x="3748450" y="502095"/>
                      <a:pt x="3870259" y="504000"/>
                    </a:cubicBezTo>
                    <a:lnTo>
                      <a:pt x="252000" y="504000"/>
                    </a:lnTo>
                    <a:cubicBezTo>
                      <a:pt x="112824" y="504000"/>
                      <a:pt x="0" y="391176"/>
                      <a:pt x="0" y="252000"/>
                    </a:cubicBezTo>
                    <a:close/>
                  </a:path>
                </a:pathLst>
              </a:cu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Rounded Corners 6">
                <a:extLst>
                  <a:ext uri="{FF2B5EF4-FFF2-40B4-BE49-F238E27FC236}">
                    <a16:creationId xmlns:a16="http://schemas.microsoft.com/office/drawing/2014/main" id="{0978A9E6-F25A-4FF2-8F1C-6F816977AF2C}"/>
                  </a:ext>
                </a:extLst>
              </p:cNvPr>
              <p:cNvSpPr>
                <a:spLocks noChangeAspect="1"/>
              </p:cNvSpPr>
              <p:nvPr userDrawn="1"/>
            </p:nvSpPr>
            <p:spPr>
              <a:xfrm rot="10800000">
                <a:off x="11621519" y="6316892"/>
                <a:ext cx="469962" cy="61200"/>
              </a:xfrm>
              <a:custGeom>
                <a:avLst/>
                <a:gdLst>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4122259 w 4122259"/>
                  <a:gd name="connsiteY4" fmla="*/ 2520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3767929 w 4122259"/>
                  <a:gd name="connsiteY4" fmla="*/ 1758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06580"/>
                  <a:gd name="connsiteY0" fmla="*/ 252000 h 504000"/>
                  <a:gd name="connsiteX1" fmla="*/ 252000 w 4106580"/>
                  <a:gd name="connsiteY1" fmla="*/ 0 h 504000"/>
                  <a:gd name="connsiteX2" fmla="*/ 3870259 w 4106580"/>
                  <a:gd name="connsiteY2" fmla="*/ 0 h 504000"/>
                  <a:gd name="connsiteX3" fmla="*/ 3767929 w 4106580"/>
                  <a:gd name="connsiteY3" fmla="*/ 175800 h 504000"/>
                  <a:gd name="connsiteX4" fmla="*/ 3870259 w 4106580"/>
                  <a:gd name="connsiteY4" fmla="*/ 504000 h 504000"/>
                  <a:gd name="connsiteX5" fmla="*/ 252000 w 4106580"/>
                  <a:gd name="connsiteY5" fmla="*/ 504000 h 504000"/>
                  <a:gd name="connsiteX6" fmla="*/ 0 w 4106580"/>
                  <a:gd name="connsiteY6" fmla="*/ 252000 h 504000"/>
                  <a:gd name="connsiteX0" fmla="*/ 0 w 4078804"/>
                  <a:gd name="connsiteY0" fmla="*/ 252000 h 504000"/>
                  <a:gd name="connsiteX1" fmla="*/ 252000 w 4078804"/>
                  <a:gd name="connsiteY1" fmla="*/ 0 h 504000"/>
                  <a:gd name="connsiteX2" fmla="*/ 3870259 w 4078804"/>
                  <a:gd name="connsiteY2" fmla="*/ 0 h 504000"/>
                  <a:gd name="connsiteX3" fmla="*/ 3621244 w 4078804"/>
                  <a:gd name="connsiteY3" fmla="*/ 246285 h 504000"/>
                  <a:gd name="connsiteX4" fmla="*/ 3870259 w 4078804"/>
                  <a:gd name="connsiteY4" fmla="*/ 504000 h 504000"/>
                  <a:gd name="connsiteX5" fmla="*/ 252000 w 4078804"/>
                  <a:gd name="connsiteY5" fmla="*/ 504000 h 504000"/>
                  <a:gd name="connsiteX6" fmla="*/ 0 w 4078804"/>
                  <a:gd name="connsiteY6" fmla="*/ 252000 h 504000"/>
                  <a:gd name="connsiteX0" fmla="*/ 0 w 3900385"/>
                  <a:gd name="connsiteY0" fmla="*/ 252000 h 504000"/>
                  <a:gd name="connsiteX1" fmla="*/ 252000 w 3900385"/>
                  <a:gd name="connsiteY1" fmla="*/ 0 h 504000"/>
                  <a:gd name="connsiteX2" fmla="*/ 3870259 w 3900385"/>
                  <a:gd name="connsiteY2" fmla="*/ 0 h 504000"/>
                  <a:gd name="connsiteX3" fmla="*/ 3621244 w 3900385"/>
                  <a:gd name="connsiteY3" fmla="*/ 246285 h 504000"/>
                  <a:gd name="connsiteX4" fmla="*/ 3870259 w 3900385"/>
                  <a:gd name="connsiteY4" fmla="*/ 504000 h 504000"/>
                  <a:gd name="connsiteX5" fmla="*/ 252000 w 3900385"/>
                  <a:gd name="connsiteY5" fmla="*/ 504000 h 504000"/>
                  <a:gd name="connsiteX6" fmla="*/ 0 w 3900385"/>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70259" h="504000">
                    <a:moveTo>
                      <a:pt x="0" y="252000"/>
                    </a:moveTo>
                    <a:cubicBezTo>
                      <a:pt x="0" y="112824"/>
                      <a:pt x="112824" y="0"/>
                      <a:pt x="252000" y="0"/>
                    </a:cubicBezTo>
                    <a:lnTo>
                      <a:pt x="3870259" y="0"/>
                    </a:lnTo>
                    <a:cubicBezTo>
                      <a:pt x="3747587" y="4535"/>
                      <a:pt x="3621244" y="127995"/>
                      <a:pt x="3621244" y="246285"/>
                    </a:cubicBezTo>
                    <a:cubicBezTo>
                      <a:pt x="3621244" y="370221"/>
                      <a:pt x="3748450" y="502095"/>
                      <a:pt x="3870259" y="504000"/>
                    </a:cubicBezTo>
                    <a:lnTo>
                      <a:pt x="252000" y="504000"/>
                    </a:lnTo>
                    <a:cubicBezTo>
                      <a:pt x="112824" y="504000"/>
                      <a:pt x="0" y="391176"/>
                      <a:pt x="0" y="252000"/>
                    </a:cubicBezTo>
                    <a:close/>
                  </a:path>
                </a:pathLst>
              </a:cu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9" name="Rectangle: Rounded Corners 18">
              <a:extLst>
                <a:ext uri="{FF2B5EF4-FFF2-40B4-BE49-F238E27FC236}">
                  <a16:creationId xmlns:a16="http://schemas.microsoft.com/office/drawing/2014/main" id="{7A8FE481-77A4-4E12-B896-E46FCC6C67A1}"/>
                </a:ext>
              </a:extLst>
            </p:cNvPr>
            <p:cNvSpPr/>
            <p:nvPr userDrawn="1"/>
          </p:nvSpPr>
          <p:spPr>
            <a:xfrm>
              <a:off x="-3049777" y="6322810"/>
              <a:ext cx="13574699" cy="61199"/>
            </a:xfrm>
            <a:prstGeom prst="roundRect">
              <a:avLst>
                <a:gd name="adj" fmla="val 50000"/>
              </a:avLst>
            </a:pr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58013781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wo Colum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24973A2-8A94-4750-9970-274052723F35}"/>
              </a:ext>
            </a:extLst>
          </p:cNvPr>
          <p:cNvSpPr/>
          <p:nvPr userDrawn="1"/>
        </p:nvSpPr>
        <p:spPr>
          <a:xfrm>
            <a:off x="0" y="0"/>
            <a:ext cx="12192000" cy="864000"/>
          </a:xfrm>
          <a:prstGeom prst="rect">
            <a:avLst/>
          </a:prstGeom>
          <a:solidFill>
            <a:srgbClr val="4235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Title 27">
            <a:extLst>
              <a:ext uri="{FF2B5EF4-FFF2-40B4-BE49-F238E27FC236}">
                <a16:creationId xmlns:a16="http://schemas.microsoft.com/office/drawing/2014/main" id="{E0BF9B4F-05D7-4A7F-8A10-13B63526B9CE}"/>
              </a:ext>
            </a:extLst>
          </p:cNvPr>
          <p:cNvSpPr>
            <a:spLocks noGrp="1"/>
          </p:cNvSpPr>
          <p:nvPr>
            <p:ph type="title" hasCustomPrompt="1"/>
          </p:nvPr>
        </p:nvSpPr>
        <p:spPr>
          <a:xfrm>
            <a:off x="285303" y="9729"/>
            <a:ext cx="11640847" cy="828000"/>
          </a:xfrm>
          <a:prstGeom prst="rect">
            <a:avLst/>
          </a:prstGeom>
        </p:spPr>
        <p:txBody>
          <a:bodyPr anchor="ctr"/>
          <a:lstStyle>
            <a:lvl1pPr>
              <a:defRPr sz="2800" b="1">
                <a:solidFill>
                  <a:schemeClr val="bg1"/>
                </a:solidFill>
              </a:defRPr>
            </a:lvl1pPr>
          </a:lstStyle>
          <a:p>
            <a:r>
              <a:rPr lang="en-US"/>
              <a:t>CLICK TO EDIT MASTER TITLE STYLE</a:t>
            </a:r>
            <a:endParaRPr lang="en-GB"/>
          </a:p>
        </p:txBody>
      </p:sp>
      <p:sp>
        <p:nvSpPr>
          <p:cNvPr id="12" name="Content Placeholder 2">
            <a:extLst>
              <a:ext uri="{FF2B5EF4-FFF2-40B4-BE49-F238E27FC236}">
                <a16:creationId xmlns:a16="http://schemas.microsoft.com/office/drawing/2014/main" id="{3530BB95-30AF-4277-B81D-0E35C31573B9}"/>
              </a:ext>
            </a:extLst>
          </p:cNvPr>
          <p:cNvSpPr>
            <a:spLocks noGrp="1"/>
          </p:cNvSpPr>
          <p:nvPr>
            <p:ph idx="10" hasCustomPrompt="1"/>
          </p:nvPr>
        </p:nvSpPr>
        <p:spPr>
          <a:xfrm>
            <a:off x="301558" y="1132354"/>
            <a:ext cx="5622164" cy="5044609"/>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grpSp>
        <p:nvGrpSpPr>
          <p:cNvPr id="17" name="Group 16">
            <a:extLst>
              <a:ext uri="{FF2B5EF4-FFF2-40B4-BE49-F238E27FC236}">
                <a16:creationId xmlns:a16="http://schemas.microsoft.com/office/drawing/2014/main" id="{C1221282-9CB3-4AAF-8F1F-4772B59102A5}"/>
              </a:ext>
            </a:extLst>
          </p:cNvPr>
          <p:cNvGrpSpPr>
            <a:grpSpLocks noChangeAspect="1"/>
          </p:cNvGrpSpPr>
          <p:nvPr userDrawn="1"/>
        </p:nvGrpSpPr>
        <p:grpSpPr>
          <a:xfrm>
            <a:off x="304466" y="6224701"/>
            <a:ext cx="11621685" cy="574200"/>
            <a:chOff x="-3049777" y="5949315"/>
            <a:chExt cx="14956473" cy="738964"/>
          </a:xfrm>
        </p:grpSpPr>
        <p:grpSp>
          <p:nvGrpSpPr>
            <p:cNvPr id="18" name="Group 17">
              <a:extLst>
                <a:ext uri="{FF2B5EF4-FFF2-40B4-BE49-F238E27FC236}">
                  <a16:creationId xmlns:a16="http://schemas.microsoft.com/office/drawing/2014/main" id="{BE0B9CB8-08C8-46BD-81F2-2057AAE6DF3F}"/>
                </a:ext>
              </a:extLst>
            </p:cNvPr>
            <p:cNvGrpSpPr/>
            <p:nvPr userDrawn="1"/>
          </p:nvGrpSpPr>
          <p:grpSpPr>
            <a:xfrm>
              <a:off x="10347074" y="5949315"/>
              <a:ext cx="1559622" cy="738964"/>
              <a:chOff x="10531859" y="5943600"/>
              <a:chExt cx="1559622" cy="738964"/>
            </a:xfrm>
          </p:grpSpPr>
          <p:pic>
            <p:nvPicPr>
              <p:cNvPr id="20" name="Picture 19">
                <a:extLst>
                  <a:ext uri="{FF2B5EF4-FFF2-40B4-BE49-F238E27FC236}">
                    <a16:creationId xmlns:a16="http://schemas.microsoft.com/office/drawing/2014/main" id="{12F7492E-8CA0-499F-B0AE-60723C915B93}"/>
                  </a:ext>
                </a:extLst>
              </p:cNvPr>
              <p:cNvPicPr>
                <a:picLocks noChangeAspect="1"/>
              </p:cNvPicPr>
              <p:nvPr userDrawn="1"/>
            </p:nvPicPr>
            <p:blipFill rotWithShape="1">
              <a:blip r:embed="rId2"/>
              <a:srcRect l="7060" b="6701"/>
              <a:stretch/>
            </p:blipFill>
            <p:spPr>
              <a:xfrm>
                <a:off x="10974659" y="5943600"/>
                <a:ext cx="740345" cy="738964"/>
              </a:xfrm>
              <a:prstGeom prst="rect">
                <a:avLst/>
              </a:prstGeom>
            </p:spPr>
          </p:pic>
          <p:sp>
            <p:nvSpPr>
              <p:cNvPr id="21" name="Rectangle: Rounded Corners 6">
                <a:extLst>
                  <a:ext uri="{FF2B5EF4-FFF2-40B4-BE49-F238E27FC236}">
                    <a16:creationId xmlns:a16="http://schemas.microsoft.com/office/drawing/2014/main" id="{16CBD92E-3C47-47CD-AE51-280FA7769C0F}"/>
                  </a:ext>
                </a:extLst>
              </p:cNvPr>
              <p:cNvSpPr>
                <a:spLocks noChangeAspect="1"/>
              </p:cNvSpPr>
              <p:nvPr userDrawn="1"/>
            </p:nvSpPr>
            <p:spPr>
              <a:xfrm>
                <a:off x="10531859" y="6316892"/>
                <a:ext cx="469962" cy="61200"/>
              </a:xfrm>
              <a:custGeom>
                <a:avLst/>
                <a:gdLst>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4122259 w 4122259"/>
                  <a:gd name="connsiteY4" fmla="*/ 2520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3767929 w 4122259"/>
                  <a:gd name="connsiteY4" fmla="*/ 1758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06580"/>
                  <a:gd name="connsiteY0" fmla="*/ 252000 h 504000"/>
                  <a:gd name="connsiteX1" fmla="*/ 252000 w 4106580"/>
                  <a:gd name="connsiteY1" fmla="*/ 0 h 504000"/>
                  <a:gd name="connsiteX2" fmla="*/ 3870259 w 4106580"/>
                  <a:gd name="connsiteY2" fmla="*/ 0 h 504000"/>
                  <a:gd name="connsiteX3" fmla="*/ 3767929 w 4106580"/>
                  <a:gd name="connsiteY3" fmla="*/ 175800 h 504000"/>
                  <a:gd name="connsiteX4" fmla="*/ 3870259 w 4106580"/>
                  <a:gd name="connsiteY4" fmla="*/ 504000 h 504000"/>
                  <a:gd name="connsiteX5" fmla="*/ 252000 w 4106580"/>
                  <a:gd name="connsiteY5" fmla="*/ 504000 h 504000"/>
                  <a:gd name="connsiteX6" fmla="*/ 0 w 4106580"/>
                  <a:gd name="connsiteY6" fmla="*/ 252000 h 504000"/>
                  <a:gd name="connsiteX0" fmla="*/ 0 w 4078804"/>
                  <a:gd name="connsiteY0" fmla="*/ 252000 h 504000"/>
                  <a:gd name="connsiteX1" fmla="*/ 252000 w 4078804"/>
                  <a:gd name="connsiteY1" fmla="*/ 0 h 504000"/>
                  <a:gd name="connsiteX2" fmla="*/ 3870259 w 4078804"/>
                  <a:gd name="connsiteY2" fmla="*/ 0 h 504000"/>
                  <a:gd name="connsiteX3" fmla="*/ 3621244 w 4078804"/>
                  <a:gd name="connsiteY3" fmla="*/ 246285 h 504000"/>
                  <a:gd name="connsiteX4" fmla="*/ 3870259 w 4078804"/>
                  <a:gd name="connsiteY4" fmla="*/ 504000 h 504000"/>
                  <a:gd name="connsiteX5" fmla="*/ 252000 w 4078804"/>
                  <a:gd name="connsiteY5" fmla="*/ 504000 h 504000"/>
                  <a:gd name="connsiteX6" fmla="*/ 0 w 4078804"/>
                  <a:gd name="connsiteY6" fmla="*/ 252000 h 504000"/>
                  <a:gd name="connsiteX0" fmla="*/ 0 w 3900385"/>
                  <a:gd name="connsiteY0" fmla="*/ 252000 h 504000"/>
                  <a:gd name="connsiteX1" fmla="*/ 252000 w 3900385"/>
                  <a:gd name="connsiteY1" fmla="*/ 0 h 504000"/>
                  <a:gd name="connsiteX2" fmla="*/ 3870259 w 3900385"/>
                  <a:gd name="connsiteY2" fmla="*/ 0 h 504000"/>
                  <a:gd name="connsiteX3" fmla="*/ 3621244 w 3900385"/>
                  <a:gd name="connsiteY3" fmla="*/ 246285 h 504000"/>
                  <a:gd name="connsiteX4" fmla="*/ 3870259 w 3900385"/>
                  <a:gd name="connsiteY4" fmla="*/ 504000 h 504000"/>
                  <a:gd name="connsiteX5" fmla="*/ 252000 w 3900385"/>
                  <a:gd name="connsiteY5" fmla="*/ 504000 h 504000"/>
                  <a:gd name="connsiteX6" fmla="*/ 0 w 3900385"/>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70259" h="504000">
                    <a:moveTo>
                      <a:pt x="0" y="252000"/>
                    </a:moveTo>
                    <a:cubicBezTo>
                      <a:pt x="0" y="112824"/>
                      <a:pt x="112824" y="0"/>
                      <a:pt x="252000" y="0"/>
                    </a:cubicBezTo>
                    <a:lnTo>
                      <a:pt x="3870259" y="0"/>
                    </a:lnTo>
                    <a:cubicBezTo>
                      <a:pt x="3747587" y="4535"/>
                      <a:pt x="3621244" y="127995"/>
                      <a:pt x="3621244" y="246285"/>
                    </a:cubicBezTo>
                    <a:cubicBezTo>
                      <a:pt x="3621244" y="370221"/>
                      <a:pt x="3748450" y="502095"/>
                      <a:pt x="3870259" y="504000"/>
                    </a:cubicBezTo>
                    <a:lnTo>
                      <a:pt x="252000" y="504000"/>
                    </a:lnTo>
                    <a:cubicBezTo>
                      <a:pt x="112824" y="504000"/>
                      <a:pt x="0" y="391176"/>
                      <a:pt x="0" y="252000"/>
                    </a:cubicBezTo>
                    <a:close/>
                  </a:path>
                </a:pathLst>
              </a:cu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Rounded Corners 6">
                <a:extLst>
                  <a:ext uri="{FF2B5EF4-FFF2-40B4-BE49-F238E27FC236}">
                    <a16:creationId xmlns:a16="http://schemas.microsoft.com/office/drawing/2014/main" id="{0978A9E6-F25A-4FF2-8F1C-6F816977AF2C}"/>
                  </a:ext>
                </a:extLst>
              </p:cNvPr>
              <p:cNvSpPr>
                <a:spLocks noChangeAspect="1"/>
              </p:cNvSpPr>
              <p:nvPr userDrawn="1"/>
            </p:nvSpPr>
            <p:spPr>
              <a:xfrm rot="10800000">
                <a:off x="11621519" y="6316892"/>
                <a:ext cx="469962" cy="61200"/>
              </a:xfrm>
              <a:custGeom>
                <a:avLst/>
                <a:gdLst>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4122259 w 4122259"/>
                  <a:gd name="connsiteY4" fmla="*/ 2520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3767929 w 4122259"/>
                  <a:gd name="connsiteY4" fmla="*/ 1758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06580"/>
                  <a:gd name="connsiteY0" fmla="*/ 252000 h 504000"/>
                  <a:gd name="connsiteX1" fmla="*/ 252000 w 4106580"/>
                  <a:gd name="connsiteY1" fmla="*/ 0 h 504000"/>
                  <a:gd name="connsiteX2" fmla="*/ 3870259 w 4106580"/>
                  <a:gd name="connsiteY2" fmla="*/ 0 h 504000"/>
                  <a:gd name="connsiteX3" fmla="*/ 3767929 w 4106580"/>
                  <a:gd name="connsiteY3" fmla="*/ 175800 h 504000"/>
                  <a:gd name="connsiteX4" fmla="*/ 3870259 w 4106580"/>
                  <a:gd name="connsiteY4" fmla="*/ 504000 h 504000"/>
                  <a:gd name="connsiteX5" fmla="*/ 252000 w 4106580"/>
                  <a:gd name="connsiteY5" fmla="*/ 504000 h 504000"/>
                  <a:gd name="connsiteX6" fmla="*/ 0 w 4106580"/>
                  <a:gd name="connsiteY6" fmla="*/ 252000 h 504000"/>
                  <a:gd name="connsiteX0" fmla="*/ 0 w 4078804"/>
                  <a:gd name="connsiteY0" fmla="*/ 252000 h 504000"/>
                  <a:gd name="connsiteX1" fmla="*/ 252000 w 4078804"/>
                  <a:gd name="connsiteY1" fmla="*/ 0 h 504000"/>
                  <a:gd name="connsiteX2" fmla="*/ 3870259 w 4078804"/>
                  <a:gd name="connsiteY2" fmla="*/ 0 h 504000"/>
                  <a:gd name="connsiteX3" fmla="*/ 3621244 w 4078804"/>
                  <a:gd name="connsiteY3" fmla="*/ 246285 h 504000"/>
                  <a:gd name="connsiteX4" fmla="*/ 3870259 w 4078804"/>
                  <a:gd name="connsiteY4" fmla="*/ 504000 h 504000"/>
                  <a:gd name="connsiteX5" fmla="*/ 252000 w 4078804"/>
                  <a:gd name="connsiteY5" fmla="*/ 504000 h 504000"/>
                  <a:gd name="connsiteX6" fmla="*/ 0 w 4078804"/>
                  <a:gd name="connsiteY6" fmla="*/ 252000 h 504000"/>
                  <a:gd name="connsiteX0" fmla="*/ 0 w 3900385"/>
                  <a:gd name="connsiteY0" fmla="*/ 252000 h 504000"/>
                  <a:gd name="connsiteX1" fmla="*/ 252000 w 3900385"/>
                  <a:gd name="connsiteY1" fmla="*/ 0 h 504000"/>
                  <a:gd name="connsiteX2" fmla="*/ 3870259 w 3900385"/>
                  <a:gd name="connsiteY2" fmla="*/ 0 h 504000"/>
                  <a:gd name="connsiteX3" fmla="*/ 3621244 w 3900385"/>
                  <a:gd name="connsiteY3" fmla="*/ 246285 h 504000"/>
                  <a:gd name="connsiteX4" fmla="*/ 3870259 w 3900385"/>
                  <a:gd name="connsiteY4" fmla="*/ 504000 h 504000"/>
                  <a:gd name="connsiteX5" fmla="*/ 252000 w 3900385"/>
                  <a:gd name="connsiteY5" fmla="*/ 504000 h 504000"/>
                  <a:gd name="connsiteX6" fmla="*/ 0 w 3900385"/>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70259" h="504000">
                    <a:moveTo>
                      <a:pt x="0" y="252000"/>
                    </a:moveTo>
                    <a:cubicBezTo>
                      <a:pt x="0" y="112824"/>
                      <a:pt x="112824" y="0"/>
                      <a:pt x="252000" y="0"/>
                    </a:cubicBezTo>
                    <a:lnTo>
                      <a:pt x="3870259" y="0"/>
                    </a:lnTo>
                    <a:cubicBezTo>
                      <a:pt x="3747587" y="4535"/>
                      <a:pt x="3621244" y="127995"/>
                      <a:pt x="3621244" y="246285"/>
                    </a:cubicBezTo>
                    <a:cubicBezTo>
                      <a:pt x="3621244" y="370221"/>
                      <a:pt x="3748450" y="502095"/>
                      <a:pt x="3870259" y="504000"/>
                    </a:cubicBezTo>
                    <a:lnTo>
                      <a:pt x="252000" y="504000"/>
                    </a:lnTo>
                    <a:cubicBezTo>
                      <a:pt x="112824" y="504000"/>
                      <a:pt x="0" y="391176"/>
                      <a:pt x="0" y="252000"/>
                    </a:cubicBezTo>
                    <a:close/>
                  </a:path>
                </a:pathLst>
              </a:cu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9" name="Rectangle: Rounded Corners 18">
              <a:extLst>
                <a:ext uri="{FF2B5EF4-FFF2-40B4-BE49-F238E27FC236}">
                  <a16:creationId xmlns:a16="http://schemas.microsoft.com/office/drawing/2014/main" id="{7A8FE481-77A4-4E12-B896-E46FCC6C67A1}"/>
                </a:ext>
              </a:extLst>
            </p:cNvPr>
            <p:cNvSpPr/>
            <p:nvPr userDrawn="1"/>
          </p:nvSpPr>
          <p:spPr>
            <a:xfrm>
              <a:off x="-3049777" y="6322810"/>
              <a:ext cx="13574699" cy="61199"/>
            </a:xfrm>
            <a:prstGeom prst="roundRect">
              <a:avLst>
                <a:gd name="adj" fmla="val 50000"/>
              </a:avLst>
            </a:pr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3" name="Content Placeholder 2">
            <a:extLst>
              <a:ext uri="{FF2B5EF4-FFF2-40B4-BE49-F238E27FC236}">
                <a16:creationId xmlns:a16="http://schemas.microsoft.com/office/drawing/2014/main" id="{CE16551B-2772-4517-AE97-54A561CEF31E}"/>
              </a:ext>
            </a:extLst>
          </p:cNvPr>
          <p:cNvSpPr>
            <a:spLocks noGrp="1"/>
          </p:cNvSpPr>
          <p:nvPr>
            <p:ph idx="13" hasCustomPrompt="1"/>
          </p:nvPr>
        </p:nvSpPr>
        <p:spPr>
          <a:xfrm>
            <a:off x="6268278" y="1127789"/>
            <a:ext cx="5622164" cy="5044609"/>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spTree>
    <p:extLst>
      <p:ext uri="{BB962C8B-B14F-4D97-AF65-F5344CB8AC3E}">
        <p14:creationId xmlns:p14="http://schemas.microsoft.com/office/powerpoint/2010/main" val="387845495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Four Block">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24973A2-8A94-4750-9970-274052723F35}"/>
              </a:ext>
            </a:extLst>
          </p:cNvPr>
          <p:cNvSpPr/>
          <p:nvPr userDrawn="1"/>
        </p:nvSpPr>
        <p:spPr>
          <a:xfrm>
            <a:off x="0" y="0"/>
            <a:ext cx="12192000" cy="864000"/>
          </a:xfrm>
          <a:prstGeom prst="rect">
            <a:avLst/>
          </a:prstGeom>
          <a:solidFill>
            <a:srgbClr val="4235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Title 27">
            <a:extLst>
              <a:ext uri="{FF2B5EF4-FFF2-40B4-BE49-F238E27FC236}">
                <a16:creationId xmlns:a16="http://schemas.microsoft.com/office/drawing/2014/main" id="{E0BF9B4F-05D7-4A7F-8A10-13B63526B9CE}"/>
              </a:ext>
            </a:extLst>
          </p:cNvPr>
          <p:cNvSpPr>
            <a:spLocks noGrp="1"/>
          </p:cNvSpPr>
          <p:nvPr>
            <p:ph type="title" hasCustomPrompt="1"/>
          </p:nvPr>
        </p:nvSpPr>
        <p:spPr>
          <a:xfrm>
            <a:off x="285303" y="9729"/>
            <a:ext cx="11640847" cy="828000"/>
          </a:xfrm>
          <a:prstGeom prst="rect">
            <a:avLst/>
          </a:prstGeom>
        </p:spPr>
        <p:txBody>
          <a:bodyPr anchor="ctr"/>
          <a:lstStyle>
            <a:lvl1pPr>
              <a:defRPr sz="2800" b="1">
                <a:solidFill>
                  <a:schemeClr val="bg1"/>
                </a:solidFill>
              </a:defRPr>
            </a:lvl1pPr>
          </a:lstStyle>
          <a:p>
            <a:r>
              <a:rPr lang="en-US"/>
              <a:t>CLICK TO EDIT MASTER TITLE STYLE</a:t>
            </a:r>
            <a:endParaRPr lang="en-GB"/>
          </a:p>
        </p:txBody>
      </p:sp>
      <p:sp>
        <p:nvSpPr>
          <p:cNvPr id="12" name="Content Placeholder 2">
            <a:extLst>
              <a:ext uri="{FF2B5EF4-FFF2-40B4-BE49-F238E27FC236}">
                <a16:creationId xmlns:a16="http://schemas.microsoft.com/office/drawing/2014/main" id="{3530BB95-30AF-4277-B81D-0E35C31573B9}"/>
              </a:ext>
            </a:extLst>
          </p:cNvPr>
          <p:cNvSpPr>
            <a:spLocks noGrp="1"/>
          </p:cNvSpPr>
          <p:nvPr>
            <p:ph idx="10" hasCustomPrompt="1"/>
          </p:nvPr>
        </p:nvSpPr>
        <p:spPr>
          <a:xfrm>
            <a:off x="301558" y="1112945"/>
            <a:ext cx="5622164" cy="2412000"/>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grpSp>
        <p:nvGrpSpPr>
          <p:cNvPr id="17" name="Group 16">
            <a:extLst>
              <a:ext uri="{FF2B5EF4-FFF2-40B4-BE49-F238E27FC236}">
                <a16:creationId xmlns:a16="http://schemas.microsoft.com/office/drawing/2014/main" id="{C1221282-9CB3-4AAF-8F1F-4772B59102A5}"/>
              </a:ext>
            </a:extLst>
          </p:cNvPr>
          <p:cNvGrpSpPr>
            <a:grpSpLocks noChangeAspect="1"/>
          </p:cNvGrpSpPr>
          <p:nvPr userDrawn="1"/>
        </p:nvGrpSpPr>
        <p:grpSpPr>
          <a:xfrm>
            <a:off x="304466" y="6224701"/>
            <a:ext cx="11621685" cy="574200"/>
            <a:chOff x="-3049777" y="5949315"/>
            <a:chExt cx="14956473" cy="738964"/>
          </a:xfrm>
        </p:grpSpPr>
        <p:grpSp>
          <p:nvGrpSpPr>
            <p:cNvPr id="18" name="Group 17">
              <a:extLst>
                <a:ext uri="{FF2B5EF4-FFF2-40B4-BE49-F238E27FC236}">
                  <a16:creationId xmlns:a16="http://schemas.microsoft.com/office/drawing/2014/main" id="{BE0B9CB8-08C8-46BD-81F2-2057AAE6DF3F}"/>
                </a:ext>
              </a:extLst>
            </p:cNvPr>
            <p:cNvGrpSpPr/>
            <p:nvPr userDrawn="1"/>
          </p:nvGrpSpPr>
          <p:grpSpPr>
            <a:xfrm>
              <a:off x="10347074" y="5949315"/>
              <a:ext cx="1559622" cy="738964"/>
              <a:chOff x="10531859" y="5943600"/>
              <a:chExt cx="1559622" cy="738964"/>
            </a:xfrm>
          </p:grpSpPr>
          <p:pic>
            <p:nvPicPr>
              <p:cNvPr id="20" name="Picture 19">
                <a:extLst>
                  <a:ext uri="{FF2B5EF4-FFF2-40B4-BE49-F238E27FC236}">
                    <a16:creationId xmlns:a16="http://schemas.microsoft.com/office/drawing/2014/main" id="{12F7492E-8CA0-499F-B0AE-60723C915B93}"/>
                  </a:ext>
                </a:extLst>
              </p:cNvPr>
              <p:cNvPicPr>
                <a:picLocks noChangeAspect="1"/>
              </p:cNvPicPr>
              <p:nvPr userDrawn="1"/>
            </p:nvPicPr>
            <p:blipFill rotWithShape="1">
              <a:blip r:embed="rId2"/>
              <a:srcRect l="7060" b="6701"/>
              <a:stretch/>
            </p:blipFill>
            <p:spPr>
              <a:xfrm>
                <a:off x="10974659" y="5943600"/>
                <a:ext cx="740345" cy="738964"/>
              </a:xfrm>
              <a:prstGeom prst="rect">
                <a:avLst/>
              </a:prstGeom>
            </p:spPr>
          </p:pic>
          <p:sp>
            <p:nvSpPr>
              <p:cNvPr id="21" name="Rectangle: Rounded Corners 6">
                <a:extLst>
                  <a:ext uri="{FF2B5EF4-FFF2-40B4-BE49-F238E27FC236}">
                    <a16:creationId xmlns:a16="http://schemas.microsoft.com/office/drawing/2014/main" id="{16CBD92E-3C47-47CD-AE51-280FA7769C0F}"/>
                  </a:ext>
                </a:extLst>
              </p:cNvPr>
              <p:cNvSpPr>
                <a:spLocks noChangeAspect="1"/>
              </p:cNvSpPr>
              <p:nvPr userDrawn="1"/>
            </p:nvSpPr>
            <p:spPr>
              <a:xfrm>
                <a:off x="10531859" y="6316892"/>
                <a:ext cx="469962" cy="61200"/>
              </a:xfrm>
              <a:custGeom>
                <a:avLst/>
                <a:gdLst>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4122259 w 4122259"/>
                  <a:gd name="connsiteY4" fmla="*/ 2520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3767929 w 4122259"/>
                  <a:gd name="connsiteY4" fmla="*/ 1758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06580"/>
                  <a:gd name="connsiteY0" fmla="*/ 252000 h 504000"/>
                  <a:gd name="connsiteX1" fmla="*/ 252000 w 4106580"/>
                  <a:gd name="connsiteY1" fmla="*/ 0 h 504000"/>
                  <a:gd name="connsiteX2" fmla="*/ 3870259 w 4106580"/>
                  <a:gd name="connsiteY2" fmla="*/ 0 h 504000"/>
                  <a:gd name="connsiteX3" fmla="*/ 3767929 w 4106580"/>
                  <a:gd name="connsiteY3" fmla="*/ 175800 h 504000"/>
                  <a:gd name="connsiteX4" fmla="*/ 3870259 w 4106580"/>
                  <a:gd name="connsiteY4" fmla="*/ 504000 h 504000"/>
                  <a:gd name="connsiteX5" fmla="*/ 252000 w 4106580"/>
                  <a:gd name="connsiteY5" fmla="*/ 504000 h 504000"/>
                  <a:gd name="connsiteX6" fmla="*/ 0 w 4106580"/>
                  <a:gd name="connsiteY6" fmla="*/ 252000 h 504000"/>
                  <a:gd name="connsiteX0" fmla="*/ 0 w 4078804"/>
                  <a:gd name="connsiteY0" fmla="*/ 252000 h 504000"/>
                  <a:gd name="connsiteX1" fmla="*/ 252000 w 4078804"/>
                  <a:gd name="connsiteY1" fmla="*/ 0 h 504000"/>
                  <a:gd name="connsiteX2" fmla="*/ 3870259 w 4078804"/>
                  <a:gd name="connsiteY2" fmla="*/ 0 h 504000"/>
                  <a:gd name="connsiteX3" fmla="*/ 3621244 w 4078804"/>
                  <a:gd name="connsiteY3" fmla="*/ 246285 h 504000"/>
                  <a:gd name="connsiteX4" fmla="*/ 3870259 w 4078804"/>
                  <a:gd name="connsiteY4" fmla="*/ 504000 h 504000"/>
                  <a:gd name="connsiteX5" fmla="*/ 252000 w 4078804"/>
                  <a:gd name="connsiteY5" fmla="*/ 504000 h 504000"/>
                  <a:gd name="connsiteX6" fmla="*/ 0 w 4078804"/>
                  <a:gd name="connsiteY6" fmla="*/ 252000 h 504000"/>
                  <a:gd name="connsiteX0" fmla="*/ 0 w 3900385"/>
                  <a:gd name="connsiteY0" fmla="*/ 252000 h 504000"/>
                  <a:gd name="connsiteX1" fmla="*/ 252000 w 3900385"/>
                  <a:gd name="connsiteY1" fmla="*/ 0 h 504000"/>
                  <a:gd name="connsiteX2" fmla="*/ 3870259 w 3900385"/>
                  <a:gd name="connsiteY2" fmla="*/ 0 h 504000"/>
                  <a:gd name="connsiteX3" fmla="*/ 3621244 w 3900385"/>
                  <a:gd name="connsiteY3" fmla="*/ 246285 h 504000"/>
                  <a:gd name="connsiteX4" fmla="*/ 3870259 w 3900385"/>
                  <a:gd name="connsiteY4" fmla="*/ 504000 h 504000"/>
                  <a:gd name="connsiteX5" fmla="*/ 252000 w 3900385"/>
                  <a:gd name="connsiteY5" fmla="*/ 504000 h 504000"/>
                  <a:gd name="connsiteX6" fmla="*/ 0 w 3900385"/>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70259" h="504000">
                    <a:moveTo>
                      <a:pt x="0" y="252000"/>
                    </a:moveTo>
                    <a:cubicBezTo>
                      <a:pt x="0" y="112824"/>
                      <a:pt x="112824" y="0"/>
                      <a:pt x="252000" y="0"/>
                    </a:cubicBezTo>
                    <a:lnTo>
                      <a:pt x="3870259" y="0"/>
                    </a:lnTo>
                    <a:cubicBezTo>
                      <a:pt x="3747587" y="4535"/>
                      <a:pt x="3621244" y="127995"/>
                      <a:pt x="3621244" y="246285"/>
                    </a:cubicBezTo>
                    <a:cubicBezTo>
                      <a:pt x="3621244" y="370221"/>
                      <a:pt x="3748450" y="502095"/>
                      <a:pt x="3870259" y="504000"/>
                    </a:cubicBezTo>
                    <a:lnTo>
                      <a:pt x="252000" y="504000"/>
                    </a:lnTo>
                    <a:cubicBezTo>
                      <a:pt x="112824" y="504000"/>
                      <a:pt x="0" y="391176"/>
                      <a:pt x="0" y="252000"/>
                    </a:cubicBezTo>
                    <a:close/>
                  </a:path>
                </a:pathLst>
              </a:cu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Rounded Corners 6">
                <a:extLst>
                  <a:ext uri="{FF2B5EF4-FFF2-40B4-BE49-F238E27FC236}">
                    <a16:creationId xmlns:a16="http://schemas.microsoft.com/office/drawing/2014/main" id="{0978A9E6-F25A-4FF2-8F1C-6F816977AF2C}"/>
                  </a:ext>
                </a:extLst>
              </p:cNvPr>
              <p:cNvSpPr>
                <a:spLocks noChangeAspect="1"/>
              </p:cNvSpPr>
              <p:nvPr userDrawn="1"/>
            </p:nvSpPr>
            <p:spPr>
              <a:xfrm rot="10800000">
                <a:off x="11621519" y="6316892"/>
                <a:ext cx="469962" cy="61200"/>
              </a:xfrm>
              <a:custGeom>
                <a:avLst/>
                <a:gdLst>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4122259 w 4122259"/>
                  <a:gd name="connsiteY4" fmla="*/ 2520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3767929 w 4122259"/>
                  <a:gd name="connsiteY4" fmla="*/ 1758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06580"/>
                  <a:gd name="connsiteY0" fmla="*/ 252000 h 504000"/>
                  <a:gd name="connsiteX1" fmla="*/ 252000 w 4106580"/>
                  <a:gd name="connsiteY1" fmla="*/ 0 h 504000"/>
                  <a:gd name="connsiteX2" fmla="*/ 3870259 w 4106580"/>
                  <a:gd name="connsiteY2" fmla="*/ 0 h 504000"/>
                  <a:gd name="connsiteX3" fmla="*/ 3767929 w 4106580"/>
                  <a:gd name="connsiteY3" fmla="*/ 175800 h 504000"/>
                  <a:gd name="connsiteX4" fmla="*/ 3870259 w 4106580"/>
                  <a:gd name="connsiteY4" fmla="*/ 504000 h 504000"/>
                  <a:gd name="connsiteX5" fmla="*/ 252000 w 4106580"/>
                  <a:gd name="connsiteY5" fmla="*/ 504000 h 504000"/>
                  <a:gd name="connsiteX6" fmla="*/ 0 w 4106580"/>
                  <a:gd name="connsiteY6" fmla="*/ 252000 h 504000"/>
                  <a:gd name="connsiteX0" fmla="*/ 0 w 4078804"/>
                  <a:gd name="connsiteY0" fmla="*/ 252000 h 504000"/>
                  <a:gd name="connsiteX1" fmla="*/ 252000 w 4078804"/>
                  <a:gd name="connsiteY1" fmla="*/ 0 h 504000"/>
                  <a:gd name="connsiteX2" fmla="*/ 3870259 w 4078804"/>
                  <a:gd name="connsiteY2" fmla="*/ 0 h 504000"/>
                  <a:gd name="connsiteX3" fmla="*/ 3621244 w 4078804"/>
                  <a:gd name="connsiteY3" fmla="*/ 246285 h 504000"/>
                  <a:gd name="connsiteX4" fmla="*/ 3870259 w 4078804"/>
                  <a:gd name="connsiteY4" fmla="*/ 504000 h 504000"/>
                  <a:gd name="connsiteX5" fmla="*/ 252000 w 4078804"/>
                  <a:gd name="connsiteY5" fmla="*/ 504000 h 504000"/>
                  <a:gd name="connsiteX6" fmla="*/ 0 w 4078804"/>
                  <a:gd name="connsiteY6" fmla="*/ 252000 h 504000"/>
                  <a:gd name="connsiteX0" fmla="*/ 0 w 3900385"/>
                  <a:gd name="connsiteY0" fmla="*/ 252000 h 504000"/>
                  <a:gd name="connsiteX1" fmla="*/ 252000 w 3900385"/>
                  <a:gd name="connsiteY1" fmla="*/ 0 h 504000"/>
                  <a:gd name="connsiteX2" fmla="*/ 3870259 w 3900385"/>
                  <a:gd name="connsiteY2" fmla="*/ 0 h 504000"/>
                  <a:gd name="connsiteX3" fmla="*/ 3621244 w 3900385"/>
                  <a:gd name="connsiteY3" fmla="*/ 246285 h 504000"/>
                  <a:gd name="connsiteX4" fmla="*/ 3870259 w 3900385"/>
                  <a:gd name="connsiteY4" fmla="*/ 504000 h 504000"/>
                  <a:gd name="connsiteX5" fmla="*/ 252000 w 3900385"/>
                  <a:gd name="connsiteY5" fmla="*/ 504000 h 504000"/>
                  <a:gd name="connsiteX6" fmla="*/ 0 w 3900385"/>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70259" h="504000">
                    <a:moveTo>
                      <a:pt x="0" y="252000"/>
                    </a:moveTo>
                    <a:cubicBezTo>
                      <a:pt x="0" y="112824"/>
                      <a:pt x="112824" y="0"/>
                      <a:pt x="252000" y="0"/>
                    </a:cubicBezTo>
                    <a:lnTo>
                      <a:pt x="3870259" y="0"/>
                    </a:lnTo>
                    <a:cubicBezTo>
                      <a:pt x="3747587" y="4535"/>
                      <a:pt x="3621244" y="127995"/>
                      <a:pt x="3621244" y="246285"/>
                    </a:cubicBezTo>
                    <a:cubicBezTo>
                      <a:pt x="3621244" y="370221"/>
                      <a:pt x="3748450" y="502095"/>
                      <a:pt x="3870259" y="504000"/>
                    </a:cubicBezTo>
                    <a:lnTo>
                      <a:pt x="252000" y="504000"/>
                    </a:lnTo>
                    <a:cubicBezTo>
                      <a:pt x="112824" y="504000"/>
                      <a:pt x="0" y="391176"/>
                      <a:pt x="0" y="252000"/>
                    </a:cubicBezTo>
                    <a:close/>
                  </a:path>
                </a:pathLst>
              </a:cu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9" name="Rectangle: Rounded Corners 18">
              <a:extLst>
                <a:ext uri="{FF2B5EF4-FFF2-40B4-BE49-F238E27FC236}">
                  <a16:creationId xmlns:a16="http://schemas.microsoft.com/office/drawing/2014/main" id="{7A8FE481-77A4-4E12-B896-E46FCC6C67A1}"/>
                </a:ext>
              </a:extLst>
            </p:cNvPr>
            <p:cNvSpPr/>
            <p:nvPr userDrawn="1"/>
          </p:nvSpPr>
          <p:spPr>
            <a:xfrm>
              <a:off x="-3049777" y="6322810"/>
              <a:ext cx="13574699" cy="61199"/>
            </a:xfrm>
            <a:prstGeom prst="roundRect">
              <a:avLst>
                <a:gd name="adj" fmla="val 50000"/>
              </a:avLst>
            </a:pr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4" name="Content Placeholder 2">
            <a:extLst>
              <a:ext uri="{FF2B5EF4-FFF2-40B4-BE49-F238E27FC236}">
                <a16:creationId xmlns:a16="http://schemas.microsoft.com/office/drawing/2014/main" id="{D802FCF8-0BD9-4AF0-81BD-3FE38C4ADE81}"/>
              </a:ext>
            </a:extLst>
          </p:cNvPr>
          <p:cNvSpPr>
            <a:spLocks noGrp="1"/>
          </p:cNvSpPr>
          <p:nvPr>
            <p:ph idx="14" hasCustomPrompt="1"/>
          </p:nvPr>
        </p:nvSpPr>
        <p:spPr>
          <a:xfrm>
            <a:off x="301558" y="3773891"/>
            <a:ext cx="5622164" cy="2412000"/>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sp>
        <p:nvSpPr>
          <p:cNvPr id="15" name="Content Placeholder 2">
            <a:extLst>
              <a:ext uri="{FF2B5EF4-FFF2-40B4-BE49-F238E27FC236}">
                <a16:creationId xmlns:a16="http://schemas.microsoft.com/office/drawing/2014/main" id="{E5B99EBC-E9E9-452F-BF0D-405CC55FCE5A}"/>
              </a:ext>
            </a:extLst>
          </p:cNvPr>
          <p:cNvSpPr>
            <a:spLocks noGrp="1"/>
          </p:cNvSpPr>
          <p:nvPr>
            <p:ph idx="15" hasCustomPrompt="1"/>
          </p:nvPr>
        </p:nvSpPr>
        <p:spPr>
          <a:xfrm>
            <a:off x="6303986" y="1112945"/>
            <a:ext cx="5622164" cy="2412000"/>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sp>
        <p:nvSpPr>
          <p:cNvPr id="16" name="Content Placeholder 2">
            <a:extLst>
              <a:ext uri="{FF2B5EF4-FFF2-40B4-BE49-F238E27FC236}">
                <a16:creationId xmlns:a16="http://schemas.microsoft.com/office/drawing/2014/main" id="{440D7C58-304F-42E9-81A6-660DF2BF5626}"/>
              </a:ext>
            </a:extLst>
          </p:cNvPr>
          <p:cNvSpPr>
            <a:spLocks noGrp="1"/>
          </p:cNvSpPr>
          <p:nvPr>
            <p:ph idx="16" hasCustomPrompt="1"/>
          </p:nvPr>
        </p:nvSpPr>
        <p:spPr>
          <a:xfrm>
            <a:off x="6303986" y="3773891"/>
            <a:ext cx="5622164" cy="2412000"/>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spTree>
    <p:extLst>
      <p:ext uri="{BB962C8B-B14F-4D97-AF65-F5344CB8AC3E}">
        <p14:creationId xmlns:p14="http://schemas.microsoft.com/office/powerpoint/2010/main" val="321440204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_Two Colum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24973A2-8A94-4750-9970-274052723F35}"/>
              </a:ext>
            </a:extLst>
          </p:cNvPr>
          <p:cNvSpPr/>
          <p:nvPr userDrawn="1"/>
        </p:nvSpPr>
        <p:spPr>
          <a:xfrm>
            <a:off x="0" y="0"/>
            <a:ext cx="12192000" cy="864000"/>
          </a:xfrm>
          <a:prstGeom prst="rect">
            <a:avLst/>
          </a:prstGeom>
          <a:solidFill>
            <a:srgbClr val="4235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Title 27">
            <a:extLst>
              <a:ext uri="{FF2B5EF4-FFF2-40B4-BE49-F238E27FC236}">
                <a16:creationId xmlns:a16="http://schemas.microsoft.com/office/drawing/2014/main" id="{E0BF9B4F-05D7-4A7F-8A10-13B63526B9CE}"/>
              </a:ext>
            </a:extLst>
          </p:cNvPr>
          <p:cNvSpPr>
            <a:spLocks noGrp="1"/>
          </p:cNvSpPr>
          <p:nvPr>
            <p:ph type="title" hasCustomPrompt="1"/>
          </p:nvPr>
        </p:nvSpPr>
        <p:spPr>
          <a:xfrm>
            <a:off x="285303" y="9729"/>
            <a:ext cx="11640847" cy="828000"/>
          </a:xfrm>
          <a:prstGeom prst="rect">
            <a:avLst/>
          </a:prstGeom>
        </p:spPr>
        <p:txBody>
          <a:bodyPr anchor="ctr"/>
          <a:lstStyle>
            <a:lvl1pPr>
              <a:defRPr sz="2800" b="1">
                <a:solidFill>
                  <a:schemeClr val="bg1"/>
                </a:solidFill>
              </a:defRPr>
            </a:lvl1pPr>
          </a:lstStyle>
          <a:p>
            <a:r>
              <a:rPr lang="en-US"/>
              <a:t>CLICK TO EDIT MASTER TITLE STYLE</a:t>
            </a:r>
            <a:endParaRPr lang="en-GB"/>
          </a:p>
        </p:txBody>
      </p:sp>
      <p:sp>
        <p:nvSpPr>
          <p:cNvPr id="12" name="Content Placeholder 2">
            <a:extLst>
              <a:ext uri="{FF2B5EF4-FFF2-40B4-BE49-F238E27FC236}">
                <a16:creationId xmlns:a16="http://schemas.microsoft.com/office/drawing/2014/main" id="{3530BB95-30AF-4277-B81D-0E35C31573B9}"/>
              </a:ext>
            </a:extLst>
          </p:cNvPr>
          <p:cNvSpPr>
            <a:spLocks noGrp="1"/>
          </p:cNvSpPr>
          <p:nvPr>
            <p:ph idx="10" hasCustomPrompt="1"/>
          </p:nvPr>
        </p:nvSpPr>
        <p:spPr>
          <a:xfrm>
            <a:off x="285303" y="1127787"/>
            <a:ext cx="3600000" cy="5044609"/>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grpSp>
        <p:nvGrpSpPr>
          <p:cNvPr id="17" name="Group 16">
            <a:extLst>
              <a:ext uri="{FF2B5EF4-FFF2-40B4-BE49-F238E27FC236}">
                <a16:creationId xmlns:a16="http://schemas.microsoft.com/office/drawing/2014/main" id="{C1221282-9CB3-4AAF-8F1F-4772B59102A5}"/>
              </a:ext>
            </a:extLst>
          </p:cNvPr>
          <p:cNvGrpSpPr>
            <a:grpSpLocks noChangeAspect="1"/>
          </p:cNvGrpSpPr>
          <p:nvPr userDrawn="1"/>
        </p:nvGrpSpPr>
        <p:grpSpPr>
          <a:xfrm>
            <a:off x="304466" y="6224701"/>
            <a:ext cx="11621685" cy="574200"/>
            <a:chOff x="-3049777" y="5949315"/>
            <a:chExt cx="14956473" cy="738964"/>
          </a:xfrm>
        </p:grpSpPr>
        <p:grpSp>
          <p:nvGrpSpPr>
            <p:cNvPr id="18" name="Group 17">
              <a:extLst>
                <a:ext uri="{FF2B5EF4-FFF2-40B4-BE49-F238E27FC236}">
                  <a16:creationId xmlns:a16="http://schemas.microsoft.com/office/drawing/2014/main" id="{BE0B9CB8-08C8-46BD-81F2-2057AAE6DF3F}"/>
                </a:ext>
              </a:extLst>
            </p:cNvPr>
            <p:cNvGrpSpPr/>
            <p:nvPr userDrawn="1"/>
          </p:nvGrpSpPr>
          <p:grpSpPr>
            <a:xfrm>
              <a:off x="10347074" y="5949315"/>
              <a:ext cx="1559622" cy="738964"/>
              <a:chOff x="10531859" y="5943600"/>
              <a:chExt cx="1559622" cy="738964"/>
            </a:xfrm>
          </p:grpSpPr>
          <p:pic>
            <p:nvPicPr>
              <p:cNvPr id="20" name="Picture 19">
                <a:extLst>
                  <a:ext uri="{FF2B5EF4-FFF2-40B4-BE49-F238E27FC236}">
                    <a16:creationId xmlns:a16="http://schemas.microsoft.com/office/drawing/2014/main" id="{12F7492E-8CA0-499F-B0AE-60723C915B93}"/>
                  </a:ext>
                </a:extLst>
              </p:cNvPr>
              <p:cNvPicPr>
                <a:picLocks noChangeAspect="1"/>
              </p:cNvPicPr>
              <p:nvPr userDrawn="1"/>
            </p:nvPicPr>
            <p:blipFill rotWithShape="1">
              <a:blip r:embed="rId2"/>
              <a:srcRect l="7060" b="6701"/>
              <a:stretch/>
            </p:blipFill>
            <p:spPr>
              <a:xfrm>
                <a:off x="10974659" y="5943600"/>
                <a:ext cx="740345" cy="738964"/>
              </a:xfrm>
              <a:prstGeom prst="rect">
                <a:avLst/>
              </a:prstGeom>
            </p:spPr>
          </p:pic>
          <p:sp>
            <p:nvSpPr>
              <p:cNvPr id="21" name="Rectangle: Rounded Corners 6">
                <a:extLst>
                  <a:ext uri="{FF2B5EF4-FFF2-40B4-BE49-F238E27FC236}">
                    <a16:creationId xmlns:a16="http://schemas.microsoft.com/office/drawing/2014/main" id="{16CBD92E-3C47-47CD-AE51-280FA7769C0F}"/>
                  </a:ext>
                </a:extLst>
              </p:cNvPr>
              <p:cNvSpPr>
                <a:spLocks noChangeAspect="1"/>
              </p:cNvSpPr>
              <p:nvPr userDrawn="1"/>
            </p:nvSpPr>
            <p:spPr>
              <a:xfrm>
                <a:off x="10531859" y="6316892"/>
                <a:ext cx="469962" cy="61200"/>
              </a:xfrm>
              <a:custGeom>
                <a:avLst/>
                <a:gdLst>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4122259 w 4122259"/>
                  <a:gd name="connsiteY4" fmla="*/ 2520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3767929 w 4122259"/>
                  <a:gd name="connsiteY4" fmla="*/ 1758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06580"/>
                  <a:gd name="connsiteY0" fmla="*/ 252000 h 504000"/>
                  <a:gd name="connsiteX1" fmla="*/ 252000 w 4106580"/>
                  <a:gd name="connsiteY1" fmla="*/ 0 h 504000"/>
                  <a:gd name="connsiteX2" fmla="*/ 3870259 w 4106580"/>
                  <a:gd name="connsiteY2" fmla="*/ 0 h 504000"/>
                  <a:gd name="connsiteX3" fmla="*/ 3767929 w 4106580"/>
                  <a:gd name="connsiteY3" fmla="*/ 175800 h 504000"/>
                  <a:gd name="connsiteX4" fmla="*/ 3870259 w 4106580"/>
                  <a:gd name="connsiteY4" fmla="*/ 504000 h 504000"/>
                  <a:gd name="connsiteX5" fmla="*/ 252000 w 4106580"/>
                  <a:gd name="connsiteY5" fmla="*/ 504000 h 504000"/>
                  <a:gd name="connsiteX6" fmla="*/ 0 w 4106580"/>
                  <a:gd name="connsiteY6" fmla="*/ 252000 h 504000"/>
                  <a:gd name="connsiteX0" fmla="*/ 0 w 4078804"/>
                  <a:gd name="connsiteY0" fmla="*/ 252000 h 504000"/>
                  <a:gd name="connsiteX1" fmla="*/ 252000 w 4078804"/>
                  <a:gd name="connsiteY1" fmla="*/ 0 h 504000"/>
                  <a:gd name="connsiteX2" fmla="*/ 3870259 w 4078804"/>
                  <a:gd name="connsiteY2" fmla="*/ 0 h 504000"/>
                  <a:gd name="connsiteX3" fmla="*/ 3621244 w 4078804"/>
                  <a:gd name="connsiteY3" fmla="*/ 246285 h 504000"/>
                  <a:gd name="connsiteX4" fmla="*/ 3870259 w 4078804"/>
                  <a:gd name="connsiteY4" fmla="*/ 504000 h 504000"/>
                  <a:gd name="connsiteX5" fmla="*/ 252000 w 4078804"/>
                  <a:gd name="connsiteY5" fmla="*/ 504000 h 504000"/>
                  <a:gd name="connsiteX6" fmla="*/ 0 w 4078804"/>
                  <a:gd name="connsiteY6" fmla="*/ 252000 h 504000"/>
                  <a:gd name="connsiteX0" fmla="*/ 0 w 3900385"/>
                  <a:gd name="connsiteY0" fmla="*/ 252000 h 504000"/>
                  <a:gd name="connsiteX1" fmla="*/ 252000 w 3900385"/>
                  <a:gd name="connsiteY1" fmla="*/ 0 h 504000"/>
                  <a:gd name="connsiteX2" fmla="*/ 3870259 w 3900385"/>
                  <a:gd name="connsiteY2" fmla="*/ 0 h 504000"/>
                  <a:gd name="connsiteX3" fmla="*/ 3621244 w 3900385"/>
                  <a:gd name="connsiteY3" fmla="*/ 246285 h 504000"/>
                  <a:gd name="connsiteX4" fmla="*/ 3870259 w 3900385"/>
                  <a:gd name="connsiteY4" fmla="*/ 504000 h 504000"/>
                  <a:gd name="connsiteX5" fmla="*/ 252000 w 3900385"/>
                  <a:gd name="connsiteY5" fmla="*/ 504000 h 504000"/>
                  <a:gd name="connsiteX6" fmla="*/ 0 w 3900385"/>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70259" h="504000">
                    <a:moveTo>
                      <a:pt x="0" y="252000"/>
                    </a:moveTo>
                    <a:cubicBezTo>
                      <a:pt x="0" y="112824"/>
                      <a:pt x="112824" y="0"/>
                      <a:pt x="252000" y="0"/>
                    </a:cubicBezTo>
                    <a:lnTo>
                      <a:pt x="3870259" y="0"/>
                    </a:lnTo>
                    <a:cubicBezTo>
                      <a:pt x="3747587" y="4535"/>
                      <a:pt x="3621244" y="127995"/>
                      <a:pt x="3621244" y="246285"/>
                    </a:cubicBezTo>
                    <a:cubicBezTo>
                      <a:pt x="3621244" y="370221"/>
                      <a:pt x="3748450" y="502095"/>
                      <a:pt x="3870259" y="504000"/>
                    </a:cubicBezTo>
                    <a:lnTo>
                      <a:pt x="252000" y="504000"/>
                    </a:lnTo>
                    <a:cubicBezTo>
                      <a:pt x="112824" y="504000"/>
                      <a:pt x="0" y="391176"/>
                      <a:pt x="0" y="252000"/>
                    </a:cubicBezTo>
                    <a:close/>
                  </a:path>
                </a:pathLst>
              </a:cu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Rounded Corners 6">
                <a:extLst>
                  <a:ext uri="{FF2B5EF4-FFF2-40B4-BE49-F238E27FC236}">
                    <a16:creationId xmlns:a16="http://schemas.microsoft.com/office/drawing/2014/main" id="{0978A9E6-F25A-4FF2-8F1C-6F816977AF2C}"/>
                  </a:ext>
                </a:extLst>
              </p:cNvPr>
              <p:cNvSpPr>
                <a:spLocks noChangeAspect="1"/>
              </p:cNvSpPr>
              <p:nvPr userDrawn="1"/>
            </p:nvSpPr>
            <p:spPr>
              <a:xfrm rot="10800000">
                <a:off x="11621519" y="6316892"/>
                <a:ext cx="469962" cy="61200"/>
              </a:xfrm>
              <a:custGeom>
                <a:avLst/>
                <a:gdLst>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4122259 w 4122259"/>
                  <a:gd name="connsiteY4" fmla="*/ 2520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3767929 w 4122259"/>
                  <a:gd name="connsiteY4" fmla="*/ 1758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06580"/>
                  <a:gd name="connsiteY0" fmla="*/ 252000 h 504000"/>
                  <a:gd name="connsiteX1" fmla="*/ 252000 w 4106580"/>
                  <a:gd name="connsiteY1" fmla="*/ 0 h 504000"/>
                  <a:gd name="connsiteX2" fmla="*/ 3870259 w 4106580"/>
                  <a:gd name="connsiteY2" fmla="*/ 0 h 504000"/>
                  <a:gd name="connsiteX3" fmla="*/ 3767929 w 4106580"/>
                  <a:gd name="connsiteY3" fmla="*/ 175800 h 504000"/>
                  <a:gd name="connsiteX4" fmla="*/ 3870259 w 4106580"/>
                  <a:gd name="connsiteY4" fmla="*/ 504000 h 504000"/>
                  <a:gd name="connsiteX5" fmla="*/ 252000 w 4106580"/>
                  <a:gd name="connsiteY5" fmla="*/ 504000 h 504000"/>
                  <a:gd name="connsiteX6" fmla="*/ 0 w 4106580"/>
                  <a:gd name="connsiteY6" fmla="*/ 252000 h 504000"/>
                  <a:gd name="connsiteX0" fmla="*/ 0 w 4078804"/>
                  <a:gd name="connsiteY0" fmla="*/ 252000 h 504000"/>
                  <a:gd name="connsiteX1" fmla="*/ 252000 w 4078804"/>
                  <a:gd name="connsiteY1" fmla="*/ 0 h 504000"/>
                  <a:gd name="connsiteX2" fmla="*/ 3870259 w 4078804"/>
                  <a:gd name="connsiteY2" fmla="*/ 0 h 504000"/>
                  <a:gd name="connsiteX3" fmla="*/ 3621244 w 4078804"/>
                  <a:gd name="connsiteY3" fmla="*/ 246285 h 504000"/>
                  <a:gd name="connsiteX4" fmla="*/ 3870259 w 4078804"/>
                  <a:gd name="connsiteY4" fmla="*/ 504000 h 504000"/>
                  <a:gd name="connsiteX5" fmla="*/ 252000 w 4078804"/>
                  <a:gd name="connsiteY5" fmla="*/ 504000 h 504000"/>
                  <a:gd name="connsiteX6" fmla="*/ 0 w 4078804"/>
                  <a:gd name="connsiteY6" fmla="*/ 252000 h 504000"/>
                  <a:gd name="connsiteX0" fmla="*/ 0 w 3900385"/>
                  <a:gd name="connsiteY0" fmla="*/ 252000 h 504000"/>
                  <a:gd name="connsiteX1" fmla="*/ 252000 w 3900385"/>
                  <a:gd name="connsiteY1" fmla="*/ 0 h 504000"/>
                  <a:gd name="connsiteX2" fmla="*/ 3870259 w 3900385"/>
                  <a:gd name="connsiteY2" fmla="*/ 0 h 504000"/>
                  <a:gd name="connsiteX3" fmla="*/ 3621244 w 3900385"/>
                  <a:gd name="connsiteY3" fmla="*/ 246285 h 504000"/>
                  <a:gd name="connsiteX4" fmla="*/ 3870259 w 3900385"/>
                  <a:gd name="connsiteY4" fmla="*/ 504000 h 504000"/>
                  <a:gd name="connsiteX5" fmla="*/ 252000 w 3900385"/>
                  <a:gd name="connsiteY5" fmla="*/ 504000 h 504000"/>
                  <a:gd name="connsiteX6" fmla="*/ 0 w 3900385"/>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70259" h="504000">
                    <a:moveTo>
                      <a:pt x="0" y="252000"/>
                    </a:moveTo>
                    <a:cubicBezTo>
                      <a:pt x="0" y="112824"/>
                      <a:pt x="112824" y="0"/>
                      <a:pt x="252000" y="0"/>
                    </a:cubicBezTo>
                    <a:lnTo>
                      <a:pt x="3870259" y="0"/>
                    </a:lnTo>
                    <a:cubicBezTo>
                      <a:pt x="3747587" y="4535"/>
                      <a:pt x="3621244" y="127995"/>
                      <a:pt x="3621244" y="246285"/>
                    </a:cubicBezTo>
                    <a:cubicBezTo>
                      <a:pt x="3621244" y="370221"/>
                      <a:pt x="3748450" y="502095"/>
                      <a:pt x="3870259" y="504000"/>
                    </a:cubicBezTo>
                    <a:lnTo>
                      <a:pt x="252000" y="504000"/>
                    </a:lnTo>
                    <a:cubicBezTo>
                      <a:pt x="112824" y="504000"/>
                      <a:pt x="0" y="391176"/>
                      <a:pt x="0" y="252000"/>
                    </a:cubicBezTo>
                    <a:close/>
                  </a:path>
                </a:pathLst>
              </a:cu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9" name="Rectangle: Rounded Corners 18">
              <a:extLst>
                <a:ext uri="{FF2B5EF4-FFF2-40B4-BE49-F238E27FC236}">
                  <a16:creationId xmlns:a16="http://schemas.microsoft.com/office/drawing/2014/main" id="{7A8FE481-77A4-4E12-B896-E46FCC6C67A1}"/>
                </a:ext>
              </a:extLst>
            </p:cNvPr>
            <p:cNvSpPr/>
            <p:nvPr userDrawn="1"/>
          </p:nvSpPr>
          <p:spPr>
            <a:xfrm>
              <a:off x="-3049777" y="6322810"/>
              <a:ext cx="13574699" cy="61199"/>
            </a:xfrm>
            <a:prstGeom prst="roundRect">
              <a:avLst>
                <a:gd name="adj" fmla="val 50000"/>
              </a:avLst>
            </a:pr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3" name="Content Placeholder 2">
            <a:extLst>
              <a:ext uri="{FF2B5EF4-FFF2-40B4-BE49-F238E27FC236}">
                <a16:creationId xmlns:a16="http://schemas.microsoft.com/office/drawing/2014/main" id="{CE16551B-2772-4517-AE97-54A561CEF31E}"/>
              </a:ext>
            </a:extLst>
          </p:cNvPr>
          <p:cNvSpPr>
            <a:spLocks noGrp="1"/>
          </p:cNvSpPr>
          <p:nvPr>
            <p:ph idx="13" hasCustomPrompt="1"/>
          </p:nvPr>
        </p:nvSpPr>
        <p:spPr>
          <a:xfrm>
            <a:off x="4296000" y="1127786"/>
            <a:ext cx="3600000" cy="5044609"/>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sp>
        <p:nvSpPr>
          <p:cNvPr id="2" name="Content Placeholder 2">
            <a:extLst>
              <a:ext uri="{FF2B5EF4-FFF2-40B4-BE49-F238E27FC236}">
                <a16:creationId xmlns:a16="http://schemas.microsoft.com/office/drawing/2014/main" id="{B6E299C9-71BD-A0A6-719F-F475576FA368}"/>
              </a:ext>
            </a:extLst>
          </p:cNvPr>
          <p:cNvSpPr>
            <a:spLocks noGrp="1"/>
          </p:cNvSpPr>
          <p:nvPr>
            <p:ph idx="14" hasCustomPrompt="1"/>
          </p:nvPr>
        </p:nvSpPr>
        <p:spPr>
          <a:xfrm>
            <a:off x="8326150" y="1127786"/>
            <a:ext cx="3600000" cy="5044609"/>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spTree>
    <p:extLst>
      <p:ext uri="{BB962C8B-B14F-4D97-AF65-F5344CB8AC3E}">
        <p14:creationId xmlns:p14="http://schemas.microsoft.com/office/powerpoint/2010/main" val="121127498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_Two Colum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24973A2-8A94-4750-9970-274052723F35}"/>
              </a:ext>
            </a:extLst>
          </p:cNvPr>
          <p:cNvSpPr/>
          <p:nvPr userDrawn="1"/>
        </p:nvSpPr>
        <p:spPr>
          <a:xfrm>
            <a:off x="0" y="0"/>
            <a:ext cx="12192000" cy="864000"/>
          </a:xfrm>
          <a:prstGeom prst="rect">
            <a:avLst/>
          </a:prstGeom>
          <a:solidFill>
            <a:srgbClr val="4235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Title 27">
            <a:extLst>
              <a:ext uri="{FF2B5EF4-FFF2-40B4-BE49-F238E27FC236}">
                <a16:creationId xmlns:a16="http://schemas.microsoft.com/office/drawing/2014/main" id="{E0BF9B4F-05D7-4A7F-8A10-13B63526B9CE}"/>
              </a:ext>
            </a:extLst>
          </p:cNvPr>
          <p:cNvSpPr>
            <a:spLocks noGrp="1"/>
          </p:cNvSpPr>
          <p:nvPr>
            <p:ph type="title" hasCustomPrompt="1"/>
          </p:nvPr>
        </p:nvSpPr>
        <p:spPr>
          <a:xfrm>
            <a:off x="285303" y="9729"/>
            <a:ext cx="11640847" cy="828000"/>
          </a:xfrm>
          <a:prstGeom prst="rect">
            <a:avLst/>
          </a:prstGeom>
        </p:spPr>
        <p:txBody>
          <a:bodyPr anchor="ctr"/>
          <a:lstStyle>
            <a:lvl1pPr>
              <a:defRPr sz="2800" b="1">
                <a:solidFill>
                  <a:schemeClr val="bg1"/>
                </a:solidFill>
              </a:defRPr>
            </a:lvl1pPr>
          </a:lstStyle>
          <a:p>
            <a:r>
              <a:rPr lang="en-US"/>
              <a:t>CLICK TO EDIT MASTER TITLE STYLE</a:t>
            </a:r>
            <a:endParaRPr lang="en-GB"/>
          </a:p>
        </p:txBody>
      </p:sp>
      <p:sp>
        <p:nvSpPr>
          <p:cNvPr id="12" name="Content Placeholder 2">
            <a:extLst>
              <a:ext uri="{FF2B5EF4-FFF2-40B4-BE49-F238E27FC236}">
                <a16:creationId xmlns:a16="http://schemas.microsoft.com/office/drawing/2014/main" id="{3530BB95-30AF-4277-B81D-0E35C31573B9}"/>
              </a:ext>
            </a:extLst>
          </p:cNvPr>
          <p:cNvSpPr>
            <a:spLocks noGrp="1"/>
          </p:cNvSpPr>
          <p:nvPr>
            <p:ph idx="10" hasCustomPrompt="1"/>
          </p:nvPr>
        </p:nvSpPr>
        <p:spPr>
          <a:xfrm>
            <a:off x="301558" y="2079357"/>
            <a:ext cx="5622164" cy="3141472"/>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grpSp>
        <p:nvGrpSpPr>
          <p:cNvPr id="17" name="Group 16">
            <a:extLst>
              <a:ext uri="{FF2B5EF4-FFF2-40B4-BE49-F238E27FC236}">
                <a16:creationId xmlns:a16="http://schemas.microsoft.com/office/drawing/2014/main" id="{C1221282-9CB3-4AAF-8F1F-4772B59102A5}"/>
              </a:ext>
            </a:extLst>
          </p:cNvPr>
          <p:cNvGrpSpPr>
            <a:grpSpLocks noChangeAspect="1"/>
          </p:cNvGrpSpPr>
          <p:nvPr userDrawn="1"/>
        </p:nvGrpSpPr>
        <p:grpSpPr>
          <a:xfrm>
            <a:off x="304466" y="6224701"/>
            <a:ext cx="11621685" cy="574200"/>
            <a:chOff x="-3049777" y="5949315"/>
            <a:chExt cx="14956473" cy="738964"/>
          </a:xfrm>
        </p:grpSpPr>
        <p:grpSp>
          <p:nvGrpSpPr>
            <p:cNvPr id="18" name="Group 17">
              <a:extLst>
                <a:ext uri="{FF2B5EF4-FFF2-40B4-BE49-F238E27FC236}">
                  <a16:creationId xmlns:a16="http://schemas.microsoft.com/office/drawing/2014/main" id="{BE0B9CB8-08C8-46BD-81F2-2057AAE6DF3F}"/>
                </a:ext>
              </a:extLst>
            </p:cNvPr>
            <p:cNvGrpSpPr/>
            <p:nvPr userDrawn="1"/>
          </p:nvGrpSpPr>
          <p:grpSpPr>
            <a:xfrm>
              <a:off x="10347074" y="5949315"/>
              <a:ext cx="1559622" cy="738964"/>
              <a:chOff x="10531859" y="5943600"/>
              <a:chExt cx="1559622" cy="738964"/>
            </a:xfrm>
          </p:grpSpPr>
          <p:pic>
            <p:nvPicPr>
              <p:cNvPr id="20" name="Picture 19">
                <a:extLst>
                  <a:ext uri="{FF2B5EF4-FFF2-40B4-BE49-F238E27FC236}">
                    <a16:creationId xmlns:a16="http://schemas.microsoft.com/office/drawing/2014/main" id="{12F7492E-8CA0-499F-B0AE-60723C915B93}"/>
                  </a:ext>
                </a:extLst>
              </p:cNvPr>
              <p:cNvPicPr>
                <a:picLocks noChangeAspect="1"/>
              </p:cNvPicPr>
              <p:nvPr userDrawn="1"/>
            </p:nvPicPr>
            <p:blipFill rotWithShape="1">
              <a:blip r:embed="rId2"/>
              <a:srcRect l="7060" b="6701"/>
              <a:stretch/>
            </p:blipFill>
            <p:spPr>
              <a:xfrm>
                <a:off x="10974659" y="5943600"/>
                <a:ext cx="740345" cy="738964"/>
              </a:xfrm>
              <a:prstGeom prst="rect">
                <a:avLst/>
              </a:prstGeom>
            </p:spPr>
          </p:pic>
          <p:sp>
            <p:nvSpPr>
              <p:cNvPr id="21" name="Rectangle: Rounded Corners 6">
                <a:extLst>
                  <a:ext uri="{FF2B5EF4-FFF2-40B4-BE49-F238E27FC236}">
                    <a16:creationId xmlns:a16="http://schemas.microsoft.com/office/drawing/2014/main" id="{16CBD92E-3C47-47CD-AE51-280FA7769C0F}"/>
                  </a:ext>
                </a:extLst>
              </p:cNvPr>
              <p:cNvSpPr>
                <a:spLocks noChangeAspect="1"/>
              </p:cNvSpPr>
              <p:nvPr userDrawn="1"/>
            </p:nvSpPr>
            <p:spPr>
              <a:xfrm>
                <a:off x="10531859" y="6316892"/>
                <a:ext cx="469962" cy="61200"/>
              </a:xfrm>
              <a:custGeom>
                <a:avLst/>
                <a:gdLst>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4122259 w 4122259"/>
                  <a:gd name="connsiteY4" fmla="*/ 2520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3767929 w 4122259"/>
                  <a:gd name="connsiteY4" fmla="*/ 1758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06580"/>
                  <a:gd name="connsiteY0" fmla="*/ 252000 h 504000"/>
                  <a:gd name="connsiteX1" fmla="*/ 252000 w 4106580"/>
                  <a:gd name="connsiteY1" fmla="*/ 0 h 504000"/>
                  <a:gd name="connsiteX2" fmla="*/ 3870259 w 4106580"/>
                  <a:gd name="connsiteY2" fmla="*/ 0 h 504000"/>
                  <a:gd name="connsiteX3" fmla="*/ 3767929 w 4106580"/>
                  <a:gd name="connsiteY3" fmla="*/ 175800 h 504000"/>
                  <a:gd name="connsiteX4" fmla="*/ 3870259 w 4106580"/>
                  <a:gd name="connsiteY4" fmla="*/ 504000 h 504000"/>
                  <a:gd name="connsiteX5" fmla="*/ 252000 w 4106580"/>
                  <a:gd name="connsiteY5" fmla="*/ 504000 h 504000"/>
                  <a:gd name="connsiteX6" fmla="*/ 0 w 4106580"/>
                  <a:gd name="connsiteY6" fmla="*/ 252000 h 504000"/>
                  <a:gd name="connsiteX0" fmla="*/ 0 w 4078804"/>
                  <a:gd name="connsiteY0" fmla="*/ 252000 h 504000"/>
                  <a:gd name="connsiteX1" fmla="*/ 252000 w 4078804"/>
                  <a:gd name="connsiteY1" fmla="*/ 0 h 504000"/>
                  <a:gd name="connsiteX2" fmla="*/ 3870259 w 4078804"/>
                  <a:gd name="connsiteY2" fmla="*/ 0 h 504000"/>
                  <a:gd name="connsiteX3" fmla="*/ 3621244 w 4078804"/>
                  <a:gd name="connsiteY3" fmla="*/ 246285 h 504000"/>
                  <a:gd name="connsiteX4" fmla="*/ 3870259 w 4078804"/>
                  <a:gd name="connsiteY4" fmla="*/ 504000 h 504000"/>
                  <a:gd name="connsiteX5" fmla="*/ 252000 w 4078804"/>
                  <a:gd name="connsiteY5" fmla="*/ 504000 h 504000"/>
                  <a:gd name="connsiteX6" fmla="*/ 0 w 4078804"/>
                  <a:gd name="connsiteY6" fmla="*/ 252000 h 504000"/>
                  <a:gd name="connsiteX0" fmla="*/ 0 w 3900385"/>
                  <a:gd name="connsiteY0" fmla="*/ 252000 h 504000"/>
                  <a:gd name="connsiteX1" fmla="*/ 252000 w 3900385"/>
                  <a:gd name="connsiteY1" fmla="*/ 0 h 504000"/>
                  <a:gd name="connsiteX2" fmla="*/ 3870259 w 3900385"/>
                  <a:gd name="connsiteY2" fmla="*/ 0 h 504000"/>
                  <a:gd name="connsiteX3" fmla="*/ 3621244 w 3900385"/>
                  <a:gd name="connsiteY3" fmla="*/ 246285 h 504000"/>
                  <a:gd name="connsiteX4" fmla="*/ 3870259 w 3900385"/>
                  <a:gd name="connsiteY4" fmla="*/ 504000 h 504000"/>
                  <a:gd name="connsiteX5" fmla="*/ 252000 w 3900385"/>
                  <a:gd name="connsiteY5" fmla="*/ 504000 h 504000"/>
                  <a:gd name="connsiteX6" fmla="*/ 0 w 3900385"/>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70259" h="504000">
                    <a:moveTo>
                      <a:pt x="0" y="252000"/>
                    </a:moveTo>
                    <a:cubicBezTo>
                      <a:pt x="0" y="112824"/>
                      <a:pt x="112824" y="0"/>
                      <a:pt x="252000" y="0"/>
                    </a:cubicBezTo>
                    <a:lnTo>
                      <a:pt x="3870259" y="0"/>
                    </a:lnTo>
                    <a:cubicBezTo>
                      <a:pt x="3747587" y="4535"/>
                      <a:pt x="3621244" y="127995"/>
                      <a:pt x="3621244" y="246285"/>
                    </a:cubicBezTo>
                    <a:cubicBezTo>
                      <a:pt x="3621244" y="370221"/>
                      <a:pt x="3748450" y="502095"/>
                      <a:pt x="3870259" y="504000"/>
                    </a:cubicBezTo>
                    <a:lnTo>
                      <a:pt x="252000" y="504000"/>
                    </a:lnTo>
                    <a:cubicBezTo>
                      <a:pt x="112824" y="504000"/>
                      <a:pt x="0" y="391176"/>
                      <a:pt x="0" y="252000"/>
                    </a:cubicBezTo>
                    <a:close/>
                  </a:path>
                </a:pathLst>
              </a:cu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Rounded Corners 6">
                <a:extLst>
                  <a:ext uri="{FF2B5EF4-FFF2-40B4-BE49-F238E27FC236}">
                    <a16:creationId xmlns:a16="http://schemas.microsoft.com/office/drawing/2014/main" id="{0978A9E6-F25A-4FF2-8F1C-6F816977AF2C}"/>
                  </a:ext>
                </a:extLst>
              </p:cNvPr>
              <p:cNvSpPr>
                <a:spLocks noChangeAspect="1"/>
              </p:cNvSpPr>
              <p:nvPr userDrawn="1"/>
            </p:nvSpPr>
            <p:spPr>
              <a:xfrm rot="10800000">
                <a:off x="11621519" y="6316892"/>
                <a:ext cx="469962" cy="61200"/>
              </a:xfrm>
              <a:custGeom>
                <a:avLst/>
                <a:gdLst>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4122259 w 4122259"/>
                  <a:gd name="connsiteY4" fmla="*/ 2520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3767929 w 4122259"/>
                  <a:gd name="connsiteY4" fmla="*/ 1758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06580"/>
                  <a:gd name="connsiteY0" fmla="*/ 252000 h 504000"/>
                  <a:gd name="connsiteX1" fmla="*/ 252000 w 4106580"/>
                  <a:gd name="connsiteY1" fmla="*/ 0 h 504000"/>
                  <a:gd name="connsiteX2" fmla="*/ 3870259 w 4106580"/>
                  <a:gd name="connsiteY2" fmla="*/ 0 h 504000"/>
                  <a:gd name="connsiteX3" fmla="*/ 3767929 w 4106580"/>
                  <a:gd name="connsiteY3" fmla="*/ 175800 h 504000"/>
                  <a:gd name="connsiteX4" fmla="*/ 3870259 w 4106580"/>
                  <a:gd name="connsiteY4" fmla="*/ 504000 h 504000"/>
                  <a:gd name="connsiteX5" fmla="*/ 252000 w 4106580"/>
                  <a:gd name="connsiteY5" fmla="*/ 504000 h 504000"/>
                  <a:gd name="connsiteX6" fmla="*/ 0 w 4106580"/>
                  <a:gd name="connsiteY6" fmla="*/ 252000 h 504000"/>
                  <a:gd name="connsiteX0" fmla="*/ 0 w 4078804"/>
                  <a:gd name="connsiteY0" fmla="*/ 252000 h 504000"/>
                  <a:gd name="connsiteX1" fmla="*/ 252000 w 4078804"/>
                  <a:gd name="connsiteY1" fmla="*/ 0 h 504000"/>
                  <a:gd name="connsiteX2" fmla="*/ 3870259 w 4078804"/>
                  <a:gd name="connsiteY2" fmla="*/ 0 h 504000"/>
                  <a:gd name="connsiteX3" fmla="*/ 3621244 w 4078804"/>
                  <a:gd name="connsiteY3" fmla="*/ 246285 h 504000"/>
                  <a:gd name="connsiteX4" fmla="*/ 3870259 w 4078804"/>
                  <a:gd name="connsiteY4" fmla="*/ 504000 h 504000"/>
                  <a:gd name="connsiteX5" fmla="*/ 252000 w 4078804"/>
                  <a:gd name="connsiteY5" fmla="*/ 504000 h 504000"/>
                  <a:gd name="connsiteX6" fmla="*/ 0 w 4078804"/>
                  <a:gd name="connsiteY6" fmla="*/ 252000 h 504000"/>
                  <a:gd name="connsiteX0" fmla="*/ 0 w 3900385"/>
                  <a:gd name="connsiteY0" fmla="*/ 252000 h 504000"/>
                  <a:gd name="connsiteX1" fmla="*/ 252000 w 3900385"/>
                  <a:gd name="connsiteY1" fmla="*/ 0 h 504000"/>
                  <a:gd name="connsiteX2" fmla="*/ 3870259 w 3900385"/>
                  <a:gd name="connsiteY2" fmla="*/ 0 h 504000"/>
                  <a:gd name="connsiteX3" fmla="*/ 3621244 w 3900385"/>
                  <a:gd name="connsiteY3" fmla="*/ 246285 h 504000"/>
                  <a:gd name="connsiteX4" fmla="*/ 3870259 w 3900385"/>
                  <a:gd name="connsiteY4" fmla="*/ 504000 h 504000"/>
                  <a:gd name="connsiteX5" fmla="*/ 252000 w 3900385"/>
                  <a:gd name="connsiteY5" fmla="*/ 504000 h 504000"/>
                  <a:gd name="connsiteX6" fmla="*/ 0 w 3900385"/>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70259" h="504000">
                    <a:moveTo>
                      <a:pt x="0" y="252000"/>
                    </a:moveTo>
                    <a:cubicBezTo>
                      <a:pt x="0" y="112824"/>
                      <a:pt x="112824" y="0"/>
                      <a:pt x="252000" y="0"/>
                    </a:cubicBezTo>
                    <a:lnTo>
                      <a:pt x="3870259" y="0"/>
                    </a:lnTo>
                    <a:cubicBezTo>
                      <a:pt x="3747587" y="4535"/>
                      <a:pt x="3621244" y="127995"/>
                      <a:pt x="3621244" y="246285"/>
                    </a:cubicBezTo>
                    <a:cubicBezTo>
                      <a:pt x="3621244" y="370221"/>
                      <a:pt x="3748450" y="502095"/>
                      <a:pt x="3870259" y="504000"/>
                    </a:cubicBezTo>
                    <a:lnTo>
                      <a:pt x="252000" y="504000"/>
                    </a:lnTo>
                    <a:cubicBezTo>
                      <a:pt x="112824" y="504000"/>
                      <a:pt x="0" y="391176"/>
                      <a:pt x="0" y="252000"/>
                    </a:cubicBezTo>
                    <a:close/>
                  </a:path>
                </a:pathLst>
              </a:cu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9" name="Rectangle: Rounded Corners 18">
              <a:extLst>
                <a:ext uri="{FF2B5EF4-FFF2-40B4-BE49-F238E27FC236}">
                  <a16:creationId xmlns:a16="http://schemas.microsoft.com/office/drawing/2014/main" id="{7A8FE481-77A4-4E12-B896-E46FCC6C67A1}"/>
                </a:ext>
              </a:extLst>
            </p:cNvPr>
            <p:cNvSpPr/>
            <p:nvPr userDrawn="1"/>
          </p:nvSpPr>
          <p:spPr>
            <a:xfrm>
              <a:off x="-3049777" y="6322810"/>
              <a:ext cx="13574699" cy="61199"/>
            </a:xfrm>
            <a:prstGeom prst="roundRect">
              <a:avLst>
                <a:gd name="adj" fmla="val 50000"/>
              </a:avLst>
            </a:pr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3" name="Content Placeholder 2">
            <a:extLst>
              <a:ext uri="{FF2B5EF4-FFF2-40B4-BE49-F238E27FC236}">
                <a16:creationId xmlns:a16="http://schemas.microsoft.com/office/drawing/2014/main" id="{CE16551B-2772-4517-AE97-54A561CEF31E}"/>
              </a:ext>
            </a:extLst>
          </p:cNvPr>
          <p:cNvSpPr>
            <a:spLocks noGrp="1"/>
          </p:cNvSpPr>
          <p:nvPr>
            <p:ph idx="13" hasCustomPrompt="1"/>
          </p:nvPr>
        </p:nvSpPr>
        <p:spPr>
          <a:xfrm>
            <a:off x="6268278" y="2079358"/>
            <a:ext cx="5622164" cy="3141472"/>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spTree>
    <p:extLst>
      <p:ext uri="{BB962C8B-B14F-4D97-AF65-F5344CB8AC3E}">
        <p14:creationId xmlns:p14="http://schemas.microsoft.com/office/powerpoint/2010/main" val="362913217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Six Block">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24973A2-8A94-4750-9970-274052723F35}"/>
              </a:ext>
            </a:extLst>
          </p:cNvPr>
          <p:cNvSpPr/>
          <p:nvPr userDrawn="1"/>
        </p:nvSpPr>
        <p:spPr>
          <a:xfrm>
            <a:off x="0" y="0"/>
            <a:ext cx="12192000" cy="864000"/>
          </a:xfrm>
          <a:prstGeom prst="rect">
            <a:avLst/>
          </a:prstGeom>
          <a:solidFill>
            <a:srgbClr val="4235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Title 27">
            <a:extLst>
              <a:ext uri="{FF2B5EF4-FFF2-40B4-BE49-F238E27FC236}">
                <a16:creationId xmlns:a16="http://schemas.microsoft.com/office/drawing/2014/main" id="{E0BF9B4F-05D7-4A7F-8A10-13B63526B9CE}"/>
              </a:ext>
            </a:extLst>
          </p:cNvPr>
          <p:cNvSpPr>
            <a:spLocks noGrp="1"/>
          </p:cNvSpPr>
          <p:nvPr>
            <p:ph type="title" hasCustomPrompt="1"/>
          </p:nvPr>
        </p:nvSpPr>
        <p:spPr>
          <a:xfrm>
            <a:off x="285303" y="9729"/>
            <a:ext cx="11640847" cy="828000"/>
          </a:xfrm>
          <a:prstGeom prst="rect">
            <a:avLst/>
          </a:prstGeom>
        </p:spPr>
        <p:txBody>
          <a:bodyPr anchor="ctr"/>
          <a:lstStyle>
            <a:lvl1pPr>
              <a:defRPr sz="2800" b="1">
                <a:solidFill>
                  <a:schemeClr val="bg1"/>
                </a:solidFill>
              </a:defRPr>
            </a:lvl1pPr>
          </a:lstStyle>
          <a:p>
            <a:r>
              <a:rPr lang="en-US"/>
              <a:t>CLICK TO EDIT MASTER TITLE STYLE</a:t>
            </a:r>
            <a:endParaRPr lang="en-GB"/>
          </a:p>
        </p:txBody>
      </p:sp>
      <p:grpSp>
        <p:nvGrpSpPr>
          <p:cNvPr id="17" name="Group 16">
            <a:extLst>
              <a:ext uri="{FF2B5EF4-FFF2-40B4-BE49-F238E27FC236}">
                <a16:creationId xmlns:a16="http://schemas.microsoft.com/office/drawing/2014/main" id="{C1221282-9CB3-4AAF-8F1F-4772B59102A5}"/>
              </a:ext>
            </a:extLst>
          </p:cNvPr>
          <p:cNvGrpSpPr>
            <a:grpSpLocks noChangeAspect="1"/>
          </p:cNvGrpSpPr>
          <p:nvPr userDrawn="1"/>
        </p:nvGrpSpPr>
        <p:grpSpPr>
          <a:xfrm>
            <a:off x="304466" y="6224701"/>
            <a:ext cx="11621685" cy="574200"/>
            <a:chOff x="-3049777" y="5949315"/>
            <a:chExt cx="14956473" cy="738964"/>
          </a:xfrm>
        </p:grpSpPr>
        <p:grpSp>
          <p:nvGrpSpPr>
            <p:cNvPr id="18" name="Group 17">
              <a:extLst>
                <a:ext uri="{FF2B5EF4-FFF2-40B4-BE49-F238E27FC236}">
                  <a16:creationId xmlns:a16="http://schemas.microsoft.com/office/drawing/2014/main" id="{BE0B9CB8-08C8-46BD-81F2-2057AAE6DF3F}"/>
                </a:ext>
              </a:extLst>
            </p:cNvPr>
            <p:cNvGrpSpPr/>
            <p:nvPr userDrawn="1"/>
          </p:nvGrpSpPr>
          <p:grpSpPr>
            <a:xfrm>
              <a:off x="10347074" y="5949315"/>
              <a:ext cx="1559622" cy="738964"/>
              <a:chOff x="10531859" y="5943600"/>
              <a:chExt cx="1559622" cy="738964"/>
            </a:xfrm>
          </p:grpSpPr>
          <p:pic>
            <p:nvPicPr>
              <p:cNvPr id="20" name="Picture 19">
                <a:extLst>
                  <a:ext uri="{FF2B5EF4-FFF2-40B4-BE49-F238E27FC236}">
                    <a16:creationId xmlns:a16="http://schemas.microsoft.com/office/drawing/2014/main" id="{12F7492E-8CA0-499F-B0AE-60723C915B93}"/>
                  </a:ext>
                </a:extLst>
              </p:cNvPr>
              <p:cNvPicPr>
                <a:picLocks noChangeAspect="1"/>
              </p:cNvPicPr>
              <p:nvPr userDrawn="1"/>
            </p:nvPicPr>
            <p:blipFill rotWithShape="1">
              <a:blip r:embed="rId2"/>
              <a:srcRect l="7060" b="6701"/>
              <a:stretch/>
            </p:blipFill>
            <p:spPr>
              <a:xfrm>
                <a:off x="10974659" y="5943600"/>
                <a:ext cx="740345" cy="738964"/>
              </a:xfrm>
              <a:prstGeom prst="rect">
                <a:avLst/>
              </a:prstGeom>
            </p:spPr>
          </p:pic>
          <p:sp>
            <p:nvSpPr>
              <p:cNvPr id="21" name="Rectangle: Rounded Corners 6">
                <a:extLst>
                  <a:ext uri="{FF2B5EF4-FFF2-40B4-BE49-F238E27FC236}">
                    <a16:creationId xmlns:a16="http://schemas.microsoft.com/office/drawing/2014/main" id="{16CBD92E-3C47-47CD-AE51-280FA7769C0F}"/>
                  </a:ext>
                </a:extLst>
              </p:cNvPr>
              <p:cNvSpPr>
                <a:spLocks noChangeAspect="1"/>
              </p:cNvSpPr>
              <p:nvPr userDrawn="1"/>
            </p:nvSpPr>
            <p:spPr>
              <a:xfrm>
                <a:off x="10531859" y="6316892"/>
                <a:ext cx="469962" cy="61200"/>
              </a:xfrm>
              <a:custGeom>
                <a:avLst/>
                <a:gdLst>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4122259 w 4122259"/>
                  <a:gd name="connsiteY4" fmla="*/ 2520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3767929 w 4122259"/>
                  <a:gd name="connsiteY4" fmla="*/ 1758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06580"/>
                  <a:gd name="connsiteY0" fmla="*/ 252000 h 504000"/>
                  <a:gd name="connsiteX1" fmla="*/ 252000 w 4106580"/>
                  <a:gd name="connsiteY1" fmla="*/ 0 h 504000"/>
                  <a:gd name="connsiteX2" fmla="*/ 3870259 w 4106580"/>
                  <a:gd name="connsiteY2" fmla="*/ 0 h 504000"/>
                  <a:gd name="connsiteX3" fmla="*/ 3767929 w 4106580"/>
                  <a:gd name="connsiteY3" fmla="*/ 175800 h 504000"/>
                  <a:gd name="connsiteX4" fmla="*/ 3870259 w 4106580"/>
                  <a:gd name="connsiteY4" fmla="*/ 504000 h 504000"/>
                  <a:gd name="connsiteX5" fmla="*/ 252000 w 4106580"/>
                  <a:gd name="connsiteY5" fmla="*/ 504000 h 504000"/>
                  <a:gd name="connsiteX6" fmla="*/ 0 w 4106580"/>
                  <a:gd name="connsiteY6" fmla="*/ 252000 h 504000"/>
                  <a:gd name="connsiteX0" fmla="*/ 0 w 4078804"/>
                  <a:gd name="connsiteY0" fmla="*/ 252000 h 504000"/>
                  <a:gd name="connsiteX1" fmla="*/ 252000 w 4078804"/>
                  <a:gd name="connsiteY1" fmla="*/ 0 h 504000"/>
                  <a:gd name="connsiteX2" fmla="*/ 3870259 w 4078804"/>
                  <a:gd name="connsiteY2" fmla="*/ 0 h 504000"/>
                  <a:gd name="connsiteX3" fmla="*/ 3621244 w 4078804"/>
                  <a:gd name="connsiteY3" fmla="*/ 246285 h 504000"/>
                  <a:gd name="connsiteX4" fmla="*/ 3870259 w 4078804"/>
                  <a:gd name="connsiteY4" fmla="*/ 504000 h 504000"/>
                  <a:gd name="connsiteX5" fmla="*/ 252000 w 4078804"/>
                  <a:gd name="connsiteY5" fmla="*/ 504000 h 504000"/>
                  <a:gd name="connsiteX6" fmla="*/ 0 w 4078804"/>
                  <a:gd name="connsiteY6" fmla="*/ 252000 h 504000"/>
                  <a:gd name="connsiteX0" fmla="*/ 0 w 3900385"/>
                  <a:gd name="connsiteY0" fmla="*/ 252000 h 504000"/>
                  <a:gd name="connsiteX1" fmla="*/ 252000 w 3900385"/>
                  <a:gd name="connsiteY1" fmla="*/ 0 h 504000"/>
                  <a:gd name="connsiteX2" fmla="*/ 3870259 w 3900385"/>
                  <a:gd name="connsiteY2" fmla="*/ 0 h 504000"/>
                  <a:gd name="connsiteX3" fmla="*/ 3621244 w 3900385"/>
                  <a:gd name="connsiteY3" fmla="*/ 246285 h 504000"/>
                  <a:gd name="connsiteX4" fmla="*/ 3870259 w 3900385"/>
                  <a:gd name="connsiteY4" fmla="*/ 504000 h 504000"/>
                  <a:gd name="connsiteX5" fmla="*/ 252000 w 3900385"/>
                  <a:gd name="connsiteY5" fmla="*/ 504000 h 504000"/>
                  <a:gd name="connsiteX6" fmla="*/ 0 w 3900385"/>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70259" h="504000">
                    <a:moveTo>
                      <a:pt x="0" y="252000"/>
                    </a:moveTo>
                    <a:cubicBezTo>
                      <a:pt x="0" y="112824"/>
                      <a:pt x="112824" y="0"/>
                      <a:pt x="252000" y="0"/>
                    </a:cubicBezTo>
                    <a:lnTo>
                      <a:pt x="3870259" y="0"/>
                    </a:lnTo>
                    <a:cubicBezTo>
                      <a:pt x="3747587" y="4535"/>
                      <a:pt x="3621244" y="127995"/>
                      <a:pt x="3621244" y="246285"/>
                    </a:cubicBezTo>
                    <a:cubicBezTo>
                      <a:pt x="3621244" y="370221"/>
                      <a:pt x="3748450" y="502095"/>
                      <a:pt x="3870259" y="504000"/>
                    </a:cubicBezTo>
                    <a:lnTo>
                      <a:pt x="252000" y="504000"/>
                    </a:lnTo>
                    <a:cubicBezTo>
                      <a:pt x="112824" y="504000"/>
                      <a:pt x="0" y="391176"/>
                      <a:pt x="0" y="252000"/>
                    </a:cubicBezTo>
                    <a:close/>
                  </a:path>
                </a:pathLst>
              </a:cu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Rounded Corners 6">
                <a:extLst>
                  <a:ext uri="{FF2B5EF4-FFF2-40B4-BE49-F238E27FC236}">
                    <a16:creationId xmlns:a16="http://schemas.microsoft.com/office/drawing/2014/main" id="{0978A9E6-F25A-4FF2-8F1C-6F816977AF2C}"/>
                  </a:ext>
                </a:extLst>
              </p:cNvPr>
              <p:cNvSpPr>
                <a:spLocks noChangeAspect="1"/>
              </p:cNvSpPr>
              <p:nvPr userDrawn="1"/>
            </p:nvSpPr>
            <p:spPr>
              <a:xfrm rot="10800000">
                <a:off x="11621519" y="6316892"/>
                <a:ext cx="469962" cy="61200"/>
              </a:xfrm>
              <a:custGeom>
                <a:avLst/>
                <a:gdLst>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4122259 w 4122259"/>
                  <a:gd name="connsiteY4" fmla="*/ 2520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3767929 w 4122259"/>
                  <a:gd name="connsiteY4" fmla="*/ 1758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06580"/>
                  <a:gd name="connsiteY0" fmla="*/ 252000 h 504000"/>
                  <a:gd name="connsiteX1" fmla="*/ 252000 w 4106580"/>
                  <a:gd name="connsiteY1" fmla="*/ 0 h 504000"/>
                  <a:gd name="connsiteX2" fmla="*/ 3870259 w 4106580"/>
                  <a:gd name="connsiteY2" fmla="*/ 0 h 504000"/>
                  <a:gd name="connsiteX3" fmla="*/ 3767929 w 4106580"/>
                  <a:gd name="connsiteY3" fmla="*/ 175800 h 504000"/>
                  <a:gd name="connsiteX4" fmla="*/ 3870259 w 4106580"/>
                  <a:gd name="connsiteY4" fmla="*/ 504000 h 504000"/>
                  <a:gd name="connsiteX5" fmla="*/ 252000 w 4106580"/>
                  <a:gd name="connsiteY5" fmla="*/ 504000 h 504000"/>
                  <a:gd name="connsiteX6" fmla="*/ 0 w 4106580"/>
                  <a:gd name="connsiteY6" fmla="*/ 252000 h 504000"/>
                  <a:gd name="connsiteX0" fmla="*/ 0 w 4078804"/>
                  <a:gd name="connsiteY0" fmla="*/ 252000 h 504000"/>
                  <a:gd name="connsiteX1" fmla="*/ 252000 w 4078804"/>
                  <a:gd name="connsiteY1" fmla="*/ 0 h 504000"/>
                  <a:gd name="connsiteX2" fmla="*/ 3870259 w 4078804"/>
                  <a:gd name="connsiteY2" fmla="*/ 0 h 504000"/>
                  <a:gd name="connsiteX3" fmla="*/ 3621244 w 4078804"/>
                  <a:gd name="connsiteY3" fmla="*/ 246285 h 504000"/>
                  <a:gd name="connsiteX4" fmla="*/ 3870259 w 4078804"/>
                  <a:gd name="connsiteY4" fmla="*/ 504000 h 504000"/>
                  <a:gd name="connsiteX5" fmla="*/ 252000 w 4078804"/>
                  <a:gd name="connsiteY5" fmla="*/ 504000 h 504000"/>
                  <a:gd name="connsiteX6" fmla="*/ 0 w 4078804"/>
                  <a:gd name="connsiteY6" fmla="*/ 252000 h 504000"/>
                  <a:gd name="connsiteX0" fmla="*/ 0 w 3900385"/>
                  <a:gd name="connsiteY0" fmla="*/ 252000 h 504000"/>
                  <a:gd name="connsiteX1" fmla="*/ 252000 w 3900385"/>
                  <a:gd name="connsiteY1" fmla="*/ 0 h 504000"/>
                  <a:gd name="connsiteX2" fmla="*/ 3870259 w 3900385"/>
                  <a:gd name="connsiteY2" fmla="*/ 0 h 504000"/>
                  <a:gd name="connsiteX3" fmla="*/ 3621244 w 3900385"/>
                  <a:gd name="connsiteY3" fmla="*/ 246285 h 504000"/>
                  <a:gd name="connsiteX4" fmla="*/ 3870259 w 3900385"/>
                  <a:gd name="connsiteY4" fmla="*/ 504000 h 504000"/>
                  <a:gd name="connsiteX5" fmla="*/ 252000 w 3900385"/>
                  <a:gd name="connsiteY5" fmla="*/ 504000 h 504000"/>
                  <a:gd name="connsiteX6" fmla="*/ 0 w 3900385"/>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70259" h="504000">
                    <a:moveTo>
                      <a:pt x="0" y="252000"/>
                    </a:moveTo>
                    <a:cubicBezTo>
                      <a:pt x="0" y="112824"/>
                      <a:pt x="112824" y="0"/>
                      <a:pt x="252000" y="0"/>
                    </a:cubicBezTo>
                    <a:lnTo>
                      <a:pt x="3870259" y="0"/>
                    </a:lnTo>
                    <a:cubicBezTo>
                      <a:pt x="3747587" y="4535"/>
                      <a:pt x="3621244" y="127995"/>
                      <a:pt x="3621244" y="246285"/>
                    </a:cubicBezTo>
                    <a:cubicBezTo>
                      <a:pt x="3621244" y="370221"/>
                      <a:pt x="3748450" y="502095"/>
                      <a:pt x="3870259" y="504000"/>
                    </a:cubicBezTo>
                    <a:lnTo>
                      <a:pt x="252000" y="504000"/>
                    </a:lnTo>
                    <a:cubicBezTo>
                      <a:pt x="112824" y="504000"/>
                      <a:pt x="0" y="391176"/>
                      <a:pt x="0" y="252000"/>
                    </a:cubicBezTo>
                    <a:close/>
                  </a:path>
                </a:pathLst>
              </a:cu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9" name="Rectangle: Rounded Corners 18">
              <a:extLst>
                <a:ext uri="{FF2B5EF4-FFF2-40B4-BE49-F238E27FC236}">
                  <a16:creationId xmlns:a16="http://schemas.microsoft.com/office/drawing/2014/main" id="{7A8FE481-77A4-4E12-B896-E46FCC6C67A1}"/>
                </a:ext>
              </a:extLst>
            </p:cNvPr>
            <p:cNvSpPr/>
            <p:nvPr userDrawn="1"/>
          </p:nvSpPr>
          <p:spPr>
            <a:xfrm>
              <a:off x="-3049777" y="6322810"/>
              <a:ext cx="13574699" cy="61199"/>
            </a:xfrm>
            <a:prstGeom prst="roundRect">
              <a:avLst>
                <a:gd name="adj" fmla="val 50000"/>
              </a:avLst>
            </a:pr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 name="Content Placeholder 2">
            <a:extLst>
              <a:ext uri="{FF2B5EF4-FFF2-40B4-BE49-F238E27FC236}">
                <a16:creationId xmlns:a16="http://schemas.microsoft.com/office/drawing/2014/main" id="{4E4CD844-BA88-36C7-DFF3-31371493FEA3}"/>
              </a:ext>
            </a:extLst>
          </p:cNvPr>
          <p:cNvSpPr>
            <a:spLocks noGrp="1"/>
          </p:cNvSpPr>
          <p:nvPr>
            <p:ph idx="17" hasCustomPrompt="1"/>
          </p:nvPr>
        </p:nvSpPr>
        <p:spPr>
          <a:xfrm>
            <a:off x="304466" y="1109287"/>
            <a:ext cx="5622164" cy="1647428"/>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sp>
        <p:nvSpPr>
          <p:cNvPr id="3" name="Content Placeholder 2">
            <a:extLst>
              <a:ext uri="{FF2B5EF4-FFF2-40B4-BE49-F238E27FC236}">
                <a16:creationId xmlns:a16="http://schemas.microsoft.com/office/drawing/2014/main" id="{0FDDEBBD-70C6-993F-4D35-54363FFC8291}"/>
              </a:ext>
            </a:extLst>
          </p:cNvPr>
          <p:cNvSpPr>
            <a:spLocks noGrp="1"/>
          </p:cNvSpPr>
          <p:nvPr>
            <p:ph idx="18" hasCustomPrompt="1"/>
          </p:nvPr>
        </p:nvSpPr>
        <p:spPr>
          <a:xfrm>
            <a:off x="304466" y="4530485"/>
            <a:ext cx="5622164" cy="1647428"/>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sp>
        <p:nvSpPr>
          <p:cNvPr id="4" name="Content Placeholder 2">
            <a:extLst>
              <a:ext uri="{FF2B5EF4-FFF2-40B4-BE49-F238E27FC236}">
                <a16:creationId xmlns:a16="http://schemas.microsoft.com/office/drawing/2014/main" id="{71A6A942-FCBE-BDF8-DF28-9ACBFF682A3C}"/>
              </a:ext>
            </a:extLst>
          </p:cNvPr>
          <p:cNvSpPr>
            <a:spLocks noGrp="1"/>
          </p:cNvSpPr>
          <p:nvPr>
            <p:ph idx="19" hasCustomPrompt="1"/>
          </p:nvPr>
        </p:nvSpPr>
        <p:spPr>
          <a:xfrm>
            <a:off x="304466" y="2819886"/>
            <a:ext cx="5622164" cy="1647428"/>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sp>
        <p:nvSpPr>
          <p:cNvPr id="5" name="Content Placeholder 2">
            <a:extLst>
              <a:ext uri="{FF2B5EF4-FFF2-40B4-BE49-F238E27FC236}">
                <a16:creationId xmlns:a16="http://schemas.microsoft.com/office/drawing/2014/main" id="{477D33E7-FE4B-86B8-CEC5-1276524943FA}"/>
              </a:ext>
            </a:extLst>
          </p:cNvPr>
          <p:cNvSpPr>
            <a:spLocks noGrp="1"/>
          </p:cNvSpPr>
          <p:nvPr>
            <p:ph idx="20" hasCustomPrompt="1"/>
          </p:nvPr>
        </p:nvSpPr>
        <p:spPr>
          <a:xfrm>
            <a:off x="6303986" y="1109287"/>
            <a:ext cx="5622164" cy="1647428"/>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sp>
        <p:nvSpPr>
          <p:cNvPr id="6" name="Content Placeholder 2">
            <a:extLst>
              <a:ext uri="{FF2B5EF4-FFF2-40B4-BE49-F238E27FC236}">
                <a16:creationId xmlns:a16="http://schemas.microsoft.com/office/drawing/2014/main" id="{C169CFAF-46C3-B322-ECAB-65729E533591}"/>
              </a:ext>
            </a:extLst>
          </p:cNvPr>
          <p:cNvSpPr>
            <a:spLocks noGrp="1"/>
          </p:cNvSpPr>
          <p:nvPr>
            <p:ph idx="21" hasCustomPrompt="1"/>
          </p:nvPr>
        </p:nvSpPr>
        <p:spPr>
          <a:xfrm>
            <a:off x="6303986" y="4530485"/>
            <a:ext cx="5622164" cy="1647428"/>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sp>
        <p:nvSpPr>
          <p:cNvPr id="7" name="Content Placeholder 2">
            <a:extLst>
              <a:ext uri="{FF2B5EF4-FFF2-40B4-BE49-F238E27FC236}">
                <a16:creationId xmlns:a16="http://schemas.microsoft.com/office/drawing/2014/main" id="{462A940F-55D9-9C0F-DE71-DCB1B98FA127}"/>
              </a:ext>
            </a:extLst>
          </p:cNvPr>
          <p:cNvSpPr>
            <a:spLocks noGrp="1"/>
          </p:cNvSpPr>
          <p:nvPr>
            <p:ph idx="22" hasCustomPrompt="1"/>
          </p:nvPr>
        </p:nvSpPr>
        <p:spPr>
          <a:xfrm>
            <a:off x="6303986" y="2819886"/>
            <a:ext cx="5622164" cy="1647428"/>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spTree>
    <p:extLst>
      <p:ext uri="{BB962C8B-B14F-4D97-AF65-F5344CB8AC3E}">
        <p14:creationId xmlns:p14="http://schemas.microsoft.com/office/powerpoint/2010/main" val="341878520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Main Content Pag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24973A2-8A94-4750-9970-274052723F35}"/>
              </a:ext>
            </a:extLst>
          </p:cNvPr>
          <p:cNvSpPr/>
          <p:nvPr userDrawn="1"/>
        </p:nvSpPr>
        <p:spPr>
          <a:xfrm>
            <a:off x="0" y="0"/>
            <a:ext cx="12192000" cy="86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Title 27">
            <a:extLst>
              <a:ext uri="{FF2B5EF4-FFF2-40B4-BE49-F238E27FC236}">
                <a16:creationId xmlns:a16="http://schemas.microsoft.com/office/drawing/2014/main" id="{E0BF9B4F-05D7-4A7F-8A10-13B63526B9CE}"/>
              </a:ext>
            </a:extLst>
          </p:cNvPr>
          <p:cNvSpPr>
            <a:spLocks noGrp="1"/>
          </p:cNvSpPr>
          <p:nvPr>
            <p:ph type="title" hasCustomPrompt="1"/>
          </p:nvPr>
        </p:nvSpPr>
        <p:spPr>
          <a:xfrm>
            <a:off x="285303" y="9729"/>
            <a:ext cx="11640847" cy="828000"/>
          </a:xfrm>
          <a:prstGeom prst="rect">
            <a:avLst/>
          </a:prstGeom>
        </p:spPr>
        <p:txBody>
          <a:bodyPr anchor="ctr"/>
          <a:lstStyle>
            <a:lvl1pPr>
              <a:defRPr sz="2800" b="1">
                <a:solidFill>
                  <a:schemeClr val="bg1"/>
                </a:solidFill>
                <a:latin typeface="Source Sans Pro SemiBold" panose="020B0603030403020204" pitchFamily="34" charset="0"/>
                <a:ea typeface="Source Sans Pro SemiBold" panose="020B0603030403020204" pitchFamily="34" charset="0"/>
                <a:cs typeface="Arial" panose="020B0604020202020204" pitchFamily="34" charset="0"/>
              </a:defRPr>
            </a:lvl1pPr>
          </a:lstStyle>
          <a:p>
            <a:r>
              <a:rPr lang="en-US"/>
              <a:t>CLICK TO EDIT MASTER TITLE STYLE</a:t>
            </a:r>
            <a:endParaRPr lang="en-GB"/>
          </a:p>
        </p:txBody>
      </p:sp>
      <p:sp>
        <p:nvSpPr>
          <p:cNvPr id="12" name="Content Placeholder 2">
            <a:extLst>
              <a:ext uri="{FF2B5EF4-FFF2-40B4-BE49-F238E27FC236}">
                <a16:creationId xmlns:a16="http://schemas.microsoft.com/office/drawing/2014/main" id="{3530BB95-30AF-4277-B81D-0E35C31573B9}"/>
              </a:ext>
            </a:extLst>
          </p:cNvPr>
          <p:cNvSpPr>
            <a:spLocks noGrp="1"/>
          </p:cNvSpPr>
          <p:nvPr>
            <p:ph idx="10" hasCustomPrompt="1"/>
          </p:nvPr>
        </p:nvSpPr>
        <p:spPr>
          <a:xfrm>
            <a:off x="301558" y="1132354"/>
            <a:ext cx="11605138" cy="5044609"/>
          </a:xfrm>
          <a:prstGeom prst="rect">
            <a:avLst/>
          </a:prstGeom>
        </p:spPr>
        <p:txBody>
          <a:bodyPr tIns="0"/>
          <a:lstStyle>
            <a:lvl1pPr>
              <a:defRPr>
                <a:latin typeface="Source Sans Pro" panose="020B0503030403020204" pitchFamily="34" charset="0"/>
                <a:ea typeface="Source Sans Pro" panose="020B0503030403020204" pitchFamily="34" charset="0"/>
                <a:cs typeface="Arial" panose="020B0604020202020204" pitchFamily="34" charset="0"/>
              </a:defRPr>
            </a:lvl1pPr>
            <a:lvl2pPr>
              <a:defRPr sz="2000">
                <a:latin typeface="Source Sans Pro" panose="020B0503030403020204" pitchFamily="34" charset="0"/>
                <a:ea typeface="Source Sans Pro" panose="020B0503030403020204" pitchFamily="34" charset="0"/>
                <a:cs typeface="Arial" panose="020B0604020202020204" pitchFamily="34" charset="0"/>
              </a:defRPr>
            </a:lvl2pPr>
            <a:lvl3pPr>
              <a:defRPr sz="1800">
                <a:latin typeface="Source Sans Pro" panose="020B0503030403020204" pitchFamily="34" charset="0"/>
                <a:ea typeface="Source Sans Pro" panose="020B0503030403020204" pitchFamily="34" charset="0"/>
                <a:cs typeface="Arial" panose="020B0604020202020204" pitchFamily="34" charset="0"/>
              </a:defRPr>
            </a:lvl3pPr>
            <a:lvl4pPr>
              <a:defRPr sz="1600">
                <a:latin typeface="Source Sans Pro" panose="020B0503030403020204" pitchFamily="34" charset="0"/>
                <a:ea typeface="Source Sans Pro" panose="020B0503030403020204" pitchFamily="34" charset="0"/>
                <a:cs typeface="Arial" panose="020B0604020202020204" pitchFamily="34" charset="0"/>
              </a:defRPr>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grpSp>
        <p:nvGrpSpPr>
          <p:cNvPr id="17" name="Group 16">
            <a:extLst>
              <a:ext uri="{FF2B5EF4-FFF2-40B4-BE49-F238E27FC236}">
                <a16:creationId xmlns:a16="http://schemas.microsoft.com/office/drawing/2014/main" id="{C1221282-9CB3-4AAF-8F1F-4772B59102A5}"/>
              </a:ext>
            </a:extLst>
          </p:cNvPr>
          <p:cNvGrpSpPr>
            <a:grpSpLocks noChangeAspect="1"/>
          </p:cNvGrpSpPr>
          <p:nvPr userDrawn="1"/>
        </p:nvGrpSpPr>
        <p:grpSpPr>
          <a:xfrm>
            <a:off x="304466" y="6224701"/>
            <a:ext cx="11621685" cy="574200"/>
            <a:chOff x="-3049777" y="5949315"/>
            <a:chExt cx="14956473" cy="738964"/>
          </a:xfrm>
        </p:grpSpPr>
        <p:grpSp>
          <p:nvGrpSpPr>
            <p:cNvPr id="18" name="Group 17">
              <a:extLst>
                <a:ext uri="{FF2B5EF4-FFF2-40B4-BE49-F238E27FC236}">
                  <a16:creationId xmlns:a16="http://schemas.microsoft.com/office/drawing/2014/main" id="{BE0B9CB8-08C8-46BD-81F2-2057AAE6DF3F}"/>
                </a:ext>
              </a:extLst>
            </p:cNvPr>
            <p:cNvGrpSpPr/>
            <p:nvPr userDrawn="1"/>
          </p:nvGrpSpPr>
          <p:grpSpPr>
            <a:xfrm>
              <a:off x="10347074" y="5949315"/>
              <a:ext cx="1559622" cy="738964"/>
              <a:chOff x="10531859" y="5943600"/>
              <a:chExt cx="1559622" cy="738964"/>
            </a:xfrm>
          </p:grpSpPr>
          <p:pic>
            <p:nvPicPr>
              <p:cNvPr id="20" name="Picture 19">
                <a:extLst>
                  <a:ext uri="{FF2B5EF4-FFF2-40B4-BE49-F238E27FC236}">
                    <a16:creationId xmlns:a16="http://schemas.microsoft.com/office/drawing/2014/main" id="{12F7492E-8CA0-499F-B0AE-60723C915B93}"/>
                  </a:ext>
                </a:extLst>
              </p:cNvPr>
              <p:cNvPicPr>
                <a:picLocks noChangeAspect="1"/>
              </p:cNvPicPr>
              <p:nvPr userDrawn="1"/>
            </p:nvPicPr>
            <p:blipFill rotWithShape="1">
              <a:blip r:embed="rId2"/>
              <a:srcRect l="7060" b="6701"/>
              <a:stretch/>
            </p:blipFill>
            <p:spPr>
              <a:xfrm>
                <a:off x="10974659" y="5943600"/>
                <a:ext cx="740345" cy="738964"/>
              </a:xfrm>
              <a:prstGeom prst="rect">
                <a:avLst/>
              </a:prstGeom>
            </p:spPr>
          </p:pic>
          <p:sp>
            <p:nvSpPr>
              <p:cNvPr id="21" name="Rectangle: Rounded Corners 6">
                <a:extLst>
                  <a:ext uri="{FF2B5EF4-FFF2-40B4-BE49-F238E27FC236}">
                    <a16:creationId xmlns:a16="http://schemas.microsoft.com/office/drawing/2014/main" id="{16CBD92E-3C47-47CD-AE51-280FA7769C0F}"/>
                  </a:ext>
                </a:extLst>
              </p:cNvPr>
              <p:cNvSpPr>
                <a:spLocks noChangeAspect="1"/>
              </p:cNvSpPr>
              <p:nvPr userDrawn="1"/>
            </p:nvSpPr>
            <p:spPr>
              <a:xfrm>
                <a:off x="10531859" y="6316892"/>
                <a:ext cx="469962" cy="61200"/>
              </a:xfrm>
              <a:custGeom>
                <a:avLst/>
                <a:gdLst>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4122259 w 4122259"/>
                  <a:gd name="connsiteY4" fmla="*/ 2520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3767929 w 4122259"/>
                  <a:gd name="connsiteY4" fmla="*/ 1758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06580"/>
                  <a:gd name="connsiteY0" fmla="*/ 252000 h 504000"/>
                  <a:gd name="connsiteX1" fmla="*/ 252000 w 4106580"/>
                  <a:gd name="connsiteY1" fmla="*/ 0 h 504000"/>
                  <a:gd name="connsiteX2" fmla="*/ 3870259 w 4106580"/>
                  <a:gd name="connsiteY2" fmla="*/ 0 h 504000"/>
                  <a:gd name="connsiteX3" fmla="*/ 3767929 w 4106580"/>
                  <a:gd name="connsiteY3" fmla="*/ 175800 h 504000"/>
                  <a:gd name="connsiteX4" fmla="*/ 3870259 w 4106580"/>
                  <a:gd name="connsiteY4" fmla="*/ 504000 h 504000"/>
                  <a:gd name="connsiteX5" fmla="*/ 252000 w 4106580"/>
                  <a:gd name="connsiteY5" fmla="*/ 504000 h 504000"/>
                  <a:gd name="connsiteX6" fmla="*/ 0 w 4106580"/>
                  <a:gd name="connsiteY6" fmla="*/ 252000 h 504000"/>
                  <a:gd name="connsiteX0" fmla="*/ 0 w 4078804"/>
                  <a:gd name="connsiteY0" fmla="*/ 252000 h 504000"/>
                  <a:gd name="connsiteX1" fmla="*/ 252000 w 4078804"/>
                  <a:gd name="connsiteY1" fmla="*/ 0 h 504000"/>
                  <a:gd name="connsiteX2" fmla="*/ 3870259 w 4078804"/>
                  <a:gd name="connsiteY2" fmla="*/ 0 h 504000"/>
                  <a:gd name="connsiteX3" fmla="*/ 3621244 w 4078804"/>
                  <a:gd name="connsiteY3" fmla="*/ 246285 h 504000"/>
                  <a:gd name="connsiteX4" fmla="*/ 3870259 w 4078804"/>
                  <a:gd name="connsiteY4" fmla="*/ 504000 h 504000"/>
                  <a:gd name="connsiteX5" fmla="*/ 252000 w 4078804"/>
                  <a:gd name="connsiteY5" fmla="*/ 504000 h 504000"/>
                  <a:gd name="connsiteX6" fmla="*/ 0 w 4078804"/>
                  <a:gd name="connsiteY6" fmla="*/ 252000 h 504000"/>
                  <a:gd name="connsiteX0" fmla="*/ 0 w 3900385"/>
                  <a:gd name="connsiteY0" fmla="*/ 252000 h 504000"/>
                  <a:gd name="connsiteX1" fmla="*/ 252000 w 3900385"/>
                  <a:gd name="connsiteY1" fmla="*/ 0 h 504000"/>
                  <a:gd name="connsiteX2" fmla="*/ 3870259 w 3900385"/>
                  <a:gd name="connsiteY2" fmla="*/ 0 h 504000"/>
                  <a:gd name="connsiteX3" fmla="*/ 3621244 w 3900385"/>
                  <a:gd name="connsiteY3" fmla="*/ 246285 h 504000"/>
                  <a:gd name="connsiteX4" fmla="*/ 3870259 w 3900385"/>
                  <a:gd name="connsiteY4" fmla="*/ 504000 h 504000"/>
                  <a:gd name="connsiteX5" fmla="*/ 252000 w 3900385"/>
                  <a:gd name="connsiteY5" fmla="*/ 504000 h 504000"/>
                  <a:gd name="connsiteX6" fmla="*/ 0 w 3900385"/>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70259" h="504000">
                    <a:moveTo>
                      <a:pt x="0" y="252000"/>
                    </a:moveTo>
                    <a:cubicBezTo>
                      <a:pt x="0" y="112824"/>
                      <a:pt x="112824" y="0"/>
                      <a:pt x="252000" y="0"/>
                    </a:cubicBezTo>
                    <a:lnTo>
                      <a:pt x="3870259" y="0"/>
                    </a:lnTo>
                    <a:cubicBezTo>
                      <a:pt x="3747587" y="4535"/>
                      <a:pt x="3621244" y="127995"/>
                      <a:pt x="3621244" y="246285"/>
                    </a:cubicBezTo>
                    <a:cubicBezTo>
                      <a:pt x="3621244" y="370221"/>
                      <a:pt x="3748450" y="502095"/>
                      <a:pt x="3870259" y="504000"/>
                    </a:cubicBezTo>
                    <a:lnTo>
                      <a:pt x="252000" y="504000"/>
                    </a:lnTo>
                    <a:cubicBezTo>
                      <a:pt x="112824" y="504000"/>
                      <a:pt x="0" y="391176"/>
                      <a:pt x="0" y="252000"/>
                    </a:cubicBezTo>
                    <a:close/>
                  </a:path>
                </a:pathLst>
              </a:cu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Rounded Corners 6">
                <a:extLst>
                  <a:ext uri="{FF2B5EF4-FFF2-40B4-BE49-F238E27FC236}">
                    <a16:creationId xmlns:a16="http://schemas.microsoft.com/office/drawing/2014/main" id="{0978A9E6-F25A-4FF2-8F1C-6F816977AF2C}"/>
                  </a:ext>
                </a:extLst>
              </p:cNvPr>
              <p:cNvSpPr>
                <a:spLocks noChangeAspect="1"/>
              </p:cNvSpPr>
              <p:nvPr userDrawn="1"/>
            </p:nvSpPr>
            <p:spPr>
              <a:xfrm rot="10800000">
                <a:off x="11621519" y="6316892"/>
                <a:ext cx="469962" cy="61200"/>
              </a:xfrm>
              <a:custGeom>
                <a:avLst/>
                <a:gdLst>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4122259 w 4122259"/>
                  <a:gd name="connsiteY4" fmla="*/ 2520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3767929 w 4122259"/>
                  <a:gd name="connsiteY4" fmla="*/ 1758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06580"/>
                  <a:gd name="connsiteY0" fmla="*/ 252000 h 504000"/>
                  <a:gd name="connsiteX1" fmla="*/ 252000 w 4106580"/>
                  <a:gd name="connsiteY1" fmla="*/ 0 h 504000"/>
                  <a:gd name="connsiteX2" fmla="*/ 3870259 w 4106580"/>
                  <a:gd name="connsiteY2" fmla="*/ 0 h 504000"/>
                  <a:gd name="connsiteX3" fmla="*/ 3767929 w 4106580"/>
                  <a:gd name="connsiteY3" fmla="*/ 175800 h 504000"/>
                  <a:gd name="connsiteX4" fmla="*/ 3870259 w 4106580"/>
                  <a:gd name="connsiteY4" fmla="*/ 504000 h 504000"/>
                  <a:gd name="connsiteX5" fmla="*/ 252000 w 4106580"/>
                  <a:gd name="connsiteY5" fmla="*/ 504000 h 504000"/>
                  <a:gd name="connsiteX6" fmla="*/ 0 w 4106580"/>
                  <a:gd name="connsiteY6" fmla="*/ 252000 h 504000"/>
                  <a:gd name="connsiteX0" fmla="*/ 0 w 4078804"/>
                  <a:gd name="connsiteY0" fmla="*/ 252000 h 504000"/>
                  <a:gd name="connsiteX1" fmla="*/ 252000 w 4078804"/>
                  <a:gd name="connsiteY1" fmla="*/ 0 h 504000"/>
                  <a:gd name="connsiteX2" fmla="*/ 3870259 w 4078804"/>
                  <a:gd name="connsiteY2" fmla="*/ 0 h 504000"/>
                  <a:gd name="connsiteX3" fmla="*/ 3621244 w 4078804"/>
                  <a:gd name="connsiteY3" fmla="*/ 246285 h 504000"/>
                  <a:gd name="connsiteX4" fmla="*/ 3870259 w 4078804"/>
                  <a:gd name="connsiteY4" fmla="*/ 504000 h 504000"/>
                  <a:gd name="connsiteX5" fmla="*/ 252000 w 4078804"/>
                  <a:gd name="connsiteY5" fmla="*/ 504000 h 504000"/>
                  <a:gd name="connsiteX6" fmla="*/ 0 w 4078804"/>
                  <a:gd name="connsiteY6" fmla="*/ 252000 h 504000"/>
                  <a:gd name="connsiteX0" fmla="*/ 0 w 3900385"/>
                  <a:gd name="connsiteY0" fmla="*/ 252000 h 504000"/>
                  <a:gd name="connsiteX1" fmla="*/ 252000 w 3900385"/>
                  <a:gd name="connsiteY1" fmla="*/ 0 h 504000"/>
                  <a:gd name="connsiteX2" fmla="*/ 3870259 w 3900385"/>
                  <a:gd name="connsiteY2" fmla="*/ 0 h 504000"/>
                  <a:gd name="connsiteX3" fmla="*/ 3621244 w 3900385"/>
                  <a:gd name="connsiteY3" fmla="*/ 246285 h 504000"/>
                  <a:gd name="connsiteX4" fmla="*/ 3870259 w 3900385"/>
                  <a:gd name="connsiteY4" fmla="*/ 504000 h 504000"/>
                  <a:gd name="connsiteX5" fmla="*/ 252000 w 3900385"/>
                  <a:gd name="connsiteY5" fmla="*/ 504000 h 504000"/>
                  <a:gd name="connsiteX6" fmla="*/ 0 w 3900385"/>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70259" h="504000">
                    <a:moveTo>
                      <a:pt x="0" y="252000"/>
                    </a:moveTo>
                    <a:cubicBezTo>
                      <a:pt x="0" y="112824"/>
                      <a:pt x="112824" y="0"/>
                      <a:pt x="252000" y="0"/>
                    </a:cubicBezTo>
                    <a:lnTo>
                      <a:pt x="3870259" y="0"/>
                    </a:lnTo>
                    <a:cubicBezTo>
                      <a:pt x="3747587" y="4535"/>
                      <a:pt x="3621244" y="127995"/>
                      <a:pt x="3621244" y="246285"/>
                    </a:cubicBezTo>
                    <a:cubicBezTo>
                      <a:pt x="3621244" y="370221"/>
                      <a:pt x="3748450" y="502095"/>
                      <a:pt x="3870259" y="504000"/>
                    </a:cubicBezTo>
                    <a:lnTo>
                      <a:pt x="252000" y="504000"/>
                    </a:lnTo>
                    <a:cubicBezTo>
                      <a:pt x="112824" y="504000"/>
                      <a:pt x="0" y="391176"/>
                      <a:pt x="0" y="252000"/>
                    </a:cubicBezTo>
                    <a:close/>
                  </a:path>
                </a:pathLst>
              </a:cu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9" name="Rectangle: Rounded Corners 18">
              <a:extLst>
                <a:ext uri="{FF2B5EF4-FFF2-40B4-BE49-F238E27FC236}">
                  <a16:creationId xmlns:a16="http://schemas.microsoft.com/office/drawing/2014/main" id="{7A8FE481-77A4-4E12-B896-E46FCC6C67A1}"/>
                </a:ext>
              </a:extLst>
            </p:cNvPr>
            <p:cNvSpPr/>
            <p:nvPr userDrawn="1"/>
          </p:nvSpPr>
          <p:spPr>
            <a:xfrm>
              <a:off x="-3049777" y="6322810"/>
              <a:ext cx="13574699" cy="61199"/>
            </a:xfrm>
            <a:prstGeom prst="roundRect">
              <a:avLst>
                <a:gd name="adj" fmla="val 50000"/>
              </a:avLst>
            </a:pr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260344648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3_Two Colum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24973A2-8A94-4750-9970-274052723F35}"/>
              </a:ext>
            </a:extLst>
          </p:cNvPr>
          <p:cNvSpPr/>
          <p:nvPr userDrawn="1"/>
        </p:nvSpPr>
        <p:spPr>
          <a:xfrm>
            <a:off x="0" y="0"/>
            <a:ext cx="12192000" cy="86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Title 27">
            <a:extLst>
              <a:ext uri="{FF2B5EF4-FFF2-40B4-BE49-F238E27FC236}">
                <a16:creationId xmlns:a16="http://schemas.microsoft.com/office/drawing/2014/main" id="{E0BF9B4F-05D7-4A7F-8A10-13B63526B9CE}"/>
              </a:ext>
            </a:extLst>
          </p:cNvPr>
          <p:cNvSpPr>
            <a:spLocks noGrp="1"/>
          </p:cNvSpPr>
          <p:nvPr>
            <p:ph type="title" hasCustomPrompt="1"/>
          </p:nvPr>
        </p:nvSpPr>
        <p:spPr>
          <a:xfrm>
            <a:off x="285303" y="9729"/>
            <a:ext cx="11640847" cy="828000"/>
          </a:xfrm>
          <a:prstGeom prst="rect">
            <a:avLst/>
          </a:prstGeom>
        </p:spPr>
        <p:txBody>
          <a:bodyPr anchor="ctr"/>
          <a:lstStyle>
            <a:lvl1pPr>
              <a:defRPr sz="2800" b="1">
                <a:solidFill>
                  <a:schemeClr val="bg1"/>
                </a:solidFill>
              </a:defRPr>
            </a:lvl1pPr>
          </a:lstStyle>
          <a:p>
            <a:r>
              <a:rPr lang="en-US"/>
              <a:t>CLICK TO EDIT MASTER TITLE STYLE</a:t>
            </a:r>
            <a:endParaRPr lang="en-GB"/>
          </a:p>
        </p:txBody>
      </p:sp>
      <p:sp>
        <p:nvSpPr>
          <p:cNvPr id="12" name="Content Placeholder 2">
            <a:extLst>
              <a:ext uri="{FF2B5EF4-FFF2-40B4-BE49-F238E27FC236}">
                <a16:creationId xmlns:a16="http://schemas.microsoft.com/office/drawing/2014/main" id="{3530BB95-30AF-4277-B81D-0E35C31573B9}"/>
              </a:ext>
            </a:extLst>
          </p:cNvPr>
          <p:cNvSpPr>
            <a:spLocks noGrp="1"/>
          </p:cNvSpPr>
          <p:nvPr>
            <p:ph idx="10" hasCustomPrompt="1"/>
          </p:nvPr>
        </p:nvSpPr>
        <p:spPr>
          <a:xfrm>
            <a:off x="301558" y="1132354"/>
            <a:ext cx="5622164" cy="5044609"/>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grpSp>
        <p:nvGrpSpPr>
          <p:cNvPr id="17" name="Group 16">
            <a:extLst>
              <a:ext uri="{FF2B5EF4-FFF2-40B4-BE49-F238E27FC236}">
                <a16:creationId xmlns:a16="http://schemas.microsoft.com/office/drawing/2014/main" id="{C1221282-9CB3-4AAF-8F1F-4772B59102A5}"/>
              </a:ext>
            </a:extLst>
          </p:cNvPr>
          <p:cNvGrpSpPr>
            <a:grpSpLocks noChangeAspect="1"/>
          </p:cNvGrpSpPr>
          <p:nvPr userDrawn="1"/>
        </p:nvGrpSpPr>
        <p:grpSpPr>
          <a:xfrm>
            <a:off x="304466" y="6224701"/>
            <a:ext cx="11621685" cy="574200"/>
            <a:chOff x="-3049777" y="5949315"/>
            <a:chExt cx="14956473" cy="738964"/>
          </a:xfrm>
        </p:grpSpPr>
        <p:grpSp>
          <p:nvGrpSpPr>
            <p:cNvPr id="18" name="Group 17">
              <a:extLst>
                <a:ext uri="{FF2B5EF4-FFF2-40B4-BE49-F238E27FC236}">
                  <a16:creationId xmlns:a16="http://schemas.microsoft.com/office/drawing/2014/main" id="{BE0B9CB8-08C8-46BD-81F2-2057AAE6DF3F}"/>
                </a:ext>
              </a:extLst>
            </p:cNvPr>
            <p:cNvGrpSpPr/>
            <p:nvPr userDrawn="1"/>
          </p:nvGrpSpPr>
          <p:grpSpPr>
            <a:xfrm>
              <a:off x="10347074" y="5949315"/>
              <a:ext cx="1559622" cy="738964"/>
              <a:chOff x="10531859" y="5943600"/>
              <a:chExt cx="1559622" cy="738964"/>
            </a:xfrm>
          </p:grpSpPr>
          <p:pic>
            <p:nvPicPr>
              <p:cNvPr id="20" name="Picture 19">
                <a:extLst>
                  <a:ext uri="{FF2B5EF4-FFF2-40B4-BE49-F238E27FC236}">
                    <a16:creationId xmlns:a16="http://schemas.microsoft.com/office/drawing/2014/main" id="{12F7492E-8CA0-499F-B0AE-60723C915B93}"/>
                  </a:ext>
                </a:extLst>
              </p:cNvPr>
              <p:cNvPicPr>
                <a:picLocks noChangeAspect="1"/>
              </p:cNvPicPr>
              <p:nvPr userDrawn="1"/>
            </p:nvPicPr>
            <p:blipFill rotWithShape="1">
              <a:blip r:embed="rId2"/>
              <a:srcRect l="7060" b="6701"/>
              <a:stretch/>
            </p:blipFill>
            <p:spPr>
              <a:xfrm>
                <a:off x="10974659" y="5943600"/>
                <a:ext cx="740345" cy="738964"/>
              </a:xfrm>
              <a:prstGeom prst="rect">
                <a:avLst/>
              </a:prstGeom>
            </p:spPr>
          </p:pic>
          <p:sp>
            <p:nvSpPr>
              <p:cNvPr id="21" name="Rectangle: Rounded Corners 6">
                <a:extLst>
                  <a:ext uri="{FF2B5EF4-FFF2-40B4-BE49-F238E27FC236}">
                    <a16:creationId xmlns:a16="http://schemas.microsoft.com/office/drawing/2014/main" id="{16CBD92E-3C47-47CD-AE51-280FA7769C0F}"/>
                  </a:ext>
                </a:extLst>
              </p:cNvPr>
              <p:cNvSpPr>
                <a:spLocks noChangeAspect="1"/>
              </p:cNvSpPr>
              <p:nvPr userDrawn="1"/>
            </p:nvSpPr>
            <p:spPr>
              <a:xfrm>
                <a:off x="10531859" y="6316892"/>
                <a:ext cx="469962" cy="61200"/>
              </a:xfrm>
              <a:custGeom>
                <a:avLst/>
                <a:gdLst>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4122259 w 4122259"/>
                  <a:gd name="connsiteY4" fmla="*/ 2520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3767929 w 4122259"/>
                  <a:gd name="connsiteY4" fmla="*/ 1758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06580"/>
                  <a:gd name="connsiteY0" fmla="*/ 252000 h 504000"/>
                  <a:gd name="connsiteX1" fmla="*/ 252000 w 4106580"/>
                  <a:gd name="connsiteY1" fmla="*/ 0 h 504000"/>
                  <a:gd name="connsiteX2" fmla="*/ 3870259 w 4106580"/>
                  <a:gd name="connsiteY2" fmla="*/ 0 h 504000"/>
                  <a:gd name="connsiteX3" fmla="*/ 3767929 w 4106580"/>
                  <a:gd name="connsiteY3" fmla="*/ 175800 h 504000"/>
                  <a:gd name="connsiteX4" fmla="*/ 3870259 w 4106580"/>
                  <a:gd name="connsiteY4" fmla="*/ 504000 h 504000"/>
                  <a:gd name="connsiteX5" fmla="*/ 252000 w 4106580"/>
                  <a:gd name="connsiteY5" fmla="*/ 504000 h 504000"/>
                  <a:gd name="connsiteX6" fmla="*/ 0 w 4106580"/>
                  <a:gd name="connsiteY6" fmla="*/ 252000 h 504000"/>
                  <a:gd name="connsiteX0" fmla="*/ 0 w 4078804"/>
                  <a:gd name="connsiteY0" fmla="*/ 252000 h 504000"/>
                  <a:gd name="connsiteX1" fmla="*/ 252000 w 4078804"/>
                  <a:gd name="connsiteY1" fmla="*/ 0 h 504000"/>
                  <a:gd name="connsiteX2" fmla="*/ 3870259 w 4078804"/>
                  <a:gd name="connsiteY2" fmla="*/ 0 h 504000"/>
                  <a:gd name="connsiteX3" fmla="*/ 3621244 w 4078804"/>
                  <a:gd name="connsiteY3" fmla="*/ 246285 h 504000"/>
                  <a:gd name="connsiteX4" fmla="*/ 3870259 w 4078804"/>
                  <a:gd name="connsiteY4" fmla="*/ 504000 h 504000"/>
                  <a:gd name="connsiteX5" fmla="*/ 252000 w 4078804"/>
                  <a:gd name="connsiteY5" fmla="*/ 504000 h 504000"/>
                  <a:gd name="connsiteX6" fmla="*/ 0 w 4078804"/>
                  <a:gd name="connsiteY6" fmla="*/ 252000 h 504000"/>
                  <a:gd name="connsiteX0" fmla="*/ 0 w 3900385"/>
                  <a:gd name="connsiteY0" fmla="*/ 252000 h 504000"/>
                  <a:gd name="connsiteX1" fmla="*/ 252000 w 3900385"/>
                  <a:gd name="connsiteY1" fmla="*/ 0 h 504000"/>
                  <a:gd name="connsiteX2" fmla="*/ 3870259 w 3900385"/>
                  <a:gd name="connsiteY2" fmla="*/ 0 h 504000"/>
                  <a:gd name="connsiteX3" fmla="*/ 3621244 w 3900385"/>
                  <a:gd name="connsiteY3" fmla="*/ 246285 h 504000"/>
                  <a:gd name="connsiteX4" fmla="*/ 3870259 w 3900385"/>
                  <a:gd name="connsiteY4" fmla="*/ 504000 h 504000"/>
                  <a:gd name="connsiteX5" fmla="*/ 252000 w 3900385"/>
                  <a:gd name="connsiteY5" fmla="*/ 504000 h 504000"/>
                  <a:gd name="connsiteX6" fmla="*/ 0 w 3900385"/>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70259" h="504000">
                    <a:moveTo>
                      <a:pt x="0" y="252000"/>
                    </a:moveTo>
                    <a:cubicBezTo>
                      <a:pt x="0" y="112824"/>
                      <a:pt x="112824" y="0"/>
                      <a:pt x="252000" y="0"/>
                    </a:cubicBezTo>
                    <a:lnTo>
                      <a:pt x="3870259" y="0"/>
                    </a:lnTo>
                    <a:cubicBezTo>
                      <a:pt x="3747587" y="4535"/>
                      <a:pt x="3621244" y="127995"/>
                      <a:pt x="3621244" y="246285"/>
                    </a:cubicBezTo>
                    <a:cubicBezTo>
                      <a:pt x="3621244" y="370221"/>
                      <a:pt x="3748450" y="502095"/>
                      <a:pt x="3870259" y="504000"/>
                    </a:cubicBezTo>
                    <a:lnTo>
                      <a:pt x="252000" y="504000"/>
                    </a:lnTo>
                    <a:cubicBezTo>
                      <a:pt x="112824" y="504000"/>
                      <a:pt x="0" y="391176"/>
                      <a:pt x="0" y="252000"/>
                    </a:cubicBezTo>
                    <a:close/>
                  </a:path>
                </a:pathLst>
              </a:cu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Rounded Corners 6">
                <a:extLst>
                  <a:ext uri="{FF2B5EF4-FFF2-40B4-BE49-F238E27FC236}">
                    <a16:creationId xmlns:a16="http://schemas.microsoft.com/office/drawing/2014/main" id="{0978A9E6-F25A-4FF2-8F1C-6F816977AF2C}"/>
                  </a:ext>
                </a:extLst>
              </p:cNvPr>
              <p:cNvSpPr>
                <a:spLocks noChangeAspect="1"/>
              </p:cNvSpPr>
              <p:nvPr userDrawn="1"/>
            </p:nvSpPr>
            <p:spPr>
              <a:xfrm rot="10800000">
                <a:off x="11621519" y="6316892"/>
                <a:ext cx="469962" cy="61200"/>
              </a:xfrm>
              <a:custGeom>
                <a:avLst/>
                <a:gdLst>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4122259 w 4122259"/>
                  <a:gd name="connsiteY4" fmla="*/ 2520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3767929 w 4122259"/>
                  <a:gd name="connsiteY4" fmla="*/ 1758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06580"/>
                  <a:gd name="connsiteY0" fmla="*/ 252000 h 504000"/>
                  <a:gd name="connsiteX1" fmla="*/ 252000 w 4106580"/>
                  <a:gd name="connsiteY1" fmla="*/ 0 h 504000"/>
                  <a:gd name="connsiteX2" fmla="*/ 3870259 w 4106580"/>
                  <a:gd name="connsiteY2" fmla="*/ 0 h 504000"/>
                  <a:gd name="connsiteX3" fmla="*/ 3767929 w 4106580"/>
                  <a:gd name="connsiteY3" fmla="*/ 175800 h 504000"/>
                  <a:gd name="connsiteX4" fmla="*/ 3870259 w 4106580"/>
                  <a:gd name="connsiteY4" fmla="*/ 504000 h 504000"/>
                  <a:gd name="connsiteX5" fmla="*/ 252000 w 4106580"/>
                  <a:gd name="connsiteY5" fmla="*/ 504000 h 504000"/>
                  <a:gd name="connsiteX6" fmla="*/ 0 w 4106580"/>
                  <a:gd name="connsiteY6" fmla="*/ 252000 h 504000"/>
                  <a:gd name="connsiteX0" fmla="*/ 0 w 4078804"/>
                  <a:gd name="connsiteY0" fmla="*/ 252000 h 504000"/>
                  <a:gd name="connsiteX1" fmla="*/ 252000 w 4078804"/>
                  <a:gd name="connsiteY1" fmla="*/ 0 h 504000"/>
                  <a:gd name="connsiteX2" fmla="*/ 3870259 w 4078804"/>
                  <a:gd name="connsiteY2" fmla="*/ 0 h 504000"/>
                  <a:gd name="connsiteX3" fmla="*/ 3621244 w 4078804"/>
                  <a:gd name="connsiteY3" fmla="*/ 246285 h 504000"/>
                  <a:gd name="connsiteX4" fmla="*/ 3870259 w 4078804"/>
                  <a:gd name="connsiteY4" fmla="*/ 504000 h 504000"/>
                  <a:gd name="connsiteX5" fmla="*/ 252000 w 4078804"/>
                  <a:gd name="connsiteY5" fmla="*/ 504000 h 504000"/>
                  <a:gd name="connsiteX6" fmla="*/ 0 w 4078804"/>
                  <a:gd name="connsiteY6" fmla="*/ 252000 h 504000"/>
                  <a:gd name="connsiteX0" fmla="*/ 0 w 3900385"/>
                  <a:gd name="connsiteY0" fmla="*/ 252000 h 504000"/>
                  <a:gd name="connsiteX1" fmla="*/ 252000 w 3900385"/>
                  <a:gd name="connsiteY1" fmla="*/ 0 h 504000"/>
                  <a:gd name="connsiteX2" fmla="*/ 3870259 w 3900385"/>
                  <a:gd name="connsiteY2" fmla="*/ 0 h 504000"/>
                  <a:gd name="connsiteX3" fmla="*/ 3621244 w 3900385"/>
                  <a:gd name="connsiteY3" fmla="*/ 246285 h 504000"/>
                  <a:gd name="connsiteX4" fmla="*/ 3870259 w 3900385"/>
                  <a:gd name="connsiteY4" fmla="*/ 504000 h 504000"/>
                  <a:gd name="connsiteX5" fmla="*/ 252000 w 3900385"/>
                  <a:gd name="connsiteY5" fmla="*/ 504000 h 504000"/>
                  <a:gd name="connsiteX6" fmla="*/ 0 w 3900385"/>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70259" h="504000">
                    <a:moveTo>
                      <a:pt x="0" y="252000"/>
                    </a:moveTo>
                    <a:cubicBezTo>
                      <a:pt x="0" y="112824"/>
                      <a:pt x="112824" y="0"/>
                      <a:pt x="252000" y="0"/>
                    </a:cubicBezTo>
                    <a:lnTo>
                      <a:pt x="3870259" y="0"/>
                    </a:lnTo>
                    <a:cubicBezTo>
                      <a:pt x="3747587" y="4535"/>
                      <a:pt x="3621244" y="127995"/>
                      <a:pt x="3621244" y="246285"/>
                    </a:cubicBezTo>
                    <a:cubicBezTo>
                      <a:pt x="3621244" y="370221"/>
                      <a:pt x="3748450" y="502095"/>
                      <a:pt x="3870259" y="504000"/>
                    </a:cubicBezTo>
                    <a:lnTo>
                      <a:pt x="252000" y="504000"/>
                    </a:lnTo>
                    <a:cubicBezTo>
                      <a:pt x="112824" y="504000"/>
                      <a:pt x="0" y="391176"/>
                      <a:pt x="0" y="252000"/>
                    </a:cubicBezTo>
                    <a:close/>
                  </a:path>
                </a:pathLst>
              </a:cu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9" name="Rectangle: Rounded Corners 18">
              <a:extLst>
                <a:ext uri="{FF2B5EF4-FFF2-40B4-BE49-F238E27FC236}">
                  <a16:creationId xmlns:a16="http://schemas.microsoft.com/office/drawing/2014/main" id="{7A8FE481-77A4-4E12-B896-E46FCC6C67A1}"/>
                </a:ext>
              </a:extLst>
            </p:cNvPr>
            <p:cNvSpPr/>
            <p:nvPr userDrawn="1"/>
          </p:nvSpPr>
          <p:spPr>
            <a:xfrm>
              <a:off x="-3049777" y="6322810"/>
              <a:ext cx="13574699" cy="61199"/>
            </a:xfrm>
            <a:prstGeom prst="roundRect">
              <a:avLst>
                <a:gd name="adj" fmla="val 50000"/>
              </a:avLst>
            </a:pr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3" name="Content Placeholder 2">
            <a:extLst>
              <a:ext uri="{FF2B5EF4-FFF2-40B4-BE49-F238E27FC236}">
                <a16:creationId xmlns:a16="http://schemas.microsoft.com/office/drawing/2014/main" id="{CE16551B-2772-4517-AE97-54A561CEF31E}"/>
              </a:ext>
            </a:extLst>
          </p:cNvPr>
          <p:cNvSpPr>
            <a:spLocks noGrp="1"/>
          </p:cNvSpPr>
          <p:nvPr>
            <p:ph idx="13" hasCustomPrompt="1"/>
          </p:nvPr>
        </p:nvSpPr>
        <p:spPr>
          <a:xfrm>
            <a:off x="6268278" y="1127789"/>
            <a:ext cx="5622164" cy="5044609"/>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spTree>
    <p:extLst>
      <p:ext uri="{BB962C8B-B14F-4D97-AF65-F5344CB8AC3E}">
        <p14:creationId xmlns:p14="http://schemas.microsoft.com/office/powerpoint/2010/main" val="242617701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_Four Block">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24973A2-8A94-4750-9970-274052723F35}"/>
              </a:ext>
            </a:extLst>
          </p:cNvPr>
          <p:cNvSpPr/>
          <p:nvPr userDrawn="1"/>
        </p:nvSpPr>
        <p:spPr>
          <a:xfrm>
            <a:off x="0" y="0"/>
            <a:ext cx="12192000" cy="86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Title 27">
            <a:extLst>
              <a:ext uri="{FF2B5EF4-FFF2-40B4-BE49-F238E27FC236}">
                <a16:creationId xmlns:a16="http://schemas.microsoft.com/office/drawing/2014/main" id="{E0BF9B4F-05D7-4A7F-8A10-13B63526B9CE}"/>
              </a:ext>
            </a:extLst>
          </p:cNvPr>
          <p:cNvSpPr>
            <a:spLocks noGrp="1"/>
          </p:cNvSpPr>
          <p:nvPr>
            <p:ph type="title" hasCustomPrompt="1"/>
          </p:nvPr>
        </p:nvSpPr>
        <p:spPr>
          <a:xfrm>
            <a:off x="285303" y="9729"/>
            <a:ext cx="11640847" cy="828000"/>
          </a:xfrm>
          <a:prstGeom prst="rect">
            <a:avLst/>
          </a:prstGeom>
        </p:spPr>
        <p:txBody>
          <a:bodyPr anchor="ctr"/>
          <a:lstStyle>
            <a:lvl1pPr>
              <a:defRPr sz="2800" b="1">
                <a:solidFill>
                  <a:schemeClr val="bg1"/>
                </a:solidFill>
              </a:defRPr>
            </a:lvl1pPr>
          </a:lstStyle>
          <a:p>
            <a:r>
              <a:rPr lang="en-US"/>
              <a:t>CLICK TO EDIT MASTER TITLE STYLE</a:t>
            </a:r>
            <a:endParaRPr lang="en-GB"/>
          </a:p>
        </p:txBody>
      </p:sp>
      <p:sp>
        <p:nvSpPr>
          <p:cNvPr id="12" name="Content Placeholder 2">
            <a:extLst>
              <a:ext uri="{FF2B5EF4-FFF2-40B4-BE49-F238E27FC236}">
                <a16:creationId xmlns:a16="http://schemas.microsoft.com/office/drawing/2014/main" id="{3530BB95-30AF-4277-B81D-0E35C31573B9}"/>
              </a:ext>
            </a:extLst>
          </p:cNvPr>
          <p:cNvSpPr>
            <a:spLocks noGrp="1"/>
          </p:cNvSpPr>
          <p:nvPr>
            <p:ph idx="10" hasCustomPrompt="1"/>
          </p:nvPr>
        </p:nvSpPr>
        <p:spPr>
          <a:xfrm>
            <a:off x="301558" y="1112945"/>
            <a:ext cx="5622164" cy="2412000"/>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grpSp>
        <p:nvGrpSpPr>
          <p:cNvPr id="17" name="Group 16">
            <a:extLst>
              <a:ext uri="{FF2B5EF4-FFF2-40B4-BE49-F238E27FC236}">
                <a16:creationId xmlns:a16="http://schemas.microsoft.com/office/drawing/2014/main" id="{C1221282-9CB3-4AAF-8F1F-4772B59102A5}"/>
              </a:ext>
            </a:extLst>
          </p:cNvPr>
          <p:cNvGrpSpPr>
            <a:grpSpLocks noChangeAspect="1"/>
          </p:cNvGrpSpPr>
          <p:nvPr userDrawn="1"/>
        </p:nvGrpSpPr>
        <p:grpSpPr>
          <a:xfrm>
            <a:off x="304466" y="6224701"/>
            <a:ext cx="11621685" cy="574200"/>
            <a:chOff x="-3049777" y="5949315"/>
            <a:chExt cx="14956473" cy="738964"/>
          </a:xfrm>
        </p:grpSpPr>
        <p:grpSp>
          <p:nvGrpSpPr>
            <p:cNvPr id="18" name="Group 17">
              <a:extLst>
                <a:ext uri="{FF2B5EF4-FFF2-40B4-BE49-F238E27FC236}">
                  <a16:creationId xmlns:a16="http://schemas.microsoft.com/office/drawing/2014/main" id="{BE0B9CB8-08C8-46BD-81F2-2057AAE6DF3F}"/>
                </a:ext>
              </a:extLst>
            </p:cNvPr>
            <p:cNvGrpSpPr/>
            <p:nvPr userDrawn="1"/>
          </p:nvGrpSpPr>
          <p:grpSpPr>
            <a:xfrm>
              <a:off x="10347074" y="5949315"/>
              <a:ext cx="1559622" cy="738964"/>
              <a:chOff x="10531859" y="5943600"/>
              <a:chExt cx="1559622" cy="738964"/>
            </a:xfrm>
          </p:grpSpPr>
          <p:pic>
            <p:nvPicPr>
              <p:cNvPr id="20" name="Picture 19">
                <a:extLst>
                  <a:ext uri="{FF2B5EF4-FFF2-40B4-BE49-F238E27FC236}">
                    <a16:creationId xmlns:a16="http://schemas.microsoft.com/office/drawing/2014/main" id="{12F7492E-8CA0-499F-B0AE-60723C915B93}"/>
                  </a:ext>
                </a:extLst>
              </p:cNvPr>
              <p:cNvPicPr>
                <a:picLocks noChangeAspect="1"/>
              </p:cNvPicPr>
              <p:nvPr userDrawn="1"/>
            </p:nvPicPr>
            <p:blipFill rotWithShape="1">
              <a:blip r:embed="rId2"/>
              <a:srcRect l="7060" b="6701"/>
              <a:stretch/>
            </p:blipFill>
            <p:spPr>
              <a:xfrm>
                <a:off x="10974659" y="5943600"/>
                <a:ext cx="740345" cy="738964"/>
              </a:xfrm>
              <a:prstGeom prst="rect">
                <a:avLst/>
              </a:prstGeom>
            </p:spPr>
          </p:pic>
          <p:sp>
            <p:nvSpPr>
              <p:cNvPr id="21" name="Rectangle: Rounded Corners 6">
                <a:extLst>
                  <a:ext uri="{FF2B5EF4-FFF2-40B4-BE49-F238E27FC236}">
                    <a16:creationId xmlns:a16="http://schemas.microsoft.com/office/drawing/2014/main" id="{16CBD92E-3C47-47CD-AE51-280FA7769C0F}"/>
                  </a:ext>
                </a:extLst>
              </p:cNvPr>
              <p:cNvSpPr>
                <a:spLocks noChangeAspect="1"/>
              </p:cNvSpPr>
              <p:nvPr userDrawn="1"/>
            </p:nvSpPr>
            <p:spPr>
              <a:xfrm>
                <a:off x="10531859" y="6316892"/>
                <a:ext cx="469962" cy="61200"/>
              </a:xfrm>
              <a:custGeom>
                <a:avLst/>
                <a:gdLst>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4122259 w 4122259"/>
                  <a:gd name="connsiteY4" fmla="*/ 2520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3767929 w 4122259"/>
                  <a:gd name="connsiteY4" fmla="*/ 1758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06580"/>
                  <a:gd name="connsiteY0" fmla="*/ 252000 h 504000"/>
                  <a:gd name="connsiteX1" fmla="*/ 252000 w 4106580"/>
                  <a:gd name="connsiteY1" fmla="*/ 0 h 504000"/>
                  <a:gd name="connsiteX2" fmla="*/ 3870259 w 4106580"/>
                  <a:gd name="connsiteY2" fmla="*/ 0 h 504000"/>
                  <a:gd name="connsiteX3" fmla="*/ 3767929 w 4106580"/>
                  <a:gd name="connsiteY3" fmla="*/ 175800 h 504000"/>
                  <a:gd name="connsiteX4" fmla="*/ 3870259 w 4106580"/>
                  <a:gd name="connsiteY4" fmla="*/ 504000 h 504000"/>
                  <a:gd name="connsiteX5" fmla="*/ 252000 w 4106580"/>
                  <a:gd name="connsiteY5" fmla="*/ 504000 h 504000"/>
                  <a:gd name="connsiteX6" fmla="*/ 0 w 4106580"/>
                  <a:gd name="connsiteY6" fmla="*/ 252000 h 504000"/>
                  <a:gd name="connsiteX0" fmla="*/ 0 w 4078804"/>
                  <a:gd name="connsiteY0" fmla="*/ 252000 h 504000"/>
                  <a:gd name="connsiteX1" fmla="*/ 252000 w 4078804"/>
                  <a:gd name="connsiteY1" fmla="*/ 0 h 504000"/>
                  <a:gd name="connsiteX2" fmla="*/ 3870259 w 4078804"/>
                  <a:gd name="connsiteY2" fmla="*/ 0 h 504000"/>
                  <a:gd name="connsiteX3" fmla="*/ 3621244 w 4078804"/>
                  <a:gd name="connsiteY3" fmla="*/ 246285 h 504000"/>
                  <a:gd name="connsiteX4" fmla="*/ 3870259 w 4078804"/>
                  <a:gd name="connsiteY4" fmla="*/ 504000 h 504000"/>
                  <a:gd name="connsiteX5" fmla="*/ 252000 w 4078804"/>
                  <a:gd name="connsiteY5" fmla="*/ 504000 h 504000"/>
                  <a:gd name="connsiteX6" fmla="*/ 0 w 4078804"/>
                  <a:gd name="connsiteY6" fmla="*/ 252000 h 504000"/>
                  <a:gd name="connsiteX0" fmla="*/ 0 w 3900385"/>
                  <a:gd name="connsiteY0" fmla="*/ 252000 h 504000"/>
                  <a:gd name="connsiteX1" fmla="*/ 252000 w 3900385"/>
                  <a:gd name="connsiteY1" fmla="*/ 0 h 504000"/>
                  <a:gd name="connsiteX2" fmla="*/ 3870259 w 3900385"/>
                  <a:gd name="connsiteY2" fmla="*/ 0 h 504000"/>
                  <a:gd name="connsiteX3" fmla="*/ 3621244 w 3900385"/>
                  <a:gd name="connsiteY3" fmla="*/ 246285 h 504000"/>
                  <a:gd name="connsiteX4" fmla="*/ 3870259 w 3900385"/>
                  <a:gd name="connsiteY4" fmla="*/ 504000 h 504000"/>
                  <a:gd name="connsiteX5" fmla="*/ 252000 w 3900385"/>
                  <a:gd name="connsiteY5" fmla="*/ 504000 h 504000"/>
                  <a:gd name="connsiteX6" fmla="*/ 0 w 3900385"/>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70259" h="504000">
                    <a:moveTo>
                      <a:pt x="0" y="252000"/>
                    </a:moveTo>
                    <a:cubicBezTo>
                      <a:pt x="0" y="112824"/>
                      <a:pt x="112824" y="0"/>
                      <a:pt x="252000" y="0"/>
                    </a:cubicBezTo>
                    <a:lnTo>
                      <a:pt x="3870259" y="0"/>
                    </a:lnTo>
                    <a:cubicBezTo>
                      <a:pt x="3747587" y="4535"/>
                      <a:pt x="3621244" y="127995"/>
                      <a:pt x="3621244" y="246285"/>
                    </a:cubicBezTo>
                    <a:cubicBezTo>
                      <a:pt x="3621244" y="370221"/>
                      <a:pt x="3748450" y="502095"/>
                      <a:pt x="3870259" y="504000"/>
                    </a:cubicBezTo>
                    <a:lnTo>
                      <a:pt x="252000" y="504000"/>
                    </a:lnTo>
                    <a:cubicBezTo>
                      <a:pt x="112824" y="504000"/>
                      <a:pt x="0" y="391176"/>
                      <a:pt x="0" y="252000"/>
                    </a:cubicBezTo>
                    <a:close/>
                  </a:path>
                </a:pathLst>
              </a:cu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Rounded Corners 6">
                <a:extLst>
                  <a:ext uri="{FF2B5EF4-FFF2-40B4-BE49-F238E27FC236}">
                    <a16:creationId xmlns:a16="http://schemas.microsoft.com/office/drawing/2014/main" id="{0978A9E6-F25A-4FF2-8F1C-6F816977AF2C}"/>
                  </a:ext>
                </a:extLst>
              </p:cNvPr>
              <p:cNvSpPr>
                <a:spLocks noChangeAspect="1"/>
              </p:cNvSpPr>
              <p:nvPr userDrawn="1"/>
            </p:nvSpPr>
            <p:spPr>
              <a:xfrm rot="10800000">
                <a:off x="11621519" y="6316892"/>
                <a:ext cx="469962" cy="61200"/>
              </a:xfrm>
              <a:custGeom>
                <a:avLst/>
                <a:gdLst>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4122259 w 4122259"/>
                  <a:gd name="connsiteY4" fmla="*/ 2520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3767929 w 4122259"/>
                  <a:gd name="connsiteY4" fmla="*/ 1758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06580"/>
                  <a:gd name="connsiteY0" fmla="*/ 252000 h 504000"/>
                  <a:gd name="connsiteX1" fmla="*/ 252000 w 4106580"/>
                  <a:gd name="connsiteY1" fmla="*/ 0 h 504000"/>
                  <a:gd name="connsiteX2" fmla="*/ 3870259 w 4106580"/>
                  <a:gd name="connsiteY2" fmla="*/ 0 h 504000"/>
                  <a:gd name="connsiteX3" fmla="*/ 3767929 w 4106580"/>
                  <a:gd name="connsiteY3" fmla="*/ 175800 h 504000"/>
                  <a:gd name="connsiteX4" fmla="*/ 3870259 w 4106580"/>
                  <a:gd name="connsiteY4" fmla="*/ 504000 h 504000"/>
                  <a:gd name="connsiteX5" fmla="*/ 252000 w 4106580"/>
                  <a:gd name="connsiteY5" fmla="*/ 504000 h 504000"/>
                  <a:gd name="connsiteX6" fmla="*/ 0 w 4106580"/>
                  <a:gd name="connsiteY6" fmla="*/ 252000 h 504000"/>
                  <a:gd name="connsiteX0" fmla="*/ 0 w 4078804"/>
                  <a:gd name="connsiteY0" fmla="*/ 252000 h 504000"/>
                  <a:gd name="connsiteX1" fmla="*/ 252000 w 4078804"/>
                  <a:gd name="connsiteY1" fmla="*/ 0 h 504000"/>
                  <a:gd name="connsiteX2" fmla="*/ 3870259 w 4078804"/>
                  <a:gd name="connsiteY2" fmla="*/ 0 h 504000"/>
                  <a:gd name="connsiteX3" fmla="*/ 3621244 w 4078804"/>
                  <a:gd name="connsiteY3" fmla="*/ 246285 h 504000"/>
                  <a:gd name="connsiteX4" fmla="*/ 3870259 w 4078804"/>
                  <a:gd name="connsiteY4" fmla="*/ 504000 h 504000"/>
                  <a:gd name="connsiteX5" fmla="*/ 252000 w 4078804"/>
                  <a:gd name="connsiteY5" fmla="*/ 504000 h 504000"/>
                  <a:gd name="connsiteX6" fmla="*/ 0 w 4078804"/>
                  <a:gd name="connsiteY6" fmla="*/ 252000 h 504000"/>
                  <a:gd name="connsiteX0" fmla="*/ 0 w 3900385"/>
                  <a:gd name="connsiteY0" fmla="*/ 252000 h 504000"/>
                  <a:gd name="connsiteX1" fmla="*/ 252000 w 3900385"/>
                  <a:gd name="connsiteY1" fmla="*/ 0 h 504000"/>
                  <a:gd name="connsiteX2" fmla="*/ 3870259 w 3900385"/>
                  <a:gd name="connsiteY2" fmla="*/ 0 h 504000"/>
                  <a:gd name="connsiteX3" fmla="*/ 3621244 w 3900385"/>
                  <a:gd name="connsiteY3" fmla="*/ 246285 h 504000"/>
                  <a:gd name="connsiteX4" fmla="*/ 3870259 w 3900385"/>
                  <a:gd name="connsiteY4" fmla="*/ 504000 h 504000"/>
                  <a:gd name="connsiteX5" fmla="*/ 252000 w 3900385"/>
                  <a:gd name="connsiteY5" fmla="*/ 504000 h 504000"/>
                  <a:gd name="connsiteX6" fmla="*/ 0 w 3900385"/>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70259" h="504000">
                    <a:moveTo>
                      <a:pt x="0" y="252000"/>
                    </a:moveTo>
                    <a:cubicBezTo>
                      <a:pt x="0" y="112824"/>
                      <a:pt x="112824" y="0"/>
                      <a:pt x="252000" y="0"/>
                    </a:cubicBezTo>
                    <a:lnTo>
                      <a:pt x="3870259" y="0"/>
                    </a:lnTo>
                    <a:cubicBezTo>
                      <a:pt x="3747587" y="4535"/>
                      <a:pt x="3621244" y="127995"/>
                      <a:pt x="3621244" y="246285"/>
                    </a:cubicBezTo>
                    <a:cubicBezTo>
                      <a:pt x="3621244" y="370221"/>
                      <a:pt x="3748450" y="502095"/>
                      <a:pt x="3870259" y="504000"/>
                    </a:cubicBezTo>
                    <a:lnTo>
                      <a:pt x="252000" y="504000"/>
                    </a:lnTo>
                    <a:cubicBezTo>
                      <a:pt x="112824" y="504000"/>
                      <a:pt x="0" y="391176"/>
                      <a:pt x="0" y="252000"/>
                    </a:cubicBezTo>
                    <a:close/>
                  </a:path>
                </a:pathLst>
              </a:cu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9" name="Rectangle: Rounded Corners 18">
              <a:extLst>
                <a:ext uri="{FF2B5EF4-FFF2-40B4-BE49-F238E27FC236}">
                  <a16:creationId xmlns:a16="http://schemas.microsoft.com/office/drawing/2014/main" id="{7A8FE481-77A4-4E12-B896-E46FCC6C67A1}"/>
                </a:ext>
              </a:extLst>
            </p:cNvPr>
            <p:cNvSpPr/>
            <p:nvPr userDrawn="1"/>
          </p:nvSpPr>
          <p:spPr>
            <a:xfrm>
              <a:off x="-3049777" y="6322810"/>
              <a:ext cx="13574699" cy="61199"/>
            </a:xfrm>
            <a:prstGeom prst="roundRect">
              <a:avLst>
                <a:gd name="adj" fmla="val 50000"/>
              </a:avLst>
            </a:pr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4" name="Content Placeholder 2">
            <a:extLst>
              <a:ext uri="{FF2B5EF4-FFF2-40B4-BE49-F238E27FC236}">
                <a16:creationId xmlns:a16="http://schemas.microsoft.com/office/drawing/2014/main" id="{D802FCF8-0BD9-4AF0-81BD-3FE38C4ADE81}"/>
              </a:ext>
            </a:extLst>
          </p:cNvPr>
          <p:cNvSpPr>
            <a:spLocks noGrp="1"/>
          </p:cNvSpPr>
          <p:nvPr>
            <p:ph idx="14" hasCustomPrompt="1"/>
          </p:nvPr>
        </p:nvSpPr>
        <p:spPr>
          <a:xfrm>
            <a:off x="301558" y="3773891"/>
            <a:ext cx="5622164" cy="2412000"/>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sp>
        <p:nvSpPr>
          <p:cNvPr id="15" name="Content Placeholder 2">
            <a:extLst>
              <a:ext uri="{FF2B5EF4-FFF2-40B4-BE49-F238E27FC236}">
                <a16:creationId xmlns:a16="http://schemas.microsoft.com/office/drawing/2014/main" id="{E5B99EBC-E9E9-452F-BF0D-405CC55FCE5A}"/>
              </a:ext>
            </a:extLst>
          </p:cNvPr>
          <p:cNvSpPr>
            <a:spLocks noGrp="1"/>
          </p:cNvSpPr>
          <p:nvPr>
            <p:ph idx="15" hasCustomPrompt="1"/>
          </p:nvPr>
        </p:nvSpPr>
        <p:spPr>
          <a:xfrm>
            <a:off x="6303986" y="1112945"/>
            <a:ext cx="5622164" cy="2412000"/>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sp>
        <p:nvSpPr>
          <p:cNvPr id="16" name="Content Placeholder 2">
            <a:extLst>
              <a:ext uri="{FF2B5EF4-FFF2-40B4-BE49-F238E27FC236}">
                <a16:creationId xmlns:a16="http://schemas.microsoft.com/office/drawing/2014/main" id="{440D7C58-304F-42E9-81A6-660DF2BF5626}"/>
              </a:ext>
            </a:extLst>
          </p:cNvPr>
          <p:cNvSpPr>
            <a:spLocks noGrp="1"/>
          </p:cNvSpPr>
          <p:nvPr>
            <p:ph idx="16" hasCustomPrompt="1"/>
          </p:nvPr>
        </p:nvSpPr>
        <p:spPr>
          <a:xfrm>
            <a:off x="6303986" y="3773891"/>
            <a:ext cx="5622164" cy="2412000"/>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spTree>
    <p:extLst>
      <p:ext uri="{BB962C8B-B14F-4D97-AF65-F5344CB8AC3E}">
        <p14:creationId xmlns:p14="http://schemas.microsoft.com/office/powerpoint/2010/main" val="20544658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_Four-by-four Block">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24973A2-8A94-4750-9970-274052723F35}"/>
              </a:ext>
            </a:extLst>
          </p:cNvPr>
          <p:cNvSpPr/>
          <p:nvPr userDrawn="1"/>
        </p:nvSpPr>
        <p:spPr>
          <a:xfrm>
            <a:off x="0" y="0"/>
            <a:ext cx="12192000" cy="86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Title 27">
            <a:extLst>
              <a:ext uri="{FF2B5EF4-FFF2-40B4-BE49-F238E27FC236}">
                <a16:creationId xmlns:a16="http://schemas.microsoft.com/office/drawing/2014/main" id="{E0BF9B4F-05D7-4A7F-8A10-13B63526B9CE}"/>
              </a:ext>
            </a:extLst>
          </p:cNvPr>
          <p:cNvSpPr>
            <a:spLocks noGrp="1"/>
          </p:cNvSpPr>
          <p:nvPr>
            <p:ph type="title" hasCustomPrompt="1"/>
          </p:nvPr>
        </p:nvSpPr>
        <p:spPr>
          <a:xfrm>
            <a:off x="285303" y="9729"/>
            <a:ext cx="11640847" cy="828000"/>
          </a:xfrm>
          <a:prstGeom prst="rect">
            <a:avLst/>
          </a:prstGeom>
        </p:spPr>
        <p:txBody>
          <a:bodyPr anchor="ctr"/>
          <a:lstStyle>
            <a:lvl1pPr>
              <a:defRPr sz="2800" b="1">
                <a:solidFill>
                  <a:schemeClr val="bg1"/>
                </a:solidFill>
              </a:defRPr>
            </a:lvl1pPr>
          </a:lstStyle>
          <a:p>
            <a:r>
              <a:rPr lang="en-US"/>
              <a:t>CLICK TO EDIT MASTER TITLE STYLE</a:t>
            </a:r>
            <a:endParaRPr lang="en-GB"/>
          </a:p>
        </p:txBody>
      </p:sp>
      <p:sp>
        <p:nvSpPr>
          <p:cNvPr id="12" name="Content Placeholder 2">
            <a:extLst>
              <a:ext uri="{FF2B5EF4-FFF2-40B4-BE49-F238E27FC236}">
                <a16:creationId xmlns:a16="http://schemas.microsoft.com/office/drawing/2014/main" id="{3530BB95-30AF-4277-B81D-0E35C31573B9}"/>
              </a:ext>
            </a:extLst>
          </p:cNvPr>
          <p:cNvSpPr>
            <a:spLocks noGrp="1"/>
          </p:cNvSpPr>
          <p:nvPr>
            <p:ph idx="10" hasCustomPrompt="1"/>
          </p:nvPr>
        </p:nvSpPr>
        <p:spPr>
          <a:xfrm>
            <a:off x="301558" y="1111714"/>
            <a:ext cx="2788259" cy="2412000"/>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grpSp>
        <p:nvGrpSpPr>
          <p:cNvPr id="17" name="Group 16">
            <a:extLst>
              <a:ext uri="{FF2B5EF4-FFF2-40B4-BE49-F238E27FC236}">
                <a16:creationId xmlns:a16="http://schemas.microsoft.com/office/drawing/2014/main" id="{C1221282-9CB3-4AAF-8F1F-4772B59102A5}"/>
              </a:ext>
            </a:extLst>
          </p:cNvPr>
          <p:cNvGrpSpPr>
            <a:grpSpLocks noChangeAspect="1"/>
          </p:cNvGrpSpPr>
          <p:nvPr userDrawn="1"/>
        </p:nvGrpSpPr>
        <p:grpSpPr>
          <a:xfrm>
            <a:off x="304466" y="6224701"/>
            <a:ext cx="11621685" cy="574200"/>
            <a:chOff x="-3049777" y="5949315"/>
            <a:chExt cx="14956473" cy="738964"/>
          </a:xfrm>
        </p:grpSpPr>
        <p:grpSp>
          <p:nvGrpSpPr>
            <p:cNvPr id="18" name="Group 17">
              <a:extLst>
                <a:ext uri="{FF2B5EF4-FFF2-40B4-BE49-F238E27FC236}">
                  <a16:creationId xmlns:a16="http://schemas.microsoft.com/office/drawing/2014/main" id="{BE0B9CB8-08C8-46BD-81F2-2057AAE6DF3F}"/>
                </a:ext>
              </a:extLst>
            </p:cNvPr>
            <p:cNvGrpSpPr/>
            <p:nvPr userDrawn="1"/>
          </p:nvGrpSpPr>
          <p:grpSpPr>
            <a:xfrm>
              <a:off x="10347074" y="5949315"/>
              <a:ext cx="1559622" cy="738964"/>
              <a:chOff x="10531859" y="5943600"/>
              <a:chExt cx="1559622" cy="738964"/>
            </a:xfrm>
          </p:grpSpPr>
          <p:pic>
            <p:nvPicPr>
              <p:cNvPr id="20" name="Picture 19">
                <a:extLst>
                  <a:ext uri="{FF2B5EF4-FFF2-40B4-BE49-F238E27FC236}">
                    <a16:creationId xmlns:a16="http://schemas.microsoft.com/office/drawing/2014/main" id="{12F7492E-8CA0-499F-B0AE-60723C915B93}"/>
                  </a:ext>
                </a:extLst>
              </p:cNvPr>
              <p:cNvPicPr>
                <a:picLocks noChangeAspect="1"/>
              </p:cNvPicPr>
              <p:nvPr userDrawn="1"/>
            </p:nvPicPr>
            <p:blipFill rotWithShape="1">
              <a:blip r:embed="rId2"/>
              <a:srcRect l="7060" b="6701"/>
              <a:stretch/>
            </p:blipFill>
            <p:spPr>
              <a:xfrm>
                <a:off x="10974659" y="5943600"/>
                <a:ext cx="740345" cy="738964"/>
              </a:xfrm>
              <a:prstGeom prst="rect">
                <a:avLst/>
              </a:prstGeom>
            </p:spPr>
          </p:pic>
          <p:sp>
            <p:nvSpPr>
              <p:cNvPr id="21" name="Rectangle: Rounded Corners 6">
                <a:extLst>
                  <a:ext uri="{FF2B5EF4-FFF2-40B4-BE49-F238E27FC236}">
                    <a16:creationId xmlns:a16="http://schemas.microsoft.com/office/drawing/2014/main" id="{16CBD92E-3C47-47CD-AE51-280FA7769C0F}"/>
                  </a:ext>
                </a:extLst>
              </p:cNvPr>
              <p:cNvSpPr>
                <a:spLocks noChangeAspect="1"/>
              </p:cNvSpPr>
              <p:nvPr userDrawn="1"/>
            </p:nvSpPr>
            <p:spPr>
              <a:xfrm>
                <a:off x="10531859" y="6316892"/>
                <a:ext cx="469962" cy="61200"/>
              </a:xfrm>
              <a:custGeom>
                <a:avLst/>
                <a:gdLst>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4122259 w 4122259"/>
                  <a:gd name="connsiteY4" fmla="*/ 2520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3767929 w 4122259"/>
                  <a:gd name="connsiteY4" fmla="*/ 1758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06580"/>
                  <a:gd name="connsiteY0" fmla="*/ 252000 h 504000"/>
                  <a:gd name="connsiteX1" fmla="*/ 252000 w 4106580"/>
                  <a:gd name="connsiteY1" fmla="*/ 0 h 504000"/>
                  <a:gd name="connsiteX2" fmla="*/ 3870259 w 4106580"/>
                  <a:gd name="connsiteY2" fmla="*/ 0 h 504000"/>
                  <a:gd name="connsiteX3" fmla="*/ 3767929 w 4106580"/>
                  <a:gd name="connsiteY3" fmla="*/ 175800 h 504000"/>
                  <a:gd name="connsiteX4" fmla="*/ 3870259 w 4106580"/>
                  <a:gd name="connsiteY4" fmla="*/ 504000 h 504000"/>
                  <a:gd name="connsiteX5" fmla="*/ 252000 w 4106580"/>
                  <a:gd name="connsiteY5" fmla="*/ 504000 h 504000"/>
                  <a:gd name="connsiteX6" fmla="*/ 0 w 4106580"/>
                  <a:gd name="connsiteY6" fmla="*/ 252000 h 504000"/>
                  <a:gd name="connsiteX0" fmla="*/ 0 w 4078804"/>
                  <a:gd name="connsiteY0" fmla="*/ 252000 h 504000"/>
                  <a:gd name="connsiteX1" fmla="*/ 252000 w 4078804"/>
                  <a:gd name="connsiteY1" fmla="*/ 0 h 504000"/>
                  <a:gd name="connsiteX2" fmla="*/ 3870259 w 4078804"/>
                  <a:gd name="connsiteY2" fmla="*/ 0 h 504000"/>
                  <a:gd name="connsiteX3" fmla="*/ 3621244 w 4078804"/>
                  <a:gd name="connsiteY3" fmla="*/ 246285 h 504000"/>
                  <a:gd name="connsiteX4" fmla="*/ 3870259 w 4078804"/>
                  <a:gd name="connsiteY4" fmla="*/ 504000 h 504000"/>
                  <a:gd name="connsiteX5" fmla="*/ 252000 w 4078804"/>
                  <a:gd name="connsiteY5" fmla="*/ 504000 h 504000"/>
                  <a:gd name="connsiteX6" fmla="*/ 0 w 4078804"/>
                  <a:gd name="connsiteY6" fmla="*/ 252000 h 504000"/>
                  <a:gd name="connsiteX0" fmla="*/ 0 w 3900385"/>
                  <a:gd name="connsiteY0" fmla="*/ 252000 h 504000"/>
                  <a:gd name="connsiteX1" fmla="*/ 252000 w 3900385"/>
                  <a:gd name="connsiteY1" fmla="*/ 0 h 504000"/>
                  <a:gd name="connsiteX2" fmla="*/ 3870259 w 3900385"/>
                  <a:gd name="connsiteY2" fmla="*/ 0 h 504000"/>
                  <a:gd name="connsiteX3" fmla="*/ 3621244 w 3900385"/>
                  <a:gd name="connsiteY3" fmla="*/ 246285 h 504000"/>
                  <a:gd name="connsiteX4" fmla="*/ 3870259 w 3900385"/>
                  <a:gd name="connsiteY4" fmla="*/ 504000 h 504000"/>
                  <a:gd name="connsiteX5" fmla="*/ 252000 w 3900385"/>
                  <a:gd name="connsiteY5" fmla="*/ 504000 h 504000"/>
                  <a:gd name="connsiteX6" fmla="*/ 0 w 3900385"/>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70259" h="504000">
                    <a:moveTo>
                      <a:pt x="0" y="252000"/>
                    </a:moveTo>
                    <a:cubicBezTo>
                      <a:pt x="0" y="112824"/>
                      <a:pt x="112824" y="0"/>
                      <a:pt x="252000" y="0"/>
                    </a:cubicBezTo>
                    <a:lnTo>
                      <a:pt x="3870259" y="0"/>
                    </a:lnTo>
                    <a:cubicBezTo>
                      <a:pt x="3747587" y="4535"/>
                      <a:pt x="3621244" y="127995"/>
                      <a:pt x="3621244" y="246285"/>
                    </a:cubicBezTo>
                    <a:cubicBezTo>
                      <a:pt x="3621244" y="370221"/>
                      <a:pt x="3748450" y="502095"/>
                      <a:pt x="3870259" y="504000"/>
                    </a:cubicBezTo>
                    <a:lnTo>
                      <a:pt x="252000" y="504000"/>
                    </a:lnTo>
                    <a:cubicBezTo>
                      <a:pt x="112824" y="504000"/>
                      <a:pt x="0" y="391176"/>
                      <a:pt x="0" y="252000"/>
                    </a:cubicBezTo>
                    <a:close/>
                  </a:path>
                </a:pathLst>
              </a:cu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Rounded Corners 6">
                <a:extLst>
                  <a:ext uri="{FF2B5EF4-FFF2-40B4-BE49-F238E27FC236}">
                    <a16:creationId xmlns:a16="http://schemas.microsoft.com/office/drawing/2014/main" id="{0978A9E6-F25A-4FF2-8F1C-6F816977AF2C}"/>
                  </a:ext>
                </a:extLst>
              </p:cNvPr>
              <p:cNvSpPr>
                <a:spLocks noChangeAspect="1"/>
              </p:cNvSpPr>
              <p:nvPr userDrawn="1"/>
            </p:nvSpPr>
            <p:spPr>
              <a:xfrm rot="10800000">
                <a:off x="11621519" y="6316892"/>
                <a:ext cx="469962" cy="61200"/>
              </a:xfrm>
              <a:custGeom>
                <a:avLst/>
                <a:gdLst>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4122259 w 4122259"/>
                  <a:gd name="connsiteY4" fmla="*/ 2520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3767929 w 4122259"/>
                  <a:gd name="connsiteY4" fmla="*/ 1758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06580"/>
                  <a:gd name="connsiteY0" fmla="*/ 252000 h 504000"/>
                  <a:gd name="connsiteX1" fmla="*/ 252000 w 4106580"/>
                  <a:gd name="connsiteY1" fmla="*/ 0 h 504000"/>
                  <a:gd name="connsiteX2" fmla="*/ 3870259 w 4106580"/>
                  <a:gd name="connsiteY2" fmla="*/ 0 h 504000"/>
                  <a:gd name="connsiteX3" fmla="*/ 3767929 w 4106580"/>
                  <a:gd name="connsiteY3" fmla="*/ 175800 h 504000"/>
                  <a:gd name="connsiteX4" fmla="*/ 3870259 w 4106580"/>
                  <a:gd name="connsiteY4" fmla="*/ 504000 h 504000"/>
                  <a:gd name="connsiteX5" fmla="*/ 252000 w 4106580"/>
                  <a:gd name="connsiteY5" fmla="*/ 504000 h 504000"/>
                  <a:gd name="connsiteX6" fmla="*/ 0 w 4106580"/>
                  <a:gd name="connsiteY6" fmla="*/ 252000 h 504000"/>
                  <a:gd name="connsiteX0" fmla="*/ 0 w 4078804"/>
                  <a:gd name="connsiteY0" fmla="*/ 252000 h 504000"/>
                  <a:gd name="connsiteX1" fmla="*/ 252000 w 4078804"/>
                  <a:gd name="connsiteY1" fmla="*/ 0 h 504000"/>
                  <a:gd name="connsiteX2" fmla="*/ 3870259 w 4078804"/>
                  <a:gd name="connsiteY2" fmla="*/ 0 h 504000"/>
                  <a:gd name="connsiteX3" fmla="*/ 3621244 w 4078804"/>
                  <a:gd name="connsiteY3" fmla="*/ 246285 h 504000"/>
                  <a:gd name="connsiteX4" fmla="*/ 3870259 w 4078804"/>
                  <a:gd name="connsiteY4" fmla="*/ 504000 h 504000"/>
                  <a:gd name="connsiteX5" fmla="*/ 252000 w 4078804"/>
                  <a:gd name="connsiteY5" fmla="*/ 504000 h 504000"/>
                  <a:gd name="connsiteX6" fmla="*/ 0 w 4078804"/>
                  <a:gd name="connsiteY6" fmla="*/ 252000 h 504000"/>
                  <a:gd name="connsiteX0" fmla="*/ 0 w 3900385"/>
                  <a:gd name="connsiteY0" fmla="*/ 252000 h 504000"/>
                  <a:gd name="connsiteX1" fmla="*/ 252000 w 3900385"/>
                  <a:gd name="connsiteY1" fmla="*/ 0 h 504000"/>
                  <a:gd name="connsiteX2" fmla="*/ 3870259 w 3900385"/>
                  <a:gd name="connsiteY2" fmla="*/ 0 h 504000"/>
                  <a:gd name="connsiteX3" fmla="*/ 3621244 w 3900385"/>
                  <a:gd name="connsiteY3" fmla="*/ 246285 h 504000"/>
                  <a:gd name="connsiteX4" fmla="*/ 3870259 w 3900385"/>
                  <a:gd name="connsiteY4" fmla="*/ 504000 h 504000"/>
                  <a:gd name="connsiteX5" fmla="*/ 252000 w 3900385"/>
                  <a:gd name="connsiteY5" fmla="*/ 504000 h 504000"/>
                  <a:gd name="connsiteX6" fmla="*/ 0 w 3900385"/>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70259" h="504000">
                    <a:moveTo>
                      <a:pt x="0" y="252000"/>
                    </a:moveTo>
                    <a:cubicBezTo>
                      <a:pt x="0" y="112824"/>
                      <a:pt x="112824" y="0"/>
                      <a:pt x="252000" y="0"/>
                    </a:cubicBezTo>
                    <a:lnTo>
                      <a:pt x="3870259" y="0"/>
                    </a:lnTo>
                    <a:cubicBezTo>
                      <a:pt x="3747587" y="4535"/>
                      <a:pt x="3621244" y="127995"/>
                      <a:pt x="3621244" y="246285"/>
                    </a:cubicBezTo>
                    <a:cubicBezTo>
                      <a:pt x="3621244" y="370221"/>
                      <a:pt x="3748450" y="502095"/>
                      <a:pt x="3870259" y="504000"/>
                    </a:cubicBezTo>
                    <a:lnTo>
                      <a:pt x="252000" y="504000"/>
                    </a:lnTo>
                    <a:cubicBezTo>
                      <a:pt x="112824" y="504000"/>
                      <a:pt x="0" y="391176"/>
                      <a:pt x="0" y="252000"/>
                    </a:cubicBezTo>
                    <a:close/>
                  </a:path>
                </a:pathLst>
              </a:cu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9" name="Rectangle: Rounded Corners 18">
              <a:extLst>
                <a:ext uri="{FF2B5EF4-FFF2-40B4-BE49-F238E27FC236}">
                  <a16:creationId xmlns:a16="http://schemas.microsoft.com/office/drawing/2014/main" id="{7A8FE481-77A4-4E12-B896-E46FCC6C67A1}"/>
                </a:ext>
              </a:extLst>
            </p:cNvPr>
            <p:cNvSpPr/>
            <p:nvPr userDrawn="1"/>
          </p:nvSpPr>
          <p:spPr>
            <a:xfrm>
              <a:off x="-3049777" y="6322810"/>
              <a:ext cx="13574699" cy="61199"/>
            </a:xfrm>
            <a:prstGeom prst="roundRect">
              <a:avLst>
                <a:gd name="adj" fmla="val 50000"/>
              </a:avLst>
            </a:pr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 name="Content Placeholder 2">
            <a:extLst>
              <a:ext uri="{FF2B5EF4-FFF2-40B4-BE49-F238E27FC236}">
                <a16:creationId xmlns:a16="http://schemas.microsoft.com/office/drawing/2014/main" id="{09228779-AE17-3C92-E2EC-7BA38925D5DB}"/>
              </a:ext>
            </a:extLst>
          </p:cNvPr>
          <p:cNvSpPr>
            <a:spLocks noGrp="1"/>
          </p:cNvSpPr>
          <p:nvPr>
            <p:ph idx="17" hasCustomPrompt="1"/>
          </p:nvPr>
        </p:nvSpPr>
        <p:spPr>
          <a:xfrm>
            <a:off x="3235100" y="1112945"/>
            <a:ext cx="2788259" cy="2412000"/>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sp>
        <p:nvSpPr>
          <p:cNvPr id="3" name="Content Placeholder 2">
            <a:extLst>
              <a:ext uri="{FF2B5EF4-FFF2-40B4-BE49-F238E27FC236}">
                <a16:creationId xmlns:a16="http://schemas.microsoft.com/office/drawing/2014/main" id="{E1469F3C-F72A-70EA-0D2B-ADEF20C18294}"/>
              </a:ext>
            </a:extLst>
          </p:cNvPr>
          <p:cNvSpPr>
            <a:spLocks noGrp="1"/>
          </p:cNvSpPr>
          <p:nvPr>
            <p:ph idx="18" hasCustomPrompt="1"/>
          </p:nvPr>
        </p:nvSpPr>
        <p:spPr>
          <a:xfrm>
            <a:off x="6168641" y="1111714"/>
            <a:ext cx="2788259" cy="2412000"/>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sp>
        <p:nvSpPr>
          <p:cNvPr id="4" name="Content Placeholder 2">
            <a:extLst>
              <a:ext uri="{FF2B5EF4-FFF2-40B4-BE49-F238E27FC236}">
                <a16:creationId xmlns:a16="http://schemas.microsoft.com/office/drawing/2014/main" id="{2C7574D0-CEFC-B908-21AE-4F0B48288B90}"/>
              </a:ext>
            </a:extLst>
          </p:cNvPr>
          <p:cNvSpPr>
            <a:spLocks noGrp="1"/>
          </p:cNvSpPr>
          <p:nvPr>
            <p:ph idx="19" hasCustomPrompt="1"/>
          </p:nvPr>
        </p:nvSpPr>
        <p:spPr>
          <a:xfrm>
            <a:off x="9102183" y="1111714"/>
            <a:ext cx="2788259" cy="2412000"/>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sp>
        <p:nvSpPr>
          <p:cNvPr id="5" name="Content Placeholder 2">
            <a:extLst>
              <a:ext uri="{FF2B5EF4-FFF2-40B4-BE49-F238E27FC236}">
                <a16:creationId xmlns:a16="http://schemas.microsoft.com/office/drawing/2014/main" id="{ABFF6CE5-D7B7-34EE-D33A-EBBD6004A1B3}"/>
              </a:ext>
            </a:extLst>
          </p:cNvPr>
          <p:cNvSpPr>
            <a:spLocks noGrp="1"/>
          </p:cNvSpPr>
          <p:nvPr>
            <p:ph idx="20" hasCustomPrompt="1"/>
          </p:nvPr>
        </p:nvSpPr>
        <p:spPr>
          <a:xfrm>
            <a:off x="301558" y="3667592"/>
            <a:ext cx="2788259" cy="2412000"/>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sp>
        <p:nvSpPr>
          <p:cNvPr id="6" name="Content Placeholder 2">
            <a:extLst>
              <a:ext uri="{FF2B5EF4-FFF2-40B4-BE49-F238E27FC236}">
                <a16:creationId xmlns:a16="http://schemas.microsoft.com/office/drawing/2014/main" id="{22E9D2E7-705B-8D4F-198E-3AEB8E039FAE}"/>
              </a:ext>
            </a:extLst>
          </p:cNvPr>
          <p:cNvSpPr>
            <a:spLocks noGrp="1"/>
          </p:cNvSpPr>
          <p:nvPr>
            <p:ph idx="21" hasCustomPrompt="1"/>
          </p:nvPr>
        </p:nvSpPr>
        <p:spPr>
          <a:xfrm>
            <a:off x="3235100" y="3668823"/>
            <a:ext cx="2788259" cy="2412000"/>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sp>
        <p:nvSpPr>
          <p:cNvPr id="7" name="Content Placeholder 2">
            <a:extLst>
              <a:ext uri="{FF2B5EF4-FFF2-40B4-BE49-F238E27FC236}">
                <a16:creationId xmlns:a16="http://schemas.microsoft.com/office/drawing/2014/main" id="{94830208-9823-F896-F809-62EE9F635214}"/>
              </a:ext>
            </a:extLst>
          </p:cNvPr>
          <p:cNvSpPr>
            <a:spLocks noGrp="1"/>
          </p:cNvSpPr>
          <p:nvPr>
            <p:ph idx="22" hasCustomPrompt="1"/>
          </p:nvPr>
        </p:nvSpPr>
        <p:spPr>
          <a:xfrm>
            <a:off x="6168641" y="3667592"/>
            <a:ext cx="2788259" cy="2412000"/>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sp>
        <p:nvSpPr>
          <p:cNvPr id="8" name="Content Placeholder 2">
            <a:extLst>
              <a:ext uri="{FF2B5EF4-FFF2-40B4-BE49-F238E27FC236}">
                <a16:creationId xmlns:a16="http://schemas.microsoft.com/office/drawing/2014/main" id="{9AA8DC88-6035-45D0-A04C-FA719DD12479}"/>
              </a:ext>
            </a:extLst>
          </p:cNvPr>
          <p:cNvSpPr>
            <a:spLocks noGrp="1"/>
          </p:cNvSpPr>
          <p:nvPr>
            <p:ph idx="23" hasCustomPrompt="1"/>
          </p:nvPr>
        </p:nvSpPr>
        <p:spPr>
          <a:xfrm>
            <a:off x="9102183" y="3667592"/>
            <a:ext cx="2788259" cy="2412000"/>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spTree>
    <p:extLst>
      <p:ext uri="{BB962C8B-B14F-4D97-AF65-F5344CB8AC3E}">
        <p14:creationId xmlns:p14="http://schemas.microsoft.com/office/powerpoint/2010/main" val="285246815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4_Two Colum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24973A2-8A94-4750-9970-274052723F35}"/>
              </a:ext>
            </a:extLst>
          </p:cNvPr>
          <p:cNvSpPr/>
          <p:nvPr userDrawn="1"/>
        </p:nvSpPr>
        <p:spPr>
          <a:xfrm>
            <a:off x="0" y="0"/>
            <a:ext cx="12192000" cy="86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Title 27">
            <a:extLst>
              <a:ext uri="{FF2B5EF4-FFF2-40B4-BE49-F238E27FC236}">
                <a16:creationId xmlns:a16="http://schemas.microsoft.com/office/drawing/2014/main" id="{E0BF9B4F-05D7-4A7F-8A10-13B63526B9CE}"/>
              </a:ext>
            </a:extLst>
          </p:cNvPr>
          <p:cNvSpPr>
            <a:spLocks noGrp="1"/>
          </p:cNvSpPr>
          <p:nvPr>
            <p:ph type="title" hasCustomPrompt="1"/>
          </p:nvPr>
        </p:nvSpPr>
        <p:spPr>
          <a:xfrm>
            <a:off x="285303" y="9729"/>
            <a:ext cx="11640847" cy="828000"/>
          </a:xfrm>
          <a:prstGeom prst="rect">
            <a:avLst/>
          </a:prstGeom>
        </p:spPr>
        <p:txBody>
          <a:bodyPr anchor="ctr"/>
          <a:lstStyle>
            <a:lvl1pPr>
              <a:defRPr sz="2800" b="1">
                <a:solidFill>
                  <a:schemeClr val="bg1"/>
                </a:solidFill>
              </a:defRPr>
            </a:lvl1pPr>
          </a:lstStyle>
          <a:p>
            <a:r>
              <a:rPr lang="en-US"/>
              <a:t>CLICK TO EDIT MASTER TITLE STYLE</a:t>
            </a:r>
            <a:endParaRPr lang="en-GB"/>
          </a:p>
        </p:txBody>
      </p:sp>
      <p:sp>
        <p:nvSpPr>
          <p:cNvPr id="12" name="Content Placeholder 2">
            <a:extLst>
              <a:ext uri="{FF2B5EF4-FFF2-40B4-BE49-F238E27FC236}">
                <a16:creationId xmlns:a16="http://schemas.microsoft.com/office/drawing/2014/main" id="{3530BB95-30AF-4277-B81D-0E35C31573B9}"/>
              </a:ext>
            </a:extLst>
          </p:cNvPr>
          <p:cNvSpPr>
            <a:spLocks noGrp="1"/>
          </p:cNvSpPr>
          <p:nvPr>
            <p:ph idx="10" hasCustomPrompt="1"/>
          </p:nvPr>
        </p:nvSpPr>
        <p:spPr>
          <a:xfrm>
            <a:off x="285303" y="1127787"/>
            <a:ext cx="3600000" cy="5044609"/>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grpSp>
        <p:nvGrpSpPr>
          <p:cNvPr id="17" name="Group 16">
            <a:extLst>
              <a:ext uri="{FF2B5EF4-FFF2-40B4-BE49-F238E27FC236}">
                <a16:creationId xmlns:a16="http://schemas.microsoft.com/office/drawing/2014/main" id="{C1221282-9CB3-4AAF-8F1F-4772B59102A5}"/>
              </a:ext>
            </a:extLst>
          </p:cNvPr>
          <p:cNvGrpSpPr>
            <a:grpSpLocks noChangeAspect="1"/>
          </p:cNvGrpSpPr>
          <p:nvPr userDrawn="1"/>
        </p:nvGrpSpPr>
        <p:grpSpPr>
          <a:xfrm>
            <a:off x="304466" y="6224701"/>
            <a:ext cx="11621685" cy="574200"/>
            <a:chOff x="-3049777" y="5949315"/>
            <a:chExt cx="14956473" cy="738964"/>
          </a:xfrm>
        </p:grpSpPr>
        <p:grpSp>
          <p:nvGrpSpPr>
            <p:cNvPr id="18" name="Group 17">
              <a:extLst>
                <a:ext uri="{FF2B5EF4-FFF2-40B4-BE49-F238E27FC236}">
                  <a16:creationId xmlns:a16="http://schemas.microsoft.com/office/drawing/2014/main" id="{BE0B9CB8-08C8-46BD-81F2-2057AAE6DF3F}"/>
                </a:ext>
              </a:extLst>
            </p:cNvPr>
            <p:cNvGrpSpPr/>
            <p:nvPr userDrawn="1"/>
          </p:nvGrpSpPr>
          <p:grpSpPr>
            <a:xfrm>
              <a:off x="10347074" y="5949315"/>
              <a:ext cx="1559622" cy="738964"/>
              <a:chOff x="10531859" y="5943600"/>
              <a:chExt cx="1559622" cy="738964"/>
            </a:xfrm>
          </p:grpSpPr>
          <p:pic>
            <p:nvPicPr>
              <p:cNvPr id="20" name="Picture 19">
                <a:extLst>
                  <a:ext uri="{FF2B5EF4-FFF2-40B4-BE49-F238E27FC236}">
                    <a16:creationId xmlns:a16="http://schemas.microsoft.com/office/drawing/2014/main" id="{12F7492E-8CA0-499F-B0AE-60723C915B93}"/>
                  </a:ext>
                </a:extLst>
              </p:cNvPr>
              <p:cNvPicPr>
                <a:picLocks noChangeAspect="1"/>
              </p:cNvPicPr>
              <p:nvPr userDrawn="1"/>
            </p:nvPicPr>
            <p:blipFill rotWithShape="1">
              <a:blip r:embed="rId2"/>
              <a:srcRect l="7060" b="6701"/>
              <a:stretch/>
            </p:blipFill>
            <p:spPr>
              <a:xfrm>
                <a:off x="10974659" y="5943600"/>
                <a:ext cx="740345" cy="738964"/>
              </a:xfrm>
              <a:prstGeom prst="rect">
                <a:avLst/>
              </a:prstGeom>
            </p:spPr>
          </p:pic>
          <p:sp>
            <p:nvSpPr>
              <p:cNvPr id="21" name="Rectangle: Rounded Corners 6">
                <a:extLst>
                  <a:ext uri="{FF2B5EF4-FFF2-40B4-BE49-F238E27FC236}">
                    <a16:creationId xmlns:a16="http://schemas.microsoft.com/office/drawing/2014/main" id="{16CBD92E-3C47-47CD-AE51-280FA7769C0F}"/>
                  </a:ext>
                </a:extLst>
              </p:cNvPr>
              <p:cNvSpPr>
                <a:spLocks noChangeAspect="1"/>
              </p:cNvSpPr>
              <p:nvPr userDrawn="1"/>
            </p:nvSpPr>
            <p:spPr>
              <a:xfrm>
                <a:off x="10531859" y="6316892"/>
                <a:ext cx="469962" cy="61200"/>
              </a:xfrm>
              <a:custGeom>
                <a:avLst/>
                <a:gdLst>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4122259 w 4122259"/>
                  <a:gd name="connsiteY4" fmla="*/ 2520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3767929 w 4122259"/>
                  <a:gd name="connsiteY4" fmla="*/ 1758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06580"/>
                  <a:gd name="connsiteY0" fmla="*/ 252000 h 504000"/>
                  <a:gd name="connsiteX1" fmla="*/ 252000 w 4106580"/>
                  <a:gd name="connsiteY1" fmla="*/ 0 h 504000"/>
                  <a:gd name="connsiteX2" fmla="*/ 3870259 w 4106580"/>
                  <a:gd name="connsiteY2" fmla="*/ 0 h 504000"/>
                  <a:gd name="connsiteX3" fmla="*/ 3767929 w 4106580"/>
                  <a:gd name="connsiteY3" fmla="*/ 175800 h 504000"/>
                  <a:gd name="connsiteX4" fmla="*/ 3870259 w 4106580"/>
                  <a:gd name="connsiteY4" fmla="*/ 504000 h 504000"/>
                  <a:gd name="connsiteX5" fmla="*/ 252000 w 4106580"/>
                  <a:gd name="connsiteY5" fmla="*/ 504000 h 504000"/>
                  <a:gd name="connsiteX6" fmla="*/ 0 w 4106580"/>
                  <a:gd name="connsiteY6" fmla="*/ 252000 h 504000"/>
                  <a:gd name="connsiteX0" fmla="*/ 0 w 4078804"/>
                  <a:gd name="connsiteY0" fmla="*/ 252000 h 504000"/>
                  <a:gd name="connsiteX1" fmla="*/ 252000 w 4078804"/>
                  <a:gd name="connsiteY1" fmla="*/ 0 h 504000"/>
                  <a:gd name="connsiteX2" fmla="*/ 3870259 w 4078804"/>
                  <a:gd name="connsiteY2" fmla="*/ 0 h 504000"/>
                  <a:gd name="connsiteX3" fmla="*/ 3621244 w 4078804"/>
                  <a:gd name="connsiteY3" fmla="*/ 246285 h 504000"/>
                  <a:gd name="connsiteX4" fmla="*/ 3870259 w 4078804"/>
                  <a:gd name="connsiteY4" fmla="*/ 504000 h 504000"/>
                  <a:gd name="connsiteX5" fmla="*/ 252000 w 4078804"/>
                  <a:gd name="connsiteY5" fmla="*/ 504000 h 504000"/>
                  <a:gd name="connsiteX6" fmla="*/ 0 w 4078804"/>
                  <a:gd name="connsiteY6" fmla="*/ 252000 h 504000"/>
                  <a:gd name="connsiteX0" fmla="*/ 0 w 3900385"/>
                  <a:gd name="connsiteY0" fmla="*/ 252000 h 504000"/>
                  <a:gd name="connsiteX1" fmla="*/ 252000 w 3900385"/>
                  <a:gd name="connsiteY1" fmla="*/ 0 h 504000"/>
                  <a:gd name="connsiteX2" fmla="*/ 3870259 w 3900385"/>
                  <a:gd name="connsiteY2" fmla="*/ 0 h 504000"/>
                  <a:gd name="connsiteX3" fmla="*/ 3621244 w 3900385"/>
                  <a:gd name="connsiteY3" fmla="*/ 246285 h 504000"/>
                  <a:gd name="connsiteX4" fmla="*/ 3870259 w 3900385"/>
                  <a:gd name="connsiteY4" fmla="*/ 504000 h 504000"/>
                  <a:gd name="connsiteX5" fmla="*/ 252000 w 3900385"/>
                  <a:gd name="connsiteY5" fmla="*/ 504000 h 504000"/>
                  <a:gd name="connsiteX6" fmla="*/ 0 w 3900385"/>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70259" h="504000">
                    <a:moveTo>
                      <a:pt x="0" y="252000"/>
                    </a:moveTo>
                    <a:cubicBezTo>
                      <a:pt x="0" y="112824"/>
                      <a:pt x="112824" y="0"/>
                      <a:pt x="252000" y="0"/>
                    </a:cubicBezTo>
                    <a:lnTo>
                      <a:pt x="3870259" y="0"/>
                    </a:lnTo>
                    <a:cubicBezTo>
                      <a:pt x="3747587" y="4535"/>
                      <a:pt x="3621244" y="127995"/>
                      <a:pt x="3621244" y="246285"/>
                    </a:cubicBezTo>
                    <a:cubicBezTo>
                      <a:pt x="3621244" y="370221"/>
                      <a:pt x="3748450" y="502095"/>
                      <a:pt x="3870259" y="504000"/>
                    </a:cubicBezTo>
                    <a:lnTo>
                      <a:pt x="252000" y="504000"/>
                    </a:lnTo>
                    <a:cubicBezTo>
                      <a:pt x="112824" y="504000"/>
                      <a:pt x="0" y="391176"/>
                      <a:pt x="0" y="252000"/>
                    </a:cubicBezTo>
                    <a:close/>
                  </a:path>
                </a:pathLst>
              </a:cu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Rounded Corners 6">
                <a:extLst>
                  <a:ext uri="{FF2B5EF4-FFF2-40B4-BE49-F238E27FC236}">
                    <a16:creationId xmlns:a16="http://schemas.microsoft.com/office/drawing/2014/main" id="{0978A9E6-F25A-4FF2-8F1C-6F816977AF2C}"/>
                  </a:ext>
                </a:extLst>
              </p:cNvPr>
              <p:cNvSpPr>
                <a:spLocks noChangeAspect="1"/>
              </p:cNvSpPr>
              <p:nvPr userDrawn="1"/>
            </p:nvSpPr>
            <p:spPr>
              <a:xfrm rot="10800000">
                <a:off x="11621519" y="6316892"/>
                <a:ext cx="469962" cy="61200"/>
              </a:xfrm>
              <a:custGeom>
                <a:avLst/>
                <a:gdLst>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4122259 w 4122259"/>
                  <a:gd name="connsiteY4" fmla="*/ 2520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3767929 w 4122259"/>
                  <a:gd name="connsiteY4" fmla="*/ 1758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06580"/>
                  <a:gd name="connsiteY0" fmla="*/ 252000 h 504000"/>
                  <a:gd name="connsiteX1" fmla="*/ 252000 w 4106580"/>
                  <a:gd name="connsiteY1" fmla="*/ 0 h 504000"/>
                  <a:gd name="connsiteX2" fmla="*/ 3870259 w 4106580"/>
                  <a:gd name="connsiteY2" fmla="*/ 0 h 504000"/>
                  <a:gd name="connsiteX3" fmla="*/ 3767929 w 4106580"/>
                  <a:gd name="connsiteY3" fmla="*/ 175800 h 504000"/>
                  <a:gd name="connsiteX4" fmla="*/ 3870259 w 4106580"/>
                  <a:gd name="connsiteY4" fmla="*/ 504000 h 504000"/>
                  <a:gd name="connsiteX5" fmla="*/ 252000 w 4106580"/>
                  <a:gd name="connsiteY5" fmla="*/ 504000 h 504000"/>
                  <a:gd name="connsiteX6" fmla="*/ 0 w 4106580"/>
                  <a:gd name="connsiteY6" fmla="*/ 252000 h 504000"/>
                  <a:gd name="connsiteX0" fmla="*/ 0 w 4078804"/>
                  <a:gd name="connsiteY0" fmla="*/ 252000 h 504000"/>
                  <a:gd name="connsiteX1" fmla="*/ 252000 w 4078804"/>
                  <a:gd name="connsiteY1" fmla="*/ 0 h 504000"/>
                  <a:gd name="connsiteX2" fmla="*/ 3870259 w 4078804"/>
                  <a:gd name="connsiteY2" fmla="*/ 0 h 504000"/>
                  <a:gd name="connsiteX3" fmla="*/ 3621244 w 4078804"/>
                  <a:gd name="connsiteY3" fmla="*/ 246285 h 504000"/>
                  <a:gd name="connsiteX4" fmla="*/ 3870259 w 4078804"/>
                  <a:gd name="connsiteY4" fmla="*/ 504000 h 504000"/>
                  <a:gd name="connsiteX5" fmla="*/ 252000 w 4078804"/>
                  <a:gd name="connsiteY5" fmla="*/ 504000 h 504000"/>
                  <a:gd name="connsiteX6" fmla="*/ 0 w 4078804"/>
                  <a:gd name="connsiteY6" fmla="*/ 252000 h 504000"/>
                  <a:gd name="connsiteX0" fmla="*/ 0 w 3900385"/>
                  <a:gd name="connsiteY0" fmla="*/ 252000 h 504000"/>
                  <a:gd name="connsiteX1" fmla="*/ 252000 w 3900385"/>
                  <a:gd name="connsiteY1" fmla="*/ 0 h 504000"/>
                  <a:gd name="connsiteX2" fmla="*/ 3870259 w 3900385"/>
                  <a:gd name="connsiteY2" fmla="*/ 0 h 504000"/>
                  <a:gd name="connsiteX3" fmla="*/ 3621244 w 3900385"/>
                  <a:gd name="connsiteY3" fmla="*/ 246285 h 504000"/>
                  <a:gd name="connsiteX4" fmla="*/ 3870259 w 3900385"/>
                  <a:gd name="connsiteY4" fmla="*/ 504000 h 504000"/>
                  <a:gd name="connsiteX5" fmla="*/ 252000 w 3900385"/>
                  <a:gd name="connsiteY5" fmla="*/ 504000 h 504000"/>
                  <a:gd name="connsiteX6" fmla="*/ 0 w 3900385"/>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70259" h="504000">
                    <a:moveTo>
                      <a:pt x="0" y="252000"/>
                    </a:moveTo>
                    <a:cubicBezTo>
                      <a:pt x="0" y="112824"/>
                      <a:pt x="112824" y="0"/>
                      <a:pt x="252000" y="0"/>
                    </a:cubicBezTo>
                    <a:lnTo>
                      <a:pt x="3870259" y="0"/>
                    </a:lnTo>
                    <a:cubicBezTo>
                      <a:pt x="3747587" y="4535"/>
                      <a:pt x="3621244" y="127995"/>
                      <a:pt x="3621244" y="246285"/>
                    </a:cubicBezTo>
                    <a:cubicBezTo>
                      <a:pt x="3621244" y="370221"/>
                      <a:pt x="3748450" y="502095"/>
                      <a:pt x="3870259" y="504000"/>
                    </a:cubicBezTo>
                    <a:lnTo>
                      <a:pt x="252000" y="504000"/>
                    </a:lnTo>
                    <a:cubicBezTo>
                      <a:pt x="112824" y="504000"/>
                      <a:pt x="0" y="391176"/>
                      <a:pt x="0" y="252000"/>
                    </a:cubicBezTo>
                    <a:close/>
                  </a:path>
                </a:pathLst>
              </a:cu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9" name="Rectangle: Rounded Corners 18">
              <a:extLst>
                <a:ext uri="{FF2B5EF4-FFF2-40B4-BE49-F238E27FC236}">
                  <a16:creationId xmlns:a16="http://schemas.microsoft.com/office/drawing/2014/main" id="{7A8FE481-77A4-4E12-B896-E46FCC6C67A1}"/>
                </a:ext>
              </a:extLst>
            </p:cNvPr>
            <p:cNvSpPr/>
            <p:nvPr userDrawn="1"/>
          </p:nvSpPr>
          <p:spPr>
            <a:xfrm>
              <a:off x="-3049777" y="6322810"/>
              <a:ext cx="13574699" cy="61199"/>
            </a:xfrm>
            <a:prstGeom prst="roundRect">
              <a:avLst>
                <a:gd name="adj" fmla="val 50000"/>
              </a:avLst>
            </a:pr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3" name="Content Placeholder 2">
            <a:extLst>
              <a:ext uri="{FF2B5EF4-FFF2-40B4-BE49-F238E27FC236}">
                <a16:creationId xmlns:a16="http://schemas.microsoft.com/office/drawing/2014/main" id="{CE16551B-2772-4517-AE97-54A561CEF31E}"/>
              </a:ext>
            </a:extLst>
          </p:cNvPr>
          <p:cNvSpPr>
            <a:spLocks noGrp="1"/>
          </p:cNvSpPr>
          <p:nvPr>
            <p:ph idx="13" hasCustomPrompt="1"/>
          </p:nvPr>
        </p:nvSpPr>
        <p:spPr>
          <a:xfrm>
            <a:off x="4296000" y="1127786"/>
            <a:ext cx="3600000" cy="5044609"/>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sp>
        <p:nvSpPr>
          <p:cNvPr id="2" name="Content Placeholder 2">
            <a:extLst>
              <a:ext uri="{FF2B5EF4-FFF2-40B4-BE49-F238E27FC236}">
                <a16:creationId xmlns:a16="http://schemas.microsoft.com/office/drawing/2014/main" id="{B6E299C9-71BD-A0A6-719F-F475576FA368}"/>
              </a:ext>
            </a:extLst>
          </p:cNvPr>
          <p:cNvSpPr>
            <a:spLocks noGrp="1"/>
          </p:cNvSpPr>
          <p:nvPr>
            <p:ph idx="14" hasCustomPrompt="1"/>
          </p:nvPr>
        </p:nvSpPr>
        <p:spPr>
          <a:xfrm>
            <a:off x="8326150" y="1127786"/>
            <a:ext cx="3600000" cy="5044609"/>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spTree>
    <p:extLst>
      <p:ext uri="{BB962C8B-B14F-4D97-AF65-F5344CB8AC3E}">
        <p14:creationId xmlns:p14="http://schemas.microsoft.com/office/powerpoint/2010/main" val="385914997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5_Two Colum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24973A2-8A94-4750-9970-274052723F35}"/>
              </a:ext>
            </a:extLst>
          </p:cNvPr>
          <p:cNvSpPr/>
          <p:nvPr userDrawn="1"/>
        </p:nvSpPr>
        <p:spPr>
          <a:xfrm>
            <a:off x="0" y="0"/>
            <a:ext cx="12192000" cy="86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Title 27">
            <a:extLst>
              <a:ext uri="{FF2B5EF4-FFF2-40B4-BE49-F238E27FC236}">
                <a16:creationId xmlns:a16="http://schemas.microsoft.com/office/drawing/2014/main" id="{E0BF9B4F-05D7-4A7F-8A10-13B63526B9CE}"/>
              </a:ext>
            </a:extLst>
          </p:cNvPr>
          <p:cNvSpPr>
            <a:spLocks noGrp="1"/>
          </p:cNvSpPr>
          <p:nvPr>
            <p:ph type="title" hasCustomPrompt="1"/>
          </p:nvPr>
        </p:nvSpPr>
        <p:spPr>
          <a:xfrm>
            <a:off x="285303" y="9729"/>
            <a:ext cx="11640847" cy="828000"/>
          </a:xfrm>
          <a:prstGeom prst="rect">
            <a:avLst/>
          </a:prstGeom>
        </p:spPr>
        <p:txBody>
          <a:bodyPr anchor="ctr"/>
          <a:lstStyle>
            <a:lvl1pPr>
              <a:defRPr sz="2800" b="1">
                <a:solidFill>
                  <a:schemeClr val="bg1"/>
                </a:solidFill>
              </a:defRPr>
            </a:lvl1pPr>
          </a:lstStyle>
          <a:p>
            <a:r>
              <a:rPr lang="en-US"/>
              <a:t>CLICK TO EDIT MASTER TITLE STYLE</a:t>
            </a:r>
            <a:endParaRPr lang="en-GB"/>
          </a:p>
        </p:txBody>
      </p:sp>
      <p:sp>
        <p:nvSpPr>
          <p:cNvPr id="12" name="Content Placeholder 2">
            <a:extLst>
              <a:ext uri="{FF2B5EF4-FFF2-40B4-BE49-F238E27FC236}">
                <a16:creationId xmlns:a16="http://schemas.microsoft.com/office/drawing/2014/main" id="{3530BB95-30AF-4277-B81D-0E35C31573B9}"/>
              </a:ext>
            </a:extLst>
          </p:cNvPr>
          <p:cNvSpPr>
            <a:spLocks noGrp="1"/>
          </p:cNvSpPr>
          <p:nvPr>
            <p:ph idx="10" hasCustomPrompt="1"/>
          </p:nvPr>
        </p:nvSpPr>
        <p:spPr>
          <a:xfrm>
            <a:off x="301558" y="2079357"/>
            <a:ext cx="5622164" cy="3141472"/>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grpSp>
        <p:nvGrpSpPr>
          <p:cNvPr id="17" name="Group 16">
            <a:extLst>
              <a:ext uri="{FF2B5EF4-FFF2-40B4-BE49-F238E27FC236}">
                <a16:creationId xmlns:a16="http://schemas.microsoft.com/office/drawing/2014/main" id="{C1221282-9CB3-4AAF-8F1F-4772B59102A5}"/>
              </a:ext>
            </a:extLst>
          </p:cNvPr>
          <p:cNvGrpSpPr>
            <a:grpSpLocks noChangeAspect="1"/>
          </p:cNvGrpSpPr>
          <p:nvPr userDrawn="1"/>
        </p:nvGrpSpPr>
        <p:grpSpPr>
          <a:xfrm>
            <a:off x="304466" y="6224701"/>
            <a:ext cx="11621685" cy="574200"/>
            <a:chOff x="-3049777" y="5949315"/>
            <a:chExt cx="14956473" cy="738964"/>
          </a:xfrm>
        </p:grpSpPr>
        <p:grpSp>
          <p:nvGrpSpPr>
            <p:cNvPr id="18" name="Group 17">
              <a:extLst>
                <a:ext uri="{FF2B5EF4-FFF2-40B4-BE49-F238E27FC236}">
                  <a16:creationId xmlns:a16="http://schemas.microsoft.com/office/drawing/2014/main" id="{BE0B9CB8-08C8-46BD-81F2-2057AAE6DF3F}"/>
                </a:ext>
              </a:extLst>
            </p:cNvPr>
            <p:cNvGrpSpPr/>
            <p:nvPr userDrawn="1"/>
          </p:nvGrpSpPr>
          <p:grpSpPr>
            <a:xfrm>
              <a:off x="10347074" y="5949315"/>
              <a:ext cx="1559622" cy="738964"/>
              <a:chOff x="10531859" y="5943600"/>
              <a:chExt cx="1559622" cy="738964"/>
            </a:xfrm>
          </p:grpSpPr>
          <p:pic>
            <p:nvPicPr>
              <p:cNvPr id="20" name="Picture 19">
                <a:extLst>
                  <a:ext uri="{FF2B5EF4-FFF2-40B4-BE49-F238E27FC236}">
                    <a16:creationId xmlns:a16="http://schemas.microsoft.com/office/drawing/2014/main" id="{12F7492E-8CA0-499F-B0AE-60723C915B93}"/>
                  </a:ext>
                </a:extLst>
              </p:cNvPr>
              <p:cNvPicPr>
                <a:picLocks noChangeAspect="1"/>
              </p:cNvPicPr>
              <p:nvPr userDrawn="1"/>
            </p:nvPicPr>
            <p:blipFill rotWithShape="1">
              <a:blip r:embed="rId2"/>
              <a:srcRect l="7060" b="6701"/>
              <a:stretch/>
            </p:blipFill>
            <p:spPr>
              <a:xfrm>
                <a:off x="10974659" y="5943600"/>
                <a:ext cx="740345" cy="738964"/>
              </a:xfrm>
              <a:prstGeom prst="rect">
                <a:avLst/>
              </a:prstGeom>
            </p:spPr>
          </p:pic>
          <p:sp>
            <p:nvSpPr>
              <p:cNvPr id="21" name="Rectangle: Rounded Corners 6">
                <a:extLst>
                  <a:ext uri="{FF2B5EF4-FFF2-40B4-BE49-F238E27FC236}">
                    <a16:creationId xmlns:a16="http://schemas.microsoft.com/office/drawing/2014/main" id="{16CBD92E-3C47-47CD-AE51-280FA7769C0F}"/>
                  </a:ext>
                </a:extLst>
              </p:cNvPr>
              <p:cNvSpPr>
                <a:spLocks noChangeAspect="1"/>
              </p:cNvSpPr>
              <p:nvPr userDrawn="1"/>
            </p:nvSpPr>
            <p:spPr>
              <a:xfrm>
                <a:off x="10531859" y="6316892"/>
                <a:ext cx="469962" cy="61200"/>
              </a:xfrm>
              <a:custGeom>
                <a:avLst/>
                <a:gdLst>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4122259 w 4122259"/>
                  <a:gd name="connsiteY4" fmla="*/ 2520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3767929 w 4122259"/>
                  <a:gd name="connsiteY4" fmla="*/ 1758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06580"/>
                  <a:gd name="connsiteY0" fmla="*/ 252000 h 504000"/>
                  <a:gd name="connsiteX1" fmla="*/ 252000 w 4106580"/>
                  <a:gd name="connsiteY1" fmla="*/ 0 h 504000"/>
                  <a:gd name="connsiteX2" fmla="*/ 3870259 w 4106580"/>
                  <a:gd name="connsiteY2" fmla="*/ 0 h 504000"/>
                  <a:gd name="connsiteX3" fmla="*/ 3767929 w 4106580"/>
                  <a:gd name="connsiteY3" fmla="*/ 175800 h 504000"/>
                  <a:gd name="connsiteX4" fmla="*/ 3870259 w 4106580"/>
                  <a:gd name="connsiteY4" fmla="*/ 504000 h 504000"/>
                  <a:gd name="connsiteX5" fmla="*/ 252000 w 4106580"/>
                  <a:gd name="connsiteY5" fmla="*/ 504000 h 504000"/>
                  <a:gd name="connsiteX6" fmla="*/ 0 w 4106580"/>
                  <a:gd name="connsiteY6" fmla="*/ 252000 h 504000"/>
                  <a:gd name="connsiteX0" fmla="*/ 0 w 4078804"/>
                  <a:gd name="connsiteY0" fmla="*/ 252000 h 504000"/>
                  <a:gd name="connsiteX1" fmla="*/ 252000 w 4078804"/>
                  <a:gd name="connsiteY1" fmla="*/ 0 h 504000"/>
                  <a:gd name="connsiteX2" fmla="*/ 3870259 w 4078804"/>
                  <a:gd name="connsiteY2" fmla="*/ 0 h 504000"/>
                  <a:gd name="connsiteX3" fmla="*/ 3621244 w 4078804"/>
                  <a:gd name="connsiteY3" fmla="*/ 246285 h 504000"/>
                  <a:gd name="connsiteX4" fmla="*/ 3870259 w 4078804"/>
                  <a:gd name="connsiteY4" fmla="*/ 504000 h 504000"/>
                  <a:gd name="connsiteX5" fmla="*/ 252000 w 4078804"/>
                  <a:gd name="connsiteY5" fmla="*/ 504000 h 504000"/>
                  <a:gd name="connsiteX6" fmla="*/ 0 w 4078804"/>
                  <a:gd name="connsiteY6" fmla="*/ 252000 h 504000"/>
                  <a:gd name="connsiteX0" fmla="*/ 0 w 3900385"/>
                  <a:gd name="connsiteY0" fmla="*/ 252000 h 504000"/>
                  <a:gd name="connsiteX1" fmla="*/ 252000 w 3900385"/>
                  <a:gd name="connsiteY1" fmla="*/ 0 h 504000"/>
                  <a:gd name="connsiteX2" fmla="*/ 3870259 w 3900385"/>
                  <a:gd name="connsiteY2" fmla="*/ 0 h 504000"/>
                  <a:gd name="connsiteX3" fmla="*/ 3621244 w 3900385"/>
                  <a:gd name="connsiteY3" fmla="*/ 246285 h 504000"/>
                  <a:gd name="connsiteX4" fmla="*/ 3870259 w 3900385"/>
                  <a:gd name="connsiteY4" fmla="*/ 504000 h 504000"/>
                  <a:gd name="connsiteX5" fmla="*/ 252000 w 3900385"/>
                  <a:gd name="connsiteY5" fmla="*/ 504000 h 504000"/>
                  <a:gd name="connsiteX6" fmla="*/ 0 w 3900385"/>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70259" h="504000">
                    <a:moveTo>
                      <a:pt x="0" y="252000"/>
                    </a:moveTo>
                    <a:cubicBezTo>
                      <a:pt x="0" y="112824"/>
                      <a:pt x="112824" y="0"/>
                      <a:pt x="252000" y="0"/>
                    </a:cubicBezTo>
                    <a:lnTo>
                      <a:pt x="3870259" y="0"/>
                    </a:lnTo>
                    <a:cubicBezTo>
                      <a:pt x="3747587" y="4535"/>
                      <a:pt x="3621244" y="127995"/>
                      <a:pt x="3621244" y="246285"/>
                    </a:cubicBezTo>
                    <a:cubicBezTo>
                      <a:pt x="3621244" y="370221"/>
                      <a:pt x="3748450" y="502095"/>
                      <a:pt x="3870259" y="504000"/>
                    </a:cubicBezTo>
                    <a:lnTo>
                      <a:pt x="252000" y="504000"/>
                    </a:lnTo>
                    <a:cubicBezTo>
                      <a:pt x="112824" y="504000"/>
                      <a:pt x="0" y="391176"/>
                      <a:pt x="0" y="252000"/>
                    </a:cubicBezTo>
                    <a:close/>
                  </a:path>
                </a:pathLst>
              </a:cu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Rounded Corners 6">
                <a:extLst>
                  <a:ext uri="{FF2B5EF4-FFF2-40B4-BE49-F238E27FC236}">
                    <a16:creationId xmlns:a16="http://schemas.microsoft.com/office/drawing/2014/main" id="{0978A9E6-F25A-4FF2-8F1C-6F816977AF2C}"/>
                  </a:ext>
                </a:extLst>
              </p:cNvPr>
              <p:cNvSpPr>
                <a:spLocks noChangeAspect="1"/>
              </p:cNvSpPr>
              <p:nvPr userDrawn="1"/>
            </p:nvSpPr>
            <p:spPr>
              <a:xfrm rot="10800000">
                <a:off x="11621519" y="6316892"/>
                <a:ext cx="469962" cy="61200"/>
              </a:xfrm>
              <a:custGeom>
                <a:avLst/>
                <a:gdLst>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4122259 w 4122259"/>
                  <a:gd name="connsiteY4" fmla="*/ 2520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3767929 w 4122259"/>
                  <a:gd name="connsiteY4" fmla="*/ 1758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06580"/>
                  <a:gd name="connsiteY0" fmla="*/ 252000 h 504000"/>
                  <a:gd name="connsiteX1" fmla="*/ 252000 w 4106580"/>
                  <a:gd name="connsiteY1" fmla="*/ 0 h 504000"/>
                  <a:gd name="connsiteX2" fmla="*/ 3870259 w 4106580"/>
                  <a:gd name="connsiteY2" fmla="*/ 0 h 504000"/>
                  <a:gd name="connsiteX3" fmla="*/ 3767929 w 4106580"/>
                  <a:gd name="connsiteY3" fmla="*/ 175800 h 504000"/>
                  <a:gd name="connsiteX4" fmla="*/ 3870259 w 4106580"/>
                  <a:gd name="connsiteY4" fmla="*/ 504000 h 504000"/>
                  <a:gd name="connsiteX5" fmla="*/ 252000 w 4106580"/>
                  <a:gd name="connsiteY5" fmla="*/ 504000 h 504000"/>
                  <a:gd name="connsiteX6" fmla="*/ 0 w 4106580"/>
                  <a:gd name="connsiteY6" fmla="*/ 252000 h 504000"/>
                  <a:gd name="connsiteX0" fmla="*/ 0 w 4078804"/>
                  <a:gd name="connsiteY0" fmla="*/ 252000 h 504000"/>
                  <a:gd name="connsiteX1" fmla="*/ 252000 w 4078804"/>
                  <a:gd name="connsiteY1" fmla="*/ 0 h 504000"/>
                  <a:gd name="connsiteX2" fmla="*/ 3870259 w 4078804"/>
                  <a:gd name="connsiteY2" fmla="*/ 0 h 504000"/>
                  <a:gd name="connsiteX3" fmla="*/ 3621244 w 4078804"/>
                  <a:gd name="connsiteY3" fmla="*/ 246285 h 504000"/>
                  <a:gd name="connsiteX4" fmla="*/ 3870259 w 4078804"/>
                  <a:gd name="connsiteY4" fmla="*/ 504000 h 504000"/>
                  <a:gd name="connsiteX5" fmla="*/ 252000 w 4078804"/>
                  <a:gd name="connsiteY5" fmla="*/ 504000 h 504000"/>
                  <a:gd name="connsiteX6" fmla="*/ 0 w 4078804"/>
                  <a:gd name="connsiteY6" fmla="*/ 252000 h 504000"/>
                  <a:gd name="connsiteX0" fmla="*/ 0 w 3900385"/>
                  <a:gd name="connsiteY0" fmla="*/ 252000 h 504000"/>
                  <a:gd name="connsiteX1" fmla="*/ 252000 w 3900385"/>
                  <a:gd name="connsiteY1" fmla="*/ 0 h 504000"/>
                  <a:gd name="connsiteX2" fmla="*/ 3870259 w 3900385"/>
                  <a:gd name="connsiteY2" fmla="*/ 0 h 504000"/>
                  <a:gd name="connsiteX3" fmla="*/ 3621244 w 3900385"/>
                  <a:gd name="connsiteY3" fmla="*/ 246285 h 504000"/>
                  <a:gd name="connsiteX4" fmla="*/ 3870259 w 3900385"/>
                  <a:gd name="connsiteY4" fmla="*/ 504000 h 504000"/>
                  <a:gd name="connsiteX5" fmla="*/ 252000 w 3900385"/>
                  <a:gd name="connsiteY5" fmla="*/ 504000 h 504000"/>
                  <a:gd name="connsiteX6" fmla="*/ 0 w 3900385"/>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70259" h="504000">
                    <a:moveTo>
                      <a:pt x="0" y="252000"/>
                    </a:moveTo>
                    <a:cubicBezTo>
                      <a:pt x="0" y="112824"/>
                      <a:pt x="112824" y="0"/>
                      <a:pt x="252000" y="0"/>
                    </a:cubicBezTo>
                    <a:lnTo>
                      <a:pt x="3870259" y="0"/>
                    </a:lnTo>
                    <a:cubicBezTo>
                      <a:pt x="3747587" y="4535"/>
                      <a:pt x="3621244" y="127995"/>
                      <a:pt x="3621244" y="246285"/>
                    </a:cubicBezTo>
                    <a:cubicBezTo>
                      <a:pt x="3621244" y="370221"/>
                      <a:pt x="3748450" y="502095"/>
                      <a:pt x="3870259" y="504000"/>
                    </a:cubicBezTo>
                    <a:lnTo>
                      <a:pt x="252000" y="504000"/>
                    </a:lnTo>
                    <a:cubicBezTo>
                      <a:pt x="112824" y="504000"/>
                      <a:pt x="0" y="391176"/>
                      <a:pt x="0" y="252000"/>
                    </a:cubicBezTo>
                    <a:close/>
                  </a:path>
                </a:pathLst>
              </a:cu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9" name="Rectangle: Rounded Corners 18">
              <a:extLst>
                <a:ext uri="{FF2B5EF4-FFF2-40B4-BE49-F238E27FC236}">
                  <a16:creationId xmlns:a16="http://schemas.microsoft.com/office/drawing/2014/main" id="{7A8FE481-77A4-4E12-B896-E46FCC6C67A1}"/>
                </a:ext>
              </a:extLst>
            </p:cNvPr>
            <p:cNvSpPr/>
            <p:nvPr userDrawn="1"/>
          </p:nvSpPr>
          <p:spPr>
            <a:xfrm>
              <a:off x="-3049777" y="6322810"/>
              <a:ext cx="13574699" cy="61199"/>
            </a:xfrm>
            <a:prstGeom prst="roundRect">
              <a:avLst>
                <a:gd name="adj" fmla="val 50000"/>
              </a:avLst>
            </a:pr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3" name="Content Placeholder 2">
            <a:extLst>
              <a:ext uri="{FF2B5EF4-FFF2-40B4-BE49-F238E27FC236}">
                <a16:creationId xmlns:a16="http://schemas.microsoft.com/office/drawing/2014/main" id="{CE16551B-2772-4517-AE97-54A561CEF31E}"/>
              </a:ext>
            </a:extLst>
          </p:cNvPr>
          <p:cNvSpPr>
            <a:spLocks noGrp="1"/>
          </p:cNvSpPr>
          <p:nvPr>
            <p:ph idx="13" hasCustomPrompt="1"/>
          </p:nvPr>
        </p:nvSpPr>
        <p:spPr>
          <a:xfrm>
            <a:off x="6268278" y="2079358"/>
            <a:ext cx="5622164" cy="3141472"/>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spTree>
    <p:extLst>
      <p:ext uri="{BB962C8B-B14F-4D97-AF65-F5344CB8AC3E}">
        <p14:creationId xmlns:p14="http://schemas.microsoft.com/office/powerpoint/2010/main" val="165489353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Six Block">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24973A2-8A94-4750-9970-274052723F35}"/>
              </a:ext>
            </a:extLst>
          </p:cNvPr>
          <p:cNvSpPr/>
          <p:nvPr userDrawn="1"/>
        </p:nvSpPr>
        <p:spPr>
          <a:xfrm>
            <a:off x="0" y="0"/>
            <a:ext cx="12192000" cy="864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Title 27">
            <a:extLst>
              <a:ext uri="{FF2B5EF4-FFF2-40B4-BE49-F238E27FC236}">
                <a16:creationId xmlns:a16="http://schemas.microsoft.com/office/drawing/2014/main" id="{E0BF9B4F-05D7-4A7F-8A10-13B63526B9CE}"/>
              </a:ext>
            </a:extLst>
          </p:cNvPr>
          <p:cNvSpPr>
            <a:spLocks noGrp="1"/>
          </p:cNvSpPr>
          <p:nvPr>
            <p:ph type="title" hasCustomPrompt="1"/>
          </p:nvPr>
        </p:nvSpPr>
        <p:spPr>
          <a:xfrm>
            <a:off x="285303" y="9729"/>
            <a:ext cx="11640847" cy="828000"/>
          </a:xfrm>
          <a:prstGeom prst="rect">
            <a:avLst/>
          </a:prstGeom>
        </p:spPr>
        <p:txBody>
          <a:bodyPr anchor="ctr"/>
          <a:lstStyle>
            <a:lvl1pPr>
              <a:defRPr sz="2800" b="1">
                <a:solidFill>
                  <a:schemeClr val="bg1"/>
                </a:solidFill>
              </a:defRPr>
            </a:lvl1pPr>
          </a:lstStyle>
          <a:p>
            <a:r>
              <a:rPr lang="en-US"/>
              <a:t>CLICK TO EDIT MASTER TITLE STYLE</a:t>
            </a:r>
            <a:endParaRPr lang="en-GB"/>
          </a:p>
        </p:txBody>
      </p:sp>
      <p:grpSp>
        <p:nvGrpSpPr>
          <p:cNvPr id="17" name="Group 16">
            <a:extLst>
              <a:ext uri="{FF2B5EF4-FFF2-40B4-BE49-F238E27FC236}">
                <a16:creationId xmlns:a16="http://schemas.microsoft.com/office/drawing/2014/main" id="{C1221282-9CB3-4AAF-8F1F-4772B59102A5}"/>
              </a:ext>
            </a:extLst>
          </p:cNvPr>
          <p:cNvGrpSpPr>
            <a:grpSpLocks noChangeAspect="1"/>
          </p:cNvGrpSpPr>
          <p:nvPr userDrawn="1"/>
        </p:nvGrpSpPr>
        <p:grpSpPr>
          <a:xfrm>
            <a:off x="304466" y="6224701"/>
            <a:ext cx="11621685" cy="574200"/>
            <a:chOff x="-3049777" y="5949315"/>
            <a:chExt cx="14956473" cy="738964"/>
          </a:xfrm>
        </p:grpSpPr>
        <p:grpSp>
          <p:nvGrpSpPr>
            <p:cNvPr id="18" name="Group 17">
              <a:extLst>
                <a:ext uri="{FF2B5EF4-FFF2-40B4-BE49-F238E27FC236}">
                  <a16:creationId xmlns:a16="http://schemas.microsoft.com/office/drawing/2014/main" id="{BE0B9CB8-08C8-46BD-81F2-2057AAE6DF3F}"/>
                </a:ext>
              </a:extLst>
            </p:cNvPr>
            <p:cNvGrpSpPr/>
            <p:nvPr userDrawn="1"/>
          </p:nvGrpSpPr>
          <p:grpSpPr>
            <a:xfrm>
              <a:off x="10347074" y="5949315"/>
              <a:ext cx="1559622" cy="738964"/>
              <a:chOff x="10531859" y="5943600"/>
              <a:chExt cx="1559622" cy="738964"/>
            </a:xfrm>
          </p:grpSpPr>
          <p:pic>
            <p:nvPicPr>
              <p:cNvPr id="20" name="Picture 19">
                <a:extLst>
                  <a:ext uri="{FF2B5EF4-FFF2-40B4-BE49-F238E27FC236}">
                    <a16:creationId xmlns:a16="http://schemas.microsoft.com/office/drawing/2014/main" id="{12F7492E-8CA0-499F-B0AE-60723C915B93}"/>
                  </a:ext>
                </a:extLst>
              </p:cNvPr>
              <p:cNvPicPr>
                <a:picLocks noChangeAspect="1"/>
              </p:cNvPicPr>
              <p:nvPr userDrawn="1"/>
            </p:nvPicPr>
            <p:blipFill rotWithShape="1">
              <a:blip r:embed="rId2"/>
              <a:srcRect l="7060" b="6701"/>
              <a:stretch/>
            </p:blipFill>
            <p:spPr>
              <a:xfrm>
                <a:off x="10974659" y="5943600"/>
                <a:ext cx="740345" cy="738964"/>
              </a:xfrm>
              <a:prstGeom prst="rect">
                <a:avLst/>
              </a:prstGeom>
            </p:spPr>
          </p:pic>
          <p:sp>
            <p:nvSpPr>
              <p:cNvPr id="21" name="Rectangle: Rounded Corners 6">
                <a:extLst>
                  <a:ext uri="{FF2B5EF4-FFF2-40B4-BE49-F238E27FC236}">
                    <a16:creationId xmlns:a16="http://schemas.microsoft.com/office/drawing/2014/main" id="{16CBD92E-3C47-47CD-AE51-280FA7769C0F}"/>
                  </a:ext>
                </a:extLst>
              </p:cNvPr>
              <p:cNvSpPr>
                <a:spLocks noChangeAspect="1"/>
              </p:cNvSpPr>
              <p:nvPr userDrawn="1"/>
            </p:nvSpPr>
            <p:spPr>
              <a:xfrm>
                <a:off x="10531859" y="6316892"/>
                <a:ext cx="469962" cy="61200"/>
              </a:xfrm>
              <a:custGeom>
                <a:avLst/>
                <a:gdLst>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4122259 w 4122259"/>
                  <a:gd name="connsiteY4" fmla="*/ 2520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3767929 w 4122259"/>
                  <a:gd name="connsiteY4" fmla="*/ 1758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06580"/>
                  <a:gd name="connsiteY0" fmla="*/ 252000 h 504000"/>
                  <a:gd name="connsiteX1" fmla="*/ 252000 w 4106580"/>
                  <a:gd name="connsiteY1" fmla="*/ 0 h 504000"/>
                  <a:gd name="connsiteX2" fmla="*/ 3870259 w 4106580"/>
                  <a:gd name="connsiteY2" fmla="*/ 0 h 504000"/>
                  <a:gd name="connsiteX3" fmla="*/ 3767929 w 4106580"/>
                  <a:gd name="connsiteY3" fmla="*/ 175800 h 504000"/>
                  <a:gd name="connsiteX4" fmla="*/ 3870259 w 4106580"/>
                  <a:gd name="connsiteY4" fmla="*/ 504000 h 504000"/>
                  <a:gd name="connsiteX5" fmla="*/ 252000 w 4106580"/>
                  <a:gd name="connsiteY5" fmla="*/ 504000 h 504000"/>
                  <a:gd name="connsiteX6" fmla="*/ 0 w 4106580"/>
                  <a:gd name="connsiteY6" fmla="*/ 252000 h 504000"/>
                  <a:gd name="connsiteX0" fmla="*/ 0 w 4078804"/>
                  <a:gd name="connsiteY0" fmla="*/ 252000 h 504000"/>
                  <a:gd name="connsiteX1" fmla="*/ 252000 w 4078804"/>
                  <a:gd name="connsiteY1" fmla="*/ 0 h 504000"/>
                  <a:gd name="connsiteX2" fmla="*/ 3870259 w 4078804"/>
                  <a:gd name="connsiteY2" fmla="*/ 0 h 504000"/>
                  <a:gd name="connsiteX3" fmla="*/ 3621244 w 4078804"/>
                  <a:gd name="connsiteY3" fmla="*/ 246285 h 504000"/>
                  <a:gd name="connsiteX4" fmla="*/ 3870259 w 4078804"/>
                  <a:gd name="connsiteY4" fmla="*/ 504000 h 504000"/>
                  <a:gd name="connsiteX5" fmla="*/ 252000 w 4078804"/>
                  <a:gd name="connsiteY5" fmla="*/ 504000 h 504000"/>
                  <a:gd name="connsiteX6" fmla="*/ 0 w 4078804"/>
                  <a:gd name="connsiteY6" fmla="*/ 252000 h 504000"/>
                  <a:gd name="connsiteX0" fmla="*/ 0 w 3900385"/>
                  <a:gd name="connsiteY0" fmla="*/ 252000 h 504000"/>
                  <a:gd name="connsiteX1" fmla="*/ 252000 w 3900385"/>
                  <a:gd name="connsiteY1" fmla="*/ 0 h 504000"/>
                  <a:gd name="connsiteX2" fmla="*/ 3870259 w 3900385"/>
                  <a:gd name="connsiteY2" fmla="*/ 0 h 504000"/>
                  <a:gd name="connsiteX3" fmla="*/ 3621244 w 3900385"/>
                  <a:gd name="connsiteY3" fmla="*/ 246285 h 504000"/>
                  <a:gd name="connsiteX4" fmla="*/ 3870259 w 3900385"/>
                  <a:gd name="connsiteY4" fmla="*/ 504000 h 504000"/>
                  <a:gd name="connsiteX5" fmla="*/ 252000 w 3900385"/>
                  <a:gd name="connsiteY5" fmla="*/ 504000 h 504000"/>
                  <a:gd name="connsiteX6" fmla="*/ 0 w 3900385"/>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70259" h="504000">
                    <a:moveTo>
                      <a:pt x="0" y="252000"/>
                    </a:moveTo>
                    <a:cubicBezTo>
                      <a:pt x="0" y="112824"/>
                      <a:pt x="112824" y="0"/>
                      <a:pt x="252000" y="0"/>
                    </a:cubicBezTo>
                    <a:lnTo>
                      <a:pt x="3870259" y="0"/>
                    </a:lnTo>
                    <a:cubicBezTo>
                      <a:pt x="3747587" y="4535"/>
                      <a:pt x="3621244" y="127995"/>
                      <a:pt x="3621244" y="246285"/>
                    </a:cubicBezTo>
                    <a:cubicBezTo>
                      <a:pt x="3621244" y="370221"/>
                      <a:pt x="3748450" y="502095"/>
                      <a:pt x="3870259" y="504000"/>
                    </a:cubicBezTo>
                    <a:lnTo>
                      <a:pt x="252000" y="504000"/>
                    </a:lnTo>
                    <a:cubicBezTo>
                      <a:pt x="112824" y="504000"/>
                      <a:pt x="0" y="391176"/>
                      <a:pt x="0" y="252000"/>
                    </a:cubicBezTo>
                    <a:close/>
                  </a:path>
                </a:pathLst>
              </a:cu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Rounded Corners 6">
                <a:extLst>
                  <a:ext uri="{FF2B5EF4-FFF2-40B4-BE49-F238E27FC236}">
                    <a16:creationId xmlns:a16="http://schemas.microsoft.com/office/drawing/2014/main" id="{0978A9E6-F25A-4FF2-8F1C-6F816977AF2C}"/>
                  </a:ext>
                </a:extLst>
              </p:cNvPr>
              <p:cNvSpPr>
                <a:spLocks noChangeAspect="1"/>
              </p:cNvSpPr>
              <p:nvPr userDrawn="1"/>
            </p:nvSpPr>
            <p:spPr>
              <a:xfrm rot="10800000">
                <a:off x="11621519" y="6316892"/>
                <a:ext cx="469962" cy="61200"/>
              </a:xfrm>
              <a:custGeom>
                <a:avLst/>
                <a:gdLst>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4122259 w 4122259"/>
                  <a:gd name="connsiteY4" fmla="*/ 2520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3767929 w 4122259"/>
                  <a:gd name="connsiteY4" fmla="*/ 1758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06580"/>
                  <a:gd name="connsiteY0" fmla="*/ 252000 h 504000"/>
                  <a:gd name="connsiteX1" fmla="*/ 252000 w 4106580"/>
                  <a:gd name="connsiteY1" fmla="*/ 0 h 504000"/>
                  <a:gd name="connsiteX2" fmla="*/ 3870259 w 4106580"/>
                  <a:gd name="connsiteY2" fmla="*/ 0 h 504000"/>
                  <a:gd name="connsiteX3" fmla="*/ 3767929 w 4106580"/>
                  <a:gd name="connsiteY3" fmla="*/ 175800 h 504000"/>
                  <a:gd name="connsiteX4" fmla="*/ 3870259 w 4106580"/>
                  <a:gd name="connsiteY4" fmla="*/ 504000 h 504000"/>
                  <a:gd name="connsiteX5" fmla="*/ 252000 w 4106580"/>
                  <a:gd name="connsiteY5" fmla="*/ 504000 h 504000"/>
                  <a:gd name="connsiteX6" fmla="*/ 0 w 4106580"/>
                  <a:gd name="connsiteY6" fmla="*/ 252000 h 504000"/>
                  <a:gd name="connsiteX0" fmla="*/ 0 w 4078804"/>
                  <a:gd name="connsiteY0" fmla="*/ 252000 h 504000"/>
                  <a:gd name="connsiteX1" fmla="*/ 252000 w 4078804"/>
                  <a:gd name="connsiteY1" fmla="*/ 0 h 504000"/>
                  <a:gd name="connsiteX2" fmla="*/ 3870259 w 4078804"/>
                  <a:gd name="connsiteY2" fmla="*/ 0 h 504000"/>
                  <a:gd name="connsiteX3" fmla="*/ 3621244 w 4078804"/>
                  <a:gd name="connsiteY3" fmla="*/ 246285 h 504000"/>
                  <a:gd name="connsiteX4" fmla="*/ 3870259 w 4078804"/>
                  <a:gd name="connsiteY4" fmla="*/ 504000 h 504000"/>
                  <a:gd name="connsiteX5" fmla="*/ 252000 w 4078804"/>
                  <a:gd name="connsiteY5" fmla="*/ 504000 h 504000"/>
                  <a:gd name="connsiteX6" fmla="*/ 0 w 4078804"/>
                  <a:gd name="connsiteY6" fmla="*/ 252000 h 504000"/>
                  <a:gd name="connsiteX0" fmla="*/ 0 w 3900385"/>
                  <a:gd name="connsiteY0" fmla="*/ 252000 h 504000"/>
                  <a:gd name="connsiteX1" fmla="*/ 252000 w 3900385"/>
                  <a:gd name="connsiteY1" fmla="*/ 0 h 504000"/>
                  <a:gd name="connsiteX2" fmla="*/ 3870259 w 3900385"/>
                  <a:gd name="connsiteY2" fmla="*/ 0 h 504000"/>
                  <a:gd name="connsiteX3" fmla="*/ 3621244 w 3900385"/>
                  <a:gd name="connsiteY3" fmla="*/ 246285 h 504000"/>
                  <a:gd name="connsiteX4" fmla="*/ 3870259 w 3900385"/>
                  <a:gd name="connsiteY4" fmla="*/ 504000 h 504000"/>
                  <a:gd name="connsiteX5" fmla="*/ 252000 w 3900385"/>
                  <a:gd name="connsiteY5" fmla="*/ 504000 h 504000"/>
                  <a:gd name="connsiteX6" fmla="*/ 0 w 3900385"/>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70259" h="504000">
                    <a:moveTo>
                      <a:pt x="0" y="252000"/>
                    </a:moveTo>
                    <a:cubicBezTo>
                      <a:pt x="0" y="112824"/>
                      <a:pt x="112824" y="0"/>
                      <a:pt x="252000" y="0"/>
                    </a:cubicBezTo>
                    <a:lnTo>
                      <a:pt x="3870259" y="0"/>
                    </a:lnTo>
                    <a:cubicBezTo>
                      <a:pt x="3747587" y="4535"/>
                      <a:pt x="3621244" y="127995"/>
                      <a:pt x="3621244" y="246285"/>
                    </a:cubicBezTo>
                    <a:cubicBezTo>
                      <a:pt x="3621244" y="370221"/>
                      <a:pt x="3748450" y="502095"/>
                      <a:pt x="3870259" y="504000"/>
                    </a:cubicBezTo>
                    <a:lnTo>
                      <a:pt x="252000" y="504000"/>
                    </a:lnTo>
                    <a:cubicBezTo>
                      <a:pt x="112824" y="504000"/>
                      <a:pt x="0" y="391176"/>
                      <a:pt x="0" y="252000"/>
                    </a:cubicBezTo>
                    <a:close/>
                  </a:path>
                </a:pathLst>
              </a:cu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9" name="Rectangle: Rounded Corners 18">
              <a:extLst>
                <a:ext uri="{FF2B5EF4-FFF2-40B4-BE49-F238E27FC236}">
                  <a16:creationId xmlns:a16="http://schemas.microsoft.com/office/drawing/2014/main" id="{7A8FE481-77A4-4E12-B896-E46FCC6C67A1}"/>
                </a:ext>
              </a:extLst>
            </p:cNvPr>
            <p:cNvSpPr/>
            <p:nvPr userDrawn="1"/>
          </p:nvSpPr>
          <p:spPr>
            <a:xfrm>
              <a:off x="-3049777" y="6322810"/>
              <a:ext cx="13574699" cy="61199"/>
            </a:xfrm>
            <a:prstGeom prst="roundRect">
              <a:avLst>
                <a:gd name="adj" fmla="val 50000"/>
              </a:avLst>
            </a:pr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 name="Content Placeholder 2">
            <a:extLst>
              <a:ext uri="{FF2B5EF4-FFF2-40B4-BE49-F238E27FC236}">
                <a16:creationId xmlns:a16="http://schemas.microsoft.com/office/drawing/2014/main" id="{4E4CD844-BA88-36C7-DFF3-31371493FEA3}"/>
              </a:ext>
            </a:extLst>
          </p:cNvPr>
          <p:cNvSpPr>
            <a:spLocks noGrp="1"/>
          </p:cNvSpPr>
          <p:nvPr>
            <p:ph idx="17" hasCustomPrompt="1"/>
          </p:nvPr>
        </p:nvSpPr>
        <p:spPr>
          <a:xfrm>
            <a:off x="304466" y="1109287"/>
            <a:ext cx="5622164" cy="1647428"/>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sp>
        <p:nvSpPr>
          <p:cNvPr id="3" name="Content Placeholder 2">
            <a:extLst>
              <a:ext uri="{FF2B5EF4-FFF2-40B4-BE49-F238E27FC236}">
                <a16:creationId xmlns:a16="http://schemas.microsoft.com/office/drawing/2014/main" id="{0FDDEBBD-70C6-993F-4D35-54363FFC8291}"/>
              </a:ext>
            </a:extLst>
          </p:cNvPr>
          <p:cNvSpPr>
            <a:spLocks noGrp="1"/>
          </p:cNvSpPr>
          <p:nvPr>
            <p:ph idx="18" hasCustomPrompt="1"/>
          </p:nvPr>
        </p:nvSpPr>
        <p:spPr>
          <a:xfrm>
            <a:off x="304466" y="4530485"/>
            <a:ext cx="5622164" cy="1647428"/>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sp>
        <p:nvSpPr>
          <p:cNvPr id="4" name="Content Placeholder 2">
            <a:extLst>
              <a:ext uri="{FF2B5EF4-FFF2-40B4-BE49-F238E27FC236}">
                <a16:creationId xmlns:a16="http://schemas.microsoft.com/office/drawing/2014/main" id="{71A6A942-FCBE-BDF8-DF28-9ACBFF682A3C}"/>
              </a:ext>
            </a:extLst>
          </p:cNvPr>
          <p:cNvSpPr>
            <a:spLocks noGrp="1"/>
          </p:cNvSpPr>
          <p:nvPr>
            <p:ph idx="19" hasCustomPrompt="1"/>
          </p:nvPr>
        </p:nvSpPr>
        <p:spPr>
          <a:xfrm>
            <a:off x="304466" y="2819886"/>
            <a:ext cx="5622164" cy="1647428"/>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sp>
        <p:nvSpPr>
          <p:cNvPr id="5" name="Content Placeholder 2">
            <a:extLst>
              <a:ext uri="{FF2B5EF4-FFF2-40B4-BE49-F238E27FC236}">
                <a16:creationId xmlns:a16="http://schemas.microsoft.com/office/drawing/2014/main" id="{477D33E7-FE4B-86B8-CEC5-1276524943FA}"/>
              </a:ext>
            </a:extLst>
          </p:cNvPr>
          <p:cNvSpPr>
            <a:spLocks noGrp="1"/>
          </p:cNvSpPr>
          <p:nvPr>
            <p:ph idx="20" hasCustomPrompt="1"/>
          </p:nvPr>
        </p:nvSpPr>
        <p:spPr>
          <a:xfrm>
            <a:off x="6303986" y="1109287"/>
            <a:ext cx="5622164" cy="1647428"/>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sp>
        <p:nvSpPr>
          <p:cNvPr id="6" name="Content Placeholder 2">
            <a:extLst>
              <a:ext uri="{FF2B5EF4-FFF2-40B4-BE49-F238E27FC236}">
                <a16:creationId xmlns:a16="http://schemas.microsoft.com/office/drawing/2014/main" id="{C169CFAF-46C3-B322-ECAB-65729E533591}"/>
              </a:ext>
            </a:extLst>
          </p:cNvPr>
          <p:cNvSpPr>
            <a:spLocks noGrp="1"/>
          </p:cNvSpPr>
          <p:nvPr>
            <p:ph idx="21" hasCustomPrompt="1"/>
          </p:nvPr>
        </p:nvSpPr>
        <p:spPr>
          <a:xfrm>
            <a:off x="6303986" y="4530485"/>
            <a:ext cx="5622164" cy="1647428"/>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sp>
        <p:nvSpPr>
          <p:cNvPr id="7" name="Content Placeholder 2">
            <a:extLst>
              <a:ext uri="{FF2B5EF4-FFF2-40B4-BE49-F238E27FC236}">
                <a16:creationId xmlns:a16="http://schemas.microsoft.com/office/drawing/2014/main" id="{462A940F-55D9-9C0F-DE71-DCB1B98FA127}"/>
              </a:ext>
            </a:extLst>
          </p:cNvPr>
          <p:cNvSpPr>
            <a:spLocks noGrp="1"/>
          </p:cNvSpPr>
          <p:nvPr>
            <p:ph idx="22" hasCustomPrompt="1"/>
          </p:nvPr>
        </p:nvSpPr>
        <p:spPr>
          <a:xfrm>
            <a:off x="6303986" y="2819886"/>
            <a:ext cx="5622164" cy="1647428"/>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spTree>
    <p:extLst>
      <p:ext uri="{BB962C8B-B14F-4D97-AF65-F5344CB8AC3E}">
        <p14:creationId xmlns:p14="http://schemas.microsoft.com/office/powerpoint/2010/main" val="30430110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2_Main Content Pag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24973A2-8A94-4750-9970-274052723F35}"/>
              </a:ext>
            </a:extLst>
          </p:cNvPr>
          <p:cNvSpPr/>
          <p:nvPr userDrawn="1"/>
        </p:nvSpPr>
        <p:spPr>
          <a:xfrm>
            <a:off x="0" y="0"/>
            <a:ext cx="12192000" cy="864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Title 27">
            <a:extLst>
              <a:ext uri="{FF2B5EF4-FFF2-40B4-BE49-F238E27FC236}">
                <a16:creationId xmlns:a16="http://schemas.microsoft.com/office/drawing/2014/main" id="{E0BF9B4F-05D7-4A7F-8A10-13B63526B9CE}"/>
              </a:ext>
            </a:extLst>
          </p:cNvPr>
          <p:cNvSpPr>
            <a:spLocks noGrp="1"/>
          </p:cNvSpPr>
          <p:nvPr>
            <p:ph type="title" hasCustomPrompt="1"/>
          </p:nvPr>
        </p:nvSpPr>
        <p:spPr>
          <a:xfrm>
            <a:off x="285303" y="9729"/>
            <a:ext cx="11640847" cy="828000"/>
          </a:xfrm>
          <a:prstGeom prst="rect">
            <a:avLst/>
          </a:prstGeom>
        </p:spPr>
        <p:txBody>
          <a:bodyPr anchor="ctr"/>
          <a:lstStyle>
            <a:lvl1pPr>
              <a:defRPr sz="2800" b="1">
                <a:solidFill>
                  <a:schemeClr val="bg1"/>
                </a:solidFill>
                <a:latin typeface="Source Sans Pro SemiBold" panose="020B0603030403020204" pitchFamily="34" charset="0"/>
                <a:ea typeface="Source Sans Pro SemiBold" panose="020B0603030403020204" pitchFamily="34" charset="0"/>
                <a:cs typeface="Arial" panose="020B0604020202020204" pitchFamily="34" charset="0"/>
              </a:defRPr>
            </a:lvl1pPr>
          </a:lstStyle>
          <a:p>
            <a:r>
              <a:rPr lang="en-US"/>
              <a:t>CLICK TO EDIT MASTER TITLE STYLE</a:t>
            </a:r>
            <a:endParaRPr lang="en-GB"/>
          </a:p>
        </p:txBody>
      </p:sp>
      <p:sp>
        <p:nvSpPr>
          <p:cNvPr id="12" name="Content Placeholder 2">
            <a:extLst>
              <a:ext uri="{FF2B5EF4-FFF2-40B4-BE49-F238E27FC236}">
                <a16:creationId xmlns:a16="http://schemas.microsoft.com/office/drawing/2014/main" id="{3530BB95-30AF-4277-B81D-0E35C31573B9}"/>
              </a:ext>
            </a:extLst>
          </p:cNvPr>
          <p:cNvSpPr>
            <a:spLocks noGrp="1"/>
          </p:cNvSpPr>
          <p:nvPr>
            <p:ph idx="10" hasCustomPrompt="1"/>
          </p:nvPr>
        </p:nvSpPr>
        <p:spPr>
          <a:xfrm>
            <a:off x="301558" y="1132354"/>
            <a:ext cx="11605138" cy="5044609"/>
          </a:xfrm>
          <a:prstGeom prst="rect">
            <a:avLst/>
          </a:prstGeom>
        </p:spPr>
        <p:txBody>
          <a:bodyPr tIns="0"/>
          <a:lstStyle>
            <a:lvl1pPr>
              <a:defRPr>
                <a:latin typeface="Source Sans Pro" panose="020B0503030403020204" pitchFamily="34" charset="0"/>
                <a:ea typeface="Source Sans Pro" panose="020B0503030403020204" pitchFamily="34" charset="0"/>
                <a:cs typeface="Arial" panose="020B0604020202020204" pitchFamily="34" charset="0"/>
              </a:defRPr>
            </a:lvl1pPr>
            <a:lvl2pPr>
              <a:defRPr sz="2000">
                <a:latin typeface="Source Sans Pro" panose="020B0503030403020204" pitchFamily="34" charset="0"/>
                <a:ea typeface="Source Sans Pro" panose="020B0503030403020204" pitchFamily="34" charset="0"/>
                <a:cs typeface="Arial" panose="020B0604020202020204" pitchFamily="34" charset="0"/>
              </a:defRPr>
            </a:lvl2pPr>
            <a:lvl3pPr>
              <a:defRPr sz="1800">
                <a:latin typeface="Source Sans Pro" panose="020B0503030403020204" pitchFamily="34" charset="0"/>
                <a:ea typeface="Source Sans Pro" panose="020B0503030403020204" pitchFamily="34" charset="0"/>
                <a:cs typeface="Arial" panose="020B0604020202020204" pitchFamily="34" charset="0"/>
              </a:defRPr>
            </a:lvl3pPr>
            <a:lvl4pPr>
              <a:defRPr sz="1600">
                <a:latin typeface="Source Sans Pro" panose="020B0503030403020204" pitchFamily="34" charset="0"/>
                <a:ea typeface="Source Sans Pro" panose="020B0503030403020204" pitchFamily="34" charset="0"/>
                <a:cs typeface="Arial" panose="020B0604020202020204" pitchFamily="34" charset="0"/>
              </a:defRPr>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grpSp>
        <p:nvGrpSpPr>
          <p:cNvPr id="17" name="Group 16">
            <a:extLst>
              <a:ext uri="{FF2B5EF4-FFF2-40B4-BE49-F238E27FC236}">
                <a16:creationId xmlns:a16="http://schemas.microsoft.com/office/drawing/2014/main" id="{C1221282-9CB3-4AAF-8F1F-4772B59102A5}"/>
              </a:ext>
            </a:extLst>
          </p:cNvPr>
          <p:cNvGrpSpPr>
            <a:grpSpLocks noChangeAspect="1"/>
          </p:cNvGrpSpPr>
          <p:nvPr userDrawn="1"/>
        </p:nvGrpSpPr>
        <p:grpSpPr>
          <a:xfrm>
            <a:off x="304466" y="6224701"/>
            <a:ext cx="11621685" cy="574200"/>
            <a:chOff x="-3049777" y="5949315"/>
            <a:chExt cx="14956473" cy="738964"/>
          </a:xfrm>
        </p:grpSpPr>
        <p:grpSp>
          <p:nvGrpSpPr>
            <p:cNvPr id="18" name="Group 17">
              <a:extLst>
                <a:ext uri="{FF2B5EF4-FFF2-40B4-BE49-F238E27FC236}">
                  <a16:creationId xmlns:a16="http://schemas.microsoft.com/office/drawing/2014/main" id="{BE0B9CB8-08C8-46BD-81F2-2057AAE6DF3F}"/>
                </a:ext>
              </a:extLst>
            </p:cNvPr>
            <p:cNvGrpSpPr/>
            <p:nvPr userDrawn="1"/>
          </p:nvGrpSpPr>
          <p:grpSpPr>
            <a:xfrm>
              <a:off x="10347074" y="5949315"/>
              <a:ext cx="1559622" cy="738964"/>
              <a:chOff x="10531859" y="5943600"/>
              <a:chExt cx="1559622" cy="738964"/>
            </a:xfrm>
          </p:grpSpPr>
          <p:pic>
            <p:nvPicPr>
              <p:cNvPr id="20" name="Picture 19">
                <a:extLst>
                  <a:ext uri="{FF2B5EF4-FFF2-40B4-BE49-F238E27FC236}">
                    <a16:creationId xmlns:a16="http://schemas.microsoft.com/office/drawing/2014/main" id="{12F7492E-8CA0-499F-B0AE-60723C915B93}"/>
                  </a:ext>
                </a:extLst>
              </p:cNvPr>
              <p:cNvPicPr>
                <a:picLocks noChangeAspect="1"/>
              </p:cNvPicPr>
              <p:nvPr userDrawn="1"/>
            </p:nvPicPr>
            <p:blipFill rotWithShape="1">
              <a:blip r:embed="rId2"/>
              <a:srcRect l="7060" b="6701"/>
              <a:stretch/>
            </p:blipFill>
            <p:spPr>
              <a:xfrm>
                <a:off x="10974659" y="5943600"/>
                <a:ext cx="740345" cy="738964"/>
              </a:xfrm>
              <a:prstGeom prst="rect">
                <a:avLst/>
              </a:prstGeom>
            </p:spPr>
          </p:pic>
          <p:sp>
            <p:nvSpPr>
              <p:cNvPr id="21" name="Rectangle: Rounded Corners 6">
                <a:extLst>
                  <a:ext uri="{FF2B5EF4-FFF2-40B4-BE49-F238E27FC236}">
                    <a16:creationId xmlns:a16="http://schemas.microsoft.com/office/drawing/2014/main" id="{16CBD92E-3C47-47CD-AE51-280FA7769C0F}"/>
                  </a:ext>
                </a:extLst>
              </p:cNvPr>
              <p:cNvSpPr>
                <a:spLocks noChangeAspect="1"/>
              </p:cNvSpPr>
              <p:nvPr userDrawn="1"/>
            </p:nvSpPr>
            <p:spPr>
              <a:xfrm>
                <a:off x="10531859" y="6316892"/>
                <a:ext cx="469962" cy="61200"/>
              </a:xfrm>
              <a:custGeom>
                <a:avLst/>
                <a:gdLst>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4122259 w 4122259"/>
                  <a:gd name="connsiteY4" fmla="*/ 2520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3767929 w 4122259"/>
                  <a:gd name="connsiteY4" fmla="*/ 1758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06580"/>
                  <a:gd name="connsiteY0" fmla="*/ 252000 h 504000"/>
                  <a:gd name="connsiteX1" fmla="*/ 252000 w 4106580"/>
                  <a:gd name="connsiteY1" fmla="*/ 0 h 504000"/>
                  <a:gd name="connsiteX2" fmla="*/ 3870259 w 4106580"/>
                  <a:gd name="connsiteY2" fmla="*/ 0 h 504000"/>
                  <a:gd name="connsiteX3" fmla="*/ 3767929 w 4106580"/>
                  <a:gd name="connsiteY3" fmla="*/ 175800 h 504000"/>
                  <a:gd name="connsiteX4" fmla="*/ 3870259 w 4106580"/>
                  <a:gd name="connsiteY4" fmla="*/ 504000 h 504000"/>
                  <a:gd name="connsiteX5" fmla="*/ 252000 w 4106580"/>
                  <a:gd name="connsiteY5" fmla="*/ 504000 h 504000"/>
                  <a:gd name="connsiteX6" fmla="*/ 0 w 4106580"/>
                  <a:gd name="connsiteY6" fmla="*/ 252000 h 504000"/>
                  <a:gd name="connsiteX0" fmla="*/ 0 w 4078804"/>
                  <a:gd name="connsiteY0" fmla="*/ 252000 h 504000"/>
                  <a:gd name="connsiteX1" fmla="*/ 252000 w 4078804"/>
                  <a:gd name="connsiteY1" fmla="*/ 0 h 504000"/>
                  <a:gd name="connsiteX2" fmla="*/ 3870259 w 4078804"/>
                  <a:gd name="connsiteY2" fmla="*/ 0 h 504000"/>
                  <a:gd name="connsiteX3" fmla="*/ 3621244 w 4078804"/>
                  <a:gd name="connsiteY3" fmla="*/ 246285 h 504000"/>
                  <a:gd name="connsiteX4" fmla="*/ 3870259 w 4078804"/>
                  <a:gd name="connsiteY4" fmla="*/ 504000 h 504000"/>
                  <a:gd name="connsiteX5" fmla="*/ 252000 w 4078804"/>
                  <a:gd name="connsiteY5" fmla="*/ 504000 h 504000"/>
                  <a:gd name="connsiteX6" fmla="*/ 0 w 4078804"/>
                  <a:gd name="connsiteY6" fmla="*/ 252000 h 504000"/>
                  <a:gd name="connsiteX0" fmla="*/ 0 w 3900385"/>
                  <a:gd name="connsiteY0" fmla="*/ 252000 h 504000"/>
                  <a:gd name="connsiteX1" fmla="*/ 252000 w 3900385"/>
                  <a:gd name="connsiteY1" fmla="*/ 0 h 504000"/>
                  <a:gd name="connsiteX2" fmla="*/ 3870259 w 3900385"/>
                  <a:gd name="connsiteY2" fmla="*/ 0 h 504000"/>
                  <a:gd name="connsiteX3" fmla="*/ 3621244 w 3900385"/>
                  <a:gd name="connsiteY3" fmla="*/ 246285 h 504000"/>
                  <a:gd name="connsiteX4" fmla="*/ 3870259 w 3900385"/>
                  <a:gd name="connsiteY4" fmla="*/ 504000 h 504000"/>
                  <a:gd name="connsiteX5" fmla="*/ 252000 w 3900385"/>
                  <a:gd name="connsiteY5" fmla="*/ 504000 h 504000"/>
                  <a:gd name="connsiteX6" fmla="*/ 0 w 3900385"/>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70259" h="504000">
                    <a:moveTo>
                      <a:pt x="0" y="252000"/>
                    </a:moveTo>
                    <a:cubicBezTo>
                      <a:pt x="0" y="112824"/>
                      <a:pt x="112824" y="0"/>
                      <a:pt x="252000" y="0"/>
                    </a:cubicBezTo>
                    <a:lnTo>
                      <a:pt x="3870259" y="0"/>
                    </a:lnTo>
                    <a:cubicBezTo>
                      <a:pt x="3747587" y="4535"/>
                      <a:pt x="3621244" y="127995"/>
                      <a:pt x="3621244" y="246285"/>
                    </a:cubicBezTo>
                    <a:cubicBezTo>
                      <a:pt x="3621244" y="370221"/>
                      <a:pt x="3748450" y="502095"/>
                      <a:pt x="3870259" y="504000"/>
                    </a:cubicBezTo>
                    <a:lnTo>
                      <a:pt x="252000" y="504000"/>
                    </a:lnTo>
                    <a:cubicBezTo>
                      <a:pt x="112824" y="504000"/>
                      <a:pt x="0" y="391176"/>
                      <a:pt x="0" y="252000"/>
                    </a:cubicBezTo>
                    <a:close/>
                  </a:path>
                </a:pathLst>
              </a:cu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Rounded Corners 6">
                <a:extLst>
                  <a:ext uri="{FF2B5EF4-FFF2-40B4-BE49-F238E27FC236}">
                    <a16:creationId xmlns:a16="http://schemas.microsoft.com/office/drawing/2014/main" id="{0978A9E6-F25A-4FF2-8F1C-6F816977AF2C}"/>
                  </a:ext>
                </a:extLst>
              </p:cNvPr>
              <p:cNvSpPr>
                <a:spLocks noChangeAspect="1"/>
              </p:cNvSpPr>
              <p:nvPr userDrawn="1"/>
            </p:nvSpPr>
            <p:spPr>
              <a:xfrm rot="10800000">
                <a:off x="11621519" y="6316892"/>
                <a:ext cx="469962" cy="61200"/>
              </a:xfrm>
              <a:custGeom>
                <a:avLst/>
                <a:gdLst>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4122259 w 4122259"/>
                  <a:gd name="connsiteY4" fmla="*/ 2520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3767929 w 4122259"/>
                  <a:gd name="connsiteY4" fmla="*/ 1758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06580"/>
                  <a:gd name="connsiteY0" fmla="*/ 252000 h 504000"/>
                  <a:gd name="connsiteX1" fmla="*/ 252000 w 4106580"/>
                  <a:gd name="connsiteY1" fmla="*/ 0 h 504000"/>
                  <a:gd name="connsiteX2" fmla="*/ 3870259 w 4106580"/>
                  <a:gd name="connsiteY2" fmla="*/ 0 h 504000"/>
                  <a:gd name="connsiteX3" fmla="*/ 3767929 w 4106580"/>
                  <a:gd name="connsiteY3" fmla="*/ 175800 h 504000"/>
                  <a:gd name="connsiteX4" fmla="*/ 3870259 w 4106580"/>
                  <a:gd name="connsiteY4" fmla="*/ 504000 h 504000"/>
                  <a:gd name="connsiteX5" fmla="*/ 252000 w 4106580"/>
                  <a:gd name="connsiteY5" fmla="*/ 504000 h 504000"/>
                  <a:gd name="connsiteX6" fmla="*/ 0 w 4106580"/>
                  <a:gd name="connsiteY6" fmla="*/ 252000 h 504000"/>
                  <a:gd name="connsiteX0" fmla="*/ 0 w 4078804"/>
                  <a:gd name="connsiteY0" fmla="*/ 252000 h 504000"/>
                  <a:gd name="connsiteX1" fmla="*/ 252000 w 4078804"/>
                  <a:gd name="connsiteY1" fmla="*/ 0 h 504000"/>
                  <a:gd name="connsiteX2" fmla="*/ 3870259 w 4078804"/>
                  <a:gd name="connsiteY2" fmla="*/ 0 h 504000"/>
                  <a:gd name="connsiteX3" fmla="*/ 3621244 w 4078804"/>
                  <a:gd name="connsiteY3" fmla="*/ 246285 h 504000"/>
                  <a:gd name="connsiteX4" fmla="*/ 3870259 w 4078804"/>
                  <a:gd name="connsiteY4" fmla="*/ 504000 h 504000"/>
                  <a:gd name="connsiteX5" fmla="*/ 252000 w 4078804"/>
                  <a:gd name="connsiteY5" fmla="*/ 504000 h 504000"/>
                  <a:gd name="connsiteX6" fmla="*/ 0 w 4078804"/>
                  <a:gd name="connsiteY6" fmla="*/ 252000 h 504000"/>
                  <a:gd name="connsiteX0" fmla="*/ 0 w 3900385"/>
                  <a:gd name="connsiteY0" fmla="*/ 252000 h 504000"/>
                  <a:gd name="connsiteX1" fmla="*/ 252000 w 3900385"/>
                  <a:gd name="connsiteY1" fmla="*/ 0 h 504000"/>
                  <a:gd name="connsiteX2" fmla="*/ 3870259 w 3900385"/>
                  <a:gd name="connsiteY2" fmla="*/ 0 h 504000"/>
                  <a:gd name="connsiteX3" fmla="*/ 3621244 w 3900385"/>
                  <a:gd name="connsiteY3" fmla="*/ 246285 h 504000"/>
                  <a:gd name="connsiteX4" fmla="*/ 3870259 w 3900385"/>
                  <a:gd name="connsiteY4" fmla="*/ 504000 h 504000"/>
                  <a:gd name="connsiteX5" fmla="*/ 252000 w 3900385"/>
                  <a:gd name="connsiteY5" fmla="*/ 504000 h 504000"/>
                  <a:gd name="connsiteX6" fmla="*/ 0 w 3900385"/>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70259" h="504000">
                    <a:moveTo>
                      <a:pt x="0" y="252000"/>
                    </a:moveTo>
                    <a:cubicBezTo>
                      <a:pt x="0" y="112824"/>
                      <a:pt x="112824" y="0"/>
                      <a:pt x="252000" y="0"/>
                    </a:cubicBezTo>
                    <a:lnTo>
                      <a:pt x="3870259" y="0"/>
                    </a:lnTo>
                    <a:cubicBezTo>
                      <a:pt x="3747587" y="4535"/>
                      <a:pt x="3621244" y="127995"/>
                      <a:pt x="3621244" y="246285"/>
                    </a:cubicBezTo>
                    <a:cubicBezTo>
                      <a:pt x="3621244" y="370221"/>
                      <a:pt x="3748450" y="502095"/>
                      <a:pt x="3870259" y="504000"/>
                    </a:cubicBezTo>
                    <a:lnTo>
                      <a:pt x="252000" y="504000"/>
                    </a:lnTo>
                    <a:cubicBezTo>
                      <a:pt x="112824" y="504000"/>
                      <a:pt x="0" y="391176"/>
                      <a:pt x="0" y="252000"/>
                    </a:cubicBezTo>
                    <a:close/>
                  </a:path>
                </a:pathLst>
              </a:cu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9" name="Rectangle: Rounded Corners 18">
              <a:extLst>
                <a:ext uri="{FF2B5EF4-FFF2-40B4-BE49-F238E27FC236}">
                  <a16:creationId xmlns:a16="http://schemas.microsoft.com/office/drawing/2014/main" id="{7A8FE481-77A4-4E12-B896-E46FCC6C67A1}"/>
                </a:ext>
              </a:extLst>
            </p:cNvPr>
            <p:cNvSpPr/>
            <p:nvPr userDrawn="1"/>
          </p:nvSpPr>
          <p:spPr>
            <a:xfrm>
              <a:off x="-3049777" y="6322810"/>
              <a:ext cx="13574699" cy="61199"/>
            </a:xfrm>
            <a:prstGeom prst="roundRect">
              <a:avLst>
                <a:gd name="adj" fmla="val 50000"/>
              </a:avLst>
            </a:pr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62642799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6_Two Colum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24973A2-8A94-4750-9970-274052723F35}"/>
              </a:ext>
            </a:extLst>
          </p:cNvPr>
          <p:cNvSpPr/>
          <p:nvPr userDrawn="1"/>
        </p:nvSpPr>
        <p:spPr>
          <a:xfrm>
            <a:off x="0" y="0"/>
            <a:ext cx="12192000" cy="864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Title 27">
            <a:extLst>
              <a:ext uri="{FF2B5EF4-FFF2-40B4-BE49-F238E27FC236}">
                <a16:creationId xmlns:a16="http://schemas.microsoft.com/office/drawing/2014/main" id="{E0BF9B4F-05D7-4A7F-8A10-13B63526B9CE}"/>
              </a:ext>
            </a:extLst>
          </p:cNvPr>
          <p:cNvSpPr>
            <a:spLocks noGrp="1"/>
          </p:cNvSpPr>
          <p:nvPr>
            <p:ph type="title" hasCustomPrompt="1"/>
          </p:nvPr>
        </p:nvSpPr>
        <p:spPr>
          <a:xfrm>
            <a:off x="285303" y="9729"/>
            <a:ext cx="11640847" cy="828000"/>
          </a:xfrm>
          <a:prstGeom prst="rect">
            <a:avLst/>
          </a:prstGeom>
        </p:spPr>
        <p:txBody>
          <a:bodyPr anchor="ctr"/>
          <a:lstStyle>
            <a:lvl1pPr>
              <a:defRPr sz="2800" b="1">
                <a:solidFill>
                  <a:schemeClr val="bg1"/>
                </a:solidFill>
              </a:defRPr>
            </a:lvl1pPr>
          </a:lstStyle>
          <a:p>
            <a:r>
              <a:rPr lang="en-US"/>
              <a:t>CLICK TO EDIT MASTER TITLE STYLE</a:t>
            </a:r>
            <a:endParaRPr lang="en-GB"/>
          </a:p>
        </p:txBody>
      </p:sp>
      <p:sp>
        <p:nvSpPr>
          <p:cNvPr id="12" name="Content Placeholder 2">
            <a:extLst>
              <a:ext uri="{FF2B5EF4-FFF2-40B4-BE49-F238E27FC236}">
                <a16:creationId xmlns:a16="http://schemas.microsoft.com/office/drawing/2014/main" id="{3530BB95-30AF-4277-B81D-0E35C31573B9}"/>
              </a:ext>
            </a:extLst>
          </p:cNvPr>
          <p:cNvSpPr>
            <a:spLocks noGrp="1"/>
          </p:cNvSpPr>
          <p:nvPr>
            <p:ph idx="10" hasCustomPrompt="1"/>
          </p:nvPr>
        </p:nvSpPr>
        <p:spPr>
          <a:xfrm>
            <a:off x="301558" y="1132354"/>
            <a:ext cx="5622164" cy="5044609"/>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grpSp>
        <p:nvGrpSpPr>
          <p:cNvPr id="17" name="Group 16">
            <a:extLst>
              <a:ext uri="{FF2B5EF4-FFF2-40B4-BE49-F238E27FC236}">
                <a16:creationId xmlns:a16="http://schemas.microsoft.com/office/drawing/2014/main" id="{C1221282-9CB3-4AAF-8F1F-4772B59102A5}"/>
              </a:ext>
            </a:extLst>
          </p:cNvPr>
          <p:cNvGrpSpPr>
            <a:grpSpLocks noChangeAspect="1"/>
          </p:cNvGrpSpPr>
          <p:nvPr userDrawn="1"/>
        </p:nvGrpSpPr>
        <p:grpSpPr>
          <a:xfrm>
            <a:off x="304466" y="6224701"/>
            <a:ext cx="11621685" cy="574200"/>
            <a:chOff x="-3049777" y="5949315"/>
            <a:chExt cx="14956473" cy="738964"/>
          </a:xfrm>
        </p:grpSpPr>
        <p:grpSp>
          <p:nvGrpSpPr>
            <p:cNvPr id="18" name="Group 17">
              <a:extLst>
                <a:ext uri="{FF2B5EF4-FFF2-40B4-BE49-F238E27FC236}">
                  <a16:creationId xmlns:a16="http://schemas.microsoft.com/office/drawing/2014/main" id="{BE0B9CB8-08C8-46BD-81F2-2057AAE6DF3F}"/>
                </a:ext>
              </a:extLst>
            </p:cNvPr>
            <p:cNvGrpSpPr/>
            <p:nvPr userDrawn="1"/>
          </p:nvGrpSpPr>
          <p:grpSpPr>
            <a:xfrm>
              <a:off x="10347074" y="5949315"/>
              <a:ext cx="1559622" cy="738964"/>
              <a:chOff x="10531859" y="5943600"/>
              <a:chExt cx="1559622" cy="738964"/>
            </a:xfrm>
          </p:grpSpPr>
          <p:pic>
            <p:nvPicPr>
              <p:cNvPr id="20" name="Picture 19">
                <a:extLst>
                  <a:ext uri="{FF2B5EF4-FFF2-40B4-BE49-F238E27FC236}">
                    <a16:creationId xmlns:a16="http://schemas.microsoft.com/office/drawing/2014/main" id="{12F7492E-8CA0-499F-B0AE-60723C915B93}"/>
                  </a:ext>
                </a:extLst>
              </p:cNvPr>
              <p:cNvPicPr>
                <a:picLocks noChangeAspect="1"/>
              </p:cNvPicPr>
              <p:nvPr userDrawn="1"/>
            </p:nvPicPr>
            <p:blipFill rotWithShape="1">
              <a:blip r:embed="rId2"/>
              <a:srcRect l="7060" b="6701"/>
              <a:stretch/>
            </p:blipFill>
            <p:spPr>
              <a:xfrm>
                <a:off x="10974659" y="5943600"/>
                <a:ext cx="740345" cy="738964"/>
              </a:xfrm>
              <a:prstGeom prst="rect">
                <a:avLst/>
              </a:prstGeom>
            </p:spPr>
          </p:pic>
          <p:sp>
            <p:nvSpPr>
              <p:cNvPr id="21" name="Rectangle: Rounded Corners 6">
                <a:extLst>
                  <a:ext uri="{FF2B5EF4-FFF2-40B4-BE49-F238E27FC236}">
                    <a16:creationId xmlns:a16="http://schemas.microsoft.com/office/drawing/2014/main" id="{16CBD92E-3C47-47CD-AE51-280FA7769C0F}"/>
                  </a:ext>
                </a:extLst>
              </p:cNvPr>
              <p:cNvSpPr>
                <a:spLocks noChangeAspect="1"/>
              </p:cNvSpPr>
              <p:nvPr userDrawn="1"/>
            </p:nvSpPr>
            <p:spPr>
              <a:xfrm>
                <a:off x="10531859" y="6316892"/>
                <a:ext cx="469962" cy="61200"/>
              </a:xfrm>
              <a:custGeom>
                <a:avLst/>
                <a:gdLst>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4122259 w 4122259"/>
                  <a:gd name="connsiteY4" fmla="*/ 2520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3767929 w 4122259"/>
                  <a:gd name="connsiteY4" fmla="*/ 1758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06580"/>
                  <a:gd name="connsiteY0" fmla="*/ 252000 h 504000"/>
                  <a:gd name="connsiteX1" fmla="*/ 252000 w 4106580"/>
                  <a:gd name="connsiteY1" fmla="*/ 0 h 504000"/>
                  <a:gd name="connsiteX2" fmla="*/ 3870259 w 4106580"/>
                  <a:gd name="connsiteY2" fmla="*/ 0 h 504000"/>
                  <a:gd name="connsiteX3" fmla="*/ 3767929 w 4106580"/>
                  <a:gd name="connsiteY3" fmla="*/ 175800 h 504000"/>
                  <a:gd name="connsiteX4" fmla="*/ 3870259 w 4106580"/>
                  <a:gd name="connsiteY4" fmla="*/ 504000 h 504000"/>
                  <a:gd name="connsiteX5" fmla="*/ 252000 w 4106580"/>
                  <a:gd name="connsiteY5" fmla="*/ 504000 h 504000"/>
                  <a:gd name="connsiteX6" fmla="*/ 0 w 4106580"/>
                  <a:gd name="connsiteY6" fmla="*/ 252000 h 504000"/>
                  <a:gd name="connsiteX0" fmla="*/ 0 w 4078804"/>
                  <a:gd name="connsiteY0" fmla="*/ 252000 h 504000"/>
                  <a:gd name="connsiteX1" fmla="*/ 252000 w 4078804"/>
                  <a:gd name="connsiteY1" fmla="*/ 0 h 504000"/>
                  <a:gd name="connsiteX2" fmla="*/ 3870259 w 4078804"/>
                  <a:gd name="connsiteY2" fmla="*/ 0 h 504000"/>
                  <a:gd name="connsiteX3" fmla="*/ 3621244 w 4078804"/>
                  <a:gd name="connsiteY3" fmla="*/ 246285 h 504000"/>
                  <a:gd name="connsiteX4" fmla="*/ 3870259 w 4078804"/>
                  <a:gd name="connsiteY4" fmla="*/ 504000 h 504000"/>
                  <a:gd name="connsiteX5" fmla="*/ 252000 w 4078804"/>
                  <a:gd name="connsiteY5" fmla="*/ 504000 h 504000"/>
                  <a:gd name="connsiteX6" fmla="*/ 0 w 4078804"/>
                  <a:gd name="connsiteY6" fmla="*/ 252000 h 504000"/>
                  <a:gd name="connsiteX0" fmla="*/ 0 w 3900385"/>
                  <a:gd name="connsiteY0" fmla="*/ 252000 h 504000"/>
                  <a:gd name="connsiteX1" fmla="*/ 252000 w 3900385"/>
                  <a:gd name="connsiteY1" fmla="*/ 0 h 504000"/>
                  <a:gd name="connsiteX2" fmla="*/ 3870259 w 3900385"/>
                  <a:gd name="connsiteY2" fmla="*/ 0 h 504000"/>
                  <a:gd name="connsiteX3" fmla="*/ 3621244 w 3900385"/>
                  <a:gd name="connsiteY3" fmla="*/ 246285 h 504000"/>
                  <a:gd name="connsiteX4" fmla="*/ 3870259 w 3900385"/>
                  <a:gd name="connsiteY4" fmla="*/ 504000 h 504000"/>
                  <a:gd name="connsiteX5" fmla="*/ 252000 w 3900385"/>
                  <a:gd name="connsiteY5" fmla="*/ 504000 h 504000"/>
                  <a:gd name="connsiteX6" fmla="*/ 0 w 3900385"/>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70259" h="504000">
                    <a:moveTo>
                      <a:pt x="0" y="252000"/>
                    </a:moveTo>
                    <a:cubicBezTo>
                      <a:pt x="0" y="112824"/>
                      <a:pt x="112824" y="0"/>
                      <a:pt x="252000" y="0"/>
                    </a:cubicBezTo>
                    <a:lnTo>
                      <a:pt x="3870259" y="0"/>
                    </a:lnTo>
                    <a:cubicBezTo>
                      <a:pt x="3747587" y="4535"/>
                      <a:pt x="3621244" y="127995"/>
                      <a:pt x="3621244" y="246285"/>
                    </a:cubicBezTo>
                    <a:cubicBezTo>
                      <a:pt x="3621244" y="370221"/>
                      <a:pt x="3748450" y="502095"/>
                      <a:pt x="3870259" y="504000"/>
                    </a:cubicBezTo>
                    <a:lnTo>
                      <a:pt x="252000" y="504000"/>
                    </a:lnTo>
                    <a:cubicBezTo>
                      <a:pt x="112824" y="504000"/>
                      <a:pt x="0" y="391176"/>
                      <a:pt x="0" y="252000"/>
                    </a:cubicBezTo>
                    <a:close/>
                  </a:path>
                </a:pathLst>
              </a:cu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Rounded Corners 6">
                <a:extLst>
                  <a:ext uri="{FF2B5EF4-FFF2-40B4-BE49-F238E27FC236}">
                    <a16:creationId xmlns:a16="http://schemas.microsoft.com/office/drawing/2014/main" id="{0978A9E6-F25A-4FF2-8F1C-6F816977AF2C}"/>
                  </a:ext>
                </a:extLst>
              </p:cNvPr>
              <p:cNvSpPr>
                <a:spLocks noChangeAspect="1"/>
              </p:cNvSpPr>
              <p:nvPr userDrawn="1"/>
            </p:nvSpPr>
            <p:spPr>
              <a:xfrm rot="10800000">
                <a:off x="11621519" y="6316892"/>
                <a:ext cx="469962" cy="61200"/>
              </a:xfrm>
              <a:custGeom>
                <a:avLst/>
                <a:gdLst>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4122259 w 4122259"/>
                  <a:gd name="connsiteY4" fmla="*/ 2520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3767929 w 4122259"/>
                  <a:gd name="connsiteY4" fmla="*/ 1758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06580"/>
                  <a:gd name="connsiteY0" fmla="*/ 252000 h 504000"/>
                  <a:gd name="connsiteX1" fmla="*/ 252000 w 4106580"/>
                  <a:gd name="connsiteY1" fmla="*/ 0 h 504000"/>
                  <a:gd name="connsiteX2" fmla="*/ 3870259 w 4106580"/>
                  <a:gd name="connsiteY2" fmla="*/ 0 h 504000"/>
                  <a:gd name="connsiteX3" fmla="*/ 3767929 w 4106580"/>
                  <a:gd name="connsiteY3" fmla="*/ 175800 h 504000"/>
                  <a:gd name="connsiteX4" fmla="*/ 3870259 w 4106580"/>
                  <a:gd name="connsiteY4" fmla="*/ 504000 h 504000"/>
                  <a:gd name="connsiteX5" fmla="*/ 252000 w 4106580"/>
                  <a:gd name="connsiteY5" fmla="*/ 504000 h 504000"/>
                  <a:gd name="connsiteX6" fmla="*/ 0 w 4106580"/>
                  <a:gd name="connsiteY6" fmla="*/ 252000 h 504000"/>
                  <a:gd name="connsiteX0" fmla="*/ 0 w 4078804"/>
                  <a:gd name="connsiteY0" fmla="*/ 252000 h 504000"/>
                  <a:gd name="connsiteX1" fmla="*/ 252000 w 4078804"/>
                  <a:gd name="connsiteY1" fmla="*/ 0 h 504000"/>
                  <a:gd name="connsiteX2" fmla="*/ 3870259 w 4078804"/>
                  <a:gd name="connsiteY2" fmla="*/ 0 h 504000"/>
                  <a:gd name="connsiteX3" fmla="*/ 3621244 w 4078804"/>
                  <a:gd name="connsiteY3" fmla="*/ 246285 h 504000"/>
                  <a:gd name="connsiteX4" fmla="*/ 3870259 w 4078804"/>
                  <a:gd name="connsiteY4" fmla="*/ 504000 h 504000"/>
                  <a:gd name="connsiteX5" fmla="*/ 252000 w 4078804"/>
                  <a:gd name="connsiteY5" fmla="*/ 504000 h 504000"/>
                  <a:gd name="connsiteX6" fmla="*/ 0 w 4078804"/>
                  <a:gd name="connsiteY6" fmla="*/ 252000 h 504000"/>
                  <a:gd name="connsiteX0" fmla="*/ 0 w 3900385"/>
                  <a:gd name="connsiteY0" fmla="*/ 252000 h 504000"/>
                  <a:gd name="connsiteX1" fmla="*/ 252000 w 3900385"/>
                  <a:gd name="connsiteY1" fmla="*/ 0 h 504000"/>
                  <a:gd name="connsiteX2" fmla="*/ 3870259 w 3900385"/>
                  <a:gd name="connsiteY2" fmla="*/ 0 h 504000"/>
                  <a:gd name="connsiteX3" fmla="*/ 3621244 w 3900385"/>
                  <a:gd name="connsiteY3" fmla="*/ 246285 h 504000"/>
                  <a:gd name="connsiteX4" fmla="*/ 3870259 w 3900385"/>
                  <a:gd name="connsiteY4" fmla="*/ 504000 h 504000"/>
                  <a:gd name="connsiteX5" fmla="*/ 252000 w 3900385"/>
                  <a:gd name="connsiteY5" fmla="*/ 504000 h 504000"/>
                  <a:gd name="connsiteX6" fmla="*/ 0 w 3900385"/>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70259" h="504000">
                    <a:moveTo>
                      <a:pt x="0" y="252000"/>
                    </a:moveTo>
                    <a:cubicBezTo>
                      <a:pt x="0" y="112824"/>
                      <a:pt x="112824" y="0"/>
                      <a:pt x="252000" y="0"/>
                    </a:cubicBezTo>
                    <a:lnTo>
                      <a:pt x="3870259" y="0"/>
                    </a:lnTo>
                    <a:cubicBezTo>
                      <a:pt x="3747587" y="4535"/>
                      <a:pt x="3621244" y="127995"/>
                      <a:pt x="3621244" y="246285"/>
                    </a:cubicBezTo>
                    <a:cubicBezTo>
                      <a:pt x="3621244" y="370221"/>
                      <a:pt x="3748450" y="502095"/>
                      <a:pt x="3870259" y="504000"/>
                    </a:cubicBezTo>
                    <a:lnTo>
                      <a:pt x="252000" y="504000"/>
                    </a:lnTo>
                    <a:cubicBezTo>
                      <a:pt x="112824" y="504000"/>
                      <a:pt x="0" y="391176"/>
                      <a:pt x="0" y="252000"/>
                    </a:cubicBezTo>
                    <a:close/>
                  </a:path>
                </a:pathLst>
              </a:cu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9" name="Rectangle: Rounded Corners 18">
              <a:extLst>
                <a:ext uri="{FF2B5EF4-FFF2-40B4-BE49-F238E27FC236}">
                  <a16:creationId xmlns:a16="http://schemas.microsoft.com/office/drawing/2014/main" id="{7A8FE481-77A4-4E12-B896-E46FCC6C67A1}"/>
                </a:ext>
              </a:extLst>
            </p:cNvPr>
            <p:cNvSpPr/>
            <p:nvPr userDrawn="1"/>
          </p:nvSpPr>
          <p:spPr>
            <a:xfrm>
              <a:off x="-3049777" y="6322810"/>
              <a:ext cx="13574699" cy="61199"/>
            </a:xfrm>
            <a:prstGeom prst="roundRect">
              <a:avLst>
                <a:gd name="adj" fmla="val 50000"/>
              </a:avLst>
            </a:pr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3" name="Content Placeholder 2">
            <a:extLst>
              <a:ext uri="{FF2B5EF4-FFF2-40B4-BE49-F238E27FC236}">
                <a16:creationId xmlns:a16="http://schemas.microsoft.com/office/drawing/2014/main" id="{CE16551B-2772-4517-AE97-54A561CEF31E}"/>
              </a:ext>
            </a:extLst>
          </p:cNvPr>
          <p:cNvSpPr>
            <a:spLocks noGrp="1"/>
          </p:cNvSpPr>
          <p:nvPr>
            <p:ph idx="13" hasCustomPrompt="1"/>
          </p:nvPr>
        </p:nvSpPr>
        <p:spPr>
          <a:xfrm>
            <a:off x="6268278" y="1127789"/>
            <a:ext cx="5622164" cy="5044609"/>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spTree>
    <p:extLst>
      <p:ext uri="{BB962C8B-B14F-4D97-AF65-F5344CB8AC3E}">
        <p14:creationId xmlns:p14="http://schemas.microsoft.com/office/powerpoint/2010/main" val="132337288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2_Four Block">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24973A2-8A94-4750-9970-274052723F35}"/>
              </a:ext>
            </a:extLst>
          </p:cNvPr>
          <p:cNvSpPr/>
          <p:nvPr userDrawn="1"/>
        </p:nvSpPr>
        <p:spPr>
          <a:xfrm>
            <a:off x="0" y="0"/>
            <a:ext cx="12192000" cy="864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Title 27">
            <a:extLst>
              <a:ext uri="{FF2B5EF4-FFF2-40B4-BE49-F238E27FC236}">
                <a16:creationId xmlns:a16="http://schemas.microsoft.com/office/drawing/2014/main" id="{E0BF9B4F-05D7-4A7F-8A10-13B63526B9CE}"/>
              </a:ext>
            </a:extLst>
          </p:cNvPr>
          <p:cNvSpPr>
            <a:spLocks noGrp="1"/>
          </p:cNvSpPr>
          <p:nvPr>
            <p:ph type="title" hasCustomPrompt="1"/>
          </p:nvPr>
        </p:nvSpPr>
        <p:spPr>
          <a:xfrm>
            <a:off x="285303" y="9729"/>
            <a:ext cx="11640847" cy="828000"/>
          </a:xfrm>
          <a:prstGeom prst="rect">
            <a:avLst/>
          </a:prstGeom>
        </p:spPr>
        <p:txBody>
          <a:bodyPr anchor="ctr"/>
          <a:lstStyle>
            <a:lvl1pPr>
              <a:defRPr sz="2800" b="1">
                <a:solidFill>
                  <a:schemeClr val="bg1"/>
                </a:solidFill>
              </a:defRPr>
            </a:lvl1pPr>
          </a:lstStyle>
          <a:p>
            <a:r>
              <a:rPr lang="en-US"/>
              <a:t>CLICK TO EDIT MASTER TITLE STYLE</a:t>
            </a:r>
            <a:endParaRPr lang="en-GB"/>
          </a:p>
        </p:txBody>
      </p:sp>
      <p:sp>
        <p:nvSpPr>
          <p:cNvPr id="12" name="Content Placeholder 2">
            <a:extLst>
              <a:ext uri="{FF2B5EF4-FFF2-40B4-BE49-F238E27FC236}">
                <a16:creationId xmlns:a16="http://schemas.microsoft.com/office/drawing/2014/main" id="{3530BB95-30AF-4277-B81D-0E35C31573B9}"/>
              </a:ext>
            </a:extLst>
          </p:cNvPr>
          <p:cNvSpPr>
            <a:spLocks noGrp="1"/>
          </p:cNvSpPr>
          <p:nvPr>
            <p:ph idx="10" hasCustomPrompt="1"/>
          </p:nvPr>
        </p:nvSpPr>
        <p:spPr>
          <a:xfrm>
            <a:off x="301558" y="1112945"/>
            <a:ext cx="5622164" cy="2412000"/>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grpSp>
        <p:nvGrpSpPr>
          <p:cNvPr id="17" name="Group 16">
            <a:extLst>
              <a:ext uri="{FF2B5EF4-FFF2-40B4-BE49-F238E27FC236}">
                <a16:creationId xmlns:a16="http://schemas.microsoft.com/office/drawing/2014/main" id="{C1221282-9CB3-4AAF-8F1F-4772B59102A5}"/>
              </a:ext>
            </a:extLst>
          </p:cNvPr>
          <p:cNvGrpSpPr>
            <a:grpSpLocks noChangeAspect="1"/>
          </p:cNvGrpSpPr>
          <p:nvPr userDrawn="1"/>
        </p:nvGrpSpPr>
        <p:grpSpPr>
          <a:xfrm>
            <a:off x="304466" y="6224701"/>
            <a:ext cx="11621685" cy="574200"/>
            <a:chOff x="-3049777" y="5949315"/>
            <a:chExt cx="14956473" cy="738964"/>
          </a:xfrm>
        </p:grpSpPr>
        <p:grpSp>
          <p:nvGrpSpPr>
            <p:cNvPr id="18" name="Group 17">
              <a:extLst>
                <a:ext uri="{FF2B5EF4-FFF2-40B4-BE49-F238E27FC236}">
                  <a16:creationId xmlns:a16="http://schemas.microsoft.com/office/drawing/2014/main" id="{BE0B9CB8-08C8-46BD-81F2-2057AAE6DF3F}"/>
                </a:ext>
              </a:extLst>
            </p:cNvPr>
            <p:cNvGrpSpPr/>
            <p:nvPr userDrawn="1"/>
          </p:nvGrpSpPr>
          <p:grpSpPr>
            <a:xfrm>
              <a:off x="10347074" y="5949315"/>
              <a:ext cx="1559622" cy="738964"/>
              <a:chOff x="10531859" y="5943600"/>
              <a:chExt cx="1559622" cy="738964"/>
            </a:xfrm>
          </p:grpSpPr>
          <p:pic>
            <p:nvPicPr>
              <p:cNvPr id="20" name="Picture 19">
                <a:extLst>
                  <a:ext uri="{FF2B5EF4-FFF2-40B4-BE49-F238E27FC236}">
                    <a16:creationId xmlns:a16="http://schemas.microsoft.com/office/drawing/2014/main" id="{12F7492E-8CA0-499F-B0AE-60723C915B93}"/>
                  </a:ext>
                </a:extLst>
              </p:cNvPr>
              <p:cNvPicPr>
                <a:picLocks noChangeAspect="1"/>
              </p:cNvPicPr>
              <p:nvPr userDrawn="1"/>
            </p:nvPicPr>
            <p:blipFill rotWithShape="1">
              <a:blip r:embed="rId2"/>
              <a:srcRect l="7060" b="6701"/>
              <a:stretch/>
            </p:blipFill>
            <p:spPr>
              <a:xfrm>
                <a:off x="10974659" y="5943600"/>
                <a:ext cx="740345" cy="738964"/>
              </a:xfrm>
              <a:prstGeom prst="rect">
                <a:avLst/>
              </a:prstGeom>
            </p:spPr>
          </p:pic>
          <p:sp>
            <p:nvSpPr>
              <p:cNvPr id="21" name="Rectangle: Rounded Corners 6">
                <a:extLst>
                  <a:ext uri="{FF2B5EF4-FFF2-40B4-BE49-F238E27FC236}">
                    <a16:creationId xmlns:a16="http://schemas.microsoft.com/office/drawing/2014/main" id="{16CBD92E-3C47-47CD-AE51-280FA7769C0F}"/>
                  </a:ext>
                </a:extLst>
              </p:cNvPr>
              <p:cNvSpPr>
                <a:spLocks noChangeAspect="1"/>
              </p:cNvSpPr>
              <p:nvPr userDrawn="1"/>
            </p:nvSpPr>
            <p:spPr>
              <a:xfrm>
                <a:off x="10531859" y="6316892"/>
                <a:ext cx="469962" cy="61200"/>
              </a:xfrm>
              <a:custGeom>
                <a:avLst/>
                <a:gdLst>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4122259 w 4122259"/>
                  <a:gd name="connsiteY4" fmla="*/ 2520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3767929 w 4122259"/>
                  <a:gd name="connsiteY4" fmla="*/ 1758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06580"/>
                  <a:gd name="connsiteY0" fmla="*/ 252000 h 504000"/>
                  <a:gd name="connsiteX1" fmla="*/ 252000 w 4106580"/>
                  <a:gd name="connsiteY1" fmla="*/ 0 h 504000"/>
                  <a:gd name="connsiteX2" fmla="*/ 3870259 w 4106580"/>
                  <a:gd name="connsiteY2" fmla="*/ 0 h 504000"/>
                  <a:gd name="connsiteX3" fmla="*/ 3767929 w 4106580"/>
                  <a:gd name="connsiteY3" fmla="*/ 175800 h 504000"/>
                  <a:gd name="connsiteX4" fmla="*/ 3870259 w 4106580"/>
                  <a:gd name="connsiteY4" fmla="*/ 504000 h 504000"/>
                  <a:gd name="connsiteX5" fmla="*/ 252000 w 4106580"/>
                  <a:gd name="connsiteY5" fmla="*/ 504000 h 504000"/>
                  <a:gd name="connsiteX6" fmla="*/ 0 w 4106580"/>
                  <a:gd name="connsiteY6" fmla="*/ 252000 h 504000"/>
                  <a:gd name="connsiteX0" fmla="*/ 0 w 4078804"/>
                  <a:gd name="connsiteY0" fmla="*/ 252000 h 504000"/>
                  <a:gd name="connsiteX1" fmla="*/ 252000 w 4078804"/>
                  <a:gd name="connsiteY1" fmla="*/ 0 h 504000"/>
                  <a:gd name="connsiteX2" fmla="*/ 3870259 w 4078804"/>
                  <a:gd name="connsiteY2" fmla="*/ 0 h 504000"/>
                  <a:gd name="connsiteX3" fmla="*/ 3621244 w 4078804"/>
                  <a:gd name="connsiteY3" fmla="*/ 246285 h 504000"/>
                  <a:gd name="connsiteX4" fmla="*/ 3870259 w 4078804"/>
                  <a:gd name="connsiteY4" fmla="*/ 504000 h 504000"/>
                  <a:gd name="connsiteX5" fmla="*/ 252000 w 4078804"/>
                  <a:gd name="connsiteY5" fmla="*/ 504000 h 504000"/>
                  <a:gd name="connsiteX6" fmla="*/ 0 w 4078804"/>
                  <a:gd name="connsiteY6" fmla="*/ 252000 h 504000"/>
                  <a:gd name="connsiteX0" fmla="*/ 0 w 3900385"/>
                  <a:gd name="connsiteY0" fmla="*/ 252000 h 504000"/>
                  <a:gd name="connsiteX1" fmla="*/ 252000 w 3900385"/>
                  <a:gd name="connsiteY1" fmla="*/ 0 h 504000"/>
                  <a:gd name="connsiteX2" fmla="*/ 3870259 w 3900385"/>
                  <a:gd name="connsiteY2" fmla="*/ 0 h 504000"/>
                  <a:gd name="connsiteX3" fmla="*/ 3621244 w 3900385"/>
                  <a:gd name="connsiteY3" fmla="*/ 246285 h 504000"/>
                  <a:gd name="connsiteX4" fmla="*/ 3870259 w 3900385"/>
                  <a:gd name="connsiteY4" fmla="*/ 504000 h 504000"/>
                  <a:gd name="connsiteX5" fmla="*/ 252000 w 3900385"/>
                  <a:gd name="connsiteY5" fmla="*/ 504000 h 504000"/>
                  <a:gd name="connsiteX6" fmla="*/ 0 w 3900385"/>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70259" h="504000">
                    <a:moveTo>
                      <a:pt x="0" y="252000"/>
                    </a:moveTo>
                    <a:cubicBezTo>
                      <a:pt x="0" y="112824"/>
                      <a:pt x="112824" y="0"/>
                      <a:pt x="252000" y="0"/>
                    </a:cubicBezTo>
                    <a:lnTo>
                      <a:pt x="3870259" y="0"/>
                    </a:lnTo>
                    <a:cubicBezTo>
                      <a:pt x="3747587" y="4535"/>
                      <a:pt x="3621244" y="127995"/>
                      <a:pt x="3621244" y="246285"/>
                    </a:cubicBezTo>
                    <a:cubicBezTo>
                      <a:pt x="3621244" y="370221"/>
                      <a:pt x="3748450" y="502095"/>
                      <a:pt x="3870259" y="504000"/>
                    </a:cubicBezTo>
                    <a:lnTo>
                      <a:pt x="252000" y="504000"/>
                    </a:lnTo>
                    <a:cubicBezTo>
                      <a:pt x="112824" y="504000"/>
                      <a:pt x="0" y="391176"/>
                      <a:pt x="0" y="252000"/>
                    </a:cubicBezTo>
                    <a:close/>
                  </a:path>
                </a:pathLst>
              </a:cu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Rounded Corners 6">
                <a:extLst>
                  <a:ext uri="{FF2B5EF4-FFF2-40B4-BE49-F238E27FC236}">
                    <a16:creationId xmlns:a16="http://schemas.microsoft.com/office/drawing/2014/main" id="{0978A9E6-F25A-4FF2-8F1C-6F816977AF2C}"/>
                  </a:ext>
                </a:extLst>
              </p:cNvPr>
              <p:cNvSpPr>
                <a:spLocks noChangeAspect="1"/>
              </p:cNvSpPr>
              <p:nvPr userDrawn="1"/>
            </p:nvSpPr>
            <p:spPr>
              <a:xfrm rot="10800000">
                <a:off x="11621519" y="6316892"/>
                <a:ext cx="469962" cy="61200"/>
              </a:xfrm>
              <a:custGeom>
                <a:avLst/>
                <a:gdLst>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4122259 w 4122259"/>
                  <a:gd name="connsiteY4" fmla="*/ 2520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3767929 w 4122259"/>
                  <a:gd name="connsiteY4" fmla="*/ 1758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06580"/>
                  <a:gd name="connsiteY0" fmla="*/ 252000 h 504000"/>
                  <a:gd name="connsiteX1" fmla="*/ 252000 w 4106580"/>
                  <a:gd name="connsiteY1" fmla="*/ 0 h 504000"/>
                  <a:gd name="connsiteX2" fmla="*/ 3870259 w 4106580"/>
                  <a:gd name="connsiteY2" fmla="*/ 0 h 504000"/>
                  <a:gd name="connsiteX3" fmla="*/ 3767929 w 4106580"/>
                  <a:gd name="connsiteY3" fmla="*/ 175800 h 504000"/>
                  <a:gd name="connsiteX4" fmla="*/ 3870259 w 4106580"/>
                  <a:gd name="connsiteY4" fmla="*/ 504000 h 504000"/>
                  <a:gd name="connsiteX5" fmla="*/ 252000 w 4106580"/>
                  <a:gd name="connsiteY5" fmla="*/ 504000 h 504000"/>
                  <a:gd name="connsiteX6" fmla="*/ 0 w 4106580"/>
                  <a:gd name="connsiteY6" fmla="*/ 252000 h 504000"/>
                  <a:gd name="connsiteX0" fmla="*/ 0 w 4078804"/>
                  <a:gd name="connsiteY0" fmla="*/ 252000 h 504000"/>
                  <a:gd name="connsiteX1" fmla="*/ 252000 w 4078804"/>
                  <a:gd name="connsiteY1" fmla="*/ 0 h 504000"/>
                  <a:gd name="connsiteX2" fmla="*/ 3870259 w 4078804"/>
                  <a:gd name="connsiteY2" fmla="*/ 0 h 504000"/>
                  <a:gd name="connsiteX3" fmla="*/ 3621244 w 4078804"/>
                  <a:gd name="connsiteY3" fmla="*/ 246285 h 504000"/>
                  <a:gd name="connsiteX4" fmla="*/ 3870259 w 4078804"/>
                  <a:gd name="connsiteY4" fmla="*/ 504000 h 504000"/>
                  <a:gd name="connsiteX5" fmla="*/ 252000 w 4078804"/>
                  <a:gd name="connsiteY5" fmla="*/ 504000 h 504000"/>
                  <a:gd name="connsiteX6" fmla="*/ 0 w 4078804"/>
                  <a:gd name="connsiteY6" fmla="*/ 252000 h 504000"/>
                  <a:gd name="connsiteX0" fmla="*/ 0 w 3900385"/>
                  <a:gd name="connsiteY0" fmla="*/ 252000 h 504000"/>
                  <a:gd name="connsiteX1" fmla="*/ 252000 w 3900385"/>
                  <a:gd name="connsiteY1" fmla="*/ 0 h 504000"/>
                  <a:gd name="connsiteX2" fmla="*/ 3870259 w 3900385"/>
                  <a:gd name="connsiteY2" fmla="*/ 0 h 504000"/>
                  <a:gd name="connsiteX3" fmla="*/ 3621244 w 3900385"/>
                  <a:gd name="connsiteY3" fmla="*/ 246285 h 504000"/>
                  <a:gd name="connsiteX4" fmla="*/ 3870259 w 3900385"/>
                  <a:gd name="connsiteY4" fmla="*/ 504000 h 504000"/>
                  <a:gd name="connsiteX5" fmla="*/ 252000 w 3900385"/>
                  <a:gd name="connsiteY5" fmla="*/ 504000 h 504000"/>
                  <a:gd name="connsiteX6" fmla="*/ 0 w 3900385"/>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70259" h="504000">
                    <a:moveTo>
                      <a:pt x="0" y="252000"/>
                    </a:moveTo>
                    <a:cubicBezTo>
                      <a:pt x="0" y="112824"/>
                      <a:pt x="112824" y="0"/>
                      <a:pt x="252000" y="0"/>
                    </a:cubicBezTo>
                    <a:lnTo>
                      <a:pt x="3870259" y="0"/>
                    </a:lnTo>
                    <a:cubicBezTo>
                      <a:pt x="3747587" y="4535"/>
                      <a:pt x="3621244" y="127995"/>
                      <a:pt x="3621244" y="246285"/>
                    </a:cubicBezTo>
                    <a:cubicBezTo>
                      <a:pt x="3621244" y="370221"/>
                      <a:pt x="3748450" y="502095"/>
                      <a:pt x="3870259" y="504000"/>
                    </a:cubicBezTo>
                    <a:lnTo>
                      <a:pt x="252000" y="504000"/>
                    </a:lnTo>
                    <a:cubicBezTo>
                      <a:pt x="112824" y="504000"/>
                      <a:pt x="0" y="391176"/>
                      <a:pt x="0" y="252000"/>
                    </a:cubicBezTo>
                    <a:close/>
                  </a:path>
                </a:pathLst>
              </a:cu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9" name="Rectangle: Rounded Corners 18">
              <a:extLst>
                <a:ext uri="{FF2B5EF4-FFF2-40B4-BE49-F238E27FC236}">
                  <a16:creationId xmlns:a16="http://schemas.microsoft.com/office/drawing/2014/main" id="{7A8FE481-77A4-4E12-B896-E46FCC6C67A1}"/>
                </a:ext>
              </a:extLst>
            </p:cNvPr>
            <p:cNvSpPr/>
            <p:nvPr userDrawn="1"/>
          </p:nvSpPr>
          <p:spPr>
            <a:xfrm>
              <a:off x="-3049777" y="6322810"/>
              <a:ext cx="13574699" cy="61199"/>
            </a:xfrm>
            <a:prstGeom prst="roundRect">
              <a:avLst>
                <a:gd name="adj" fmla="val 50000"/>
              </a:avLst>
            </a:pr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4" name="Content Placeholder 2">
            <a:extLst>
              <a:ext uri="{FF2B5EF4-FFF2-40B4-BE49-F238E27FC236}">
                <a16:creationId xmlns:a16="http://schemas.microsoft.com/office/drawing/2014/main" id="{D802FCF8-0BD9-4AF0-81BD-3FE38C4ADE81}"/>
              </a:ext>
            </a:extLst>
          </p:cNvPr>
          <p:cNvSpPr>
            <a:spLocks noGrp="1"/>
          </p:cNvSpPr>
          <p:nvPr>
            <p:ph idx="14" hasCustomPrompt="1"/>
          </p:nvPr>
        </p:nvSpPr>
        <p:spPr>
          <a:xfrm>
            <a:off x="301558" y="3773891"/>
            <a:ext cx="5622164" cy="2412000"/>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sp>
        <p:nvSpPr>
          <p:cNvPr id="15" name="Content Placeholder 2">
            <a:extLst>
              <a:ext uri="{FF2B5EF4-FFF2-40B4-BE49-F238E27FC236}">
                <a16:creationId xmlns:a16="http://schemas.microsoft.com/office/drawing/2014/main" id="{E5B99EBC-E9E9-452F-BF0D-405CC55FCE5A}"/>
              </a:ext>
            </a:extLst>
          </p:cNvPr>
          <p:cNvSpPr>
            <a:spLocks noGrp="1"/>
          </p:cNvSpPr>
          <p:nvPr>
            <p:ph idx="15" hasCustomPrompt="1"/>
          </p:nvPr>
        </p:nvSpPr>
        <p:spPr>
          <a:xfrm>
            <a:off x="6303986" y="1112945"/>
            <a:ext cx="5622164" cy="2412000"/>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sp>
        <p:nvSpPr>
          <p:cNvPr id="16" name="Content Placeholder 2">
            <a:extLst>
              <a:ext uri="{FF2B5EF4-FFF2-40B4-BE49-F238E27FC236}">
                <a16:creationId xmlns:a16="http://schemas.microsoft.com/office/drawing/2014/main" id="{440D7C58-304F-42E9-81A6-660DF2BF5626}"/>
              </a:ext>
            </a:extLst>
          </p:cNvPr>
          <p:cNvSpPr>
            <a:spLocks noGrp="1"/>
          </p:cNvSpPr>
          <p:nvPr>
            <p:ph idx="16" hasCustomPrompt="1"/>
          </p:nvPr>
        </p:nvSpPr>
        <p:spPr>
          <a:xfrm>
            <a:off x="6303986" y="3773891"/>
            <a:ext cx="5622164" cy="2412000"/>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spTree>
    <p:extLst>
      <p:ext uri="{BB962C8B-B14F-4D97-AF65-F5344CB8AC3E}">
        <p14:creationId xmlns:p14="http://schemas.microsoft.com/office/powerpoint/2010/main" val="216853105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2_Four-by-four Block">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24973A2-8A94-4750-9970-274052723F35}"/>
              </a:ext>
            </a:extLst>
          </p:cNvPr>
          <p:cNvSpPr/>
          <p:nvPr userDrawn="1"/>
        </p:nvSpPr>
        <p:spPr>
          <a:xfrm>
            <a:off x="0" y="0"/>
            <a:ext cx="12192000" cy="864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Title 27">
            <a:extLst>
              <a:ext uri="{FF2B5EF4-FFF2-40B4-BE49-F238E27FC236}">
                <a16:creationId xmlns:a16="http://schemas.microsoft.com/office/drawing/2014/main" id="{E0BF9B4F-05D7-4A7F-8A10-13B63526B9CE}"/>
              </a:ext>
            </a:extLst>
          </p:cNvPr>
          <p:cNvSpPr>
            <a:spLocks noGrp="1"/>
          </p:cNvSpPr>
          <p:nvPr>
            <p:ph type="title" hasCustomPrompt="1"/>
          </p:nvPr>
        </p:nvSpPr>
        <p:spPr>
          <a:xfrm>
            <a:off x="285303" y="9729"/>
            <a:ext cx="11640847" cy="828000"/>
          </a:xfrm>
          <a:prstGeom prst="rect">
            <a:avLst/>
          </a:prstGeom>
        </p:spPr>
        <p:txBody>
          <a:bodyPr anchor="ctr"/>
          <a:lstStyle>
            <a:lvl1pPr>
              <a:defRPr sz="2800" b="1">
                <a:solidFill>
                  <a:schemeClr val="bg1"/>
                </a:solidFill>
              </a:defRPr>
            </a:lvl1pPr>
          </a:lstStyle>
          <a:p>
            <a:r>
              <a:rPr lang="en-US"/>
              <a:t>CLICK TO EDIT MASTER TITLE STYLE</a:t>
            </a:r>
            <a:endParaRPr lang="en-GB"/>
          </a:p>
        </p:txBody>
      </p:sp>
      <p:sp>
        <p:nvSpPr>
          <p:cNvPr id="12" name="Content Placeholder 2">
            <a:extLst>
              <a:ext uri="{FF2B5EF4-FFF2-40B4-BE49-F238E27FC236}">
                <a16:creationId xmlns:a16="http://schemas.microsoft.com/office/drawing/2014/main" id="{3530BB95-30AF-4277-B81D-0E35C31573B9}"/>
              </a:ext>
            </a:extLst>
          </p:cNvPr>
          <p:cNvSpPr>
            <a:spLocks noGrp="1"/>
          </p:cNvSpPr>
          <p:nvPr>
            <p:ph idx="10" hasCustomPrompt="1"/>
          </p:nvPr>
        </p:nvSpPr>
        <p:spPr>
          <a:xfrm>
            <a:off x="301558" y="1111714"/>
            <a:ext cx="2788259" cy="2412000"/>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grpSp>
        <p:nvGrpSpPr>
          <p:cNvPr id="17" name="Group 16">
            <a:extLst>
              <a:ext uri="{FF2B5EF4-FFF2-40B4-BE49-F238E27FC236}">
                <a16:creationId xmlns:a16="http://schemas.microsoft.com/office/drawing/2014/main" id="{C1221282-9CB3-4AAF-8F1F-4772B59102A5}"/>
              </a:ext>
            </a:extLst>
          </p:cNvPr>
          <p:cNvGrpSpPr>
            <a:grpSpLocks noChangeAspect="1"/>
          </p:cNvGrpSpPr>
          <p:nvPr userDrawn="1"/>
        </p:nvGrpSpPr>
        <p:grpSpPr>
          <a:xfrm>
            <a:off x="304466" y="6224701"/>
            <a:ext cx="11621685" cy="574200"/>
            <a:chOff x="-3049777" y="5949315"/>
            <a:chExt cx="14956473" cy="738964"/>
          </a:xfrm>
        </p:grpSpPr>
        <p:grpSp>
          <p:nvGrpSpPr>
            <p:cNvPr id="18" name="Group 17">
              <a:extLst>
                <a:ext uri="{FF2B5EF4-FFF2-40B4-BE49-F238E27FC236}">
                  <a16:creationId xmlns:a16="http://schemas.microsoft.com/office/drawing/2014/main" id="{BE0B9CB8-08C8-46BD-81F2-2057AAE6DF3F}"/>
                </a:ext>
              </a:extLst>
            </p:cNvPr>
            <p:cNvGrpSpPr/>
            <p:nvPr userDrawn="1"/>
          </p:nvGrpSpPr>
          <p:grpSpPr>
            <a:xfrm>
              <a:off x="10347074" y="5949315"/>
              <a:ext cx="1559622" cy="738964"/>
              <a:chOff x="10531859" y="5943600"/>
              <a:chExt cx="1559622" cy="738964"/>
            </a:xfrm>
          </p:grpSpPr>
          <p:pic>
            <p:nvPicPr>
              <p:cNvPr id="20" name="Picture 19">
                <a:extLst>
                  <a:ext uri="{FF2B5EF4-FFF2-40B4-BE49-F238E27FC236}">
                    <a16:creationId xmlns:a16="http://schemas.microsoft.com/office/drawing/2014/main" id="{12F7492E-8CA0-499F-B0AE-60723C915B93}"/>
                  </a:ext>
                </a:extLst>
              </p:cNvPr>
              <p:cNvPicPr>
                <a:picLocks noChangeAspect="1"/>
              </p:cNvPicPr>
              <p:nvPr userDrawn="1"/>
            </p:nvPicPr>
            <p:blipFill rotWithShape="1">
              <a:blip r:embed="rId2"/>
              <a:srcRect l="7060" b="6701"/>
              <a:stretch/>
            </p:blipFill>
            <p:spPr>
              <a:xfrm>
                <a:off x="10974659" y="5943600"/>
                <a:ext cx="740345" cy="738964"/>
              </a:xfrm>
              <a:prstGeom prst="rect">
                <a:avLst/>
              </a:prstGeom>
            </p:spPr>
          </p:pic>
          <p:sp>
            <p:nvSpPr>
              <p:cNvPr id="21" name="Rectangle: Rounded Corners 6">
                <a:extLst>
                  <a:ext uri="{FF2B5EF4-FFF2-40B4-BE49-F238E27FC236}">
                    <a16:creationId xmlns:a16="http://schemas.microsoft.com/office/drawing/2014/main" id="{16CBD92E-3C47-47CD-AE51-280FA7769C0F}"/>
                  </a:ext>
                </a:extLst>
              </p:cNvPr>
              <p:cNvSpPr>
                <a:spLocks noChangeAspect="1"/>
              </p:cNvSpPr>
              <p:nvPr userDrawn="1"/>
            </p:nvSpPr>
            <p:spPr>
              <a:xfrm>
                <a:off x="10531859" y="6316892"/>
                <a:ext cx="469962" cy="61200"/>
              </a:xfrm>
              <a:custGeom>
                <a:avLst/>
                <a:gdLst>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4122259 w 4122259"/>
                  <a:gd name="connsiteY4" fmla="*/ 2520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3767929 w 4122259"/>
                  <a:gd name="connsiteY4" fmla="*/ 1758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06580"/>
                  <a:gd name="connsiteY0" fmla="*/ 252000 h 504000"/>
                  <a:gd name="connsiteX1" fmla="*/ 252000 w 4106580"/>
                  <a:gd name="connsiteY1" fmla="*/ 0 h 504000"/>
                  <a:gd name="connsiteX2" fmla="*/ 3870259 w 4106580"/>
                  <a:gd name="connsiteY2" fmla="*/ 0 h 504000"/>
                  <a:gd name="connsiteX3" fmla="*/ 3767929 w 4106580"/>
                  <a:gd name="connsiteY3" fmla="*/ 175800 h 504000"/>
                  <a:gd name="connsiteX4" fmla="*/ 3870259 w 4106580"/>
                  <a:gd name="connsiteY4" fmla="*/ 504000 h 504000"/>
                  <a:gd name="connsiteX5" fmla="*/ 252000 w 4106580"/>
                  <a:gd name="connsiteY5" fmla="*/ 504000 h 504000"/>
                  <a:gd name="connsiteX6" fmla="*/ 0 w 4106580"/>
                  <a:gd name="connsiteY6" fmla="*/ 252000 h 504000"/>
                  <a:gd name="connsiteX0" fmla="*/ 0 w 4078804"/>
                  <a:gd name="connsiteY0" fmla="*/ 252000 h 504000"/>
                  <a:gd name="connsiteX1" fmla="*/ 252000 w 4078804"/>
                  <a:gd name="connsiteY1" fmla="*/ 0 h 504000"/>
                  <a:gd name="connsiteX2" fmla="*/ 3870259 w 4078804"/>
                  <a:gd name="connsiteY2" fmla="*/ 0 h 504000"/>
                  <a:gd name="connsiteX3" fmla="*/ 3621244 w 4078804"/>
                  <a:gd name="connsiteY3" fmla="*/ 246285 h 504000"/>
                  <a:gd name="connsiteX4" fmla="*/ 3870259 w 4078804"/>
                  <a:gd name="connsiteY4" fmla="*/ 504000 h 504000"/>
                  <a:gd name="connsiteX5" fmla="*/ 252000 w 4078804"/>
                  <a:gd name="connsiteY5" fmla="*/ 504000 h 504000"/>
                  <a:gd name="connsiteX6" fmla="*/ 0 w 4078804"/>
                  <a:gd name="connsiteY6" fmla="*/ 252000 h 504000"/>
                  <a:gd name="connsiteX0" fmla="*/ 0 w 3900385"/>
                  <a:gd name="connsiteY0" fmla="*/ 252000 h 504000"/>
                  <a:gd name="connsiteX1" fmla="*/ 252000 w 3900385"/>
                  <a:gd name="connsiteY1" fmla="*/ 0 h 504000"/>
                  <a:gd name="connsiteX2" fmla="*/ 3870259 w 3900385"/>
                  <a:gd name="connsiteY2" fmla="*/ 0 h 504000"/>
                  <a:gd name="connsiteX3" fmla="*/ 3621244 w 3900385"/>
                  <a:gd name="connsiteY3" fmla="*/ 246285 h 504000"/>
                  <a:gd name="connsiteX4" fmla="*/ 3870259 w 3900385"/>
                  <a:gd name="connsiteY4" fmla="*/ 504000 h 504000"/>
                  <a:gd name="connsiteX5" fmla="*/ 252000 w 3900385"/>
                  <a:gd name="connsiteY5" fmla="*/ 504000 h 504000"/>
                  <a:gd name="connsiteX6" fmla="*/ 0 w 3900385"/>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70259" h="504000">
                    <a:moveTo>
                      <a:pt x="0" y="252000"/>
                    </a:moveTo>
                    <a:cubicBezTo>
                      <a:pt x="0" y="112824"/>
                      <a:pt x="112824" y="0"/>
                      <a:pt x="252000" y="0"/>
                    </a:cubicBezTo>
                    <a:lnTo>
                      <a:pt x="3870259" y="0"/>
                    </a:lnTo>
                    <a:cubicBezTo>
                      <a:pt x="3747587" y="4535"/>
                      <a:pt x="3621244" y="127995"/>
                      <a:pt x="3621244" y="246285"/>
                    </a:cubicBezTo>
                    <a:cubicBezTo>
                      <a:pt x="3621244" y="370221"/>
                      <a:pt x="3748450" y="502095"/>
                      <a:pt x="3870259" y="504000"/>
                    </a:cubicBezTo>
                    <a:lnTo>
                      <a:pt x="252000" y="504000"/>
                    </a:lnTo>
                    <a:cubicBezTo>
                      <a:pt x="112824" y="504000"/>
                      <a:pt x="0" y="391176"/>
                      <a:pt x="0" y="252000"/>
                    </a:cubicBezTo>
                    <a:close/>
                  </a:path>
                </a:pathLst>
              </a:cu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Rounded Corners 6">
                <a:extLst>
                  <a:ext uri="{FF2B5EF4-FFF2-40B4-BE49-F238E27FC236}">
                    <a16:creationId xmlns:a16="http://schemas.microsoft.com/office/drawing/2014/main" id="{0978A9E6-F25A-4FF2-8F1C-6F816977AF2C}"/>
                  </a:ext>
                </a:extLst>
              </p:cNvPr>
              <p:cNvSpPr>
                <a:spLocks noChangeAspect="1"/>
              </p:cNvSpPr>
              <p:nvPr userDrawn="1"/>
            </p:nvSpPr>
            <p:spPr>
              <a:xfrm rot="10800000">
                <a:off x="11621519" y="6316892"/>
                <a:ext cx="469962" cy="61200"/>
              </a:xfrm>
              <a:custGeom>
                <a:avLst/>
                <a:gdLst>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4122259 w 4122259"/>
                  <a:gd name="connsiteY4" fmla="*/ 2520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3767929 w 4122259"/>
                  <a:gd name="connsiteY4" fmla="*/ 1758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06580"/>
                  <a:gd name="connsiteY0" fmla="*/ 252000 h 504000"/>
                  <a:gd name="connsiteX1" fmla="*/ 252000 w 4106580"/>
                  <a:gd name="connsiteY1" fmla="*/ 0 h 504000"/>
                  <a:gd name="connsiteX2" fmla="*/ 3870259 w 4106580"/>
                  <a:gd name="connsiteY2" fmla="*/ 0 h 504000"/>
                  <a:gd name="connsiteX3" fmla="*/ 3767929 w 4106580"/>
                  <a:gd name="connsiteY3" fmla="*/ 175800 h 504000"/>
                  <a:gd name="connsiteX4" fmla="*/ 3870259 w 4106580"/>
                  <a:gd name="connsiteY4" fmla="*/ 504000 h 504000"/>
                  <a:gd name="connsiteX5" fmla="*/ 252000 w 4106580"/>
                  <a:gd name="connsiteY5" fmla="*/ 504000 h 504000"/>
                  <a:gd name="connsiteX6" fmla="*/ 0 w 4106580"/>
                  <a:gd name="connsiteY6" fmla="*/ 252000 h 504000"/>
                  <a:gd name="connsiteX0" fmla="*/ 0 w 4078804"/>
                  <a:gd name="connsiteY0" fmla="*/ 252000 h 504000"/>
                  <a:gd name="connsiteX1" fmla="*/ 252000 w 4078804"/>
                  <a:gd name="connsiteY1" fmla="*/ 0 h 504000"/>
                  <a:gd name="connsiteX2" fmla="*/ 3870259 w 4078804"/>
                  <a:gd name="connsiteY2" fmla="*/ 0 h 504000"/>
                  <a:gd name="connsiteX3" fmla="*/ 3621244 w 4078804"/>
                  <a:gd name="connsiteY3" fmla="*/ 246285 h 504000"/>
                  <a:gd name="connsiteX4" fmla="*/ 3870259 w 4078804"/>
                  <a:gd name="connsiteY4" fmla="*/ 504000 h 504000"/>
                  <a:gd name="connsiteX5" fmla="*/ 252000 w 4078804"/>
                  <a:gd name="connsiteY5" fmla="*/ 504000 h 504000"/>
                  <a:gd name="connsiteX6" fmla="*/ 0 w 4078804"/>
                  <a:gd name="connsiteY6" fmla="*/ 252000 h 504000"/>
                  <a:gd name="connsiteX0" fmla="*/ 0 w 3900385"/>
                  <a:gd name="connsiteY0" fmla="*/ 252000 h 504000"/>
                  <a:gd name="connsiteX1" fmla="*/ 252000 w 3900385"/>
                  <a:gd name="connsiteY1" fmla="*/ 0 h 504000"/>
                  <a:gd name="connsiteX2" fmla="*/ 3870259 w 3900385"/>
                  <a:gd name="connsiteY2" fmla="*/ 0 h 504000"/>
                  <a:gd name="connsiteX3" fmla="*/ 3621244 w 3900385"/>
                  <a:gd name="connsiteY3" fmla="*/ 246285 h 504000"/>
                  <a:gd name="connsiteX4" fmla="*/ 3870259 w 3900385"/>
                  <a:gd name="connsiteY4" fmla="*/ 504000 h 504000"/>
                  <a:gd name="connsiteX5" fmla="*/ 252000 w 3900385"/>
                  <a:gd name="connsiteY5" fmla="*/ 504000 h 504000"/>
                  <a:gd name="connsiteX6" fmla="*/ 0 w 3900385"/>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70259" h="504000">
                    <a:moveTo>
                      <a:pt x="0" y="252000"/>
                    </a:moveTo>
                    <a:cubicBezTo>
                      <a:pt x="0" y="112824"/>
                      <a:pt x="112824" y="0"/>
                      <a:pt x="252000" y="0"/>
                    </a:cubicBezTo>
                    <a:lnTo>
                      <a:pt x="3870259" y="0"/>
                    </a:lnTo>
                    <a:cubicBezTo>
                      <a:pt x="3747587" y="4535"/>
                      <a:pt x="3621244" y="127995"/>
                      <a:pt x="3621244" y="246285"/>
                    </a:cubicBezTo>
                    <a:cubicBezTo>
                      <a:pt x="3621244" y="370221"/>
                      <a:pt x="3748450" y="502095"/>
                      <a:pt x="3870259" y="504000"/>
                    </a:cubicBezTo>
                    <a:lnTo>
                      <a:pt x="252000" y="504000"/>
                    </a:lnTo>
                    <a:cubicBezTo>
                      <a:pt x="112824" y="504000"/>
                      <a:pt x="0" y="391176"/>
                      <a:pt x="0" y="252000"/>
                    </a:cubicBezTo>
                    <a:close/>
                  </a:path>
                </a:pathLst>
              </a:cu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9" name="Rectangle: Rounded Corners 18">
              <a:extLst>
                <a:ext uri="{FF2B5EF4-FFF2-40B4-BE49-F238E27FC236}">
                  <a16:creationId xmlns:a16="http://schemas.microsoft.com/office/drawing/2014/main" id="{7A8FE481-77A4-4E12-B896-E46FCC6C67A1}"/>
                </a:ext>
              </a:extLst>
            </p:cNvPr>
            <p:cNvSpPr/>
            <p:nvPr userDrawn="1"/>
          </p:nvSpPr>
          <p:spPr>
            <a:xfrm>
              <a:off x="-3049777" y="6322810"/>
              <a:ext cx="13574699" cy="61199"/>
            </a:xfrm>
            <a:prstGeom prst="roundRect">
              <a:avLst>
                <a:gd name="adj" fmla="val 50000"/>
              </a:avLst>
            </a:pr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 name="Content Placeholder 2">
            <a:extLst>
              <a:ext uri="{FF2B5EF4-FFF2-40B4-BE49-F238E27FC236}">
                <a16:creationId xmlns:a16="http://schemas.microsoft.com/office/drawing/2014/main" id="{09228779-AE17-3C92-E2EC-7BA38925D5DB}"/>
              </a:ext>
            </a:extLst>
          </p:cNvPr>
          <p:cNvSpPr>
            <a:spLocks noGrp="1"/>
          </p:cNvSpPr>
          <p:nvPr>
            <p:ph idx="17" hasCustomPrompt="1"/>
          </p:nvPr>
        </p:nvSpPr>
        <p:spPr>
          <a:xfrm>
            <a:off x="3235100" y="1112945"/>
            <a:ext cx="2788259" cy="2412000"/>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sp>
        <p:nvSpPr>
          <p:cNvPr id="3" name="Content Placeholder 2">
            <a:extLst>
              <a:ext uri="{FF2B5EF4-FFF2-40B4-BE49-F238E27FC236}">
                <a16:creationId xmlns:a16="http://schemas.microsoft.com/office/drawing/2014/main" id="{E1469F3C-F72A-70EA-0D2B-ADEF20C18294}"/>
              </a:ext>
            </a:extLst>
          </p:cNvPr>
          <p:cNvSpPr>
            <a:spLocks noGrp="1"/>
          </p:cNvSpPr>
          <p:nvPr>
            <p:ph idx="18" hasCustomPrompt="1"/>
          </p:nvPr>
        </p:nvSpPr>
        <p:spPr>
          <a:xfrm>
            <a:off x="6168641" y="1111714"/>
            <a:ext cx="2788259" cy="2412000"/>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sp>
        <p:nvSpPr>
          <p:cNvPr id="4" name="Content Placeholder 2">
            <a:extLst>
              <a:ext uri="{FF2B5EF4-FFF2-40B4-BE49-F238E27FC236}">
                <a16:creationId xmlns:a16="http://schemas.microsoft.com/office/drawing/2014/main" id="{2C7574D0-CEFC-B908-21AE-4F0B48288B90}"/>
              </a:ext>
            </a:extLst>
          </p:cNvPr>
          <p:cNvSpPr>
            <a:spLocks noGrp="1"/>
          </p:cNvSpPr>
          <p:nvPr>
            <p:ph idx="19" hasCustomPrompt="1"/>
          </p:nvPr>
        </p:nvSpPr>
        <p:spPr>
          <a:xfrm>
            <a:off x="9102183" y="1111714"/>
            <a:ext cx="2788259" cy="2412000"/>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sp>
        <p:nvSpPr>
          <p:cNvPr id="5" name="Content Placeholder 2">
            <a:extLst>
              <a:ext uri="{FF2B5EF4-FFF2-40B4-BE49-F238E27FC236}">
                <a16:creationId xmlns:a16="http://schemas.microsoft.com/office/drawing/2014/main" id="{ABFF6CE5-D7B7-34EE-D33A-EBBD6004A1B3}"/>
              </a:ext>
            </a:extLst>
          </p:cNvPr>
          <p:cNvSpPr>
            <a:spLocks noGrp="1"/>
          </p:cNvSpPr>
          <p:nvPr>
            <p:ph idx="20" hasCustomPrompt="1"/>
          </p:nvPr>
        </p:nvSpPr>
        <p:spPr>
          <a:xfrm>
            <a:off x="301558" y="3667592"/>
            <a:ext cx="2788259" cy="2412000"/>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sp>
        <p:nvSpPr>
          <p:cNvPr id="6" name="Content Placeholder 2">
            <a:extLst>
              <a:ext uri="{FF2B5EF4-FFF2-40B4-BE49-F238E27FC236}">
                <a16:creationId xmlns:a16="http://schemas.microsoft.com/office/drawing/2014/main" id="{22E9D2E7-705B-8D4F-198E-3AEB8E039FAE}"/>
              </a:ext>
            </a:extLst>
          </p:cNvPr>
          <p:cNvSpPr>
            <a:spLocks noGrp="1"/>
          </p:cNvSpPr>
          <p:nvPr>
            <p:ph idx="21" hasCustomPrompt="1"/>
          </p:nvPr>
        </p:nvSpPr>
        <p:spPr>
          <a:xfrm>
            <a:off x="3235100" y="3668823"/>
            <a:ext cx="2788259" cy="2412000"/>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sp>
        <p:nvSpPr>
          <p:cNvPr id="7" name="Content Placeholder 2">
            <a:extLst>
              <a:ext uri="{FF2B5EF4-FFF2-40B4-BE49-F238E27FC236}">
                <a16:creationId xmlns:a16="http://schemas.microsoft.com/office/drawing/2014/main" id="{94830208-9823-F896-F809-62EE9F635214}"/>
              </a:ext>
            </a:extLst>
          </p:cNvPr>
          <p:cNvSpPr>
            <a:spLocks noGrp="1"/>
          </p:cNvSpPr>
          <p:nvPr>
            <p:ph idx="22" hasCustomPrompt="1"/>
          </p:nvPr>
        </p:nvSpPr>
        <p:spPr>
          <a:xfrm>
            <a:off x="6168641" y="3667592"/>
            <a:ext cx="2788259" cy="2412000"/>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sp>
        <p:nvSpPr>
          <p:cNvPr id="8" name="Content Placeholder 2">
            <a:extLst>
              <a:ext uri="{FF2B5EF4-FFF2-40B4-BE49-F238E27FC236}">
                <a16:creationId xmlns:a16="http://schemas.microsoft.com/office/drawing/2014/main" id="{9AA8DC88-6035-45D0-A04C-FA719DD12479}"/>
              </a:ext>
            </a:extLst>
          </p:cNvPr>
          <p:cNvSpPr>
            <a:spLocks noGrp="1"/>
          </p:cNvSpPr>
          <p:nvPr>
            <p:ph idx="23" hasCustomPrompt="1"/>
          </p:nvPr>
        </p:nvSpPr>
        <p:spPr>
          <a:xfrm>
            <a:off x="9102183" y="3667592"/>
            <a:ext cx="2788259" cy="2412000"/>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spTree>
    <p:extLst>
      <p:ext uri="{BB962C8B-B14F-4D97-AF65-F5344CB8AC3E}">
        <p14:creationId xmlns:p14="http://schemas.microsoft.com/office/powerpoint/2010/main" val="191969479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7_Two Colum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24973A2-8A94-4750-9970-274052723F35}"/>
              </a:ext>
            </a:extLst>
          </p:cNvPr>
          <p:cNvSpPr/>
          <p:nvPr userDrawn="1"/>
        </p:nvSpPr>
        <p:spPr>
          <a:xfrm>
            <a:off x="0" y="0"/>
            <a:ext cx="12192000" cy="864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Title 27">
            <a:extLst>
              <a:ext uri="{FF2B5EF4-FFF2-40B4-BE49-F238E27FC236}">
                <a16:creationId xmlns:a16="http://schemas.microsoft.com/office/drawing/2014/main" id="{E0BF9B4F-05D7-4A7F-8A10-13B63526B9CE}"/>
              </a:ext>
            </a:extLst>
          </p:cNvPr>
          <p:cNvSpPr>
            <a:spLocks noGrp="1"/>
          </p:cNvSpPr>
          <p:nvPr>
            <p:ph type="title" hasCustomPrompt="1"/>
          </p:nvPr>
        </p:nvSpPr>
        <p:spPr>
          <a:xfrm>
            <a:off x="285303" y="9729"/>
            <a:ext cx="11640847" cy="828000"/>
          </a:xfrm>
          <a:prstGeom prst="rect">
            <a:avLst/>
          </a:prstGeom>
        </p:spPr>
        <p:txBody>
          <a:bodyPr anchor="ctr"/>
          <a:lstStyle>
            <a:lvl1pPr>
              <a:defRPr sz="2800" b="1">
                <a:solidFill>
                  <a:schemeClr val="bg1"/>
                </a:solidFill>
              </a:defRPr>
            </a:lvl1pPr>
          </a:lstStyle>
          <a:p>
            <a:r>
              <a:rPr lang="en-US"/>
              <a:t>CLICK TO EDIT MASTER TITLE STYLE</a:t>
            </a:r>
            <a:endParaRPr lang="en-GB"/>
          </a:p>
        </p:txBody>
      </p:sp>
      <p:sp>
        <p:nvSpPr>
          <p:cNvPr id="12" name="Content Placeholder 2">
            <a:extLst>
              <a:ext uri="{FF2B5EF4-FFF2-40B4-BE49-F238E27FC236}">
                <a16:creationId xmlns:a16="http://schemas.microsoft.com/office/drawing/2014/main" id="{3530BB95-30AF-4277-B81D-0E35C31573B9}"/>
              </a:ext>
            </a:extLst>
          </p:cNvPr>
          <p:cNvSpPr>
            <a:spLocks noGrp="1"/>
          </p:cNvSpPr>
          <p:nvPr>
            <p:ph idx="10" hasCustomPrompt="1"/>
          </p:nvPr>
        </p:nvSpPr>
        <p:spPr>
          <a:xfrm>
            <a:off x="285303" y="1127787"/>
            <a:ext cx="3600000" cy="5044609"/>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grpSp>
        <p:nvGrpSpPr>
          <p:cNvPr id="17" name="Group 16">
            <a:extLst>
              <a:ext uri="{FF2B5EF4-FFF2-40B4-BE49-F238E27FC236}">
                <a16:creationId xmlns:a16="http://schemas.microsoft.com/office/drawing/2014/main" id="{C1221282-9CB3-4AAF-8F1F-4772B59102A5}"/>
              </a:ext>
            </a:extLst>
          </p:cNvPr>
          <p:cNvGrpSpPr>
            <a:grpSpLocks noChangeAspect="1"/>
          </p:cNvGrpSpPr>
          <p:nvPr userDrawn="1"/>
        </p:nvGrpSpPr>
        <p:grpSpPr>
          <a:xfrm>
            <a:off x="304466" y="6224701"/>
            <a:ext cx="11621685" cy="574200"/>
            <a:chOff x="-3049777" y="5949315"/>
            <a:chExt cx="14956473" cy="738964"/>
          </a:xfrm>
        </p:grpSpPr>
        <p:grpSp>
          <p:nvGrpSpPr>
            <p:cNvPr id="18" name="Group 17">
              <a:extLst>
                <a:ext uri="{FF2B5EF4-FFF2-40B4-BE49-F238E27FC236}">
                  <a16:creationId xmlns:a16="http://schemas.microsoft.com/office/drawing/2014/main" id="{BE0B9CB8-08C8-46BD-81F2-2057AAE6DF3F}"/>
                </a:ext>
              </a:extLst>
            </p:cNvPr>
            <p:cNvGrpSpPr/>
            <p:nvPr userDrawn="1"/>
          </p:nvGrpSpPr>
          <p:grpSpPr>
            <a:xfrm>
              <a:off x="10347074" y="5949315"/>
              <a:ext cx="1559622" cy="738964"/>
              <a:chOff x="10531859" y="5943600"/>
              <a:chExt cx="1559622" cy="738964"/>
            </a:xfrm>
          </p:grpSpPr>
          <p:pic>
            <p:nvPicPr>
              <p:cNvPr id="20" name="Picture 19">
                <a:extLst>
                  <a:ext uri="{FF2B5EF4-FFF2-40B4-BE49-F238E27FC236}">
                    <a16:creationId xmlns:a16="http://schemas.microsoft.com/office/drawing/2014/main" id="{12F7492E-8CA0-499F-B0AE-60723C915B93}"/>
                  </a:ext>
                </a:extLst>
              </p:cNvPr>
              <p:cNvPicPr>
                <a:picLocks noChangeAspect="1"/>
              </p:cNvPicPr>
              <p:nvPr userDrawn="1"/>
            </p:nvPicPr>
            <p:blipFill rotWithShape="1">
              <a:blip r:embed="rId2"/>
              <a:srcRect l="7060" b="6701"/>
              <a:stretch/>
            </p:blipFill>
            <p:spPr>
              <a:xfrm>
                <a:off x="10974659" y="5943600"/>
                <a:ext cx="740345" cy="738964"/>
              </a:xfrm>
              <a:prstGeom prst="rect">
                <a:avLst/>
              </a:prstGeom>
            </p:spPr>
          </p:pic>
          <p:sp>
            <p:nvSpPr>
              <p:cNvPr id="21" name="Rectangle: Rounded Corners 6">
                <a:extLst>
                  <a:ext uri="{FF2B5EF4-FFF2-40B4-BE49-F238E27FC236}">
                    <a16:creationId xmlns:a16="http://schemas.microsoft.com/office/drawing/2014/main" id="{16CBD92E-3C47-47CD-AE51-280FA7769C0F}"/>
                  </a:ext>
                </a:extLst>
              </p:cNvPr>
              <p:cNvSpPr>
                <a:spLocks noChangeAspect="1"/>
              </p:cNvSpPr>
              <p:nvPr userDrawn="1"/>
            </p:nvSpPr>
            <p:spPr>
              <a:xfrm>
                <a:off x="10531859" y="6316892"/>
                <a:ext cx="469962" cy="61200"/>
              </a:xfrm>
              <a:custGeom>
                <a:avLst/>
                <a:gdLst>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4122259 w 4122259"/>
                  <a:gd name="connsiteY4" fmla="*/ 2520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3767929 w 4122259"/>
                  <a:gd name="connsiteY4" fmla="*/ 1758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06580"/>
                  <a:gd name="connsiteY0" fmla="*/ 252000 h 504000"/>
                  <a:gd name="connsiteX1" fmla="*/ 252000 w 4106580"/>
                  <a:gd name="connsiteY1" fmla="*/ 0 h 504000"/>
                  <a:gd name="connsiteX2" fmla="*/ 3870259 w 4106580"/>
                  <a:gd name="connsiteY2" fmla="*/ 0 h 504000"/>
                  <a:gd name="connsiteX3" fmla="*/ 3767929 w 4106580"/>
                  <a:gd name="connsiteY3" fmla="*/ 175800 h 504000"/>
                  <a:gd name="connsiteX4" fmla="*/ 3870259 w 4106580"/>
                  <a:gd name="connsiteY4" fmla="*/ 504000 h 504000"/>
                  <a:gd name="connsiteX5" fmla="*/ 252000 w 4106580"/>
                  <a:gd name="connsiteY5" fmla="*/ 504000 h 504000"/>
                  <a:gd name="connsiteX6" fmla="*/ 0 w 4106580"/>
                  <a:gd name="connsiteY6" fmla="*/ 252000 h 504000"/>
                  <a:gd name="connsiteX0" fmla="*/ 0 w 4078804"/>
                  <a:gd name="connsiteY0" fmla="*/ 252000 h 504000"/>
                  <a:gd name="connsiteX1" fmla="*/ 252000 w 4078804"/>
                  <a:gd name="connsiteY1" fmla="*/ 0 h 504000"/>
                  <a:gd name="connsiteX2" fmla="*/ 3870259 w 4078804"/>
                  <a:gd name="connsiteY2" fmla="*/ 0 h 504000"/>
                  <a:gd name="connsiteX3" fmla="*/ 3621244 w 4078804"/>
                  <a:gd name="connsiteY3" fmla="*/ 246285 h 504000"/>
                  <a:gd name="connsiteX4" fmla="*/ 3870259 w 4078804"/>
                  <a:gd name="connsiteY4" fmla="*/ 504000 h 504000"/>
                  <a:gd name="connsiteX5" fmla="*/ 252000 w 4078804"/>
                  <a:gd name="connsiteY5" fmla="*/ 504000 h 504000"/>
                  <a:gd name="connsiteX6" fmla="*/ 0 w 4078804"/>
                  <a:gd name="connsiteY6" fmla="*/ 252000 h 504000"/>
                  <a:gd name="connsiteX0" fmla="*/ 0 w 3900385"/>
                  <a:gd name="connsiteY0" fmla="*/ 252000 h 504000"/>
                  <a:gd name="connsiteX1" fmla="*/ 252000 w 3900385"/>
                  <a:gd name="connsiteY1" fmla="*/ 0 h 504000"/>
                  <a:gd name="connsiteX2" fmla="*/ 3870259 w 3900385"/>
                  <a:gd name="connsiteY2" fmla="*/ 0 h 504000"/>
                  <a:gd name="connsiteX3" fmla="*/ 3621244 w 3900385"/>
                  <a:gd name="connsiteY3" fmla="*/ 246285 h 504000"/>
                  <a:gd name="connsiteX4" fmla="*/ 3870259 w 3900385"/>
                  <a:gd name="connsiteY4" fmla="*/ 504000 h 504000"/>
                  <a:gd name="connsiteX5" fmla="*/ 252000 w 3900385"/>
                  <a:gd name="connsiteY5" fmla="*/ 504000 h 504000"/>
                  <a:gd name="connsiteX6" fmla="*/ 0 w 3900385"/>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70259" h="504000">
                    <a:moveTo>
                      <a:pt x="0" y="252000"/>
                    </a:moveTo>
                    <a:cubicBezTo>
                      <a:pt x="0" y="112824"/>
                      <a:pt x="112824" y="0"/>
                      <a:pt x="252000" y="0"/>
                    </a:cubicBezTo>
                    <a:lnTo>
                      <a:pt x="3870259" y="0"/>
                    </a:lnTo>
                    <a:cubicBezTo>
                      <a:pt x="3747587" y="4535"/>
                      <a:pt x="3621244" y="127995"/>
                      <a:pt x="3621244" y="246285"/>
                    </a:cubicBezTo>
                    <a:cubicBezTo>
                      <a:pt x="3621244" y="370221"/>
                      <a:pt x="3748450" y="502095"/>
                      <a:pt x="3870259" y="504000"/>
                    </a:cubicBezTo>
                    <a:lnTo>
                      <a:pt x="252000" y="504000"/>
                    </a:lnTo>
                    <a:cubicBezTo>
                      <a:pt x="112824" y="504000"/>
                      <a:pt x="0" y="391176"/>
                      <a:pt x="0" y="252000"/>
                    </a:cubicBezTo>
                    <a:close/>
                  </a:path>
                </a:pathLst>
              </a:cu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Rounded Corners 6">
                <a:extLst>
                  <a:ext uri="{FF2B5EF4-FFF2-40B4-BE49-F238E27FC236}">
                    <a16:creationId xmlns:a16="http://schemas.microsoft.com/office/drawing/2014/main" id="{0978A9E6-F25A-4FF2-8F1C-6F816977AF2C}"/>
                  </a:ext>
                </a:extLst>
              </p:cNvPr>
              <p:cNvSpPr>
                <a:spLocks noChangeAspect="1"/>
              </p:cNvSpPr>
              <p:nvPr userDrawn="1"/>
            </p:nvSpPr>
            <p:spPr>
              <a:xfrm rot="10800000">
                <a:off x="11621519" y="6316892"/>
                <a:ext cx="469962" cy="61200"/>
              </a:xfrm>
              <a:custGeom>
                <a:avLst/>
                <a:gdLst>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4122259 w 4122259"/>
                  <a:gd name="connsiteY4" fmla="*/ 2520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3767929 w 4122259"/>
                  <a:gd name="connsiteY4" fmla="*/ 1758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06580"/>
                  <a:gd name="connsiteY0" fmla="*/ 252000 h 504000"/>
                  <a:gd name="connsiteX1" fmla="*/ 252000 w 4106580"/>
                  <a:gd name="connsiteY1" fmla="*/ 0 h 504000"/>
                  <a:gd name="connsiteX2" fmla="*/ 3870259 w 4106580"/>
                  <a:gd name="connsiteY2" fmla="*/ 0 h 504000"/>
                  <a:gd name="connsiteX3" fmla="*/ 3767929 w 4106580"/>
                  <a:gd name="connsiteY3" fmla="*/ 175800 h 504000"/>
                  <a:gd name="connsiteX4" fmla="*/ 3870259 w 4106580"/>
                  <a:gd name="connsiteY4" fmla="*/ 504000 h 504000"/>
                  <a:gd name="connsiteX5" fmla="*/ 252000 w 4106580"/>
                  <a:gd name="connsiteY5" fmla="*/ 504000 h 504000"/>
                  <a:gd name="connsiteX6" fmla="*/ 0 w 4106580"/>
                  <a:gd name="connsiteY6" fmla="*/ 252000 h 504000"/>
                  <a:gd name="connsiteX0" fmla="*/ 0 w 4078804"/>
                  <a:gd name="connsiteY0" fmla="*/ 252000 h 504000"/>
                  <a:gd name="connsiteX1" fmla="*/ 252000 w 4078804"/>
                  <a:gd name="connsiteY1" fmla="*/ 0 h 504000"/>
                  <a:gd name="connsiteX2" fmla="*/ 3870259 w 4078804"/>
                  <a:gd name="connsiteY2" fmla="*/ 0 h 504000"/>
                  <a:gd name="connsiteX3" fmla="*/ 3621244 w 4078804"/>
                  <a:gd name="connsiteY3" fmla="*/ 246285 h 504000"/>
                  <a:gd name="connsiteX4" fmla="*/ 3870259 w 4078804"/>
                  <a:gd name="connsiteY4" fmla="*/ 504000 h 504000"/>
                  <a:gd name="connsiteX5" fmla="*/ 252000 w 4078804"/>
                  <a:gd name="connsiteY5" fmla="*/ 504000 h 504000"/>
                  <a:gd name="connsiteX6" fmla="*/ 0 w 4078804"/>
                  <a:gd name="connsiteY6" fmla="*/ 252000 h 504000"/>
                  <a:gd name="connsiteX0" fmla="*/ 0 w 3900385"/>
                  <a:gd name="connsiteY0" fmla="*/ 252000 h 504000"/>
                  <a:gd name="connsiteX1" fmla="*/ 252000 w 3900385"/>
                  <a:gd name="connsiteY1" fmla="*/ 0 h 504000"/>
                  <a:gd name="connsiteX2" fmla="*/ 3870259 w 3900385"/>
                  <a:gd name="connsiteY2" fmla="*/ 0 h 504000"/>
                  <a:gd name="connsiteX3" fmla="*/ 3621244 w 3900385"/>
                  <a:gd name="connsiteY3" fmla="*/ 246285 h 504000"/>
                  <a:gd name="connsiteX4" fmla="*/ 3870259 w 3900385"/>
                  <a:gd name="connsiteY4" fmla="*/ 504000 h 504000"/>
                  <a:gd name="connsiteX5" fmla="*/ 252000 w 3900385"/>
                  <a:gd name="connsiteY5" fmla="*/ 504000 h 504000"/>
                  <a:gd name="connsiteX6" fmla="*/ 0 w 3900385"/>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70259" h="504000">
                    <a:moveTo>
                      <a:pt x="0" y="252000"/>
                    </a:moveTo>
                    <a:cubicBezTo>
                      <a:pt x="0" y="112824"/>
                      <a:pt x="112824" y="0"/>
                      <a:pt x="252000" y="0"/>
                    </a:cubicBezTo>
                    <a:lnTo>
                      <a:pt x="3870259" y="0"/>
                    </a:lnTo>
                    <a:cubicBezTo>
                      <a:pt x="3747587" y="4535"/>
                      <a:pt x="3621244" y="127995"/>
                      <a:pt x="3621244" y="246285"/>
                    </a:cubicBezTo>
                    <a:cubicBezTo>
                      <a:pt x="3621244" y="370221"/>
                      <a:pt x="3748450" y="502095"/>
                      <a:pt x="3870259" y="504000"/>
                    </a:cubicBezTo>
                    <a:lnTo>
                      <a:pt x="252000" y="504000"/>
                    </a:lnTo>
                    <a:cubicBezTo>
                      <a:pt x="112824" y="504000"/>
                      <a:pt x="0" y="391176"/>
                      <a:pt x="0" y="252000"/>
                    </a:cubicBezTo>
                    <a:close/>
                  </a:path>
                </a:pathLst>
              </a:cu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9" name="Rectangle: Rounded Corners 18">
              <a:extLst>
                <a:ext uri="{FF2B5EF4-FFF2-40B4-BE49-F238E27FC236}">
                  <a16:creationId xmlns:a16="http://schemas.microsoft.com/office/drawing/2014/main" id="{7A8FE481-77A4-4E12-B896-E46FCC6C67A1}"/>
                </a:ext>
              </a:extLst>
            </p:cNvPr>
            <p:cNvSpPr/>
            <p:nvPr userDrawn="1"/>
          </p:nvSpPr>
          <p:spPr>
            <a:xfrm>
              <a:off x="-3049777" y="6322810"/>
              <a:ext cx="13574699" cy="61199"/>
            </a:xfrm>
            <a:prstGeom prst="roundRect">
              <a:avLst>
                <a:gd name="adj" fmla="val 50000"/>
              </a:avLst>
            </a:pr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3" name="Content Placeholder 2">
            <a:extLst>
              <a:ext uri="{FF2B5EF4-FFF2-40B4-BE49-F238E27FC236}">
                <a16:creationId xmlns:a16="http://schemas.microsoft.com/office/drawing/2014/main" id="{CE16551B-2772-4517-AE97-54A561CEF31E}"/>
              </a:ext>
            </a:extLst>
          </p:cNvPr>
          <p:cNvSpPr>
            <a:spLocks noGrp="1"/>
          </p:cNvSpPr>
          <p:nvPr>
            <p:ph idx="13" hasCustomPrompt="1"/>
          </p:nvPr>
        </p:nvSpPr>
        <p:spPr>
          <a:xfrm>
            <a:off x="4296000" y="1127786"/>
            <a:ext cx="3600000" cy="5044609"/>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sp>
        <p:nvSpPr>
          <p:cNvPr id="2" name="Content Placeholder 2">
            <a:extLst>
              <a:ext uri="{FF2B5EF4-FFF2-40B4-BE49-F238E27FC236}">
                <a16:creationId xmlns:a16="http://schemas.microsoft.com/office/drawing/2014/main" id="{B6E299C9-71BD-A0A6-719F-F475576FA368}"/>
              </a:ext>
            </a:extLst>
          </p:cNvPr>
          <p:cNvSpPr>
            <a:spLocks noGrp="1"/>
          </p:cNvSpPr>
          <p:nvPr>
            <p:ph idx="14" hasCustomPrompt="1"/>
          </p:nvPr>
        </p:nvSpPr>
        <p:spPr>
          <a:xfrm>
            <a:off x="8326150" y="1127786"/>
            <a:ext cx="3600000" cy="5044609"/>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spTree>
    <p:extLst>
      <p:ext uri="{BB962C8B-B14F-4D97-AF65-F5344CB8AC3E}">
        <p14:creationId xmlns:p14="http://schemas.microsoft.com/office/powerpoint/2010/main" val="117701673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8_Two Colum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24973A2-8A94-4750-9970-274052723F35}"/>
              </a:ext>
            </a:extLst>
          </p:cNvPr>
          <p:cNvSpPr/>
          <p:nvPr userDrawn="1"/>
        </p:nvSpPr>
        <p:spPr>
          <a:xfrm>
            <a:off x="0" y="0"/>
            <a:ext cx="12192000" cy="864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Title 27">
            <a:extLst>
              <a:ext uri="{FF2B5EF4-FFF2-40B4-BE49-F238E27FC236}">
                <a16:creationId xmlns:a16="http://schemas.microsoft.com/office/drawing/2014/main" id="{E0BF9B4F-05D7-4A7F-8A10-13B63526B9CE}"/>
              </a:ext>
            </a:extLst>
          </p:cNvPr>
          <p:cNvSpPr>
            <a:spLocks noGrp="1"/>
          </p:cNvSpPr>
          <p:nvPr>
            <p:ph type="title" hasCustomPrompt="1"/>
          </p:nvPr>
        </p:nvSpPr>
        <p:spPr>
          <a:xfrm>
            <a:off x="285303" y="9729"/>
            <a:ext cx="11640847" cy="828000"/>
          </a:xfrm>
          <a:prstGeom prst="rect">
            <a:avLst/>
          </a:prstGeom>
        </p:spPr>
        <p:txBody>
          <a:bodyPr anchor="ctr"/>
          <a:lstStyle>
            <a:lvl1pPr>
              <a:defRPr sz="2800" b="1">
                <a:solidFill>
                  <a:schemeClr val="bg1"/>
                </a:solidFill>
              </a:defRPr>
            </a:lvl1pPr>
          </a:lstStyle>
          <a:p>
            <a:r>
              <a:rPr lang="en-US"/>
              <a:t>CLICK TO EDIT MASTER TITLE STYLE</a:t>
            </a:r>
            <a:endParaRPr lang="en-GB"/>
          </a:p>
        </p:txBody>
      </p:sp>
      <p:sp>
        <p:nvSpPr>
          <p:cNvPr id="12" name="Content Placeholder 2">
            <a:extLst>
              <a:ext uri="{FF2B5EF4-FFF2-40B4-BE49-F238E27FC236}">
                <a16:creationId xmlns:a16="http://schemas.microsoft.com/office/drawing/2014/main" id="{3530BB95-30AF-4277-B81D-0E35C31573B9}"/>
              </a:ext>
            </a:extLst>
          </p:cNvPr>
          <p:cNvSpPr>
            <a:spLocks noGrp="1"/>
          </p:cNvSpPr>
          <p:nvPr>
            <p:ph idx="10" hasCustomPrompt="1"/>
          </p:nvPr>
        </p:nvSpPr>
        <p:spPr>
          <a:xfrm>
            <a:off x="301558" y="2079357"/>
            <a:ext cx="5622164" cy="3141472"/>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grpSp>
        <p:nvGrpSpPr>
          <p:cNvPr id="17" name="Group 16">
            <a:extLst>
              <a:ext uri="{FF2B5EF4-FFF2-40B4-BE49-F238E27FC236}">
                <a16:creationId xmlns:a16="http://schemas.microsoft.com/office/drawing/2014/main" id="{C1221282-9CB3-4AAF-8F1F-4772B59102A5}"/>
              </a:ext>
            </a:extLst>
          </p:cNvPr>
          <p:cNvGrpSpPr>
            <a:grpSpLocks noChangeAspect="1"/>
          </p:cNvGrpSpPr>
          <p:nvPr userDrawn="1"/>
        </p:nvGrpSpPr>
        <p:grpSpPr>
          <a:xfrm>
            <a:off x="304466" y="6224701"/>
            <a:ext cx="11621685" cy="574200"/>
            <a:chOff x="-3049777" y="5949315"/>
            <a:chExt cx="14956473" cy="738964"/>
          </a:xfrm>
        </p:grpSpPr>
        <p:grpSp>
          <p:nvGrpSpPr>
            <p:cNvPr id="18" name="Group 17">
              <a:extLst>
                <a:ext uri="{FF2B5EF4-FFF2-40B4-BE49-F238E27FC236}">
                  <a16:creationId xmlns:a16="http://schemas.microsoft.com/office/drawing/2014/main" id="{BE0B9CB8-08C8-46BD-81F2-2057AAE6DF3F}"/>
                </a:ext>
              </a:extLst>
            </p:cNvPr>
            <p:cNvGrpSpPr/>
            <p:nvPr userDrawn="1"/>
          </p:nvGrpSpPr>
          <p:grpSpPr>
            <a:xfrm>
              <a:off x="10347074" y="5949315"/>
              <a:ext cx="1559622" cy="738964"/>
              <a:chOff x="10531859" y="5943600"/>
              <a:chExt cx="1559622" cy="738964"/>
            </a:xfrm>
          </p:grpSpPr>
          <p:pic>
            <p:nvPicPr>
              <p:cNvPr id="20" name="Picture 19">
                <a:extLst>
                  <a:ext uri="{FF2B5EF4-FFF2-40B4-BE49-F238E27FC236}">
                    <a16:creationId xmlns:a16="http://schemas.microsoft.com/office/drawing/2014/main" id="{12F7492E-8CA0-499F-B0AE-60723C915B93}"/>
                  </a:ext>
                </a:extLst>
              </p:cNvPr>
              <p:cNvPicPr>
                <a:picLocks noChangeAspect="1"/>
              </p:cNvPicPr>
              <p:nvPr userDrawn="1"/>
            </p:nvPicPr>
            <p:blipFill rotWithShape="1">
              <a:blip r:embed="rId2"/>
              <a:srcRect l="7060" b="6701"/>
              <a:stretch/>
            </p:blipFill>
            <p:spPr>
              <a:xfrm>
                <a:off x="10974659" y="5943600"/>
                <a:ext cx="740345" cy="738964"/>
              </a:xfrm>
              <a:prstGeom prst="rect">
                <a:avLst/>
              </a:prstGeom>
            </p:spPr>
          </p:pic>
          <p:sp>
            <p:nvSpPr>
              <p:cNvPr id="21" name="Rectangle: Rounded Corners 6">
                <a:extLst>
                  <a:ext uri="{FF2B5EF4-FFF2-40B4-BE49-F238E27FC236}">
                    <a16:creationId xmlns:a16="http://schemas.microsoft.com/office/drawing/2014/main" id="{16CBD92E-3C47-47CD-AE51-280FA7769C0F}"/>
                  </a:ext>
                </a:extLst>
              </p:cNvPr>
              <p:cNvSpPr>
                <a:spLocks noChangeAspect="1"/>
              </p:cNvSpPr>
              <p:nvPr userDrawn="1"/>
            </p:nvSpPr>
            <p:spPr>
              <a:xfrm>
                <a:off x="10531859" y="6316892"/>
                <a:ext cx="469962" cy="61200"/>
              </a:xfrm>
              <a:custGeom>
                <a:avLst/>
                <a:gdLst>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4122259 w 4122259"/>
                  <a:gd name="connsiteY4" fmla="*/ 2520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3767929 w 4122259"/>
                  <a:gd name="connsiteY4" fmla="*/ 1758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06580"/>
                  <a:gd name="connsiteY0" fmla="*/ 252000 h 504000"/>
                  <a:gd name="connsiteX1" fmla="*/ 252000 w 4106580"/>
                  <a:gd name="connsiteY1" fmla="*/ 0 h 504000"/>
                  <a:gd name="connsiteX2" fmla="*/ 3870259 w 4106580"/>
                  <a:gd name="connsiteY2" fmla="*/ 0 h 504000"/>
                  <a:gd name="connsiteX3" fmla="*/ 3767929 w 4106580"/>
                  <a:gd name="connsiteY3" fmla="*/ 175800 h 504000"/>
                  <a:gd name="connsiteX4" fmla="*/ 3870259 w 4106580"/>
                  <a:gd name="connsiteY4" fmla="*/ 504000 h 504000"/>
                  <a:gd name="connsiteX5" fmla="*/ 252000 w 4106580"/>
                  <a:gd name="connsiteY5" fmla="*/ 504000 h 504000"/>
                  <a:gd name="connsiteX6" fmla="*/ 0 w 4106580"/>
                  <a:gd name="connsiteY6" fmla="*/ 252000 h 504000"/>
                  <a:gd name="connsiteX0" fmla="*/ 0 w 4078804"/>
                  <a:gd name="connsiteY0" fmla="*/ 252000 h 504000"/>
                  <a:gd name="connsiteX1" fmla="*/ 252000 w 4078804"/>
                  <a:gd name="connsiteY1" fmla="*/ 0 h 504000"/>
                  <a:gd name="connsiteX2" fmla="*/ 3870259 w 4078804"/>
                  <a:gd name="connsiteY2" fmla="*/ 0 h 504000"/>
                  <a:gd name="connsiteX3" fmla="*/ 3621244 w 4078804"/>
                  <a:gd name="connsiteY3" fmla="*/ 246285 h 504000"/>
                  <a:gd name="connsiteX4" fmla="*/ 3870259 w 4078804"/>
                  <a:gd name="connsiteY4" fmla="*/ 504000 h 504000"/>
                  <a:gd name="connsiteX5" fmla="*/ 252000 w 4078804"/>
                  <a:gd name="connsiteY5" fmla="*/ 504000 h 504000"/>
                  <a:gd name="connsiteX6" fmla="*/ 0 w 4078804"/>
                  <a:gd name="connsiteY6" fmla="*/ 252000 h 504000"/>
                  <a:gd name="connsiteX0" fmla="*/ 0 w 3900385"/>
                  <a:gd name="connsiteY0" fmla="*/ 252000 h 504000"/>
                  <a:gd name="connsiteX1" fmla="*/ 252000 w 3900385"/>
                  <a:gd name="connsiteY1" fmla="*/ 0 h 504000"/>
                  <a:gd name="connsiteX2" fmla="*/ 3870259 w 3900385"/>
                  <a:gd name="connsiteY2" fmla="*/ 0 h 504000"/>
                  <a:gd name="connsiteX3" fmla="*/ 3621244 w 3900385"/>
                  <a:gd name="connsiteY3" fmla="*/ 246285 h 504000"/>
                  <a:gd name="connsiteX4" fmla="*/ 3870259 w 3900385"/>
                  <a:gd name="connsiteY4" fmla="*/ 504000 h 504000"/>
                  <a:gd name="connsiteX5" fmla="*/ 252000 w 3900385"/>
                  <a:gd name="connsiteY5" fmla="*/ 504000 h 504000"/>
                  <a:gd name="connsiteX6" fmla="*/ 0 w 3900385"/>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70259" h="504000">
                    <a:moveTo>
                      <a:pt x="0" y="252000"/>
                    </a:moveTo>
                    <a:cubicBezTo>
                      <a:pt x="0" y="112824"/>
                      <a:pt x="112824" y="0"/>
                      <a:pt x="252000" y="0"/>
                    </a:cubicBezTo>
                    <a:lnTo>
                      <a:pt x="3870259" y="0"/>
                    </a:lnTo>
                    <a:cubicBezTo>
                      <a:pt x="3747587" y="4535"/>
                      <a:pt x="3621244" y="127995"/>
                      <a:pt x="3621244" y="246285"/>
                    </a:cubicBezTo>
                    <a:cubicBezTo>
                      <a:pt x="3621244" y="370221"/>
                      <a:pt x="3748450" y="502095"/>
                      <a:pt x="3870259" y="504000"/>
                    </a:cubicBezTo>
                    <a:lnTo>
                      <a:pt x="252000" y="504000"/>
                    </a:lnTo>
                    <a:cubicBezTo>
                      <a:pt x="112824" y="504000"/>
                      <a:pt x="0" y="391176"/>
                      <a:pt x="0" y="252000"/>
                    </a:cubicBezTo>
                    <a:close/>
                  </a:path>
                </a:pathLst>
              </a:cu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Rounded Corners 6">
                <a:extLst>
                  <a:ext uri="{FF2B5EF4-FFF2-40B4-BE49-F238E27FC236}">
                    <a16:creationId xmlns:a16="http://schemas.microsoft.com/office/drawing/2014/main" id="{0978A9E6-F25A-4FF2-8F1C-6F816977AF2C}"/>
                  </a:ext>
                </a:extLst>
              </p:cNvPr>
              <p:cNvSpPr>
                <a:spLocks noChangeAspect="1"/>
              </p:cNvSpPr>
              <p:nvPr userDrawn="1"/>
            </p:nvSpPr>
            <p:spPr>
              <a:xfrm rot="10800000">
                <a:off x="11621519" y="6316892"/>
                <a:ext cx="469962" cy="61200"/>
              </a:xfrm>
              <a:custGeom>
                <a:avLst/>
                <a:gdLst>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4122259 w 4122259"/>
                  <a:gd name="connsiteY4" fmla="*/ 2520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3767929 w 4122259"/>
                  <a:gd name="connsiteY4" fmla="*/ 1758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06580"/>
                  <a:gd name="connsiteY0" fmla="*/ 252000 h 504000"/>
                  <a:gd name="connsiteX1" fmla="*/ 252000 w 4106580"/>
                  <a:gd name="connsiteY1" fmla="*/ 0 h 504000"/>
                  <a:gd name="connsiteX2" fmla="*/ 3870259 w 4106580"/>
                  <a:gd name="connsiteY2" fmla="*/ 0 h 504000"/>
                  <a:gd name="connsiteX3" fmla="*/ 3767929 w 4106580"/>
                  <a:gd name="connsiteY3" fmla="*/ 175800 h 504000"/>
                  <a:gd name="connsiteX4" fmla="*/ 3870259 w 4106580"/>
                  <a:gd name="connsiteY4" fmla="*/ 504000 h 504000"/>
                  <a:gd name="connsiteX5" fmla="*/ 252000 w 4106580"/>
                  <a:gd name="connsiteY5" fmla="*/ 504000 h 504000"/>
                  <a:gd name="connsiteX6" fmla="*/ 0 w 4106580"/>
                  <a:gd name="connsiteY6" fmla="*/ 252000 h 504000"/>
                  <a:gd name="connsiteX0" fmla="*/ 0 w 4078804"/>
                  <a:gd name="connsiteY0" fmla="*/ 252000 h 504000"/>
                  <a:gd name="connsiteX1" fmla="*/ 252000 w 4078804"/>
                  <a:gd name="connsiteY1" fmla="*/ 0 h 504000"/>
                  <a:gd name="connsiteX2" fmla="*/ 3870259 w 4078804"/>
                  <a:gd name="connsiteY2" fmla="*/ 0 h 504000"/>
                  <a:gd name="connsiteX3" fmla="*/ 3621244 w 4078804"/>
                  <a:gd name="connsiteY3" fmla="*/ 246285 h 504000"/>
                  <a:gd name="connsiteX4" fmla="*/ 3870259 w 4078804"/>
                  <a:gd name="connsiteY4" fmla="*/ 504000 h 504000"/>
                  <a:gd name="connsiteX5" fmla="*/ 252000 w 4078804"/>
                  <a:gd name="connsiteY5" fmla="*/ 504000 h 504000"/>
                  <a:gd name="connsiteX6" fmla="*/ 0 w 4078804"/>
                  <a:gd name="connsiteY6" fmla="*/ 252000 h 504000"/>
                  <a:gd name="connsiteX0" fmla="*/ 0 w 3900385"/>
                  <a:gd name="connsiteY0" fmla="*/ 252000 h 504000"/>
                  <a:gd name="connsiteX1" fmla="*/ 252000 w 3900385"/>
                  <a:gd name="connsiteY1" fmla="*/ 0 h 504000"/>
                  <a:gd name="connsiteX2" fmla="*/ 3870259 w 3900385"/>
                  <a:gd name="connsiteY2" fmla="*/ 0 h 504000"/>
                  <a:gd name="connsiteX3" fmla="*/ 3621244 w 3900385"/>
                  <a:gd name="connsiteY3" fmla="*/ 246285 h 504000"/>
                  <a:gd name="connsiteX4" fmla="*/ 3870259 w 3900385"/>
                  <a:gd name="connsiteY4" fmla="*/ 504000 h 504000"/>
                  <a:gd name="connsiteX5" fmla="*/ 252000 w 3900385"/>
                  <a:gd name="connsiteY5" fmla="*/ 504000 h 504000"/>
                  <a:gd name="connsiteX6" fmla="*/ 0 w 3900385"/>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70259" h="504000">
                    <a:moveTo>
                      <a:pt x="0" y="252000"/>
                    </a:moveTo>
                    <a:cubicBezTo>
                      <a:pt x="0" y="112824"/>
                      <a:pt x="112824" y="0"/>
                      <a:pt x="252000" y="0"/>
                    </a:cubicBezTo>
                    <a:lnTo>
                      <a:pt x="3870259" y="0"/>
                    </a:lnTo>
                    <a:cubicBezTo>
                      <a:pt x="3747587" y="4535"/>
                      <a:pt x="3621244" y="127995"/>
                      <a:pt x="3621244" y="246285"/>
                    </a:cubicBezTo>
                    <a:cubicBezTo>
                      <a:pt x="3621244" y="370221"/>
                      <a:pt x="3748450" y="502095"/>
                      <a:pt x="3870259" y="504000"/>
                    </a:cubicBezTo>
                    <a:lnTo>
                      <a:pt x="252000" y="504000"/>
                    </a:lnTo>
                    <a:cubicBezTo>
                      <a:pt x="112824" y="504000"/>
                      <a:pt x="0" y="391176"/>
                      <a:pt x="0" y="252000"/>
                    </a:cubicBezTo>
                    <a:close/>
                  </a:path>
                </a:pathLst>
              </a:cu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9" name="Rectangle: Rounded Corners 18">
              <a:extLst>
                <a:ext uri="{FF2B5EF4-FFF2-40B4-BE49-F238E27FC236}">
                  <a16:creationId xmlns:a16="http://schemas.microsoft.com/office/drawing/2014/main" id="{7A8FE481-77A4-4E12-B896-E46FCC6C67A1}"/>
                </a:ext>
              </a:extLst>
            </p:cNvPr>
            <p:cNvSpPr/>
            <p:nvPr userDrawn="1"/>
          </p:nvSpPr>
          <p:spPr>
            <a:xfrm>
              <a:off x="-3049777" y="6322810"/>
              <a:ext cx="13574699" cy="61199"/>
            </a:xfrm>
            <a:prstGeom prst="roundRect">
              <a:avLst>
                <a:gd name="adj" fmla="val 50000"/>
              </a:avLst>
            </a:pr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3" name="Content Placeholder 2">
            <a:extLst>
              <a:ext uri="{FF2B5EF4-FFF2-40B4-BE49-F238E27FC236}">
                <a16:creationId xmlns:a16="http://schemas.microsoft.com/office/drawing/2014/main" id="{CE16551B-2772-4517-AE97-54A561CEF31E}"/>
              </a:ext>
            </a:extLst>
          </p:cNvPr>
          <p:cNvSpPr>
            <a:spLocks noGrp="1"/>
          </p:cNvSpPr>
          <p:nvPr>
            <p:ph idx="13" hasCustomPrompt="1"/>
          </p:nvPr>
        </p:nvSpPr>
        <p:spPr>
          <a:xfrm>
            <a:off x="6268278" y="2079358"/>
            <a:ext cx="5622164" cy="3141472"/>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spTree>
    <p:extLst>
      <p:ext uri="{BB962C8B-B14F-4D97-AF65-F5344CB8AC3E}">
        <p14:creationId xmlns:p14="http://schemas.microsoft.com/office/powerpoint/2010/main" val="18584573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2_Six Block">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24973A2-8A94-4750-9970-274052723F35}"/>
              </a:ext>
            </a:extLst>
          </p:cNvPr>
          <p:cNvSpPr/>
          <p:nvPr userDrawn="1"/>
        </p:nvSpPr>
        <p:spPr>
          <a:xfrm>
            <a:off x="0" y="0"/>
            <a:ext cx="12192000" cy="864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Title 27">
            <a:extLst>
              <a:ext uri="{FF2B5EF4-FFF2-40B4-BE49-F238E27FC236}">
                <a16:creationId xmlns:a16="http://schemas.microsoft.com/office/drawing/2014/main" id="{E0BF9B4F-05D7-4A7F-8A10-13B63526B9CE}"/>
              </a:ext>
            </a:extLst>
          </p:cNvPr>
          <p:cNvSpPr>
            <a:spLocks noGrp="1"/>
          </p:cNvSpPr>
          <p:nvPr>
            <p:ph type="title" hasCustomPrompt="1"/>
          </p:nvPr>
        </p:nvSpPr>
        <p:spPr>
          <a:xfrm>
            <a:off x="285303" y="9729"/>
            <a:ext cx="11640847" cy="828000"/>
          </a:xfrm>
          <a:prstGeom prst="rect">
            <a:avLst/>
          </a:prstGeom>
        </p:spPr>
        <p:txBody>
          <a:bodyPr anchor="ctr"/>
          <a:lstStyle>
            <a:lvl1pPr>
              <a:defRPr sz="2800" b="1">
                <a:solidFill>
                  <a:schemeClr val="bg1"/>
                </a:solidFill>
              </a:defRPr>
            </a:lvl1pPr>
          </a:lstStyle>
          <a:p>
            <a:r>
              <a:rPr lang="en-US"/>
              <a:t>CLICK TO EDIT MASTER TITLE STYLE</a:t>
            </a:r>
            <a:endParaRPr lang="en-GB"/>
          </a:p>
        </p:txBody>
      </p:sp>
      <p:grpSp>
        <p:nvGrpSpPr>
          <p:cNvPr id="17" name="Group 16">
            <a:extLst>
              <a:ext uri="{FF2B5EF4-FFF2-40B4-BE49-F238E27FC236}">
                <a16:creationId xmlns:a16="http://schemas.microsoft.com/office/drawing/2014/main" id="{C1221282-9CB3-4AAF-8F1F-4772B59102A5}"/>
              </a:ext>
            </a:extLst>
          </p:cNvPr>
          <p:cNvGrpSpPr>
            <a:grpSpLocks noChangeAspect="1"/>
          </p:cNvGrpSpPr>
          <p:nvPr userDrawn="1"/>
        </p:nvGrpSpPr>
        <p:grpSpPr>
          <a:xfrm>
            <a:off x="304466" y="6224701"/>
            <a:ext cx="11621685" cy="574200"/>
            <a:chOff x="-3049777" y="5949315"/>
            <a:chExt cx="14956473" cy="738964"/>
          </a:xfrm>
        </p:grpSpPr>
        <p:grpSp>
          <p:nvGrpSpPr>
            <p:cNvPr id="18" name="Group 17">
              <a:extLst>
                <a:ext uri="{FF2B5EF4-FFF2-40B4-BE49-F238E27FC236}">
                  <a16:creationId xmlns:a16="http://schemas.microsoft.com/office/drawing/2014/main" id="{BE0B9CB8-08C8-46BD-81F2-2057AAE6DF3F}"/>
                </a:ext>
              </a:extLst>
            </p:cNvPr>
            <p:cNvGrpSpPr/>
            <p:nvPr userDrawn="1"/>
          </p:nvGrpSpPr>
          <p:grpSpPr>
            <a:xfrm>
              <a:off x="10347074" y="5949315"/>
              <a:ext cx="1559622" cy="738964"/>
              <a:chOff x="10531859" y="5943600"/>
              <a:chExt cx="1559622" cy="738964"/>
            </a:xfrm>
          </p:grpSpPr>
          <p:pic>
            <p:nvPicPr>
              <p:cNvPr id="20" name="Picture 19">
                <a:extLst>
                  <a:ext uri="{FF2B5EF4-FFF2-40B4-BE49-F238E27FC236}">
                    <a16:creationId xmlns:a16="http://schemas.microsoft.com/office/drawing/2014/main" id="{12F7492E-8CA0-499F-B0AE-60723C915B93}"/>
                  </a:ext>
                </a:extLst>
              </p:cNvPr>
              <p:cNvPicPr>
                <a:picLocks noChangeAspect="1"/>
              </p:cNvPicPr>
              <p:nvPr userDrawn="1"/>
            </p:nvPicPr>
            <p:blipFill rotWithShape="1">
              <a:blip r:embed="rId2"/>
              <a:srcRect l="7060" b="6701"/>
              <a:stretch/>
            </p:blipFill>
            <p:spPr>
              <a:xfrm>
                <a:off x="10974659" y="5943600"/>
                <a:ext cx="740345" cy="738964"/>
              </a:xfrm>
              <a:prstGeom prst="rect">
                <a:avLst/>
              </a:prstGeom>
            </p:spPr>
          </p:pic>
          <p:sp>
            <p:nvSpPr>
              <p:cNvPr id="21" name="Rectangle: Rounded Corners 6">
                <a:extLst>
                  <a:ext uri="{FF2B5EF4-FFF2-40B4-BE49-F238E27FC236}">
                    <a16:creationId xmlns:a16="http://schemas.microsoft.com/office/drawing/2014/main" id="{16CBD92E-3C47-47CD-AE51-280FA7769C0F}"/>
                  </a:ext>
                </a:extLst>
              </p:cNvPr>
              <p:cNvSpPr>
                <a:spLocks noChangeAspect="1"/>
              </p:cNvSpPr>
              <p:nvPr userDrawn="1"/>
            </p:nvSpPr>
            <p:spPr>
              <a:xfrm>
                <a:off x="10531859" y="6316892"/>
                <a:ext cx="469962" cy="61200"/>
              </a:xfrm>
              <a:custGeom>
                <a:avLst/>
                <a:gdLst>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4122259 w 4122259"/>
                  <a:gd name="connsiteY4" fmla="*/ 2520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3767929 w 4122259"/>
                  <a:gd name="connsiteY4" fmla="*/ 1758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06580"/>
                  <a:gd name="connsiteY0" fmla="*/ 252000 h 504000"/>
                  <a:gd name="connsiteX1" fmla="*/ 252000 w 4106580"/>
                  <a:gd name="connsiteY1" fmla="*/ 0 h 504000"/>
                  <a:gd name="connsiteX2" fmla="*/ 3870259 w 4106580"/>
                  <a:gd name="connsiteY2" fmla="*/ 0 h 504000"/>
                  <a:gd name="connsiteX3" fmla="*/ 3767929 w 4106580"/>
                  <a:gd name="connsiteY3" fmla="*/ 175800 h 504000"/>
                  <a:gd name="connsiteX4" fmla="*/ 3870259 w 4106580"/>
                  <a:gd name="connsiteY4" fmla="*/ 504000 h 504000"/>
                  <a:gd name="connsiteX5" fmla="*/ 252000 w 4106580"/>
                  <a:gd name="connsiteY5" fmla="*/ 504000 h 504000"/>
                  <a:gd name="connsiteX6" fmla="*/ 0 w 4106580"/>
                  <a:gd name="connsiteY6" fmla="*/ 252000 h 504000"/>
                  <a:gd name="connsiteX0" fmla="*/ 0 w 4078804"/>
                  <a:gd name="connsiteY0" fmla="*/ 252000 h 504000"/>
                  <a:gd name="connsiteX1" fmla="*/ 252000 w 4078804"/>
                  <a:gd name="connsiteY1" fmla="*/ 0 h 504000"/>
                  <a:gd name="connsiteX2" fmla="*/ 3870259 w 4078804"/>
                  <a:gd name="connsiteY2" fmla="*/ 0 h 504000"/>
                  <a:gd name="connsiteX3" fmla="*/ 3621244 w 4078804"/>
                  <a:gd name="connsiteY3" fmla="*/ 246285 h 504000"/>
                  <a:gd name="connsiteX4" fmla="*/ 3870259 w 4078804"/>
                  <a:gd name="connsiteY4" fmla="*/ 504000 h 504000"/>
                  <a:gd name="connsiteX5" fmla="*/ 252000 w 4078804"/>
                  <a:gd name="connsiteY5" fmla="*/ 504000 h 504000"/>
                  <a:gd name="connsiteX6" fmla="*/ 0 w 4078804"/>
                  <a:gd name="connsiteY6" fmla="*/ 252000 h 504000"/>
                  <a:gd name="connsiteX0" fmla="*/ 0 w 3900385"/>
                  <a:gd name="connsiteY0" fmla="*/ 252000 h 504000"/>
                  <a:gd name="connsiteX1" fmla="*/ 252000 w 3900385"/>
                  <a:gd name="connsiteY1" fmla="*/ 0 h 504000"/>
                  <a:gd name="connsiteX2" fmla="*/ 3870259 w 3900385"/>
                  <a:gd name="connsiteY2" fmla="*/ 0 h 504000"/>
                  <a:gd name="connsiteX3" fmla="*/ 3621244 w 3900385"/>
                  <a:gd name="connsiteY3" fmla="*/ 246285 h 504000"/>
                  <a:gd name="connsiteX4" fmla="*/ 3870259 w 3900385"/>
                  <a:gd name="connsiteY4" fmla="*/ 504000 h 504000"/>
                  <a:gd name="connsiteX5" fmla="*/ 252000 w 3900385"/>
                  <a:gd name="connsiteY5" fmla="*/ 504000 h 504000"/>
                  <a:gd name="connsiteX6" fmla="*/ 0 w 3900385"/>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70259" h="504000">
                    <a:moveTo>
                      <a:pt x="0" y="252000"/>
                    </a:moveTo>
                    <a:cubicBezTo>
                      <a:pt x="0" y="112824"/>
                      <a:pt x="112824" y="0"/>
                      <a:pt x="252000" y="0"/>
                    </a:cubicBezTo>
                    <a:lnTo>
                      <a:pt x="3870259" y="0"/>
                    </a:lnTo>
                    <a:cubicBezTo>
                      <a:pt x="3747587" y="4535"/>
                      <a:pt x="3621244" y="127995"/>
                      <a:pt x="3621244" y="246285"/>
                    </a:cubicBezTo>
                    <a:cubicBezTo>
                      <a:pt x="3621244" y="370221"/>
                      <a:pt x="3748450" y="502095"/>
                      <a:pt x="3870259" y="504000"/>
                    </a:cubicBezTo>
                    <a:lnTo>
                      <a:pt x="252000" y="504000"/>
                    </a:lnTo>
                    <a:cubicBezTo>
                      <a:pt x="112824" y="504000"/>
                      <a:pt x="0" y="391176"/>
                      <a:pt x="0" y="252000"/>
                    </a:cubicBezTo>
                    <a:close/>
                  </a:path>
                </a:pathLst>
              </a:cu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Rounded Corners 6">
                <a:extLst>
                  <a:ext uri="{FF2B5EF4-FFF2-40B4-BE49-F238E27FC236}">
                    <a16:creationId xmlns:a16="http://schemas.microsoft.com/office/drawing/2014/main" id="{0978A9E6-F25A-4FF2-8F1C-6F816977AF2C}"/>
                  </a:ext>
                </a:extLst>
              </p:cNvPr>
              <p:cNvSpPr>
                <a:spLocks noChangeAspect="1"/>
              </p:cNvSpPr>
              <p:nvPr userDrawn="1"/>
            </p:nvSpPr>
            <p:spPr>
              <a:xfrm rot="10800000">
                <a:off x="11621519" y="6316892"/>
                <a:ext cx="469962" cy="61200"/>
              </a:xfrm>
              <a:custGeom>
                <a:avLst/>
                <a:gdLst>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4122259 w 4122259"/>
                  <a:gd name="connsiteY4" fmla="*/ 2520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3767929 w 4122259"/>
                  <a:gd name="connsiteY4" fmla="*/ 1758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06580"/>
                  <a:gd name="connsiteY0" fmla="*/ 252000 h 504000"/>
                  <a:gd name="connsiteX1" fmla="*/ 252000 w 4106580"/>
                  <a:gd name="connsiteY1" fmla="*/ 0 h 504000"/>
                  <a:gd name="connsiteX2" fmla="*/ 3870259 w 4106580"/>
                  <a:gd name="connsiteY2" fmla="*/ 0 h 504000"/>
                  <a:gd name="connsiteX3" fmla="*/ 3767929 w 4106580"/>
                  <a:gd name="connsiteY3" fmla="*/ 175800 h 504000"/>
                  <a:gd name="connsiteX4" fmla="*/ 3870259 w 4106580"/>
                  <a:gd name="connsiteY4" fmla="*/ 504000 h 504000"/>
                  <a:gd name="connsiteX5" fmla="*/ 252000 w 4106580"/>
                  <a:gd name="connsiteY5" fmla="*/ 504000 h 504000"/>
                  <a:gd name="connsiteX6" fmla="*/ 0 w 4106580"/>
                  <a:gd name="connsiteY6" fmla="*/ 252000 h 504000"/>
                  <a:gd name="connsiteX0" fmla="*/ 0 w 4078804"/>
                  <a:gd name="connsiteY0" fmla="*/ 252000 h 504000"/>
                  <a:gd name="connsiteX1" fmla="*/ 252000 w 4078804"/>
                  <a:gd name="connsiteY1" fmla="*/ 0 h 504000"/>
                  <a:gd name="connsiteX2" fmla="*/ 3870259 w 4078804"/>
                  <a:gd name="connsiteY2" fmla="*/ 0 h 504000"/>
                  <a:gd name="connsiteX3" fmla="*/ 3621244 w 4078804"/>
                  <a:gd name="connsiteY3" fmla="*/ 246285 h 504000"/>
                  <a:gd name="connsiteX4" fmla="*/ 3870259 w 4078804"/>
                  <a:gd name="connsiteY4" fmla="*/ 504000 h 504000"/>
                  <a:gd name="connsiteX5" fmla="*/ 252000 w 4078804"/>
                  <a:gd name="connsiteY5" fmla="*/ 504000 h 504000"/>
                  <a:gd name="connsiteX6" fmla="*/ 0 w 4078804"/>
                  <a:gd name="connsiteY6" fmla="*/ 252000 h 504000"/>
                  <a:gd name="connsiteX0" fmla="*/ 0 w 3900385"/>
                  <a:gd name="connsiteY0" fmla="*/ 252000 h 504000"/>
                  <a:gd name="connsiteX1" fmla="*/ 252000 w 3900385"/>
                  <a:gd name="connsiteY1" fmla="*/ 0 h 504000"/>
                  <a:gd name="connsiteX2" fmla="*/ 3870259 w 3900385"/>
                  <a:gd name="connsiteY2" fmla="*/ 0 h 504000"/>
                  <a:gd name="connsiteX3" fmla="*/ 3621244 w 3900385"/>
                  <a:gd name="connsiteY3" fmla="*/ 246285 h 504000"/>
                  <a:gd name="connsiteX4" fmla="*/ 3870259 w 3900385"/>
                  <a:gd name="connsiteY4" fmla="*/ 504000 h 504000"/>
                  <a:gd name="connsiteX5" fmla="*/ 252000 w 3900385"/>
                  <a:gd name="connsiteY5" fmla="*/ 504000 h 504000"/>
                  <a:gd name="connsiteX6" fmla="*/ 0 w 3900385"/>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70259" h="504000">
                    <a:moveTo>
                      <a:pt x="0" y="252000"/>
                    </a:moveTo>
                    <a:cubicBezTo>
                      <a:pt x="0" y="112824"/>
                      <a:pt x="112824" y="0"/>
                      <a:pt x="252000" y="0"/>
                    </a:cubicBezTo>
                    <a:lnTo>
                      <a:pt x="3870259" y="0"/>
                    </a:lnTo>
                    <a:cubicBezTo>
                      <a:pt x="3747587" y="4535"/>
                      <a:pt x="3621244" y="127995"/>
                      <a:pt x="3621244" y="246285"/>
                    </a:cubicBezTo>
                    <a:cubicBezTo>
                      <a:pt x="3621244" y="370221"/>
                      <a:pt x="3748450" y="502095"/>
                      <a:pt x="3870259" y="504000"/>
                    </a:cubicBezTo>
                    <a:lnTo>
                      <a:pt x="252000" y="504000"/>
                    </a:lnTo>
                    <a:cubicBezTo>
                      <a:pt x="112824" y="504000"/>
                      <a:pt x="0" y="391176"/>
                      <a:pt x="0" y="252000"/>
                    </a:cubicBezTo>
                    <a:close/>
                  </a:path>
                </a:pathLst>
              </a:cu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9" name="Rectangle: Rounded Corners 18">
              <a:extLst>
                <a:ext uri="{FF2B5EF4-FFF2-40B4-BE49-F238E27FC236}">
                  <a16:creationId xmlns:a16="http://schemas.microsoft.com/office/drawing/2014/main" id="{7A8FE481-77A4-4E12-B896-E46FCC6C67A1}"/>
                </a:ext>
              </a:extLst>
            </p:cNvPr>
            <p:cNvSpPr/>
            <p:nvPr userDrawn="1"/>
          </p:nvSpPr>
          <p:spPr>
            <a:xfrm>
              <a:off x="-3049777" y="6322810"/>
              <a:ext cx="13574699" cy="61199"/>
            </a:xfrm>
            <a:prstGeom prst="roundRect">
              <a:avLst>
                <a:gd name="adj" fmla="val 50000"/>
              </a:avLst>
            </a:pr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 name="Content Placeholder 2">
            <a:extLst>
              <a:ext uri="{FF2B5EF4-FFF2-40B4-BE49-F238E27FC236}">
                <a16:creationId xmlns:a16="http://schemas.microsoft.com/office/drawing/2014/main" id="{4E4CD844-BA88-36C7-DFF3-31371493FEA3}"/>
              </a:ext>
            </a:extLst>
          </p:cNvPr>
          <p:cNvSpPr>
            <a:spLocks noGrp="1"/>
          </p:cNvSpPr>
          <p:nvPr>
            <p:ph idx="17" hasCustomPrompt="1"/>
          </p:nvPr>
        </p:nvSpPr>
        <p:spPr>
          <a:xfrm>
            <a:off x="304466" y="1109287"/>
            <a:ext cx="5622164" cy="1647428"/>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sp>
        <p:nvSpPr>
          <p:cNvPr id="3" name="Content Placeholder 2">
            <a:extLst>
              <a:ext uri="{FF2B5EF4-FFF2-40B4-BE49-F238E27FC236}">
                <a16:creationId xmlns:a16="http://schemas.microsoft.com/office/drawing/2014/main" id="{0FDDEBBD-70C6-993F-4D35-54363FFC8291}"/>
              </a:ext>
            </a:extLst>
          </p:cNvPr>
          <p:cNvSpPr>
            <a:spLocks noGrp="1"/>
          </p:cNvSpPr>
          <p:nvPr>
            <p:ph idx="18" hasCustomPrompt="1"/>
          </p:nvPr>
        </p:nvSpPr>
        <p:spPr>
          <a:xfrm>
            <a:off x="304466" y="4530485"/>
            <a:ext cx="5622164" cy="1647428"/>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sp>
        <p:nvSpPr>
          <p:cNvPr id="4" name="Content Placeholder 2">
            <a:extLst>
              <a:ext uri="{FF2B5EF4-FFF2-40B4-BE49-F238E27FC236}">
                <a16:creationId xmlns:a16="http://schemas.microsoft.com/office/drawing/2014/main" id="{71A6A942-FCBE-BDF8-DF28-9ACBFF682A3C}"/>
              </a:ext>
            </a:extLst>
          </p:cNvPr>
          <p:cNvSpPr>
            <a:spLocks noGrp="1"/>
          </p:cNvSpPr>
          <p:nvPr>
            <p:ph idx="19" hasCustomPrompt="1"/>
          </p:nvPr>
        </p:nvSpPr>
        <p:spPr>
          <a:xfrm>
            <a:off x="304466" y="2819886"/>
            <a:ext cx="5622164" cy="1647428"/>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sp>
        <p:nvSpPr>
          <p:cNvPr id="5" name="Content Placeholder 2">
            <a:extLst>
              <a:ext uri="{FF2B5EF4-FFF2-40B4-BE49-F238E27FC236}">
                <a16:creationId xmlns:a16="http://schemas.microsoft.com/office/drawing/2014/main" id="{477D33E7-FE4B-86B8-CEC5-1276524943FA}"/>
              </a:ext>
            </a:extLst>
          </p:cNvPr>
          <p:cNvSpPr>
            <a:spLocks noGrp="1"/>
          </p:cNvSpPr>
          <p:nvPr>
            <p:ph idx="20" hasCustomPrompt="1"/>
          </p:nvPr>
        </p:nvSpPr>
        <p:spPr>
          <a:xfrm>
            <a:off x="6303986" y="1109287"/>
            <a:ext cx="5622164" cy="1647428"/>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sp>
        <p:nvSpPr>
          <p:cNvPr id="6" name="Content Placeholder 2">
            <a:extLst>
              <a:ext uri="{FF2B5EF4-FFF2-40B4-BE49-F238E27FC236}">
                <a16:creationId xmlns:a16="http://schemas.microsoft.com/office/drawing/2014/main" id="{C169CFAF-46C3-B322-ECAB-65729E533591}"/>
              </a:ext>
            </a:extLst>
          </p:cNvPr>
          <p:cNvSpPr>
            <a:spLocks noGrp="1"/>
          </p:cNvSpPr>
          <p:nvPr>
            <p:ph idx="21" hasCustomPrompt="1"/>
          </p:nvPr>
        </p:nvSpPr>
        <p:spPr>
          <a:xfrm>
            <a:off x="6303986" y="4530485"/>
            <a:ext cx="5622164" cy="1647428"/>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sp>
        <p:nvSpPr>
          <p:cNvPr id="7" name="Content Placeholder 2">
            <a:extLst>
              <a:ext uri="{FF2B5EF4-FFF2-40B4-BE49-F238E27FC236}">
                <a16:creationId xmlns:a16="http://schemas.microsoft.com/office/drawing/2014/main" id="{462A940F-55D9-9C0F-DE71-DCB1B98FA127}"/>
              </a:ext>
            </a:extLst>
          </p:cNvPr>
          <p:cNvSpPr>
            <a:spLocks noGrp="1"/>
          </p:cNvSpPr>
          <p:nvPr>
            <p:ph idx="22" hasCustomPrompt="1"/>
          </p:nvPr>
        </p:nvSpPr>
        <p:spPr>
          <a:xfrm>
            <a:off x="6303986" y="2819886"/>
            <a:ext cx="5622164" cy="1647428"/>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spTree>
    <p:extLst>
      <p:ext uri="{BB962C8B-B14F-4D97-AF65-F5344CB8AC3E}">
        <p14:creationId xmlns:p14="http://schemas.microsoft.com/office/powerpoint/2010/main" val="226006463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3_Main Content Pag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24973A2-8A94-4750-9970-274052723F35}"/>
              </a:ext>
            </a:extLst>
          </p:cNvPr>
          <p:cNvSpPr/>
          <p:nvPr userDrawn="1"/>
        </p:nvSpPr>
        <p:spPr>
          <a:xfrm>
            <a:off x="0" y="0"/>
            <a:ext cx="12192000" cy="864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Title 27">
            <a:extLst>
              <a:ext uri="{FF2B5EF4-FFF2-40B4-BE49-F238E27FC236}">
                <a16:creationId xmlns:a16="http://schemas.microsoft.com/office/drawing/2014/main" id="{E0BF9B4F-05D7-4A7F-8A10-13B63526B9CE}"/>
              </a:ext>
            </a:extLst>
          </p:cNvPr>
          <p:cNvSpPr>
            <a:spLocks noGrp="1"/>
          </p:cNvSpPr>
          <p:nvPr>
            <p:ph type="title" hasCustomPrompt="1"/>
          </p:nvPr>
        </p:nvSpPr>
        <p:spPr>
          <a:xfrm>
            <a:off x="285303" y="9729"/>
            <a:ext cx="11640847" cy="828000"/>
          </a:xfrm>
          <a:prstGeom prst="rect">
            <a:avLst/>
          </a:prstGeom>
        </p:spPr>
        <p:txBody>
          <a:bodyPr anchor="ctr"/>
          <a:lstStyle>
            <a:lvl1pPr>
              <a:defRPr sz="2800" b="1">
                <a:solidFill>
                  <a:schemeClr val="bg1"/>
                </a:solidFill>
                <a:latin typeface="Source Sans Pro SemiBold" panose="020B0603030403020204" pitchFamily="34" charset="0"/>
                <a:ea typeface="Source Sans Pro SemiBold" panose="020B0603030403020204" pitchFamily="34" charset="0"/>
                <a:cs typeface="Arial" panose="020B0604020202020204" pitchFamily="34" charset="0"/>
              </a:defRPr>
            </a:lvl1pPr>
          </a:lstStyle>
          <a:p>
            <a:r>
              <a:rPr lang="en-US"/>
              <a:t>CLICK TO EDIT MASTER TITLE STYLE</a:t>
            </a:r>
            <a:endParaRPr lang="en-GB"/>
          </a:p>
        </p:txBody>
      </p:sp>
      <p:sp>
        <p:nvSpPr>
          <p:cNvPr id="12" name="Content Placeholder 2">
            <a:extLst>
              <a:ext uri="{FF2B5EF4-FFF2-40B4-BE49-F238E27FC236}">
                <a16:creationId xmlns:a16="http://schemas.microsoft.com/office/drawing/2014/main" id="{3530BB95-30AF-4277-B81D-0E35C31573B9}"/>
              </a:ext>
            </a:extLst>
          </p:cNvPr>
          <p:cNvSpPr>
            <a:spLocks noGrp="1"/>
          </p:cNvSpPr>
          <p:nvPr>
            <p:ph idx="10" hasCustomPrompt="1"/>
          </p:nvPr>
        </p:nvSpPr>
        <p:spPr>
          <a:xfrm>
            <a:off x="301558" y="1132354"/>
            <a:ext cx="11605138" cy="5044609"/>
          </a:xfrm>
          <a:prstGeom prst="rect">
            <a:avLst/>
          </a:prstGeom>
        </p:spPr>
        <p:txBody>
          <a:bodyPr tIns="0"/>
          <a:lstStyle>
            <a:lvl1pPr>
              <a:defRPr>
                <a:latin typeface="Source Sans Pro" panose="020B0503030403020204" pitchFamily="34" charset="0"/>
                <a:ea typeface="Source Sans Pro" panose="020B0503030403020204" pitchFamily="34" charset="0"/>
                <a:cs typeface="Arial" panose="020B0604020202020204" pitchFamily="34" charset="0"/>
              </a:defRPr>
            </a:lvl1pPr>
            <a:lvl2pPr>
              <a:defRPr sz="2000">
                <a:latin typeface="Source Sans Pro" panose="020B0503030403020204" pitchFamily="34" charset="0"/>
                <a:ea typeface="Source Sans Pro" panose="020B0503030403020204" pitchFamily="34" charset="0"/>
                <a:cs typeface="Arial" panose="020B0604020202020204" pitchFamily="34" charset="0"/>
              </a:defRPr>
            </a:lvl2pPr>
            <a:lvl3pPr>
              <a:defRPr sz="1800">
                <a:latin typeface="Source Sans Pro" panose="020B0503030403020204" pitchFamily="34" charset="0"/>
                <a:ea typeface="Source Sans Pro" panose="020B0503030403020204" pitchFamily="34" charset="0"/>
                <a:cs typeface="Arial" panose="020B0604020202020204" pitchFamily="34" charset="0"/>
              </a:defRPr>
            </a:lvl3pPr>
            <a:lvl4pPr>
              <a:defRPr sz="1600">
                <a:latin typeface="Source Sans Pro" panose="020B0503030403020204" pitchFamily="34" charset="0"/>
                <a:ea typeface="Source Sans Pro" panose="020B0503030403020204" pitchFamily="34" charset="0"/>
                <a:cs typeface="Arial" panose="020B0604020202020204" pitchFamily="34" charset="0"/>
              </a:defRPr>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grpSp>
        <p:nvGrpSpPr>
          <p:cNvPr id="17" name="Group 16">
            <a:extLst>
              <a:ext uri="{FF2B5EF4-FFF2-40B4-BE49-F238E27FC236}">
                <a16:creationId xmlns:a16="http://schemas.microsoft.com/office/drawing/2014/main" id="{C1221282-9CB3-4AAF-8F1F-4772B59102A5}"/>
              </a:ext>
            </a:extLst>
          </p:cNvPr>
          <p:cNvGrpSpPr>
            <a:grpSpLocks noChangeAspect="1"/>
          </p:cNvGrpSpPr>
          <p:nvPr userDrawn="1"/>
        </p:nvGrpSpPr>
        <p:grpSpPr>
          <a:xfrm>
            <a:off x="304466" y="6224701"/>
            <a:ext cx="11621685" cy="574200"/>
            <a:chOff x="-3049777" y="5949315"/>
            <a:chExt cx="14956473" cy="738964"/>
          </a:xfrm>
        </p:grpSpPr>
        <p:grpSp>
          <p:nvGrpSpPr>
            <p:cNvPr id="18" name="Group 17">
              <a:extLst>
                <a:ext uri="{FF2B5EF4-FFF2-40B4-BE49-F238E27FC236}">
                  <a16:creationId xmlns:a16="http://schemas.microsoft.com/office/drawing/2014/main" id="{BE0B9CB8-08C8-46BD-81F2-2057AAE6DF3F}"/>
                </a:ext>
              </a:extLst>
            </p:cNvPr>
            <p:cNvGrpSpPr/>
            <p:nvPr userDrawn="1"/>
          </p:nvGrpSpPr>
          <p:grpSpPr>
            <a:xfrm>
              <a:off x="10347074" y="5949315"/>
              <a:ext cx="1559622" cy="738964"/>
              <a:chOff x="10531859" y="5943600"/>
              <a:chExt cx="1559622" cy="738964"/>
            </a:xfrm>
          </p:grpSpPr>
          <p:pic>
            <p:nvPicPr>
              <p:cNvPr id="20" name="Picture 19">
                <a:extLst>
                  <a:ext uri="{FF2B5EF4-FFF2-40B4-BE49-F238E27FC236}">
                    <a16:creationId xmlns:a16="http://schemas.microsoft.com/office/drawing/2014/main" id="{12F7492E-8CA0-499F-B0AE-60723C915B93}"/>
                  </a:ext>
                </a:extLst>
              </p:cNvPr>
              <p:cNvPicPr>
                <a:picLocks noChangeAspect="1"/>
              </p:cNvPicPr>
              <p:nvPr userDrawn="1"/>
            </p:nvPicPr>
            <p:blipFill rotWithShape="1">
              <a:blip r:embed="rId2"/>
              <a:srcRect l="7060" b="6701"/>
              <a:stretch/>
            </p:blipFill>
            <p:spPr>
              <a:xfrm>
                <a:off x="10974659" y="5943600"/>
                <a:ext cx="740345" cy="738964"/>
              </a:xfrm>
              <a:prstGeom prst="rect">
                <a:avLst/>
              </a:prstGeom>
            </p:spPr>
          </p:pic>
          <p:sp>
            <p:nvSpPr>
              <p:cNvPr id="21" name="Rectangle: Rounded Corners 6">
                <a:extLst>
                  <a:ext uri="{FF2B5EF4-FFF2-40B4-BE49-F238E27FC236}">
                    <a16:creationId xmlns:a16="http://schemas.microsoft.com/office/drawing/2014/main" id="{16CBD92E-3C47-47CD-AE51-280FA7769C0F}"/>
                  </a:ext>
                </a:extLst>
              </p:cNvPr>
              <p:cNvSpPr>
                <a:spLocks noChangeAspect="1"/>
              </p:cNvSpPr>
              <p:nvPr userDrawn="1"/>
            </p:nvSpPr>
            <p:spPr>
              <a:xfrm>
                <a:off x="10531859" y="6316892"/>
                <a:ext cx="469962" cy="61200"/>
              </a:xfrm>
              <a:custGeom>
                <a:avLst/>
                <a:gdLst>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4122259 w 4122259"/>
                  <a:gd name="connsiteY4" fmla="*/ 2520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3767929 w 4122259"/>
                  <a:gd name="connsiteY4" fmla="*/ 1758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06580"/>
                  <a:gd name="connsiteY0" fmla="*/ 252000 h 504000"/>
                  <a:gd name="connsiteX1" fmla="*/ 252000 w 4106580"/>
                  <a:gd name="connsiteY1" fmla="*/ 0 h 504000"/>
                  <a:gd name="connsiteX2" fmla="*/ 3870259 w 4106580"/>
                  <a:gd name="connsiteY2" fmla="*/ 0 h 504000"/>
                  <a:gd name="connsiteX3" fmla="*/ 3767929 w 4106580"/>
                  <a:gd name="connsiteY3" fmla="*/ 175800 h 504000"/>
                  <a:gd name="connsiteX4" fmla="*/ 3870259 w 4106580"/>
                  <a:gd name="connsiteY4" fmla="*/ 504000 h 504000"/>
                  <a:gd name="connsiteX5" fmla="*/ 252000 w 4106580"/>
                  <a:gd name="connsiteY5" fmla="*/ 504000 h 504000"/>
                  <a:gd name="connsiteX6" fmla="*/ 0 w 4106580"/>
                  <a:gd name="connsiteY6" fmla="*/ 252000 h 504000"/>
                  <a:gd name="connsiteX0" fmla="*/ 0 w 4078804"/>
                  <a:gd name="connsiteY0" fmla="*/ 252000 h 504000"/>
                  <a:gd name="connsiteX1" fmla="*/ 252000 w 4078804"/>
                  <a:gd name="connsiteY1" fmla="*/ 0 h 504000"/>
                  <a:gd name="connsiteX2" fmla="*/ 3870259 w 4078804"/>
                  <a:gd name="connsiteY2" fmla="*/ 0 h 504000"/>
                  <a:gd name="connsiteX3" fmla="*/ 3621244 w 4078804"/>
                  <a:gd name="connsiteY3" fmla="*/ 246285 h 504000"/>
                  <a:gd name="connsiteX4" fmla="*/ 3870259 w 4078804"/>
                  <a:gd name="connsiteY4" fmla="*/ 504000 h 504000"/>
                  <a:gd name="connsiteX5" fmla="*/ 252000 w 4078804"/>
                  <a:gd name="connsiteY5" fmla="*/ 504000 h 504000"/>
                  <a:gd name="connsiteX6" fmla="*/ 0 w 4078804"/>
                  <a:gd name="connsiteY6" fmla="*/ 252000 h 504000"/>
                  <a:gd name="connsiteX0" fmla="*/ 0 w 3900385"/>
                  <a:gd name="connsiteY0" fmla="*/ 252000 h 504000"/>
                  <a:gd name="connsiteX1" fmla="*/ 252000 w 3900385"/>
                  <a:gd name="connsiteY1" fmla="*/ 0 h 504000"/>
                  <a:gd name="connsiteX2" fmla="*/ 3870259 w 3900385"/>
                  <a:gd name="connsiteY2" fmla="*/ 0 h 504000"/>
                  <a:gd name="connsiteX3" fmla="*/ 3621244 w 3900385"/>
                  <a:gd name="connsiteY3" fmla="*/ 246285 h 504000"/>
                  <a:gd name="connsiteX4" fmla="*/ 3870259 w 3900385"/>
                  <a:gd name="connsiteY4" fmla="*/ 504000 h 504000"/>
                  <a:gd name="connsiteX5" fmla="*/ 252000 w 3900385"/>
                  <a:gd name="connsiteY5" fmla="*/ 504000 h 504000"/>
                  <a:gd name="connsiteX6" fmla="*/ 0 w 3900385"/>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70259" h="504000">
                    <a:moveTo>
                      <a:pt x="0" y="252000"/>
                    </a:moveTo>
                    <a:cubicBezTo>
                      <a:pt x="0" y="112824"/>
                      <a:pt x="112824" y="0"/>
                      <a:pt x="252000" y="0"/>
                    </a:cubicBezTo>
                    <a:lnTo>
                      <a:pt x="3870259" y="0"/>
                    </a:lnTo>
                    <a:cubicBezTo>
                      <a:pt x="3747587" y="4535"/>
                      <a:pt x="3621244" y="127995"/>
                      <a:pt x="3621244" y="246285"/>
                    </a:cubicBezTo>
                    <a:cubicBezTo>
                      <a:pt x="3621244" y="370221"/>
                      <a:pt x="3748450" y="502095"/>
                      <a:pt x="3870259" y="504000"/>
                    </a:cubicBezTo>
                    <a:lnTo>
                      <a:pt x="252000" y="504000"/>
                    </a:lnTo>
                    <a:cubicBezTo>
                      <a:pt x="112824" y="504000"/>
                      <a:pt x="0" y="391176"/>
                      <a:pt x="0" y="252000"/>
                    </a:cubicBezTo>
                    <a:close/>
                  </a:path>
                </a:pathLst>
              </a:cu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Rounded Corners 6">
                <a:extLst>
                  <a:ext uri="{FF2B5EF4-FFF2-40B4-BE49-F238E27FC236}">
                    <a16:creationId xmlns:a16="http://schemas.microsoft.com/office/drawing/2014/main" id="{0978A9E6-F25A-4FF2-8F1C-6F816977AF2C}"/>
                  </a:ext>
                </a:extLst>
              </p:cNvPr>
              <p:cNvSpPr>
                <a:spLocks noChangeAspect="1"/>
              </p:cNvSpPr>
              <p:nvPr userDrawn="1"/>
            </p:nvSpPr>
            <p:spPr>
              <a:xfrm rot="10800000">
                <a:off x="11621519" y="6316892"/>
                <a:ext cx="469962" cy="61200"/>
              </a:xfrm>
              <a:custGeom>
                <a:avLst/>
                <a:gdLst>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4122259 w 4122259"/>
                  <a:gd name="connsiteY4" fmla="*/ 2520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3767929 w 4122259"/>
                  <a:gd name="connsiteY4" fmla="*/ 1758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06580"/>
                  <a:gd name="connsiteY0" fmla="*/ 252000 h 504000"/>
                  <a:gd name="connsiteX1" fmla="*/ 252000 w 4106580"/>
                  <a:gd name="connsiteY1" fmla="*/ 0 h 504000"/>
                  <a:gd name="connsiteX2" fmla="*/ 3870259 w 4106580"/>
                  <a:gd name="connsiteY2" fmla="*/ 0 h 504000"/>
                  <a:gd name="connsiteX3" fmla="*/ 3767929 w 4106580"/>
                  <a:gd name="connsiteY3" fmla="*/ 175800 h 504000"/>
                  <a:gd name="connsiteX4" fmla="*/ 3870259 w 4106580"/>
                  <a:gd name="connsiteY4" fmla="*/ 504000 h 504000"/>
                  <a:gd name="connsiteX5" fmla="*/ 252000 w 4106580"/>
                  <a:gd name="connsiteY5" fmla="*/ 504000 h 504000"/>
                  <a:gd name="connsiteX6" fmla="*/ 0 w 4106580"/>
                  <a:gd name="connsiteY6" fmla="*/ 252000 h 504000"/>
                  <a:gd name="connsiteX0" fmla="*/ 0 w 4078804"/>
                  <a:gd name="connsiteY0" fmla="*/ 252000 h 504000"/>
                  <a:gd name="connsiteX1" fmla="*/ 252000 w 4078804"/>
                  <a:gd name="connsiteY1" fmla="*/ 0 h 504000"/>
                  <a:gd name="connsiteX2" fmla="*/ 3870259 w 4078804"/>
                  <a:gd name="connsiteY2" fmla="*/ 0 h 504000"/>
                  <a:gd name="connsiteX3" fmla="*/ 3621244 w 4078804"/>
                  <a:gd name="connsiteY3" fmla="*/ 246285 h 504000"/>
                  <a:gd name="connsiteX4" fmla="*/ 3870259 w 4078804"/>
                  <a:gd name="connsiteY4" fmla="*/ 504000 h 504000"/>
                  <a:gd name="connsiteX5" fmla="*/ 252000 w 4078804"/>
                  <a:gd name="connsiteY5" fmla="*/ 504000 h 504000"/>
                  <a:gd name="connsiteX6" fmla="*/ 0 w 4078804"/>
                  <a:gd name="connsiteY6" fmla="*/ 252000 h 504000"/>
                  <a:gd name="connsiteX0" fmla="*/ 0 w 3900385"/>
                  <a:gd name="connsiteY0" fmla="*/ 252000 h 504000"/>
                  <a:gd name="connsiteX1" fmla="*/ 252000 w 3900385"/>
                  <a:gd name="connsiteY1" fmla="*/ 0 h 504000"/>
                  <a:gd name="connsiteX2" fmla="*/ 3870259 w 3900385"/>
                  <a:gd name="connsiteY2" fmla="*/ 0 h 504000"/>
                  <a:gd name="connsiteX3" fmla="*/ 3621244 w 3900385"/>
                  <a:gd name="connsiteY3" fmla="*/ 246285 h 504000"/>
                  <a:gd name="connsiteX4" fmla="*/ 3870259 w 3900385"/>
                  <a:gd name="connsiteY4" fmla="*/ 504000 h 504000"/>
                  <a:gd name="connsiteX5" fmla="*/ 252000 w 3900385"/>
                  <a:gd name="connsiteY5" fmla="*/ 504000 h 504000"/>
                  <a:gd name="connsiteX6" fmla="*/ 0 w 3900385"/>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70259" h="504000">
                    <a:moveTo>
                      <a:pt x="0" y="252000"/>
                    </a:moveTo>
                    <a:cubicBezTo>
                      <a:pt x="0" y="112824"/>
                      <a:pt x="112824" y="0"/>
                      <a:pt x="252000" y="0"/>
                    </a:cubicBezTo>
                    <a:lnTo>
                      <a:pt x="3870259" y="0"/>
                    </a:lnTo>
                    <a:cubicBezTo>
                      <a:pt x="3747587" y="4535"/>
                      <a:pt x="3621244" y="127995"/>
                      <a:pt x="3621244" y="246285"/>
                    </a:cubicBezTo>
                    <a:cubicBezTo>
                      <a:pt x="3621244" y="370221"/>
                      <a:pt x="3748450" y="502095"/>
                      <a:pt x="3870259" y="504000"/>
                    </a:cubicBezTo>
                    <a:lnTo>
                      <a:pt x="252000" y="504000"/>
                    </a:lnTo>
                    <a:cubicBezTo>
                      <a:pt x="112824" y="504000"/>
                      <a:pt x="0" y="391176"/>
                      <a:pt x="0" y="252000"/>
                    </a:cubicBezTo>
                    <a:close/>
                  </a:path>
                </a:pathLst>
              </a:cu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9" name="Rectangle: Rounded Corners 18">
              <a:extLst>
                <a:ext uri="{FF2B5EF4-FFF2-40B4-BE49-F238E27FC236}">
                  <a16:creationId xmlns:a16="http://schemas.microsoft.com/office/drawing/2014/main" id="{7A8FE481-77A4-4E12-B896-E46FCC6C67A1}"/>
                </a:ext>
              </a:extLst>
            </p:cNvPr>
            <p:cNvSpPr/>
            <p:nvPr userDrawn="1"/>
          </p:nvSpPr>
          <p:spPr>
            <a:xfrm>
              <a:off x="-3049777" y="6322810"/>
              <a:ext cx="13574699" cy="61199"/>
            </a:xfrm>
            <a:prstGeom prst="roundRect">
              <a:avLst>
                <a:gd name="adj" fmla="val 50000"/>
              </a:avLst>
            </a:pr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360881796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9_Two Colum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24973A2-8A94-4750-9970-274052723F35}"/>
              </a:ext>
            </a:extLst>
          </p:cNvPr>
          <p:cNvSpPr/>
          <p:nvPr userDrawn="1"/>
        </p:nvSpPr>
        <p:spPr>
          <a:xfrm>
            <a:off x="0" y="0"/>
            <a:ext cx="12192000" cy="864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Title 27">
            <a:extLst>
              <a:ext uri="{FF2B5EF4-FFF2-40B4-BE49-F238E27FC236}">
                <a16:creationId xmlns:a16="http://schemas.microsoft.com/office/drawing/2014/main" id="{E0BF9B4F-05D7-4A7F-8A10-13B63526B9CE}"/>
              </a:ext>
            </a:extLst>
          </p:cNvPr>
          <p:cNvSpPr>
            <a:spLocks noGrp="1"/>
          </p:cNvSpPr>
          <p:nvPr>
            <p:ph type="title" hasCustomPrompt="1"/>
          </p:nvPr>
        </p:nvSpPr>
        <p:spPr>
          <a:xfrm>
            <a:off x="285303" y="9729"/>
            <a:ext cx="11640847" cy="828000"/>
          </a:xfrm>
          <a:prstGeom prst="rect">
            <a:avLst/>
          </a:prstGeom>
        </p:spPr>
        <p:txBody>
          <a:bodyPr anchor="ctr"/>
          <a:lstStyle>
            <a:lvl1pPr>
              <a:defRPr sz="2800" b="1">
                <a:solidFill>
                  <a:schemeClr val="bg1"/>
                </a:solidFill>
              </a:defRPr>
            </a:lvl1pPr>
          </a:lstStyle>
          <a:p>
            <a:r>
              <a:rPr lang="en-US"/>
              <a:t>CLICK TO EDIT MASTER TITLE STYLE</a:t>
            </a:r>
            <a:endParaRPr lang="en-GB"/>
          </a:p>
        </p:txBody>
      </p:sp>
      <p:sp>
        <p:nvSpPr>
          <p:cNvPr id="12" name="Content Placeholder 2">
            <a:extLst>
              <a:ext uri="{FF2B5EF4-FFF2-40B4-BE49-F238E27FC236}">
                <a16:creationId xmlns:a16="http://schemas.microsoft.com/office/drawing/2014/main" id="{3530BB95-30AF-4277-B81D-0E35C31573B9}"/>
              </a:ext>
            </a:extLst>
          </p:cNvPr>
          <p:cNvSpPr>
            <a:spLocks noGrp="1"/>
          </p:cNvSpPr>
          <p:nvPr>
            <p:ph idx="10" hasCustomPrompt="1"/>
          </p:nvPr>
        </p:nvSpPr>
        <p:spPr>
          <a:xfrm>
            <a:off x="301558" y="1132354"/>
            <a:ext cx="5622164" cy="5044609"/>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grpSp>
        <p:nvGrpSpPr>
          <p:cNvPr id="17" name="Group 16">
            <a:extLst>
              <a:ext uri="{FF2B5EF4-FFF2-40B4-BE49-F238E27FC236}">
                <a16:creationId xmlns:a16="http://schemas.microsoft.com/office/drawing/2014/main" id="{C1221282-9CB3-4AAF-8F1F-4772B59102A5}"/>
              </a:ext>
            </a:extLst>
          </p:cNvPr>
          <p:cNvGrpSpPr>
            <a:grpSpLocks noChangeAspect="1"/>
          </p:cNvGrpSpPr>
          <p:nvPr userDrawn="1"/>
        </p:nvGrpSpPr>
        <p:grpSpPr>
          <a:xfrm>
            <a:off x="304466" y="6224701"/>
            <a:ext cx="11621685" cy="574200"/>
            <a:chOff x="-3049777" y="5949315"/>
            <a:chExt cx="14956473" cy="738964"/>
          </a:xfrm>
        </p:grpSpPr>
        <p:grpSp>
          <p:nvGrpSpPr>
            <p:cNvPr id="18" name="Group 17">
              <a:extLst>
                <a:ext uri="{FF2B5EF4-FFF2-40B4-BE49-F238E27FC236}">
                  <a16:creationId xmlns:a16="http://schemas.microsoft.com/office/drawing/2014/main" id="{BE0B9CB8-08C8-46BD-81F2-2057AAE6DF3F}"/>
                </a:ext>
              </a:extLst>
            </p:cNvPr>
            <p:cNvGrpSpPr/>
            <p:nvPr userDrawn="1"/>
          </p:nvGrpSpPr>
          <p:grpSpPr>
            <a:xfrm>
              <a:off x="10347074" y="5949315"/>
              <a:ext cx="1559622" cy="738964"/>
              <a:chOff x="10531859" y="5943600"/>
              <a:chExt cx="1559622" cy="738964"/>
            </a:xfrm>
          </p:grpSpPr>
          <p:pic>
            <p:nvPicPr>
              <p:cNvPr id="20" name="Picture 19">
                <a:extLst>
                  <a:ext uri="{FF2B5EF4-FFF2-40B4-BE49-F238E27FC236}">
                    <a16:creationId xmlns:a16="http://schemas.microsoft.com/office/drawing/2014/main" id="{12F7492E-8CA0-499F-B0AE-60723C915B93}"/>
                  </a:ext>
                </a:extLst>
              </p:cNvPr>
              <p:cNvPicPr>
                <a:picLocks noChangeAspect="1"/>
              </p:cNvPicPr>
              <p:nvPr userDrawn="1"/>
            </p:nvPicPr>
            <p:blipFill rotWithShape="1">
              <a:blip r:embed="rId2"/>
              <a:srcRect l="7060" b="6701"/>
              <a:stretch/>
            </p:blipFill>
            <p:spPr>
              <a:xfrm>
                <a:off x="10974659" y="5943600"/>
                <a:ext cx="740345" cy="738964"/>
              </a:xfrm>
              <a:prstGeom prst="rect">
                <a:avLst/>
              </a:prstGeom>
            </p:spPr>
          </p:pic>
          <p:sp>
            <p:nvSpPr>
              <p:cNvPr id="21" name="Rectangle: Rounded Corners 6">
                <a:extLst>
                  <a:ext uri="{FF2B5EF4-FFF2-40B4-BE49-F238E27FC236}">
                    <a16:creationId xmlns:a16="http://schemas.microsoft.com/office/drawing/2014/main" id="{16CBD92E-3C47-47CD-AE51-280FA7769C0F}"/>
                  </a:ext>
                </a:extLst>
              </p:cNvPr>
              <p:cNvSpPr>
                <a:spLocks noChangeAspect="1"/>
              </p:cNvSpPr>
              <p:nvPr userDrawn="1"/>
            </p:nvSpPr>
            <p:spPr>
              <a:xfrm>
                <a:off x="10531859" y="6316892"/>
                <a:ext cx="469962" cy="61200"/>
              </a:xfrm>
              <a:custGeom>
                <a:avLst/>
                <a:gdLst>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4122259 w 4122259"/>
                  <a:gd name="connsiteY4" fmla="*/ 2520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3767929 w 4122259"/>
                  <a:gd name="connsiteY4" fmla="*/ 1758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06580"/>
                  <a:gd name="connsiteY0" fmla="*/ 252000 h 504000"/>
                  <a:gd name="connsiteX1" fmla="*/ 252000 w 4106580"/>
                  <a:gd name="connsiteY1" fmla="*/ 0 h 504000"/>
                  <a:gd name="connsiteX2" fmla="*/ 3870259 w 4106580"/>
                  <a:gd name="connsiteY2" fmla="*/ 0 h 504000"/>
                  <a:gd name="connsiteX3" fmla="*/ 3767929 w 4106580"/>
                  <a:gd name="connsiteY3" fmla="*/ 175800 h 504000"/>
                  <a:gd name="connsiteX4" fmla="*/ 3870259 w 4106580"/>
                  <a:gd name="connsiteY4" fmla="*/ 504000 h 504000"/>
                  <a:gd name="connsiteX5" fmla="*/ 252000 w 4106580"/>
                  <a:gd name="connsiteY5" fmla="*/ 504000 h 504000"/>
                  <a:gd name="connsiteX6" fmla="*/ 0 w 4106580"/>
                  <a:gd name="connsiteY6" fmla="*/ 252000 h 504000"/>
                  <a:gd name="connsiteX0" fmla="*/ 0 w 4078804"/>
                  <a:gd name="connsiteY0" fmla="*/ 252000 h 504000"/>
                  <a:gd name="connsiteX1" fmla="*/ 252000 w 4078804"/>
                  <a:gd name="connsiteY1" fmla="*/ 0 h 504000"/>
                  <a:gd name="connsiteX2" fmla="*/ 3870259 w 4078804"/>
                  <a:gd name="connsiteY2" fmla="*/ 0 h 504000"/>
                  <a:gd name="connsiteX3" fmla="*/ 3621244 w 4078804"/>
                  <a:gd name="connsiteY3" fmla="*/ 246285 h 504000"/>
                  <a:gd name="connsiteX4" fmla="*/ 3870259 w 4078804"/>
                  <a:gd name="connsiteY4" fmla="*/ 504000 h 504000"/>
                  <a:gd name="connsiteX5" fmla="*/ 252000 w 4078804"/>
                  <a:gd name="connsiteY5" fmla="*/ 504000 h 504000"/>
                  <a:gd name="connsiteX6" fmla="*/ 0 w 4078804"/>
                  <a:gd name="connsiteY6" fmla="*/ 252000 h 504000"/>
                  <a:gd name="connsiteX0" fmla="*/ 0 w 3900385"/>
                  <a:gd name="connsiteY0" fmla="*/ 252000 h 504000"/>
                  <a:gd name="connsiteX1" fmla="*/ 252000 w 3900385"/>
                  <a:gd name="connsiteY1" fmla="*/ 0 h 504000"/>
                  <a:gd name="connsiteX2" fmla="*/ 3870259 w 3900385"/>
                  <a:gd name="connsiteY2" fmla="*/ 0 h 504000"/>
                  <a:gd name="connsiteX3" fmla="*/ 3621244 w 3900385"/>
                  <a:gd name="connsiteY3" fmla="*/ 246285 h 504000"/>
                  <a:gd name="connsiteX4" fmla="*/ 3870259 w 3900385"/>
                  <a:gd name="connsiteY4" fmla="*/ 504000 h 504000"/>
                  <a:gd name="connsiteX5" fmla="*/ 252000 w 3900385"/>
                  <a:gd name="connsiteY5" fmla="*/ 504000 h 504000"/>
                  <a:gd name="connsiteX6" fmla="*/ 0 w 3900385"/>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70259" h="504000">
                    <a:moveTo>
                      <a:pt x="0" y="252000"/>
                    </a:moveTo>
                    <a:cubicBezTo>
                      <a:pt x="0" y="112824"/>
                      <a:pt x="112824" y="0"/>
                      <a:pt x="252000" y="0"/>
                    </a:cubicBezTo>
                    <a:lnTo>
                      <a:pt x="3870259" y="0"/>
                    </a:lnTo>
                    <a:cubicBezTo>
                      <a:pt x="3747587" y="4535"/>
                      <a:pt x="3621244" y="127995"/>
                      <a:pt x="3621244" y="246285"/>
                    </a:cubicBezTo>
                    <a:cubicBezTo>
                      <a:pt x="3621244" y="370221"/>
                      <a:pt x="3748450" y="502095"/>
                      <a:pt x="3870259" y="504000"/>
                    </a:cubicBezTo>
                    <a:lnTo>
                      <a:pt x="252000" y="504000"/>
                    </a:lnTo>
                    <a:cubicBezTo>
                      <a:pt x="112824" y="504000"/>
                      <a:pt x="0" y="391176"/>
                      <a:pt x="0" y="252000"/>
                    </a:cubicBezTo>
                    <a:close/>
                  </a:path>
                </a:pathLst>
              </a:cu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Rounded Corners 6">
                <a:extLst>
                  <a:ext uri="{FF2B5EF4-FFF2-40B4-BE49-F238E27FC236}">
                    <a16:creationId xmlns:a16="http://schemas.microsoft.com/office/drawing/2014/main" id="{0978A9E6-F25A-4FF2-8F1C-6F816977AF2C}"/>
                  </a:ext>
                </a:extLst>
              </p:cNvPr>
              <p:cNvSpPr>
                <a:spLocks noChangeAspect="1"/>
              </p:cNvSpPr>
              <p:nvPr userDrawn="1"/>
            </p:nvSpPr>
            <p:spPr>
              <a:xfrm rot="10800000">
                <a:off x="11621519" y="6316892"/>
                <a:ext cx="469962" cy="61200"/>
              </a:xfrm>
              <a:custGeom>
                <a:avLst/>
                <a:gdLst>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4122259 w 4122259"/>
                  <a:gd name="connsiteY4" fmla="*/ 2520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3767929 w 4122259"/>
                  <a:gd name="connsiteY4" fmla="*/ 1758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06580"/>
                  <a:gd name="connsiteY0" fmla="*/ 252000 h 504000"/>
                  <a:gd name="connsiteX1" fmla="*/ 252000 w 4106580"/>
                  <a:gd name="connsiteY1" fmla="*/ 0 h 504000"/>
                  <a:gd name="connsiteX2" fmla="*/ 3870259 w 4106580"/>
                  <a:gd name="connsiteY2" fmla="*/ 0 h 504000"/>
                  <a:gd name="connsiteX3" fmla="*/ 3767929 w 4106580"/>
                  <a:gd name="connsiteY3" fmla="*/ 175800 h 504000"/>
                  <a:gd name="connsiteX4" fmla="*/ 3870259 w 4106580"/>
                  <a:gd name="connsiteY4" fmla="*/ 504000 h 504000"/>
                  <a:gd name="connsiteX5" fmla="*/ 252000 w 4106580"/>
                  <a:gd name="connsiteY5" fmla="*/ 504000 h 504000"/>
                  <a:gd name="connsiteX6" fmla="*/ 0 w 4106580"/>
                  <a:gd name="connsiteY6" fmla="*/ 252000 h 504000"/>
                  <a:gd name="connsiteX0" fmla="*/ 0 w 4078804"/>
                  <a:gd name="connsiteY0" fmla="*/ 252000 h 504000"/>
                  <a:gd name="connsiteX1" fmla="*/ 252000 w 4078804"/>
                  <a:gd name="connsiteY1" fmla="*/ 0 h 504000"/>
                  <a:gd name="connsiteX2" fmla="*/ 3870259 w 4078804"/>
                  <a:gd name="connsiteY2" fmla="*/ 0 h 504000"/>
                  <a:gd name="connsiteX3" fmla="*/ 3621244 w 4078804"/>
                  <a:gd name="connsiteY3" fmla="*/ 246285 h 504000"/>
                  <a:gd name="connsiteX4" fmla="*/ 3870259 w 4078804"/>
                  <a:gd name="connsiteY4" fmla="*/ 504000 h 504000"/>
                  <a:gd name="connsiteX5" fmla="*/ 252000 w 4078804"/>
                  <a:gd name="connsiteY5" fmla="*/ 504000 h 504000"/>
                  <a:gd name="connsiteX6" fmla="*/ 0 w 4078804"/>
                  <a:gd name="connsiteY6" fmla="*/ 252000 h 504000"/>
                  <a:gd name="connsiteX0" fmla="*/ 0 w 3900385"/>
                  <a:gd name="connsiteY0" fmla="*/ 252000 h 504000"/>
                  <a:gd name="connsiteX1" fmla="*/ 252000 w 3900385"/>
                  <a:gd name="connsiteY1" fmla="*/ 0 h 504000"/>
                  <a:gd name="connsiteX2" fmla="*/ 3870259 w 3900385"/>
                  <a:gd name="connsiteY2" fmla="*/ 0 h 504000"/>
                  <a:gd name="connsiteX3" fmla="*/ 3621244 w 3900385"/>
                  <a:gd name="connsiteY3" fmla="*/ 246285 h 504000"/>
                  <a:gd name="connsiteX4" fmla="*/ 3870259 w 3900385"/>
                  <a:gd name="connsiteY4" fmla="*/ 504000 h 504000"/>
                  <a:gd name="connsiteX5" fmla="*/ 252000 w 3900385"/>
                  <a:gd name="connsiteY5" fmla="*/ 504000 h 504000"/>
                  <a:gd name="connsiteX6" fmla="*/ 0 w 3900385"/>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70259" h="504000">
                    <a:moveTo>
                      <a:pt x="0" y="252000"/>
                    </a:moveTo>
                    <a:cubicBezTo>
                      <a:pt x="0" y="112824"/>
                      <a:pt x="112824" y="0"/>
                      <a:pt x="252000" y="0"/>
                    </a:cubicBezTo>
                    <a:lnTo>
                      <a:pt x="3870259" y="0"/>
                    </a:lnTo>
                    <a:cubicBezTo>
                      <a:pt x="3747587" y="4535"/>
                      <a:pt x="3621244" y="127995"/>
                      <a:pt x="3621244" y="246285"/>
                    </a:cubicBezTo>
                    <a:cubicBezTo>
                      <a:pt x="3621244" y="370221"/>
                      <a:pt x="3748450" y="502095"/>
                      <a:pt x="3870259" y="504000"/>
                    </a:cubicBezTo>
                    <a:lnTo>
                      <a:pt x="252000" y="504000"/>
                    </a:lnTo>
                    <a:cubicBezTo>
                      <a:pt x="112824" y="504000"/>
                      <a:pt x="0" y="391176"/>
                      <a:pt x="0" y="252000"/>
                    </a:cubicBezTo>
                    <a:close/>
                  </a:path>
                </a:pathLst>
              </a:cu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9" name="Rectangle: Rounded Corners 18">
              <a:extLst>
                <a:ext uri="{FF2B5EF4-FFF2-40B4-BE49-F238E27FC236}">
                  <a16:creationId xmlns:a16="http://schemas.microsoft.com/office/drawing/2014/main" id="{7A8FE481-77A4-4E12-B896-E46FCC6C67A1}"/>
                </a:ext>
              </a:extLst>
            </p:cNvPr>
            <p:cNvSpPr/>
            <p:nvPr userDrawn="1"/>
          </p:nvSpPr>
          <p:spPr>
            <a:xfrm>
              <a:off x="-3049777" y="6322810"/>
              <a:ext cx="13574699" cy="61199"/>
            </a:xfrm>
            <a:prstGeom prst="roundRect">
              <a:avLst>
                <a:gd name="adj" fmla="val 50000"/>
              </a:avLst>
            </a:pr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3" name="Content Placeholder 2">
            <a:extLst>
              <a:ext uri="{FF2B5EF4-FFF2-40B4-BE49-F238E27FC236}">
                <a16:creationId xmlns:a16="http://schemas.microsoft.com/office/drawing/2014/main" id="{CE16551B-2772-4517-AE97-54A561CEF31E}"/>
              </a:ext>
            </a:extLst>
          </p:cNvPr>
          <p:cNvSpPr>
            <a:spLocks noGrp="1"/>
          </p:cNvSpPr>
          <p:nvPr>
            <p:ph idx="13" hasCustomPrompt="1"/>
          </p:nvPr>
        </p:nvSpPr>
        <p:spPr>
          <a:xfrm>
            <a:off x="6268278" y="1127789"/>
            <a:ext cx="5622164" cy="5044609"/>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spTree>
    <p:extLst>
      <p:ext uri="{BB962C8B-B14F-4D97-AF65-F5344CB8AC3E}">
        <p14:creationId xmlns:p14="http://schemas.microsoft.com/office/powerpoint/2010/main" val="109910860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3_Four Block">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24973A2-8A94-4750-9970-274052723F35}"/>
              </a:ext>
            </a:extLst>
          </p:cNvPr>
          <p:cNvSpPr/>
          <p:nvPr userDrawn="1"/>
        </p:nvSpPr>
        <p:spPr>
          <a:xfrm>
            <a:off x="0" y="0"/>
            <a:ext cx="12192000" cy="864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Title 27">
            <a:extLst>
              <a:ext uri="{FF2B5EF4-FFF2-40B4-BE49-F238E27FC236}">
                <a16:creationId xmlns:a16="http://schemas.microsoft.com/office/drawing/2014/main" id="{E0BF9B4F-05D7-4A7F-8A10-13B63526B9CE}"/>
              </a:ext>
            </a:extLst>
          </p:cNvPr>
          <p:cNvSpPr>
            <a:spLocks noGrp="1"/>
          </p:cNvSpPr>
          <p:nvPr>
            <p:ph type="title" hasCustomPrompt="1"/>
          </p:nvPr>
        </p:nvSpPr>
        <p:spPr>
          <a:xfrm>
            <a:off x="285303" y="9729"/>
            <a:ext cx="11640847" cy="828000"/>
          </a:xfrm>
          <a:prstGeom prst="rect">
            <a:avLst/>
          </a:prstGeom>
        </p:spPr>
        <p:txBody>
          <a:bodyPr anchor="ctr"/>
          <a:lstStyle>
            <a:lvl1pPr>
              <a:defRPr sz="2800" b="1">
                <a:solidFill>
                  <a:schemeClr val="bg1"/>
                </a:solidFill>
              </a:defRPr>
            </a:lvl1pPr>
          </a:lstStyle>
          <a:p>
            <a:r>
              <a:rPr lang="en-US"/>
              <a:t>CLICK TO EDIT MASTER TITLE STYLE</a:t>
            </a:r>
            <a:endParaRPr lang="en-GB"/>
          </a:p>
        </p:txBody>
      </p:sp>
      <p:sp>
        <p:nvSpPr>
          <p:cNvPr id="12" name="Content Placeholder 2">
            <a:extLst>
              <a:ext uri="{FF2B5EF4-FFF2-40B4-BE49-F238E27FC236}">
                <a16:creationId xmlns:a16="http://schemas.microsoft.com/office/drawing/2014/main" id="{3530BB95-30AF-4277-B81D-0E35C31573B9}"/>
              </a:ext>
            </a:extLst>
          </p:cNvPr>
          <p:cNvSpPr>
            <a:spLocks noGrp="1"/>
          </p:cNvSpPr>
          <p:nvPr>
            <p:ph idx="10" hasCustomPrompt="1"/>
          </p:nvPr>
        </p:nvSpPr>
        <p:spPr>
          <a:xfrm>
            <a:off x="301558" y="1112945"/>
            <a:ext cx="5622164" cy="2412000"/>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grpSp>
        <p:nvGrpSpPr>
          <p:cNvPr id="17" name="Group 16">
            <a:extLst>
              <a:ext uri="{FF2B5EF4-FFF2-40B4-BE49-F238E27FC236}">
                <a16:creationId xmlns:a16="http://schemas.microsoft.com/office/drawing/2014/main" id="{C1221282-9CB3-4AAF-8F1F-4772B59102A5}"/>
              </a:ext>
            </a:extLst>
          </p:cNvPr>
          <p:cNvGrpSpPr>
            <a:grpSpLocks noChangeAspect="1"/>
          </p:cNvGrpSpPr>
          <p:nvPr userDrawn="1"/>
        </p:nvGrpSpPr>
        <p:grpSpPr>
          <a:xfrm>
            <a:off x="304466" y="6224701"/>
            <a:ext cx="11621685" cy="574200"/>
            <a:chOff x="-3049777" y="5949315"/>
            <a:chExt cx="14956473" cy="738964"/>
          </a:xfrm>
        </p:grpSpPr>
        <p:grpSp>
          <p:nvGrpSpPr>
            <p:cNvPr id="18" name="Group 17">
              <a:extLst>
                <a:ext uri="{FF2B5EF4-FFF2-40B4-BE49-F238E27FC236}">
                  <a16:creationId xmlns:a16="http://schemas.microsoft.com/office/drawing/2014/main" id="{BE0B9CB8-08C8-46BD-81F2-2057AAE6DF3F}"/>
                </a:ext>
              </a:extLst>
            </p:cNvPr>
            <p:cNvGrpSpPr/>
            <p:nvPr userDrawn="1"/>
          </p:nvGrpSpPr>
          <p:grpSpPr>
            <a:xfrm>
              <a:off x="10347074" y="5949315"/>
              <a:ext cx="1559622" cy="738964"/>
              <a:chOff x="10531859" y="5943600"/>
              <a:chExt cx="1559622" cy="738964"/>
            </a:xfrm>
          </p:grpSpPr>
          <p:pic>
            <p:nvPicPr>
              <p:cNvPr id="20" name="Picture 19">
                <a:extLst>
                  <a:ext uri="{FF2B5EF4-FFF2-40B4-BE49-F238E27FC236}">
                    <a16:creationId xmlns:a16="http://schemas.microsoft.com/office/drawing/2014/main" id="{12F7492E-8CA0-499F-B0AE-60723C915B93}"/>
                  </a:ext>
                </a:extLst>
              </p:cNvPr>
              <p:cNvPicPr>
                <a:picLocks noChangeAspect="1"/>
              </p:cNvPicPr>
              <p:nvPr userDrawn="1"/>
            </p:nvPicPr>
            <p:blipFill rotWithShape="1">
              <a:blip r:embed="rId2"/>
              <a:srcRect l="7060" b="6701"/>
              <a:stretch/>
            </p:blipFill>
            <p:spPr>
              <a:xfrm>
                <a:off x="10974659" y="5943600"/>
                <a:ext cx="740345" cy="738964"/>
              </a:xfrm>
              <a:prstGeom prst="rect">
                <a:avLst/>
              </a:prstGeom>
            </p:spPr>
          </p:pic>
          <p:sp>
            <p:nvSpPr>
              <p:cNvPr id="21" name="Rectangle: Rounded Corners 6">
                <a:extLst>
                  <a:ext uri="{FF2B5EF4-FFF2-40B4-BE49-F238E27FC236}">
                    <a16:creationId xmlns:a16="http://schemas.microsoft.com/office/drawing/2014/main" id="{16CBD92E-3C47-47CD-AE51-280FA7769C0F}"/>
                  </a:ext>
                </a:extLst>
              </p:cNvPr>
              <p:cNvSpPr>
                <a:spLocks noChangeAspect="1"/>
              </p:cNvSpPr>
              <p:nvPr userDrawn="1"/>
            </p:nvSpPr>
            <p:spPr>
              <a:xfrm>
                <a:off x="10531859" y="6316892"/>
                <a:ext cx="469962" cy="61200"/>
              </a:xfrm>
              <a:custGeom>
                <a:avLst/>
                <a:gdLst>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4122259 w 4122259"/>
                  <a:gd name="connsiteY4" fmla="*/ 2520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3767929 w 4122259"/>
                  <a:gd name="connsiteY4" fmla="*/ 1758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06580"/>
                  <a:gd name="connsiteY0" fmla="*/ 252000 h 504000"/>
                  <a:gd name="connsiteX1" fmla="*/ 252000 w 4106580"/>
                  <a:gd name="connsiteY1" fmla="*/ 0 h 504000"/>
                  <a:gd name="connsiteX2" fmla="*/ 3870259 w 4106580"/>
                  <a:gd name="connsiteY2" fmla="*/ 0 h 504000"/>
                  <a:gd name="connsiteX3" fmla="*/ 3767929 w 4106580"/>
                  <a:gd name="connsiteY3" fmla="*/ 175800 h 504000"/>
                  <a:gd name="connsiteX4" fmla="*/ 3870259 w 4106580"/>
                  <a:gd name="connsiteY4" fmla="*/ 504000 h 504000"/>
                  <a:gd name="connsiteX5" fmla="*/ 252000 w 4106580"/>
                  <a:gd name="connsiteY5" fmla="*/ 504000 h 504000"/>
                  <a:gd name="connsiteX6" fmla="*/ 0 w 4106580"/>
                  <a:gd name="connsiteY6" fmla="*/ 252000 h 504000"/>
                  <a:gd name="connsiteX0" fmla="*/ 0 w 4078804"/>
                  <a:gd name="connsiteY0" fmla="*/ 252000 h 504000"/>
                  <a:gd name="connsiteX1" fmla="*/ 252000 w 4078804"/>
                  <a:gd name="connsiteY1" fmla="*/ 0 h 504000"/>
                  <a:gd name="connsiteX2" fmla="*/ 3870259 w 4078804"/>
                  <a:gd name="connsiteY2" fmla="*/ 0 h 504000"/>
                  <a:gd name="connsiteX3" fmla="*/ 3621244 w 4078804"/>
                  <a:gd name="connsiteY3" fmla="*/ 246285 h 504000"/>
                  <a:gd name="connsiteX4" fmla="*/ 3870259 w 4078804"/>
                  <a:gd name="connsiteY4" fmla="*/ 504000 h 504000"/>
                  <a:gd name="connsiteX5" fmla="*/ 252000 w 4078804"/>
                  <a:gd name="connsiteY5" fmla="*/ 504000 h 504000"/>
                  <a:gd name="connsiteX6" fmla="*/ 0 w 4078804"/>
                  <a:gd name="connsiteY6" fmla="*/ 252000 h 504000"/>
                  <a:gd name="connsiteX0" fmla="*/ 0 w 3900385"/>
                  <a:gd name="connsiteY0" fmla="*/ 252000 h 504000"/>
                  <a:gd name="connsiteX1" fmla="*/ 252000 w 3900385"/>
                  <a:gd name="connsiteY1" fmla="*/ 0 h 504000"/>
                  <a:gd name="connsiteX2" fmla="*/ 3870259 w 3900385"/>
                  <a:gd name="connsiteY2" fmla="*/ 0 h 504000"/>
                  <a:gd name="connsiteX3" fmla="*/ 3621244 w 3900385"/>
                  <a:gd name="connsiteY3" fmla="*/ 246285 h 504000"/>
                  <a:gd name="connsiteX4" fmla="*/ 3870259 w 3900385"/>
                  <a:gd name="connsiteY4" fmla="*/ 504000 h 504000"/>
                  <a:gd name="connsiteX5" fmla="*/ 252000 w 3900385"/>
                  <a:gd name="connsiteY5" fmla="*/ 504000 h 504000"/>
                  <a:gd name="connsiteX6" fmla="*/ 0 w 3900385"/>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70259" h="504000">
                    <a:moveTo>
                      <a:pt x="0" y="252000"/>
                    </a:moveTo>
                    <a:cubicBezTo>
                      <a:pt x="0" y="112824"/>
                      <a:pt x="112824" y="0"/>
                      <a:pt x="252000" y="0"/>
                    </a:cubicBezTo>
                    <a:lnTo>
                      <a:pt x="3870259" y="0"/>
                    </a:lnTo>
                    <a:cubicBezTo>
                      <a:pt x="3747587" y="4535"/>
                      <a:pt x="3621244" y="127995"/>
                      <a:pt x="3621244" y="246285"/>
                    </a:cubicBezTo>
                    <a:cubicBezTo>
                      <a:pt x="3621244" y="370221"/>
                      <a:pt x="3748450" y="502095"/>
                      <a:pt x="3870259" y="504000"/>
                    </a:cubicBezTo>
                    <a:lnTo>
                      <a:pt x="252000" y="504000"/>
                    </a:lnTo>
                    <a:cubicBezTo>
                      <a:pt x="112824" y="504000"/>
                      <a:pt x="0" y="391176"/>
                      <a:pt x="0" y="252000"/>
                    </a:cubicBezTo>
                    <a:close/>
                  </a:path>
                </a:pathLst>
              </a:cu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Rounded Corners 6">
                <a:extLst>
                  <a:ext uri="{FF2B5EF4-FFF2-40B4-BE49-F238E27FC236}">
                    <a16:creationId xmlns:a16="http://schemas.microsoft.com/office/drawing/2014/main" id="{0978A9E6-F25A-4FF2-8F1C-6F816977AF2C}"/>
                  </a:ext>
                </a:extLst>
              </p:cNvPr>
              <p:cNvSpPr>
                <a:spLocks noChangeAspect="1"/>
              </p:cNvSpPr>
              <p:nvPr userDrawn="1"/>
            </p:nvSpPr>
            <p:spPr>
              <a:xfrm rot="10800000">
                <a:off x="11621519" y="6316892"/>
                <a:ext cx="469962" cy="61200"/>
              </a:xfrm>
              <a:custGeom>
                <a:avLst/>
                <a:gdLst>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4122259 w 4122259"/>
                  <a:gd name="connsiteY4" fmla="*/ 2520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3767929 w 4122259"/>
                  <a:gd name="connsiteY4" fmla="*/ 1758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06580"/>
                  <a:gd name="connsiteY0" fmla="*/ 252000 h 504000"/>
                  <a:gd name="connsiteX1" fmla="*/ 252000 w 4106580"/>
                  <a:gd name="connsiteY1" fmla="*/ 0 h 504000"/>
                  <a:gd name="connsiteX2" fmla="*/ 3870259 w 4106580"/>
                  <a:gd name="connsiteY2" fmla="*/ 0 h 504000"/>
                  <a:gd name="connsiteX3" fmla="*/ 3767929 w 4106580"/>
                  <a:gd name="connsiteY3" fmla="*/ 175800 h 504000"/>
                  <a:gd name="connsiteX4" fmla="*/ 3870259 w 4106580"/>
                  <a:gd name="connsiteY4" fmla="*/ 504000 h 504000"/>
                  <a:gd name="connsiteX5" fmla="*/ 252000 w 4106580"/>
                  <a:gd name="connsiteY5" fmla="*/ 504000 h 504000"/>
                  <a:gd name="connsiteX6" fmla="*/ 0 w 4106580"/>
                  <a:gd name="connsiteY6" fmla="*/ 252000 h 504000"/>
                  <a:gd name="connsiteX0" fmla="*/ 0 w 4078804"/>
                  <a:gd name="connsiteY0" fmla="*/ 252000 h 504000"/>
                  <a:gd name="connsiteX1" fmla="*/ 252000 w 4078804"/>
                  <a:gd name="connsiteY1" fmla="*/ 0 h 504000"/>
                  <a:gd name="connsiteX2" fmla="*/ 3870259 w 4078804"/>
                  <a:gd name="connsiteY2" fmla="*/ 0 h 504000"/>
                  <a:gd name="connsiteX3" fmla="*/ 3621244 w 4078804"/>
                  <a:gd name="connsiteY3" fmla="*/ 246285 h 504000"/>
                  <a:gd name="connsiteX4" fmla="*/ 3870259 w 4078804"/>
                  <a:gd name="connsiteY4" fmla="*/ 504000 h 504000"/>
                  <a:gd name="connsiteX5" fmla="*/ 252000 w 4078804"/>
                  <a:gd name="connsiteY5" fmla="*/ 504000 h 504000"/>
                  <a:gd name="connsiteX6" fmla="*/ 0 w 4078804"/>
                  <a:gd name="connsiteY6" fmla="*/ 252000 h 504000"/>
                  <a:gd name="connsiteX0" fmla="*/ 0 w 3900385"/>
                  <a:gd name="connsiteY0" fmla="*/ 252000 h 504000"/>
                  <a:gd name="connsiteX1" fmla="*/ 252000 w 3900385"/>
                  <a:gd name="connsiteY1" fmla="*/ 0 h 504000"/>
                  <a:gd name="connsiteX2" fmla="*/ 3870259 w 3900385"/>
                  <a:gd name="connsiteY2" fmla="*/ 0 h 504000"/>
                  <a:gd name="connsiteX3" fmla="*/ 3621244 w 3900385"/>
                  <a:gd name="connsiteY3" fmla="*/ 246285 h 504000"/>
                  <a:gd name="connsiteX4" fmla="*/ 3870259 w 3900385"/>
                  <a:gd name="connsiteY4" fmla="*/ 504000 h 504000"/>
                  <a:gd name="connsiteX5" fmla="*/ 252000 w 3900385"/>
                  <a:gd name="connsiteY5" fmla="*/ 504000 h 504000"/>
                  <a:gd name="connsiteX6" fmla="*/ 0 w 3900385"/>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70259" h="504000">
                    <a:moveTo>
                      <a:pt x="0" y="252000"/>
                    </a:moveTo>
                    <a:cubicBezTo>
                      <a:pt x="0" y="112824"/>
                      <a:pt x="112824" y="0"/>
                      <a:pt x="252000" y="0"/>
                    </a:cubicBezTo>
                    <a:lnTo>
                      <a:pt x="3870259" y="0"/>
                    </a:lnTo>
                    <a:cubicBezTo>
                      <a:pt x="3747587" y="4535"/>
                      <a:pt x="3621244" y="127995"/>
                      <a:pt x="3621244" y="246285"/>
                    </a:cubicBezTo>
                    <a:cubicBezTo>
                      <a:pt x="3621244" y="370221"/>
                      <a:pt x="3748450" y="502095"/>
                      <a:pt x="3870259" y="504000"/>
                    </a:cubicBezTo>
                    <a:lnTo>
                      <a:pt x="252000" y="504000"/>
                    </a:lnTo>
                    <a:cubicBezTo>
                      <a:pt x="112824" y="504000"/>
                      <a:pt x="0" y="391176"/>
                      <a:pt x="0" y="252000"/>
                    </a:cubicBezTo>
                    <a:close/>
                  </a:path>
                </a:pathLst>
              </a:cu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9" name="Rectangle: Rounded Corners 18">
              <a:extLst>
                <a:ext uri="{FF2B5EF4-FFF2-40B4-BE49-F238E27FC236}">
                  <a16:creationId xmlns:a16="http://schemas.microsoft.com/office/drawing/2014/main" id="{7A8FE481-77A4-4E12-B896-E46FCC6C67A1}"/>
                </a:ext>
              </a:extLst>
            </p:cNvPr>
            <p:cNvSpPr/>
            <p:nvPr userDrawn="1"/>
          </p:nvSpPr>
          <p:spPr>
            <a:xfrm>
              <a:off x="-3049777" y="6322810"/>
              <a:ext cx="13574699" cy="61199"/>
            </a:xfrm>
            <a:prstGeom prst="roundRect">
              <a:avLst>
                <a:gd name="adj" fmla="val 50000"/>
              </a:avLst>
            </a:pr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4" name="Content Placeholder 2">
            <a:extLst>
              <a:ext uri="{FF2B5EF4-FFF2-40B4-BE49-F238E27FC236}">
                <a16:creationId xmlns:a16="http://schemas.microsoft.com/office/drawing/2014/main" id="{D802FCF8-0BD9-4AF0-81BD-3FE38C4ADE81}"/>
              </a:ext>
            </a:extLst>
          </p:cNvPr>
          <p:cNvSpPr>
            <a:spLocks noGrp="1"/>
          </p:cNvSpPr>
          <p:nvPr>
            <p:ph idx="14" hasCustomPrompt="1"/>
          </p:nvPr>
        </p:nvSpPr>
        <p:spPr>
          <a:xfrm>
            <a:off x="301558" y="3773891"/>
            <a:ext cx="5622164" cy="2412000"/>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sp>
        <p:nvSpPr>
          <p:cNvPr id="15" name="Content Placeholder 2">
            <a:extLst>
              <a:ext uri="{FF2B5EF4-FFF2-40B4-BE49-F238E27FC236}">
                <a16:creationId xmlns:a16="http://schemas.microsoft.com/office/drawing/2014/main" id="{E5B99EBC-E9E9-452F-BF0D-405CC55FCE5A}"/>
              </a:ext>
            </a:extLst>
          </p:cNvPr>
          <p:cNvSpPr>
            <a:spLocks noGrp="1"/>
          </p:cNvSpPr>
          <p:nvPr>
            <p:ph idx="15" hasCustomPrompt="1"/>
          </p:nvPr>
        </p:nvSpPr>
        <p:spPr>
          <a:xfrm>
            <a:off x="6303986" y="1112945"/>
            <a:ext cx="5622164" cy="2412000"/>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sp>
        <p:nvSpPr>
          <p:cNvPr id="16" name="Content Placeholder 2">
            <a:extLst>
              <a:ext uri="{FF2B5EF4-FFF2-40B4-BE49-F238E27FC236}">
                <a16:creationId xmlns:a16="http://schemas.microsoft.com/office/drawing/2014/main" id="{440D7C58-304F-42E9-81A6-660DF2BF5626}"/>
              </a:ext>
            </a:extLst>
          </p:cNvPr>
          <p:cNvSpPr>
            <a:spLocks noGrp="1"/>
          </p:cNvSpPr>
          <p:nvPr>
            <p:ph idx="16" hasCustomPrompt="1"/>
          </p:nvPr>
        </p:nvSpPr>
        <p:spPr>
          <a:xfrm>
            <a:off x="6303986" y="3773891"/>
            <a:ext cx="5622164" cy="2412000"/>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spTree>
    <p:extLst>
      <p:ext uri="{BB962C8B-B14F-4D97-AF65-F5344CB8AC3E}">
        <p14:creationId xmlns:p14="http://schemas.microsoft.com/office/powerpoint/2010/main" val="267424448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3_Four-by-four Block">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24973A2-8A94-4750-9970-274052723F35}"/>
              </a:ext>
            </a:extLst>
          </p:cNvPr>
          <p:cNvSpPr/>
          <p:nvPr userDrawn="1"/>
        </p:nvSpPr>
        <p:spPr>
          <a:xfrm>
            <a:off x="0" y="0"/>
            <a:ext cx="12192000" cy="864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Title 27">
            <a:extLst>
              <a:ext uri="{FF2B5EF4-FFF2-40B4-BE49-F238E27FC236}">
                <a16:creationId xmlns:a16="http://schemas.microsoft.com/office/drawing/2014/main" id="{E0BF9B4F-05D7-4A7F-8A10-13B63526B9CE}"/>
              </a:ext>
            </a:extLst>
          </p:cNvPr>
          <p:cNvSpPr>
            <a:spLocks noGrp="1"/>
          </p:cNvSpPr>
          <p:nvPr>
            <p:ph type="title" hasCustomPrompt="1"/>
          </p:nvPr>
        </p:nvSpPr>
        <p:spPr>
          <a:xfrm>
            <a:off x="285303" y="9729"/>
            <a:ext cx="11640847" cy="828000"/>
          </a:xfrm>
          <a:prstGeom prst="rect">
            <a:avLst/>
          </a:prstGeom>
        </p:spPr>
        <p:txBody>
          <a:bodyPr anchor="ctr"/>
          <a:lstStyle>
            <a:lvl1pPr>
              <a:defRPr sz="2800" b="1">
                <a:solidFill>
                  <a:schemeClr val="bg1"/>
                </a:solidFill>
              </a:defRPr>
            </a:lvl1pPr>
          </a:lstStyle>
          <a:p>
            <a:r>
              <a:rPr lang="en-US"/>
              <a:t>CLICK TO EDIT MASTER TITLE STYLE</a:t>
            </a:r>
            <a:endParaRPr lang="en-GB"/>
          </a:p>
        </p:txBody>
      </p:sp>
      <p:sp>
        <p:nvSpPr>
          <p:cNvPr id="12" name="Content Placeholder 2">
            <a:extLst>
              <a:ext uri="{FF2B5EF4-FFF2-40B4-BE49-F238E27FC236}">
                <a16:creationId xmlns:a16="http://schemas.microsoft.com/office/drawing/2014/main" id="{3530BB95-30AF-4277-B81D-0E35C31573B9}"/>
              </a:ext>
            </a:extLst>
          </p:cNvPr>
          <p:cNvSpPr>
            <a:spLocks noGrp="1"/>
          </p:cNvSpPr>
          <p:nvPr>
            <p:ph idx="10" hasCustomPrompt="1"/>
          </p:nvPr>
        </p:nvSpPr>
        <p:spPr>
          <a:xfrm>
            <a:off x="301558" y="1111714"/>
            <a:ext cx="2788259" cy="2412000"/>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grpSp>
        <p:nvGrpSpPr>
          <p:cNvPr id="17" name="Group 16">
            <a:extLst>
              <a:ext uri="{FF2B5EF4-FFF2-40B4-BE49-F238E27FC236}">
                <a16:creationId xmlns:a16="http://schemas.microsoft.com/office/drawing/2014/main" id="{C1221282-9CB3-4AAF-8F1F-4772B59102A5}"/>
              </a:ext>
            </a:extLst>
          </p:cNvPr>
          <p:cNvGrpSpPr>
            <a:grpSpLocks noChangeAspect="1"/>
          </p:cNvGrpSpPr>
          <p:nvPr userDrawn="1"/>
        </p:nvGrpSpPr>
        <p:grpSpPr>
          <a:xfrm>
            <a:off x="304466" y="6224701"/>
            <a:ext cx="11621685" cy="574200"/>
            <a:chOff x="-3049777" y="5949315"/>
            <a:chExt cx="14956473" cy="738964"/>
          </a:xfrm>
        </p:grpSpPr>
        <p:grpSp>
          <p:nvGrpSpPr>
            <p:cNvPr id="18" name="Group 17">
              <a:extLst>
                <a:ext uri="{FF2B5EF4-FFF2-40B4-BE49-F238E27FC236}">
                  <a16:creationId xmlns:a16="http://schemas.microsoft.com/office/drawing/2014/main" id="{BE0B9CB8-08C8-46BD-81F2-2057AAE6DF3F}"/>
                </a:ext>
              </a:extLst>
            </p:cNvPr>
            <p:cNvGrpSpPr/>
            <p:nvPr userDrawn="1"/>
          </p:nvGrpSpPr>
          <p:grpSpPr>
            <a:xfrm>
              <a:off x="10347074" y="5949315"/>
              <a:ext cx="1559622" cy="738964"/>
              <a:chOff x="10531859" y="5943600"/>
              <a:chExt cx="1559622" cy="738964"/>
            </a:xfrm>
          </p:grpSpPr>
          <p:pic>
            <p:nvPicPr>
              <p:cNvPr id="20" name="Picture 19">
                <a:extLst>
                  <a:ext uri="{FF2B5EF4-FFF2-40B4-BE49-F238E27FC236}">
                    <a16:creationId xmlns:a16="http://schemas.microsoft.com/office/drawing/2014/main" id="{12F7492E-8CA0-499F-B0AE-60723C915B93}"/>
                  </a:ext>
                </a:extLst>
              </p:cNvPr>
              <p:cNvPicPr>
                <a:picLocks noChangeAspect="1"/>
              </p:cNvPicPr>
              <p:nvPr userDrawn="1"/>
            </p:nvPicPr>
            <p:blipFill rotWithShape="1">
              <a:blip r:embed="rId2"/>
              <a:srcRect l="7060" b="6701"/>
              <a:stretch/>
            </p:blipFill>
            <p:spPr>
              <a:xfrm>
                <a:off x="10974659" y="5943600"/>
                <a:ext cx="740345" cy="738964"/>
              </a:xfrm>
              <a:prstGeom prst="rect">
                <a:avLst/>
              </a:prstGeom>
            </p:spPr>
          </p:pic>
          <p:sp>
            <p:nvSpPr>
              <p:cNvPr id="21" name="Rectangle: Rounded Corners 6">
                <a:extLst>
                  <a:ext uri="{FF2B5EF4-FFF2-40B4-BE49-F238E27FC236}">
                    <a16:creationId xmlns:a16="http://schemas.microsoft.com/office/drawing/2014/main" id="{16CBD92E-3C47-47CD-AE51-280FA7769C0F}"/>
                  </a:ext>
                </a:extLst>
              </p:cNvPr>
              <p:cNvSpPr>
                <a:spLocks noChangeAspect="1"/>
              </p:cNvSpPr>
              <p:nvPr userDrawn="1"/>
            </p:nvSpPr>
            <p:spPr>
              <a:xfrm>
                <a:off x="10531859" y="6316892"/>
                <a:ext cx="469962" cy="61200"/>
              </a:xfrm>
              <a:custGeom>
                <a:avLst/>
                <a:gdLst>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4122259 w 4122259"/>
                  <a:gd name="connsiteY4" fmla="*/ 2520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3767929 w 4122259"/>
                  <a:gd name="connsiteY4" fmla="*/ 1758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06580"/>
                  <a:gd name="connsiteY0" fmla="*/ 252000 h 504000"/>
                  <a:gd name="connsiteX1" fmla="*/ 252000 w 4106580"/>
                  <a:gd name="connsiteY1" fmla="*/ 0 h 504000"/>
                  <a:gd name="connsiteX2" fmla="*/ 3870259 w 4106580"/>
                  <a:gd name="connsiteY2" fmla="*/ 0 h 504000"/>
                  <a:gd name="connsiteX3" fmla="*/ 3767929 w 4106580"/>
                  <a:gd name="connsiteY3" fmla="*/ 175800 h 504000"/>
                  <a:gd name="connsiteX4" fmla="*/ 3870259 w 4106580"/>
                  <a:gd name="connsiteY4" fmla="*/ 504000 h 504000"/>
                  <a:gd name="connsiteX5" fmla="*/ 252000 w 4106580"/>
                  <a:gd name="connsiteY5" fmla="*/ 504000 h 504000"/>
                  <a:gd name="connsiteX6" fmla="*/ 0 w 4106580"/>
                  <a:gd name="connsiteY6" fmla="*/ 252000 h 504000"/>
                  <a:gd name="connsiteX0" fmla="*/ 0 w 4078804"/>
                  <a:gd name="connsiteY0" fmla="*/ 252000 h 504000"/>
                  <a:gd name="connsiteX1" fmla="*/ 252000 w 4078804"/>
                  <a:gd name="connsiteY1" fmla="*/ 0 h 504000"/>
                  <a:gd name="connsiteX2" fmla="*/ 3870259 w 4078804"/>
                  <a:gd name="connsiteY2" fmla="*/ 0 h 504000"/>
                  <a:gd name="connsiteX3" fmla="*/ 3621244 w 4078804"/>
                  <a:gd name="connsiteY3" fmla="*/ 246285 h 504000"/>
                  <a:gd name="connsiteX4" fmla="*/ 3870259 w 4078804"/>
                  <a:gd name="connsiteY4" fmla="*/ 504000 h 504000"/>
                  <a:gd name="connsiteX5" fmla="*/ 252000 w 4078804"/>
                  <a:gd name="connsiteY5" fmla="*/ 504000 h 504000"/>
                  <a:gd name="connsiteX6" fmla="*/ 0 w 4078804"/>
                  <a:gd name="connsiteY6" fmla="*/ 252000 h 504000"/>
                  <a:gd name="connsiteX0" fmla="*/ 0 w 3900385"/>
                  <a:gd name="connsiteY0" fmla="*/ 252000 h 504000"/>
                  <a:gd name="connsiteX1" fmla="*/ 252000 w 3900385"/>
                  <a:gd name="connsiteY1" fmla="*/ 0 h 504000"/>
                  <a:gd name="connsiteX2" fmla="*/ 3870259 w 3900385"/>
                  <a:gd name="connsiteY2" fmla="*/ 0 h 504000"/>
                  <a:gd name="connsiteX3" fmla="*/ 3621244 w 3900385"/>
                  <a:gd name="connsiteY3" fmla="*/ 246285 h 504000"/>
                  <a:gd name="connsiteX4" fmla="*/ 3870259 w 3900385"/>
                  <a:gd name="connsiteY4" fmla="*/ 504000 h 504000"/>
                  <a:gd name="connsiteX5" fmla="*/ 252000 w 3900385"/>
                  <a:gd name="connsiteY5" fmla="*/ 504000 h 504000"/>
                  <a:gd name="connsiteX6" fmla="*/ 0 w 3900385"/>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70259" h="504000">
                    <a:moveTo>
                      <a:pt x="0" y="252000"/>
                    </a:moveTo>
                    <a:cubicBezTo>
                      <a:pt x="0" y="112824"/>
                      <a:pt x="112824" y="0"/>
                      <a:pt x="252000" y="0"/>
                    </a:cubicBezTo>
                    <a:lnTo>
                      <a:pt x="3870259" y="0"/>
                    </a:lnTo>
                    <a:cubicBezTo>
                      <a:pt x="3747587" y="4535"/>
                      <a:pt x="3621244" y="127995"/>
                      <a:pt x="3621244" y="246285"/>
                    </a:cubicBezTo>
                    <a:cubicBezTo>
                      <a:pt x="3621244" y="370221"/>
                      <a:pt x="3748450" y="502095"/>
                      <a:pt x="3870259" y="504000"/>
                    </a:cubicBezTo>
                    <a:lnTo>
                      <a:pt x="252000" y="504000"/>
                    </a:lnTo>
                    <a:cubicBezTo>
                      <a:pt x="112824" y="504000"/>
                      <a:pt x="0" y="391176"/>
                      <a:pt x="0" y="252000"/>
                    </a:cubicBezTo>
                    <a:close/>
                  </a:path>
                </a:pathLst>
              </a:cu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Rounded Corners 6">
                <a:extLst>
                  <a:ext uri="{FF2B5EF4-FFF2-40B4-BE49-F238E27FC236}">
                    <a16:creationId xmlns:a16="http://schemas.microsoft.com/office/drawing/2014/main" id="{0978A9E6-F25A-4FF2-8F1C-6F816977AF2C}"/>
                  </a:ext>
                </a:extLst>
              </p:cNvPr>
              <p:cNvSpPr>
                <a:spLocks noChangeAspect="1"/>
              </p:cNvSpPr>
              <p:nvPr userDrawn="1"/>
            </p:nvSpPr>
            <p:spPr>
              <a:xfrm rot="10800000">
                <a:off x="11621519" y="6316892"/>
                <a:ext cx="469962" cy="61200"/>
              </a:xfrm>
              <a:custGeom>
                <a:avLst/>
                <a:gdLst>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4122259 w 4122259"/>
                  <a:gd name="connsiteY4" fmla="*/ 2520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3767929 w 4122259"/>
                  <a:gd name="connsiteY4" fmla="*/ 1758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06580"/>
                  <a:gd name="connsiteY0" fmla="*/ 252000 h 504000"/>
                  <a:gd name="connsiteX1" fmla="*/ 252000 w 4106580"/>
                  <a:gd name="connsiteY1" fmla="*/ 0 h 504000"/>
                  <a:gd name="connsiteX2" fmla="*/ 3870259 w 4106580"/>
                  <a:gd name="connsiteY2" fmla="*/ 0 h 504000"/>
                  <a:gd name="connsiteX3" fmla="*/ 3767929 w 4106580"/>
                  <a:gd name="connsiteY3" fmla="*/ 175800 h 504000"/>
                  <a:gd name="connsiteX4" fmla="*/ 3870259 w 4106580"/>
                  <a:gd name="connsiteY4" fmla="*/ 504000 h 504000"/>
                  <a:gd name="connsiteX5" fmla="*/ 252000 w 4106580"/>
                  <a:gd name="connsiteY5" fmla="*/ 504000 h 504000"/>
                  <a:gd name="connsiteX6" fmla="*/ 0 w 4106580"/>
                  <a:gd name="connsiteY6" fmla="*/ 252000 h 504000"/>
                  <a:gd name="connsiteX0" fmla="*/ 0 w 4078804"/>
                  <a:gd name="connsiteY0" fmla="*/ 252000 h 504000"/>
                  <a:gd name="connsiteX1" fmla="*/ 252000 w 4078804"/>
                  <a:gd name="connsiteY1" fmla="*/ 0 h 504000"/>
                  <a:gd name="connsiteX2" fmla="*/ 3870259 w 4078804"/>
                  <a:gd name="connsiteY2" fmla="*/ 0 h 504000"/>
                  <a:gd name="connsiteX3" fmla="*/ 3621244 w 4078804"/>
                  <a:gd name="connsiteY3" fmla="*/ 246285 h 504000"/>
                  <a:gd name="connsiteX4" fmla="*/ 3870259 w 4078804"/>
                  <a:gd name="connsiteY4" fmla="*/ 504000 h 504000"/>
                  <a:gd name="connsiteX5" fmla="*/ 252000 w 4078804"/>
                  <a:gd name="connsiteY5" fmla="*/ 504000 h 504000"/>
                  <a:gd name="connsiteX6" fmla="*/ 0 w 4078804"/>
                  <a:gd name="connsiteY6" fmla="*/ 252000 h 504000"/>
                  <a:gd name="connsiteX0" fmla="*/ 0 w 3900385"/>
                  <a:gd name="connsiteY0" fmla="*/ 252000 h 504000"/>
                  <a:gd name="connsiteX1" fmla="*/ 252000 w 3900385"/>
                  <a:gd name="connsiteY1" fmla="*/ 0 h 504000"/>
                  <a:gd name="connsiteX2" fmla="*/ 3870259 w 3900385"/>
                  <a:gd name="connsiteY2" fmla="*/ 0 h 504000"/>
                  <a:gd name="connsiteX3" fmla="*/ 3621244 w 3900385"/>
                  <a:gd name="connsiteY3" fmla="*/ 246285 h 504000"/>
                  <a:gd name="connsiteX4" fmla="*/ 3870259 w 3900385"/>
                  <a:gd name="connsiteY4" fmla="*/ 504000 h 504000"/>
                  <a:gd name="connsiteX5" fmla="*/ 252000 w 3900385"/>
                  <a:gd name="connsiteY5" fmla="*/ 504000 h 504000"/>
                  <a:gd name="connsiteX6" fmla="*/ 0 w 3900385"/>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70259" h="504000">
                    <a:moveTo>
                      <a:pt x="0" y="252000"/>
                    </a:moveTo>
                    <a:cubicBezTo>
                      <a:pt x="0" y="112824"/>
                      <a:pt x="112824" y="0"/>
                      <a:pt x="252000" y="0"/>
                    </a:cubicBezTo>
                    <a:lnTo>
                      <a:pt x="3870259" y="0"/>
                    </a:lnTo>
                    <a:cubicBezTo>
                      <a:pt x="3747587" y="4535"/>
                      <a:pt x="3621244" y="127995"/>
                      <a:pt x="3621244" y="246285"/>
                    </a:cubicBezTo>
                    <a:cubicBezTo>
                      <a:pt x="3621244" y="370221"/>
                      <a:pt x="3748450" y="502095"/>
                      <a:pt x="3870259" y="504000"/>
                    </a:cubicBezTo>
                    <a:lnTo>
                      <a:pt x="252000" y="504000"/>
                    </a:lnTo>
                    <a:cubicBezTo>
                      <a:pt x="112824" y="504000"/>
                      <a:pt x="0" y="391176"/>
                      <a:pt x="0" y="252000"/>
                    </a:cubicBezTo>
                    <a:close/>
                  </a:path>
                </a:pathLst>
              </a:cu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9" name="Rectangle: Rounded Corners 18">
              <a:extLst>
                <a:ext uri="{FF2B5EF4-FFF2-40B4-BE49-F238E27FC236}">
                  <a16:creationId xmlns:a16="http://schemas.microsoft.com/office/drawing/2014/main" id="{7A8FE481-77A4-4E12-B896-E46FCC6C67A1}"/>
                </a:ext>
              </a:extLst>
            </p:cNvPr>
            <p:cNvSpPr/>
            <p:nvPr userDrawn="1"/>
          </p:nvSpPr>
          <p:spPr>
            <a:xfrm>
              <a:off x="-3049777" y="6322810"/>
              <a:ext cx="13574699" cy="61199"/>
            </a:xfrm>
            <a:prstGeom prst="roundRect">
              <a:avLst>
                <a:gd name="adj" fmla="val 50000"/>
              </a:avLst>
            </a:pr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 name="Content Placeholder 2">
            <a:extLst>
              <a:ext uri="{FF2B5EF4-FFF2-40B4-BE49-F238E27FC236}">
                <a16:creationId xmlns:a16="http://schemas.microsoft.com/office/drawing/2014/main" id="{09228779-AE17-3C92-E2EC-7BA38925D5DB}"/>
              </a:ext>
            </a:extLst>
          </p:cNvPr>
          <p:cNvSpPr>
            <a:spLocks noGrp="1"/>
          </p:cNvSpPr>
          <p:nvPr>
            <p:ph idx="17" hasCustomPrompt="1"/>
          </p:nvPr>
        </p:nvSpPr>
        <p:spPr>
          <a:xfrm>
            <a:off x="3235100" y="1112945"/>
            <a:ext cx="2788259" cy="2412000"/>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sp>
        <p:nvSpPr>
          <p:cNvPr id="3" name="Content Placeholder 2">
            <a:extLst>
              <a:ext uri="{FF2B5EF4-FFF2-40B4-BE49-F238E27FC236}">
                <a16:creationId xmlns:a16="http://schemas.microsoft.com/office/drawing/2014/main" id="{E1469F3C-F72A-70EA-0D2B-ADEF20C18294}"/>
              </a:ext>
            </a:extLst>
          </p:cNvPr>
          <p:cNvSpPr>
            <a:spLocks noGrp="1"/>
          </p:cNvSpPr>
          <p:nvPr>
            <p:ph idx="18" hasCustomPrompt="1"/>
          </p:nvPr>
        </p:nvSpPr>
        <p:spPr>
          <a:xfrm>
            <a:off x="6168641" y="1111714"/>
            <a:ext cx="2788259" cy="2412000"/>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sp>
        <p:nvSpPr>
          <p:cNvPr id="4" name="Content Placeholder 2">
            <a:extLst>
              <a:ext uri="{FF2B5EF4-FFF2-40B4-BE49-F238E27FC236}">
                <a16:creationId xmlns:a16="http://schemas.microsoft.com/office/drawing/2014/main" id="{2C7574D0-CEFC-B908-21AE-4F0B48288B90}"/>
              </a:ext>
            </a:extLst>
          </p:cNvPr>
          <p:cNvSpPr>
            <a:spLocks noGrp="1"/>
          </p:cNvSpPr>
          <p:nvPr>
            <p:ph idx="19" hasCustomPrompt="1"/>
          </p:nvPr>
        </p:nvSpPr>
        <p:spPr>
          <a:xfrm>
            <a:off x="9102183" y="1111714"/>
            <a:ext cx="2788259" cy="2412000"/>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sp>
        <p:nvSpPr>
          <p:cNvPr id="5" name="Content Placeholder 2">
            <a:extLst>
              <a:ext uri="{FF2B5EF4-FFF2-40B4-BE49-F238E27FC236}">
                <a16:creationId xmlns:a16="http://schemas.microsoft.com/office/drawing/2014/main" id="{ABFF6CE5-D7B7-34EE-D33A-EBBD6004A1B3}"/>
              </a:ext>
            </a:extLst>
          </p:cNvPr>
          <p:cNvSpPr>
            <a:spLocks noGrp="1"/>
          </p:cNvSpPr>
          <p:nvPr>
            <p:ph idx="20" hasCustomPrompt="1"/>
          </p:nvPr>
        </p:nvSpPr>
        <p:spPr>
          <a:xfrm>
            <a:off x="301558" y="3667592"/>
            <a:ext cx="2788259" cy="2412000"/>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sp>
        <p:nvSpPr>
          <p:cNvPr id="6" name="Content Placeholder 2">
            <a:extLst>
              <a:ext uri="{FF2B5EF4-FFF2-40B4-BE49-F238E27FC236}">
                <a16:creationId xmlns:a16="http://schemas.microsoft.com/office/drawing/2014/main" id="{22E9D2E7-705B-8D4F-198E-3AEB8E039FAE}"/>
              </a:ext>
            </a:extLst>
          </p:cNvPr>
          <p:cNvSpPr>
            <a:spLocks noGrp="1"/>
          </p:cNvSpPr>
          <p:nvPr>
            <p:ph idx="21" hasCustomPrompt="1"/>
          </p:nvPr>
        </p:nvSpPr>
        <p:spPr>
          <a:xfrm>
            <a:off x="3235100" y="3668823"/>
            <a:ext cx="2788259" cy="2412000"/>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sp>
        <p:nvSpPr>
          <p:cNvPr id="7" name="Content Placeholder 2">
            <a:extLst>
              <a:ext uri="{FF2B5EF4-FFF2-40B4-BE49-F238E27FC236}">
                <a16:creationId xmlns:a16="http://schemas.microsoft.com/office/drawing/2014/main" id="{94830208-9823-F896-F809-62EE9F635214}"/>
              </a:ext>
            </a:extLst>
          </p:cNvPr>
          <p:cNvSpPr>
            <a:spLocks noGrp="1"/>
          </p:cNvSpPr>
          <p:nvPr>
            <p:ph idx="22" hasCustomPrompt="1"/>
          </p:nvPr>
        </p:nvSpPr>
        <p:spPr>
          <a:xfrm>
            <a:off x="6168641" y="3667592"/>
            <a:ext cx="2788259" cy="2412000"/>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sp>
        <p:nvSpPr>
          <p:cNvPr id="8" name="Content Placeholder 2">
            <a:extLst>
              <a:ext uri="{FF2B5EF4-FFF2-40B4-BE49-F238E27FC236}">
                <a16:creationId xmlns:a16="http://schemas.microsoft.com/office/drawing/2014/main" id="{9AA8DC88-6035-45D0-A04C-FA719DD12479}"/>
              </a:ext>
            </a:extLst>
          </p:cNvPr>
          <p:cNvSpPr>
            <a:spLocks noGrp="1"/>
          </p:cNvSpPr>
          <p:nvPr>
            <p:ph idx="23" hasCustomPrompt="1"/>
          </p:nvPr>
        </p:nvSpPr>
        <p:spPr>
          <a:xfrm>
            <a:off x="9102183" y="3667592"/>
            <a:ext cx="2788259" cy="2412000"/>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spTree>
    <p:extLst>
      <p:ext uri="{BB962C8B-B14F-4D97-AF65-F5344CB8AC3E}">
        <p14:creationId xmlns:p14="http://schemas.microsoft.com/office/powerpoint/2010/main" val="360119805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0_Two Colum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24973A2-8A94-4750-9970-274052723F35}"/>
              </a:ext>
            </a:extLst>
          </p:cNvPr>
          <p:cNvSpPr/>
          <p:nvPr userDrawn="1"/>
        </p:nvSpPr>
        <p:spPr>
          <a:xfrm>
            <a:off x="0" y="0"/>
            <a:ext cx="12192000" cy="864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Title 27">
            <a:extLst>
              <a:ext uri="{FF2B5EF4-FFF2-40B4-BE49-F238E27FC236}">
                <a16:creationId xmlns:a16="http://schemas.microsoft.com/office/drawing/2014/main" id="{E0BF9B4F-05D7-4A7F-8A10-13B63526B9CE}"/>
              </a:ext>
            </a:extLst>
          </p:cNvPr>
          <p:cNvSpPr>
            <a:spLocks noGrp="1"/>
          </p:cNvSpPr>
          <p:nvPr>
            <p:ph type="title" hasCustomPrompt="1"/>
          </p:nvPr>
        </p:nvSpPr>
        <p:spPr>
          <a:xfrm>
            <a:off x="285303" y="9729"/>
            <a:ext cx="11640847" cy="828000"/>
          </a:xfrm>
          <a:prstGeom prst="rect">
            <a:avLst/>
          </a:prstGeom>
        </p:spPr>
        <p:txBody>
          <a:bodyPr anchor="ctr"/>
          <a:lstStyle>
            <a:lvl1pPr>
              <a:defRPr sz="2800" b="1">
                <a:solidFill>
                  <a:schemeClr val="bg1"/>
                </a:solidFill>
              </a:defRPr>
            </a:lvl1pPr>
          </a:lstStyle>
          <a:p>
            <a:r>
              <a:rPr lang="en-US"/>
              <a:t>CLICK TO EDIT MASTER TITLE STYLE</a:t>
            </a:r>
            <a:endParaRPr lang="en-GB"/>
          </a:p>
        </p:txBody>
      </p:sp>
      <p:sp>
        <p:nvSpPr>
          <p:cNvPr id="12" name="Content Placeholder 2">
            <a:extLst>
              <a:ext uri="{FF2B5EF4-FFF2-40B4-BE49-F238E27FC236}">
                <a16:creationId xmlns:a16="http://schemas.microsoft.com/office/drawing/2014/main" id="{3530BB95-30AF-4277-B81D-0E35C31573B9}"/>
              </a:ext>
            </a:extLst>
          </p:cNvPr>
          <p:cNvSpPr>
            <a:spLocks noGrp="1"/>
          </p:cNvSpPr>
          <p:nvPr>
            <p:ph idx="10" hasCustomPrompt="1"/>
          </p:nvPr>
        </p:nvSpPr>
        <p:spPr>
          <a:xfrm>
            <a:off x="285303" y="1127787"/>
            <a:ext cx="3600000" cy="5044609"/>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grpSp>
        <p:nvGrpSpPr>
          <p:cNvPr id="17" name="Group 16">
            <a:extLst>
              <a:ext uri="{FF2B5EF4-FFF2-40B4-BE49-F238E27FC236}">
                <a16:creationId xmlns:a16="http://schemas.microsoft.com/office/drawing/2014/main" id="{C1221282-9CB3-4AAF-8F1F-4772B59102A5}"/>
              </a:ext>
            </a:extLst>
          </p:cNvPr>
          <p:cNvGrpSpPr>
            <a:grpSpLocks noChangeAspect="1"/>
          </p:cNvGrpSpPr>
          <p:nvPr userDrawn="1"/>
        </p:nvGrpSpPr>
        <p:grpSpPr>
          <a:xfrm>
            <a:off x="304466" y="6224701"/>
            <a:ext cx="11621685" cy="574200"/>
            <a:chOff x="-3049777" y="5949315"/>
            <a:chExt cx="14956473" cy="738964"/>
          </a:xfrm>
        </p:grpSpPr>
        <p:grpSp>
          <p:nvGrpSpPr>
            <p:cNvPr id="18" name="Group 17">
              <a:extLst>
                <a:ext uri="{FF2B5EF4-FFF2-40B4-BE49-F238E27FC236}">
                  <a16:creationId xmlns:a16="http://schemas.microsoft.com/office/drawing/2014/main" id="{BE0B9CB8-08C8-46BD-81F2-2057AAE6DF3F}"/>
                </a:ext>
              </a:extLst>
            </p:cNvPr>
            <p:cNvGrpSpPr/>
            <p:nvPr userDrawn="1"/>
          </p:nvGrpSpPr>
          <p:grpSpPr>
            <a:xfrm>
              <a:off x="10347074" y="5949315"/>
              <a:ext cx="1559622" cy="738964"/>
              <a:chOff x="10531859" y="5943600"/>
              <a:chExt cx="1559622" cy="738964"/>
            </a:xfrm>
          </p:grpSpPr>
          <p:pic>
            <p:nvPicPr>
              <p:cNvPr id="20" name="Picture 19">
                <a:extLst>
                  <a:ext uri="{FF2B5EF4-FFF2-40B4-BE49-F238E27FC236}">
                    <a16:creationId xmlns:a16="http://schemas.microsoft.com/office/drawing/2014/main" id="{12F7492E-8CA0-499F-B0AE-60723C915B93}"/>
                  </a:ext>
                </a:extLst>
              </p:cNvPr>
              <p:cNvPicPr>
                <a:picLocks noChangeAspect="1"/>
              </p:cNvPicPr>
              <p:nvPr userDrawn="1"/>
            </p:nvPicPr>
            <p:blipFill rotWithShape="1">
              <a:blip r:embed="rId2"/>
              <a:srcRect l="7060" b="6701"/>
              <a:stretch/>
            </p:blipFill>
            <p:spPr>
              <a:xfrm>
                <a:off x="10974659" y="5943600"/>
                <a:ext cx="740345" cy="738964"/>
              </a:xfrm>
              <a:prstGeom prst="rect">
                <a:avLst/>
              </a:prstGeom>
            </p:spPr>
          </p:pic>
          <p:sp>
            <p:nvSpPr>
              <p:cNvPr id="21" name="Rectangle: Rounded Corners 6">
                <a:extLst>
                  <a:ext uri="{FF2B5EF4-FFF2-40B4-BE49-F238E27FC236}">
                    <a16:creationId xmlns:a16="http://schemas.microsoft.com/office/drawing/2014/main" id="{16CBD92E-3C47-47CD-AE51-280FA7769C0F}"/>
                  </a:ext>
                </a:extLst>
              </p:cNvPr>
              <p:cNvSpPr>
                <a:spLocks noChangeAspect="1"/>
              </p:cNvSpPr>
              <p:nvPr userDrawn="1"/>
            </p:nvSpPr>
            <p:spPr>
              <a:xfrm>
                <a:off x="10531859" y="6316892"/>
                <a:ext cx="469962" cy="61200"/>
              </a:xfrm>
              <a:custGeom>
                <a:avLst/>
                <a:gdLst>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4122259 w 4122259"/>
                  <a:gd name="connsiteY4" fmla="*/ 2520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3767929 w 4122259"/>
                  <a:gd name="connsiteY4" fmla="*/ 1758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06580"/>
                  <a:gd name="connsiteY0" fmla="*/ 252000 h 504000"/>
                  <a:gd name="connsiteX1" fmla="*/ 252000 w 4106580"/>
                  <a:gd name="connsiteY1" fmla="*/ 0 h 504000"/>
                  <a:gd name="connsiteX2" fmla="*/ 3870259 w 4106580"/>
                  <a:gd name="connsiteY2" fmla="*/ 0 h 504000"/>
                  <a:gd name="connsiteX3" fmla="*/ 3767929 w 4106580"/>
                  <a:gd name="connsiteY3" fmla="*/ 175800 h 504000"/>
                  <a:gd name="connsiteX4" fmla="*/ 3870259 w 4106580"/>
                  <a:gd name="connsiteY4" fmla="*/ 504000 h 504000"/>
                  <a:gd name="connsiteX5" fmla="*/ 252000 w 4106580"/>
                  <a:gd name="connsiteY5" fmla="*/ 504000 h 504000"/>
                  <a:gd name="connsiteX6" fmla="*/ 0 w 4106580"/>
                  <a:gd name="connsiteY6" fmla="*/ 252000 h 504000"/>
                  <a:gd name="connsiteX0" fmla="*/ 0 w 4078804"/>
                  <a:gd name="connsiteY0" fmla="*/ 252000 h 504000"/>
                  <a:gd name="connsiteX1" fmla="*/ 252000 w 4078804"/>
                  <a:gd name="connsiteY1" fmla="*/ 0 h 504000"/>
                  <a:gd name="connsiteX2" fmla="*/ 3870259 w 4078804"/>
                  <a:gd name="connsiteY2" fmla="*/ 0 h 504000"/>
                  <a:gd name="connsiteX3" fmla="*/ 3621244 w 4078804"/>
                  <a:gd name="connsiteY3" fmla="*/ 246285 h 504000"/>
                  <a:gd name="connsiteX4" fmla="*/ 3870259 w 4078804"/>
                  <a:gd name="connsiteY4" fmla="*/ 504000 h 504000"/>
                  <a:gd name="connsiteX5" fmla="*/ 252000 w 4078804"/>
                  <a:gd name="connsiteY5" fmla="*/ 504000 h 504000"/>
                  <a:gd name="connsiteX6" fmla="*/ 0 w 4078804"/>
                  <a:gd name="connsiteY6" fmla="*/ 252000 h 504000"/>
                  <a:gd name="connsiteX0" fmla="*/ 0 w 3900385"/>
                  <a:gd name="connsiteY0" fmla="*/ 252000 h 504000"/>
                  <a:gd name="connsiteX1" fmla="*/ 252000 w 3900385"/>
                  <a:gd name="connsiteY1" fmla="*/ 0 h 504000"/>
                  <a:gd name="connsiteX2" fmla="*/ 3870259 w 3900385"/>
                  <a:gd name="connsiteY2" fmla="*/ 0 h 504000"/>
                  <a:gd name="connsiteX3" fmla="*/ 3621244 w 3900385"/>
                  <a:gd name="connsiteY3" fmla="*/ 246285 h 504000"/>
                  <a:gd name="connsiteX4" fmla="*/ 3870259 w 3900385"/>
                  <a:gd name="connsiteY4" fmla="*/ 504000 h 504000"/>
                  <a:gd name="connsiteX5" fmla="*/ 252000 w 3900385"/>
                  <a:gd name="connsiteY5" fmla="*/ 504000 h 504000"/>
                  <a:gd name="connsiteX6" fmla="*/ 0 w 3900385"/>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70259" h="504000">
                    <a:moveTo>
                      <a:pt x="0" y="252000"/>
                    </a:moveTo>
                    <a:cubicBezTo>
                      <a:pt x="0" y="112824"/>
                      <a:pt x="112824" y="0"/>
                      <a:pt x="252000" y="0"/>
                    </a:cubicBezTo>
                    <a:lnTo>
                      <a:pt x="3870259" y="0"/>
                    </a:lnTo>
                    <a:cubicBezTo>
                      <a:pt x="3747587" y="4535"/>
                      <a:pt x="3621244" y="127995"/>
                      <a:pt x="3621244" y="246285"/>
                    </a:cubicBezTo>
                    <a:cubicBezTo>
                      <a:pt x="3621244" y="370221"/>
                      <a:pt x="3748450" y="502095"/>
                      <a:pt x="3870259" y="504000"/>
                    </a:cubicBezTo>
                    <a:lnTo>
                      <a:pt x="252000" y="504000"/>
                    </a:lnTo>
                    <a:cubicBezTo>
                      <a:pt x="112824" y="504000"/>
                      <a:pt x="0" y="391176"/>
                      <a:pt x="0" y="252000"/>
                    </a:cubicBezTo>
                    <a:close/>
                  </a:path>
                </a:pathLst>
              </a:cu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Rounded Corners 6">
                <a:extLst>
                  <a:ext uri="{FF2B5EF4-FFF2-40B4-BE49-F238E27FC236}">
                    <a16:creationId xmlns:a16="http://schemas.microsoft.com/office/drawing/2014/main" id="{0978A9E6-F25A-4FF2-8F1C-6F816977AF2C}"/>
                  </a:ext>
                </a:extLst>
              </p:cNvPr>
              <p:cNvSpPr>
                <a:spLocks noChangeAspect="1"/>
              </p:cNvSpPr>
              <p:nvPr userDrawn="1"/>
            </p:nvSpPr>
            <p:spPr>
              <a:xfrm rot="10800000">
                <a:off x="11621519" y="6316892"/>
                <a:ext cx="469962" cy="61200"/>
              </a:xfrm>
              <a:custGeom>
                <a:avLst/>
                <a:gdLst>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4122259 w 4122259"/>
                  <a:gd name="connsiteY4" fmla="*/ 2520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3767929 w 4122259"/>
                  <a:gd name="connsiteY4" fmla="*/ 1758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06580"/>
                  <a:gd name="connsiteY0" fmla="*/ 252000 h 504000"/>
                  <a:gd name="connsiteX1" fmla="*/ 252000 w 4106580"/>
                  <a:gd name="connsiteY1" fmla="*/ 0 h 504000"/>
                  <a:gd name="connsiteX2" fmla="*/ 3870259 w 4106580"/>
                  <a:gd name="connsiteY2" fmla="*/ 0 h 504000"/>
                  <a:gd name="connsiteX3" fmla="*/ 3767929 w 4106580"/>
                  <a:gd name="connsiteY3" fmla="*/ 175800 h 504000"/>
                  <a:gd name="connsiteX4" fmla="*/ 3870259 w 4106580"/>
                  <a:gd name="connsiteY4" fmla="*/ 504000 h 504000"/>
                  <a:gd name="connsiteX5" fmla="*/ 252000 w 4106580"/>
                  <a:gd name="connsiteY5" fmla="*/ 504000 h 504000"/>
                  <a:gd name="connsiteX6" fmla="*/ 0 w 4106580"/>
                  <a:gd name="connsiteY6" fmla="*/ 252000 h 504000"/>
                  <a:gd name="connsiteX0" fmla="*/ 0 w 4078804"/>
                  <a:gd name="connsiteY0" fmla="*/ 252000 h 504000"/>
                  <a:gd name="connsiteX1" fmla="*/ 252000 w 4078804"/>
                  <a:gd name="connsiteY1" fmla="*/ 0 h 504000"/>
                  <a:gd name="connsiteX2" fmla="*/ 3870259 w 4078804"/>
                  <a:gd name="connsiteY2" fmla="*/ 0 h 504000"/>
                  <a:gd name="connsiteX3" fmla="*/ 3621244 w 4078804"/>
                  <a:gd name="connsiteY3" fmla="*/ 246285 h 504000"/>
                  <a:gd name="connsiteX4" fmla="*/ 3870259 w 4078804"/>
                  <a:gd name="connsiteY4" fmla="*/ 504000 h 504000"/>
                  <a:gd name="connsiteX5" fmla="*/ 252000 w 4078804"/>
                  <a:gd name="connsiteY5" fmla="*/ 504000 h 504000"/>
                  <a:gd name="connsiteX6" fmla="*/ 0 w 4078804"/>
                  <a:gd name="connsiteY6" fmla="*/ 252000 h 504000"/>
                  <a:gd name="connsiteX0" fmla="*/ 0 w 3900385"/>
                  <a:gd name="connsiteY0" fmla="*/ 252000 h 504000"/>
                  <a:gd name="connsiteX1" fmla="*/ 252000 w 3900385"/>
                  <a:gd name="connsiteY1" fmla="*/ 0 h 504000"/>
                  <a:gd name="connsiteX2" fmla="*/ 3870259 w 3900385"/>
                  <a:gd name="connsiteY2" fmla="*/ 0 h 504000"/>
                  <a:gd name="connsiteX3" fmla="*/ 3621244 w 3900385"/>
                  <a:gd name="connsiteY3" fmla="*/ 246285 h 504000"/>
                  <a:gd name="connsiteX4" fmla="*/ 3870259 w 3900385"/>
                  <a:gd name="connsiteY4" fmla="*/ 504000 h 504000"/>
                  <a:gd name="connsiteX5" fmla="*/ 252000 w 3900385"/>
                  <a:gd name="connsiteY5" fmla="*/ 504000 h 504000"/>
                  <a:gd name="connsiteX6" fmla="*/ 0 w 3900385"/>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70259" h="504000">
                    <a:moveTo>
                      <a:pt x="0" y="252000"/>
                    </a:moveTo>
                    <a:cubicBezTo>
                      <a:pt x="0" y="112824"/>
                      <a:pt x="112824" y="0"/>
                      <a:pt x="252000" y="0"/>
                    </a:cubicBezTo>
                    <a:lnTo>
                      <a:pt x="3870259" y="0"/>
                    </a:lnTo>
                    <a:cubicBezTo>
                      <a:pt x="3747587" y="4535"/>
                      <a:pt x="3621244" y="127995"/>
                      <a:pt x="3621244" y="246285"/>
                    </a:cubicBezTo>
                    <a:cubicBezTo>
                      <a:pt x="3621244" y="370221"/>
                      <a:pt x="3748450" y="502095"/>
                      <a:pt x="3870259" y="504000"/>
                    </a:cubicBezTo>
                    <a:lnTo>
                      <a:pt x="252000" y="504000"/>
                    </a:lnTo>
                    <a:cubicBezTo>
                      <a:pt x="112824" y="504000"/>
                      <a:pt x="0" y="391176"/>
                      <a:pt x="0" y="252000"/>
                    </a:cubicBezTo>
                    <a:close/>
                  </a:path>
                </a:pathLst>
              </a:cu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9" name="Rectangle: Rounded Corners 18">
              <a:extLst>
                <a:ext uri="{FF2B5EF4-FFF2-40B4-BE49-F238E27FC236}">
                  <a16:creationId xmlns:a16="http://schemas.microsoft.com/office/drawing/2014/main" id="{7A8FE481-77A4-4E12-B896-E46FCC6C67A1}"/>
                </a:ext>
              </a:extLst>
            </p:cNvPr>
            <p:cNvSpPr/>
            <p:nvPr userDrawn="1"/>
          </p:nvSpPr>
          <p:spPr>
            <a:xfrm>
              <a:off x="-3049777" y="6322810"/>
              <a:ext cx="13574699" cy="61199"/>
            </a:xfrm>
            <a:prstGeom prst="roundRect">
              <a:avLst>
                <a:gd name="adj" fmla="val 50000"/>
              </a:avLst>
            </a:pr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3" name="Content Placeholder 2">
            <a:extLst>
              <a:ext uri="{FF2B5EF4-FFF2-40B4-BE49-F238E27FC236}">
                <a16:creationId xmlns:a16="http://schemas.microsoft.com/office/drawing/2014/main" id="{CE16551B-2772-4517-AE97-54A561CEF31E}"/>
              </a:ext>
            </a:extLst>
          </p:cNvPr>
          <p:cNvSpPr>
            <a:spLocks noGrp="1"/>
          </p:cNvSpPr>
          <p:nvPr>
            <p:ph idx="13" hasCustomPrompt="1"/>
          </p:nvPr>
        </p:nvSpPr>
        <p:spPr>
          <a:xfrm>
            <a:off x="4296000" y="1127786"/>
            <a:ext cx="3600000" cy="5044609"/>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sp>
        <p:nvSpPr>
          <p:cNvPr id="2" name="Content Placeholder 2">
            <a:extLst>
              <a:ext uri="{FF2B5EF4-FFF2-40B4-BE49-F238E27FC236}">
                <a16:creationId xmlns:a16="http://schemas.microsoft.com/office/drawing/2014/main" id="{B6E299C9-71BD-A0A6-719F-F475576FA368}"/>
              </a:ext>
            </a:extLst>
          </p:cNvPr>
          <p:cNvSpPr>
            <a:spLocks noGrp="1"/>
          </p:cNvSpPr>
          <p:nvPr>
            <p:ph idx="14" hasCustomPrompt="1"/>
          </p:nvPr>
        </p:nvSpPr>
        <p:spPr>
          <a:xfrm>
            <a:off x="8326150" y="1127786"/>
            <a:ext cx="3600000" cy="5044609"/>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spTree>
    <p:extLst>
      <p:ext uri="{BB962C8B-B14F-4D97-AF65-F5344CB8AC3E}">
        <p14:creationId xmlns:p14="http://schemas.microsoft.com/office/powerpoint/2010/main" val="183843730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1_Two Colum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24973A2-8A94-4750-9970-274052723F35}"/>
              </a:ext>
            </a:extLst>
          </p:cNvPr>
          <p:cNvSpPr/>
          <p:nvPr userDrawn="1"/>
        </p:nvSpPr>
        <p:spPr>
          <a:xfrm>
            <a:off x="0" y="0"/>
            <a:ext cx="12192000" cy="864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Title 27">
            <a:extLst>
              <a:ext uri="{FF2B5EF4-FFF2-40B4-BE49-F238E27FC236}">
                <a16:creationId xmlns:a16="http://schemas.microsoft.com/office/drawing/2014/main" id="{E0BF9B4F-05D7-4A7F-8A10-13B63526B9CE}"/>
              </a:ext>
            </a:extLst>
          </p:cNvPr>
          <p:cNvSpPr>
            <a:spLocks noGrp="1"/>
          </p:cNvSpPr>
          <p:nvPr>
            <p:ph type="title" hasCustomPrompt="1"/>
          </p:nvPr>
        </p:nvSpPr>
        <p:spPr>
          <a:xfrm>
            <a:off x="285303" y="9729"/>
            <a:ext cx="11640847" cy="828000"/>
          </a:xfrm>
          <a:prstGeom prst="rect">
            <a:avLst/>
          </a:prstGeom>
        </p:spPr>
        <p:txBody>
          <a:bodyPr anchor="ctr"/>
          <a:lstStyle>
            <a:lvl1pPr>
              <a:defRPr sz="2800" b="1">
                <a:solidFill>
                  <a:schemeClr val="bg1"/>
                </a:solidFill>
              </a:defRPr>
            </a:lvl1pPr>
          </a:lstStyle>
          <a:p>
            <a:r>
              <a:rPr lang="en-US"/>
              <a:t>CLICK TO EDIT MASTER TITLE STYLE</a:t>
            </a:r>
            <a:endParaRPr lang="en-GB"/>
          </a:p>
        </p:txBody>
      </p:sp>
      <p:sp>
        <p:nvSpPr>
          <p:cNvPr id="12" name="Content Placeholder 2">
            <a:extLst>
              <a:ext uri="{FF2B5EF4-FFF2-40B4-BE49-F238E27FC236}">
                <a16:creationId xmlns:a16="http://schemas.microsoft.com/office/drawing/2014/main" id="{3530BB95-30AF-4277-B81D-0E35C31573B9}"/>
              </a:ext>
            </a:extLst>
          </p:cNvPr>
          <p:cNvSpPr>
            <a:spLocks noGrp="1"/>
          </p:cNvSpPr>
          <p:nvPr>
            <p:ph idx="10" hasCustomPrompt="1"/>
          </p:nvPr>
        </p:nvSpPr>
        <p:spPr>
          <a:xfrm>
            <a:off x="301558" y="2079357"/>
            <a:ext cx="5622164" cy="3141472"/>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grpSp>
        <p:nvGrpSpPr>
          <p:cNvPr id="17" name="Group 16">
            <a:extLst>
              <a:ext uri="{FF2B5EF4-FFF2-40B4-BE49-F238E27FC236}">
                <a16:creationId xmlns:a16="http://schemas.microsoft.com/office/drawing/2014/main" id="{C1221282-9CB3-4AAF-8F1F-4772B59102A5}"/>
              </a:ext>
            </a:extLst>
          </p:cNvPr>
          <p:cNvGrpSpPr>
            <a:grpSpLocks noChangeAspect="1"/>
          </p:cNvGrpSpPr>
          <p:nvPr userDrawn="1"/>
        </p:nvGrpSpPr>
        <p:grpSpPr>
          <a:xfrm>
            <a:off x="304466" y="6224701"/>
            <a:ext cx="11621685" cy="574200"/>
            <a:chOff x="-3049777" y="5949315"/>
            <a:chExt cx="14956473" cy="738964"/>
          </a:xfrm>
        </p:grpSpPr>
        <p:grpSp>
          <p:nvGrpSpPr>
            <p:cNvPr id="18" name="Group 17">
              <a:extLst>
                <a:ext uri="{FF2B5EF4-FFF2-40B4-BE49-F238E27FC236}">
                  <a16:creationId xmlns:a16="http://schemas.microsoft.com/office/drawing/2014/main" id="{BE0B9CB8-08C8-46BD-81F2-2057AAE6DF3F}"/>
                </a:ext>
              </a:extLst>
            </p:cNvPr>
            <p:cNvGrpSpPr/>
            <p:nvPr userDrawn="1"/>
          </p:nvGrpSpPr>
          <p:grpSpPr>
            <a:xfrm>
              <a:off x="10347074" y="5949315"/>
              <a:ext cx="1559622" cy="738964"/>
              <a:chOff x="10531859" y="5943600"/>
              <a:chExt cx="1559622" cy="738964"/>
            </a:xfrm>
          </p:grpSpPr>
          <p:pic>
            <p:nvPicPr>
              <p:cNvPr id="20" name="Picture 19">
                <a:extLst>
                  <a:ext uri="{FF2B5EF4-FFF2-40B4-BE49-F238E27FC236}">
                    <a16:creationId xmlns:a16="http://schemas.microsoft.com/office/drawing/2014/main" id="{12F7492E-8CA0-499F-B0AE-60723C915B93}"/>
                  </a:ext>
                </a:extLst>
              </p:cNvPr>
              <p:cNvPicPr>
                <a:picLocks noChangeAspect="1"/>
              </p:cNvPicPr>
              <p:nvPr userDrawn="1"/>
            </p:nvPicPr>
            <p:blipFill rotWithShape="1">
              <a:blip r:embed="rId2"/>
              <a:srcRect l="7060" b="6701"/>
              <a:stretch/>
            </p:blipFill>
            <p:spPr>
              <a:xfrm>
                <a:off x="10974659" y="5943600"/>
                <a:ext cx="740345" cy="738964"/>
              </a:xfrm>
              <a:prstGeom prst="rect">
                <a:avLst/>
              </a:prstGeom>
            </p:spPr>
          </p:pic>
          <p:sp>
            <p:nvSpPr>
              <p:cNvPr id="21" name="Rectangle: Rounded Corners 6">
                <a:extLst>
                  <a:ext uri="{FF2B5EF4-FFF2-40B4-BE49-F238E27FC236}">
                    <a16:creationId xmlns:a16="http://schemas.microsoft.com/office/drawing/2014/main" id="{16CBD92E-3C47-47CD-AE51-280FA7769C0F}"/>
                  </a:ext>
                </a:extLst>
              </p:cNvPr>
              <p:cNvSpPr>
                <a:spLocks noChangeAspect="1"/>
              </p:cNvSpPr>
              <p:nvPr userDrawn="1"/>
            </p:nvSpPr>
            <p:spPr>
              <a:xfrm>
                <a:off x="10531859" y="6316892"/>
                <a:ext cx="469962" cy="61200"/>
              </a:xfrm>
              <a:custGeom>
                <a:avLst/>
                <a:gdLst>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4122259 w 4122259"/>
                  <a:gd name="connsiteY4" fmla="*/ 2520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3767929 w 4122259"/>
                  <a:gd name="connsiteY4" fmla="*/ 1758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06580"/>
                  <a:gd name="connsiteY0" fmla="*/ 252000 h 504000"/>
                  <a:gd name="connsiteX1" fmla="*/ 252000 w 4106580"/>
                  <a:gd name="connsiteY1" fmla="*/ 0 h 504000"/>
                  <a:gd name="connsiteX2" fmla="*/ 3870259 w 4106580"/>
                  <a:gd name="connsiteY2" fmla="*/ 0 h 504000"/>
                  <a:gd name="connsiteX3" fmla="*/ 3767929 w 4106580"/>
                  <a:gd name="connsiteY3" fmla="*/ 175800 h 504000"/>
                  <a:gd name="connsiteX4" fmla="*/ 3870259 w 4106580"/>
                  <a:gd name="connsiteY4" fmla="*/ 504000 h 504000"/>
                  <a:gd name="connsiteX5" fmla="*/ 252000 w 4106580"/>
                  <a:gd name="connsiteY5" fmla="*/ 504000 h 504000"/>
                  <a:gd name="connsiteX6" fmla="*/ 0 w 4106580"/>
                  <a:gd name="connsiteY6" fmla="*/ 252000 h 504000"/>
                  <a:gd name="connsiteX0" fmla="*/ 0 w 4078804"/>
                  <a:gd name="connsiteY0" fmla="*/ 252000 h 504000"/>
                  <a:gd name="connsiteX1" fmla="*/ 252000 w 4078804"/>
                  <a:gd name="connsiteY1" fmla="*/ 0 h 504000"/>
                  <a:gd name="connsiteX2" fmla="*/ 3870259 w 4078804"/>
                  <a:gd name="connsiteY2" fmla="*/ 0 h 504000"/>
                  <a:gd name="connsiteX3" fmla="*/ 3621244 w 4078804"/>
                  <a:gd name="connsiteY3" fmla="*/ 246285 h 504000"/>
                  <a:gd name="connsiteX4" fmla="*/ 3870259 w 4078804"/>
                  <a:gd name="connsiteY4" fmla="*/ 504000 h 504000"/>
                  <a:gd name="connsiteX5" fmla="*/ 252000 w 4078804"/>
                  <a:gd name="connsiteY5" fmla="*/ 504000 h 504000"/>
                  <a:gd name="connsiteX6" fmla="*/ 0 w 4078804"/>
                  <a:gd name="connsiteY6" fmla="*/ 252000 h 504000"/>
                  <a:gd name="connsiteX0" fmla="*/ 0 w 3900385"/>
                  <a:gd name="connsiteY0" fmla="*/ 252000 h 504000"/>
                  <a:gd name="connsiteX1" fmla="*/ 252000 w 3900385"/>
                  <a:gd name="connsiteY1" fmla="*/ 0 h 504000"/>
                  <a:gd name="connsiteX2" fmla="*/ 3870259 w 3900385"/>
                  <a:gd name="connsiteY2" fmla="*/ 0 h 504000"/>
                  <a:gd name="connsiteX3" fmla="*/ 3621244 w 3900385"/>
                  <a:gd name="connsiteY3" fmla="*/ 246285 h 504000"/>
                  <a:gd name="connsiteX4" fmla="*/ 3870259 w 3900385"/>
                  <a:gd name="connsiteY4" fmla="*/ 504000 h 504000"/>
                  <a:gd name="connsiteX5" fmla="*/ 252000 w 3900385"/>
                  <a:gd name="connsiteY5" fmla="*/ 504000 h 504000"/>
                  <a:gd name="connsiteX6" fmla="*/ 0 w 3900385"/>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70259" h="504000">
                    <a:moveTo>
                      <a:pt x="0" y="252000"/>
                    </a:moveTo>
                    <a:cubicBezTo>
                      <a:pt x="0" y="112824"/>
                      <a:pt x="112824" y="0"/>
                      <a:pt x="252000" y="0"/>
                    </a:cubicBezTo>
                    <a:lnTo>
                      <a:pt x="3870259" y="0"/>
                    </a:lnTo>
                    <a:cubicBezTo>
                      <a:pt x="3747587" y="4535"/>
                      <a:pt x="3621244" y="127995"/>
                      <a:pt x="3621244" y="246285"/>
                    </a:cubicBezTo>
                    <a:cubicBezTo>
                      <a:pt x="3621244" y="370221"/>
                      <a:pt x="3748450" y="502095"/>
                      <a:pt x="3870259" y="504000"/>
                    </a:cubicBezTo>
                    <a:lnTo>
                      <a:pt x="252000" y="504000"/>
                    </a:lnTo>
                    <a:cubicBezTo>
                      <a:pt x="112824" y="504000"/>
                      <a:pt x="0" y="391176"/>
                      <a:pt x="0" y="252000"/>
                    </a:cubicBezTo>
                    <a:close/>
                  </a:path>
                </a:pathLst>
              </a:cu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Rounded Corners 6">
                <a:extLst>
                  <a:ext uri="{FF2B5EF4-FFF2-40B4-BE49-F238E27FC236}">
                    <a16:creationId xmlns:a16="http://schemas.microsoft.com/office/drawing/2014/main" id="{0978A9E6-F25A-4FF2-8F1C-6F816977AF2C}"/>
                  </a:ext>
                </a:extLst>
              </p:cNvPr>
              <p:cNvSpPr>
                <a:spLocks noChangeAspect="1"/>
              </p:cNvSpPr>
              <p:nvPr userDrawn="1"/>
            </p:nvSpPr>
            <p:spPr>
              <a:xfrm rot="10800000">
                <a:off x="11621519" y="6316892"/>
                <a:ext cx="469962" cy="61200"/>
              </a:xfrm>
              <a:custGeom>
                <a:avLst/>
                <a:gdLst>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4122259 w 4122259"/>
                  <a:gd name="connsiteY4" fmla="*/ 2520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3767929 w 4122259"/>
                  <a:gd name="connsiteY4" fmla="*/ 1758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06580"/>
                  <a:gd name="connsiteY0" fmla="*/ 252000 h 504000"/>
                  <a:gd name="connsiteX1" fmla="*/ 252000 w 4106580"/>
                  <a:gd name="connsiteY1" fmla="*/ 0 h 504000"/>
                  <a:gd name="connsiteX2" fmla="*/ 3870259 w 4106580"/>
                  <a:gd name="connsiteY2" fmla="*/ 0 h 504000"/>
                  <a:gd name="connsiteX3" fmla="*/ 3767929 w 4106580"/>
                  <a:gd name="connsiteY3" fmla="*/ 175800 h 504000"/>
                  <a:gd name="connsiteX4" fmla="*/ 3870259 w 4106580"/>
                  <a:gd name="connsiteY4" fmla="*/ 504000 h 504000"/>
                  <a:gd name="connsiteX5" fmla="*/ 252000 w 4106580"/>
                  <a:gd name="connsiteY5" fmla="*/ 504000 h 504000"/>
                  <a:gd name="connsiteX6" fmla="*/ 0 w 4106580"/>
                  <a:gd name="connsiteY6" fmla="*/ 252000 h 504000"/>
                  <a:gd name="connsiteX0" fmla="*/ 0 w 4078804"/>
                  <a:gd name="connsiteY0" fmla="*/ 252000 h 504000"/>
                  <a:gd name="connsiteX1" fmla="*/ 252000 w 4078804"/>
                  <a:gd name="connsiteY1" fmla="*/ 0 h 504000"/>
                  <a:gd name="connsiteX2" fmla="*/ 3870259 w 4078804"/>
                  <a:gd name="connsiteY2" fmla="*/ 0 h 504000"/>
                  <a:gd name="connsiteX3" fmla="*/ 3621244 w 4078804"/>
                  <a:gd name="connsiteY3" fmla="*/ 246285 h 504000"/>
                  <a:gd name="connsiteX4" fmla="*/ 3870259 w 4078804"/>
                  <a:gd name="connsiteY4" fmla="*/ 504000 h 504000"/>
                  <a:gd name="connsiteX5" fmla="*/ 252000 w 4078804"/>
                  <a:gd name="connsiteY5" fmla="*/ 504000 h 504000"/>
                  <a:gd name="connsiteX6" fmla="*/ 0 w 4078804"/>
                  <a:gd name="connsiteY6" fmla="*/ 252000 h 504000"/>
                  <a:gd name="connsiteX0" fmla="*/ 0 w 3900385"/>
                  <a:gd name="connsiteY0" fmla="*/ 252000 h 504000"/>
                  <a:gd name="connsiteX1" fmla="*/ 252000 w 3900385"/>
                  <a:gd name="connsiteY1" fmla="*/ 0 h 504000"/>
                  <a:gd name="connsiteX2" fmla="*/ 3870259 w 3900385"/>
                  <a:gd name="connsiteY2" fmla="*/ 0 h 504000"/>
                  <a:gd name="connsiteX3" fmla="*/ 3621244 w 3900385"/>
                  <a:gd name="connsiteY3" fmla="*/ 246285 h 504000"/>
                  <a:gd name="connsiteX4" fmla="*/ 3870259 w 3900385"/>
                  <a:gd name="connsiteY4" fmla="*/ 504000 h 504000"/>
                  <a:gd name="connsiteX5" fmla="*/ 252000 w 3900385"/>
                  <a:gd name="connsiteY5" fmla="*/ 504000 h 504000"/>
                  <a:gd name="connsiteX6" fmla="*/ 0 w 3900385"/>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70259" h="504000">
                    <a:moveTo>
                      <a:pt x="0" y="252000"/>
                    </a:moveTo>
                    <a:cubicBezTo>
                      <a:pt x="0" y="112824"/>
                      <a:pt x="112824" y="0"/>
                      <a:pt x="252000" y="0"/>
                    </a:cubicBezTo>
                    <a:lnTo>
                      <a:pt x="3870259" y="0"/>
                    </a:lnTo>
                    <a:cubicBezTo>
                      <a:pt x="3747587" y="4535"/>
                      <a:pt x="3621244" y="127995"/>
                      <a:pt x="3621244" y="246285"/>
                    </a:cubicBezTo>
                    <a:cubicBezTo>
                      <a:pt x="3621244" y="370221"/>
                      <a:pt x="3748450" y="502095"/>
                      <a:pt x="3870259" y="504000"/>
                    </a:cubicBezTo>
                    <a:lnTo>
                      <a:pt x="252000" y="504000"/>
                    </a:lnTo>
                    <a:cubicBezTo>
                      <a:pt x="112824" y="504000"/>
                      <a:pt x="0" y="391176"/>
                      <a:pt x="0" y="252000"/>
                    </a:cubicBezTo>
                    <a:close/>
                  </a:path>
                </a:pathLst>
              </a:cu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9" name="Rectangle: Rounded Corners 18">
              <a:extLst>
                <a:ext uri="{FF2B5EF4-FFF2-40B4-BE49-F238E27FC236}">
                  <a16:creationId xmlns:a16="http://schemas.microsoft.com/office/drawing/2014/main" id="{7A8FE481-77A4-4E12-B896-E46FCC6C67A1}"/>
                </a:ext>
              </a:extLst>
            </p:cNvPr>
            <p:cNvSpPr/>
            <p:nvPr userDrawn="1"/>
          </p:nvSpPr>
          <p:spPr>
            <a:xfrm>
              <a:off x="-3049777" y="6322810"/>
              <a:ext cx="13574699" cy="61199"/>
            </a:xfrm>
            <a:prstGeom prst="roundRect">
              <a:avLst>
                <a:gd name="adj" fmla="val 50000"/>
              </a:avLst>
            </a:pr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3" name="Content Placeholder 2">
            <a:extLst>
              <a:ext uri="{FF2B5EF4-FFF2-40B4-BE49-F238E27FC236}">
                <a16:creationId xmlns:a16="http://schemas.microsoft.com/office/drawing/2014/main" id="{CE16551B-2772-4517-AE97-54A561CEF31E}"/>
              </a:ext>
            </a:extLst>
          </p:cNvPr>
          <p:cNvSpPr>
            <a:spLocks noGrp="1"/>
          </p:cNvSpPr>
          <p:nvPr>
            <p:ph idx="13" hasCustomPrompt="1"/>
          </p:nvPr>
        </p:nvSpPr>
        <p:spPr>
          <a:xfrm>
            <a:off x="6268278" y="2079358"/>
            <a:ext cx="5622164" cy="3141472"/>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spTree>
    <p:extLst>
      <p:ext uri="{BB962C8B-B14F-4D97-AF65-F5344CB8AC3E}">
        <p14:creationId xmlns:p14="http://schemas.microsoft.com/office/powerpoint/2010/main" val="269871385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2_Bullet/ sub bullet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24973A2-8A94-4750-9970-274052723F35}"/>
              </a:ext>
            </a:extLst>
          </p:cNvPr>
          <p:cNvSpPr/>
          <p:nvPr userDrawn="1"/>
        </p:nvSpPr>
        <p:spPr>
          <a:xfrm>
            <a:off x="0" y="0"/>
            <a:ext cx="12192000" cy="864000"/>
          </a:xfrm>
          <a:prstGeom prst="rect">
            <a:avLst/>
          </a:prstGeom>
          <a:solidFill>
            <a:srgbClr val="4235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Title 27">
            <a:extLst>
              <a:ext uri="{FF2B5EF4-FFF2-40B4-BE49-F238E27FC236}">
                <a16:creationId xmlns:a16="http://schemas.microsoft.com/office/drawing/2014/main" id="{E0BF9B4F-05D7-4A7F-8A10-13B63526B9CE}"/>
              </a:ext>
            </a:extLst>
          </p:cNvPr>
          <p:cNvSpPr>
            <a:spLocks noGrp="1"/>
          </p:cNvSpPr>
          <p:nvPr>
            <p:ph type="title" hasCustomPrompt="1"/>
          </p:nvPr>
        </p:nvSpPr>
        <p:spPr>
          <a:xfrm>
            <a:off x="285303" y="9729"/>
            <a:ext cx="11640847" cy="828000"/>
          </a:xfrm>
          <a:prstGeom prst="rect">
            <a:avLst/>
          </a:prstGeom>
        </p:spPr>
        <p:txBody>
          <a:bodyPr anchor="ctr"/>
          <a:lstStyle>
            <a:lvl1pPr>
              <a:defRPr sz="2800" b="1">
                <a:solidFill>
                  <a:schemeClr val="bg1"/>
                </a:solidFill>
              </a:defRPr>
            </a:lvl1pPr>
          </a:lstStyle>
          <a:p>
            <a:r>
              <a:rPr lang="en-US"/>
              <a:t>CLICK TO EDIT MASTER TITLE STYLE</a:t>
            </a:r>
            <a:endParaRPr lang="en-GB"/>
          </a:p>
        </p:txBody>
      </p:sp>
      <p:sp>
        <p:nvSpPr>
          <p:cNvPr id="12" name="Content Placeholder 2">
            <a:extLst>
              <a:ext uri="{FF2B5EF4-FFF2-40B4-BE49-F238E27FC236}">
                <a16:creationId xmlns:a16="http://schemas.microsoft.com/office/drawing/2014/main" id="{3530BB95-30AF-4277-B81D-0E35C31573B9}"/>
              </a:ext>
            </a:extLst>
          </p:cNvPr>
          <p:cNvSpPr>
            <a:spLocks noGrp="1"/>
          </p:cNvSpPr>
          <p:nvPr>
            <p:ph idx="10" hasCustomPrompt="1"/>
          </p:nvPr>
        </p:nvSpPr>
        <p:spPr>
          <a:xfrm>
            <a:off x="301558" y="1132354"/>
            <a:ext cx="11605138" cy="5044609"/>
          </a:xfrm>
          <a:prstGeom prst="rect">
            <a:avLst/>
          </a:prstGeom>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grpSp>
        <p:nvGrpSpPr>
          <p:cNvPr id="17" name="Group 16">
            <a:extLst>
              <a:ext uri="{FF2B5EF4-FFF2-40B4-BE49-F238E27FC236}">
                <a16:creationId xmlns:a16="http://schemas.microsoft.com/office/drawing/2014/main" id="{C1221282-9CB3-4AAF-8F1F-4772B59102A5}"/>
              </a:ext>
            </a:extLst>
          </p:cNvPr>
          <p:cNvGrpSpPr>
            <a:grpSpLocks noChangeAspect="1"/>
          </p:cNvGrpSpPr>
          <p:nvPr userDrawn="1"/>
        </p:nvGrpSpPr>
        <p:grpSpPr>
          <a:xfrm>
            <a:off x="304466" y="6224701"/>
            <a:ext cx="11621685" cy="574200"/>
            <a:chOff x="-3049777" y="5949315"/>
            <a:chExt cx="14956473" cy="738964"/>
          </a:xfrm>
        </p:grpSpPr>
        <p:grpSp>
          <p:nvGrpSpPr>
            <p:cNvPr id="18" name="Group 17">
              <a:extLst>
                <a:ext uri="{FF2B5EF4-FFF2-40B4-BE49-F238E27FC236}">
                  <a16:creationId xmlns:a16="http://schemas.microsoft.com/office/drawing/2014/main" id="{BE0B9CB8-08C8-46BD-81F2-2057AAE6DF3F}"/>
                </a:ext>
              </a:extLst>
            </p:cNvPr>
            <p:cNvGrpSpPr/>
            <p:nvPr userDrawn="1"/>
          </p:nvGrpSpPr>
          <p:grpSpPr>
            <a:xfrm>
              <a:off x="10347074" y="5949315"/>
              <a:ext cx="1559622" cy="738964"/>
              <a:chOff x="10531859" y="5943600"/>
              <a:chExt cx="1559622" cy="738964"/>
            </a:xfrm>
          </p:grpSpPr>
          <p:pic>
            <p:nvPicPr>
              <p:cNvPr id="20" name="Picture 19">
                <a:extLst>
                  <a:ext uri="{FF2B5EF4-FFF2-40B4-BE49-F238E27FC236}">
                    <a16:creationId xmlns:a16="http://schemas.microsoft.com/office/drawing/2014/main" id="{12F7492E-8CA0-499F-B0AE-60723C915B93}"/>
                  </a:ext>
                </a:extLst>
              </p:cNvPr>
              <p:cNvPicPr>
                <a:picLocks noChangeAspect="1"/>
              </p:cNvPicPr>
              <p:nvPr userDrawn="1"/>
            </p:nvPicPr>
            <p:blipFill rotWithShape="1">
              <a:blip r:embed="rId2"/>
              <a:srcRect l="7060" b="6701"/>
              <a:stretch/>
            </p:blipFill>
            <p:spPr>
              <a:xfrm>
                <a:off x="10974659" y="5943600"/>
                <a:ext cx="740345" cy="738964"/>
              </a:xfrm>
              <a:prstGeom prst="rect">
                <a:avLst/>
              </a:prstGeom>
            </p:spPr>
          </p:pic>
          <p:sp>
            <p:nvSpPr>
              <p:cNvPr id="21" name="Rectangle: Rounded Corners 6">
                <a:extLst>
                  <a:ext uri="{FF2B5EF4-FFF2-40B4-BE49-F238E27FC236}">
                    <a16:creationId xmlns:a16="http://schemas.microsoft.com/office/drawing/2014/main" id="{16CBD92E-3C47-47CD-AE51-280FA7769C0F}"/>
                  </a:ext>
                </a:extLst>
              </p:cNvPr>
              <p:cNvSpPr>
                <a:spLocks noChangeAspect="1"/>
              </p:cNvSpPr>
              <p:nvPr userDrawn="1"/>
            </p:nvSpPr>
            <p:spPr>
              <a:xfrm>
                <a:off x="10531859" y="6316892"/>
                <a:ext cx="469962" cy="61200"/>
              </a:xfrm>
              <a:custGeom>
                <a:avLst/>
                <a:gdLst>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4122259 w 4122259"/>
                  <a:gd name="connsiteY4" fmla="*/ 2520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3767929 w 4122259"/>
                  <a:gd name="connsiteY4" fmla="*/ 1758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06580"/>
                  <a:gd name="connsiteY0" fmla="*/ 252000 h 504000"/>
                  <a:gd name="connsiteX1" fmla="*/ 252000 w 4106580"/>
                  <a:gd name="connsiteY1" fmla="*/ 0 h 504000"/>
                  <a:gd name="connsiteX2" fmla="*/ 3870259 w 4106580"/>
                  <a:gd name="connsiteY2" fmla="*/ 0 h 504000"/>
                  <a:gd name="connsiteX3" fmla="*/ 3767929 w 4106580"/>
                  <a:gd name="connsiteY3" fmla="*/ 175800 h 504000"/>
                  <a:gd name="connsiteX4" fmla="*/ 3870259 w 4106580"/>
                  <a:gd name="connsiteY4" fmla="*/ 504000 h 504000"/>
                  <a:gd name="connsiteX5" fmla="*/ 252000 w 4106580"/>
                  <a:gd name="connsiteY5" fmla="*/ 504000 h 504000"/>
                  <a:gd name="connsiteX6" fmla="*/ 0 w 4106580"/>
                  <a:gd name="connsiteY6" fmla="*/ 252000 h 504000"/>
                  <a:gd name="connsiteX0" fmla="*/ 0 w 4078804"/>
                  <a:gd name="connsiteY0" fmla="*/ 252000 h 504000"/>
                  <a:gd name="connsiteX1" fmla="*/ 252000 w 4078804"/>
                  <a:gd name="connsiteY1" fmla="*/ 0 h 504000"/>
                  <a:gd name="connsiteX2" fmla="*/ 3870259 w 4078804"/>
                  <a:gd name="connsiteY2" fmla="*/ 0 h 504000"/>
                  <a:gd name="connsiteX3" fmla="*/ 3621244 w 4078804"/>
                  <a:gd name="connsiteY3" fmla="*/ 246285 h 504000"/>
                  <a:gd name="connsiteX4" fmla="*/ 3870259 w 4078804"/>
                  <a:gd name="connsiteY4" fmla="*/ 504000 h 504000"/>
                  <a:gd name="connsiteX5" fmla="*/ 252000 w 4078804"/>
                  <a:gd name="connsiteY5" fmla="*/ 504000 h 504000"/>
                  <a:gd name="connsiteX6" fmla="*/ 0 w 4078804"/>
                  <a:gd name="connsiteY6" fmla="*/ 252000 h 504000"/>
                  <a:gd name="connsiteX0" fmla="*/ 0 w 3900385"/>
                  <a:gd name="connsiteY0" fmla="*/ 252000 h 504000"/>
                  <a:gd name="connsiteX1" fmla="*/ 252000 w 3900385"/>
                  <a:gd name="connsiteY1" fmla="*/ 0 h 504000"/>
                  <a:gd name="connsiteX2" fmla="*/ 3870259 w 3900385"/>
                  <a:gd name="connsiteY2" fmla="*/ 0 h 504000"/>
                  <a:gd name="connsiteX3" fmla="*/ 3621244 w 3900385"/>
                  <a:gd name="connsiteY3" fmla="*/ 246285 h 504000"/>
                  <a:gd name="connsiteX4" fmla="*/ 3870259 w 3900385"/>
                  <a:gd name="connsiteY4" fmla="*/ 504000 h 504000"/>
                  <a:gd name="connsiteX5" fmla="*/ 252000 w 3900385"/>
                  <a:gd name="connsiteY5" fmla="*/ 504000 h 504000"/>
                  <a:gd name="connsiteX6" fmla="*/ 0 w 3900385"/>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70259" h="504000">
                    <a:moveTo>
                      <a:pt x="0" y="252000"/>
                    </a:moveTo>
                    <a:cubicBezTo>
                      <a:pt x="0" y="112824"/>
                      <a:pt x="112824" y="0"/>
                      <a:pt x="252000" y="0"/>
                    </a:cubicBezTo>
                    <a:lnTo>
                      <a:pt x="3870259" y="0"/>
                    </a:lnTo>
                    <a:cubicBezTo>
                      <a:pt x="3747587" y="4535"/>
                      <a:pt x="3621244" y="127995"/>
                      <a:pt x="3621244" y="246285"/>
                    </a:cubicBezTo>
                    <a:cubicBezTo>
                      <a:pt x="3621244" y="370221"/>
                      <a:pt x="3748450" y="502095"/>
                      <a:pt x="3870259" y="504000"/>
                    </a:cubicBezTo>
                    <a:lnTo>
                      <a:pt x="252000" y="504000"/>
                    </a:lnTo>
                    <a:cubicBezTo>
                      <a:pt x="112824" y="504000"/>
                      <a:pt x="0" y="391176"/>
                      <a:pt x="0" y="252000"/>
                    </a:cubicBezTo>
                    <a:close/>
                  </a:path>
                </a:pathLst>
              </a:cu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Rounded Corners 6">
                <a:extLst>
                  <a:ext uri="{FF2B5EF4-FFF2-40B4-BE49-F238E27FC236}">
                    <a16:creationId xmlns:a16="http://schemas.microsoft.com/office/drawing/2014/main" id="{0978A9E6-F25A-4FF2-8F1C-6F816977AF2C}"/>
                  </a:ext>
                </a:extLst>
              </p:cNvPr>
              <p:cNvSpPr>
                <a:spLocks noChangeAspect="1"/>
              </p:cNvSpPr>
              <p:nvPr userDrawn="1"/>
            </p:nvSpPr>
            <p:spPr>
              <a:xfrm rot="10800000">
                <a:off x="11621519" y="6316892"/>
                <a:ext cx="469962" cy="61200"/>
              </a:xfrm>
              <a:custGeom>
                <a:avLst/>
                <a:gdLst>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4122259 w 4122259"/>
                  <a:gd name="connsiteY4" fmla="*/ 2520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3767929 w 4122259"/>
                  <a:gd name="connsiteY4" fmla="*/ 1758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06580"/>
                  <a:gd name="connsiteY0" fmla="*/ 252000 h 504000"/>
                  <a:gd name="connsiteX1" fmla="*/ 252000 w 4106580"/>
                  <a:gd name="connsiteY1" fmla="*/ 0 h 504000"/>
                  <a:gd name="connsiteX2" fmla="*/ 3870259 w 4106580"/>
                  <a:gd name="connsiteY2" fmla="*/ 0 h 504000"/>
                  <a:gd name="connsiteX3" fmla="*/ 3767929 w 4106580"/>
                  <a:gd name="connsiteY3" fmla="*/ 175800 h 504000"/>
                  <a:gd name="connsiteX4" fmla="*/ 3870259 w 4106580"/>
                  <a:gd name="connsiteY4" fmla="*/ 504000 h 504000"/>
                  <a:gd name="connsiteX5" fmla="*/ 252000 w 4106580"/>
                  <a:gd name="connsiteY5" fmla="*/ 504000 h 504000"/>
                  <a:gd name="connsiteX6" fmla="*/ 0 w 4106580"/>
                  <a:gd name="connsiteY6" fmla="*/ 252000 h 504000"/>
                  <a:gd name="connsiteX0" fmla="*/ 0 w 4078804"/>
                  <a:gd name="connsiteY0" fmla="*/ 252000 h 504000"/>
                  <a:gd name="connsiteX1" fmla="*/ 252000 w 4078804"/>
                  <a:gd name="connsiteY1" fmla="*/ 0 h 504000"/>
                  <a:gd name="connsiteX2" fmla="*/ 3870259 w 4078804"/>
                  <a:gd name="connsiteY2" fmla="*/ 0 h 504000"/>
                  <a:gd name="connsiteX3" fmla="*/ 3621244 w 4078804"/>
                  <a:gd name="connsiteY3" fmla="*/ 246285 h 504000"/>
                  <a:gd name="connsiteX4" fmla="*/ 3870259 w 4078804"/>
                  <a:gd name="connsiteY4" fmla="*/ 504000 h 504000"/>
                  <a:gd name="connsiteX5" fmla="*/ 252000 w 4078804"/>
                  <a:gd name="connsiteY5" fmla="*/ 504000 h 504000"/>
                  <a:gd name="connsiteX6" fmla="*/ 0 w 4078804"/>
                  <a:gd name="connsiteY6" fmla="*/ 252000 h 504000"/>
                  <a:gd name="connsiteX0" fmla="*/ 0 w 3900385"/>
                  <a:gd name="connsiteY0" fmla="*/ 252000 h 504000"/>
                  <a:gd name="connsiteX1" fmla="*/ 252000 w 3900385"/>
                  <a:gd name="connsiteY1" fmla="*/ 0 h 504000"/>
                  <a:gd name="connsiteX2" fmla="*/ 3870259 w 3900385"/>
                  <a:gd name="connsiteY2" fmla="*/ 0 h 504000"/>
                  <a:gd name="connsiteX3" fmla="*/ 3621244 w 3900385"/>
                  <a:gd name="connsiteY3" fmla="*/ 246285 h 504000"/>
                  <a:gd name="connsiteX4" fmla="*/ 3870259 w 3900385"/>
                  <a:gd name="connsiteY4" fmla="*/ 504000 h 504000"/>
                  <a:gd name="connsiteX5" fmla="*/ 252000 w 3900385"/>
                  <a:gd name="connsiteY5" fmla="*/ 504000 h 504000"/>
                  <a:gd name="connsiteX6" fmla="*/ 0 w 3900385"/>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70259" h="504000">
                    <a:moveTo>
                      <a:pt x="0" y="252000"/>
                    </a:moveTo>
                    <a:cubicBezTo>
                      <a:pt x="0" y="112824"/>
                      <a:pt x="112824" y="0"/>
                      <a:pt x="252000" y="0"/>
                    </a:cubicBezTo>
                    <a:lnTo>
                      <a:pt x="3870259" y="0"/>
                    </a:lnTo>
                    <a:cubicBezTo>
                      <a:pt x="3747587" y="4535"/>
                      <a:pt x="3621244" y="127995"/>
                      <a:pt x="3621244" y="246285"/>
                    </a:cubicBezTo>
                    <a:cubicBezTo>
                      <a:pt x="3621244" y="370221"/>
                      <a:pt x="3748450" y="502095"/>
                      <a:pt x="3870259" y="504000"/>
                    </a:cubicBezTo>
                    <a:lnTo>
                      <a:pt x="252000" y="504000"/>
                    </a:lnTo>
                    <a:cubicBezTo>
                      <a:pt x="112824" y="504000"/>
                      <a:pt x="0" y="391176"/>
                      <a:pt x="0" y="252000"/>
                    </a:cubicBezTo>
                    <a:close/>
                  </a:path>
                </a:pathLst>
              </a:cu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9" name="Rectangle: Rounded Corners 18">
              <a:extLst>
                <a:ext uri="{FF2B5EF4-FFF2-40B4-BE49-F238E27FC236}">
                  <a16:creationId xmlns:a16="http://schemas.microsoft.com/office/drawing/2014/main" id="{7A8FE481-77A4-4E12-B896-E46FCC6C67A1}"/>
                </a:ext>
              </a:extLst>
            </p:cNvPr>
            <p:cNvSpPr/>
            <p:nvPr userDrawn="1"/>
          </p:nvSpPr>
          <p:spPr>
            <a:xfrm>
              <a:off x="-3049777" y="6322810"/>
              <a:ext cx="13574699" cy="61199"/>
            </a:xfrm>
            <a:prstGeom prst="roundRect">
              <a:avLst>
                <a:gd name="adj" fmla="val 50000"/>
              </a:avLst>
            </a:pr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4" name="Footer Placeholder 2">
            <a:extLst>
              <a:ext uri="{FF2B5EF4-FFF2-40B4-BE49-F238E27FC236}">
                <a16:creationId xmlns:a16="http://schemas.microsoft.com/office/drawing/2014/main" id="{F0C7F2D7-798A-4B35-8560-32D4492ECDA1}"/>
              </a:ext>
            </a:extLst>
          </p:cNvPr>
          <p:cNvSpPr>
            <a:spLocks noGrp="1"/>
          </p:cNvSpPr>
          <p:nvPr>
            <p:ph type="ftr" sz="quarter" idx="11"/>
          </p:nvPr>
        </p:nvSpPr>
        <p:spPr>
          <a:xfrm>
            <a:off x="301558" y="6609805"/>
            <a:ext cx="9095361" cy="248194"/>
          </a:xfrm>
        </p:spPr>
        <p:txBody>
          <a:bodyPr/>
          <a:lstStyle/>
          <a:p>
            <a:r>
              <a:rPr lang="en-GB"/>
              <a:t>PUBLIC HEALTH SCOTLAND  |  STRATEGY AND TRANSFORMATION</a:t>
            </a:r>
          </a:p>
        </p:txBody>
      </p:sp>
      <p:sp>
        <p:nvSpPr>
          <p:cNvPr id="25" name="Slide Number Placeholder 3">
            <a:extLst>
              <a:ext uri="{FF2B5EF4-FFF2-40B4-BE49-F238E27FC236}">
                <a16:creationId xmlns:a16="http://schemas.microsoft.com/office/drawing/2014/main" id="{FF41ED69-1134-40D8-83AD-3234CBB429C9}"/>
              </a:ext>
            </a:extLst>
          </p:cNvPr>
          <p:cNvSpPr>
            <a:spLocks noGrp="1"/>
          </p:cNvSpPr>
          <p:nvPr>
            <p:ph type="sldNum" sz="quarter" idx="12"/>
          </p:nvPr>
        </p:nvSpPr>
        <p:spPr>
          <a:xfrm>
            <a:off x="9513651" y="6609806"/>
            <a:ext cx="2393045" cy="248194"/>
          </a:xfrm>
        </p:spPr>
        <p:txBody>
          <a:bodyPr/>
          <a:lstStyle/>
          <a:p>
            <a:fld id="{C9337EA6-1114-4D56-86E4-50B8FC31099F}" type="slidenum">
              <a:rPr lang="en-GB" smtClean="0"/>
              <a:pPr/>
              <a:t>‹#›</a:t>
            </a:fld>
            <a:endParaRPr lang="en-GB"/>
          </a:p>
        </p:txBody>
      </p:sp>
    </p:spTree>
    <p:extLst>
      <p:ext uri="{BB962C8B-B14F-4D97-AF65-F5344CB8AC3E}">
        <p14:creationId xmlns:p14="http://schemas.microsoft.com/office/powerpoint/2010/main" val="337386442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CA2BC1-D694-E4A2-9B53-F8D5E7579A3F}"/>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03EF84F0-7EB7-92A9-0C35-B5ECEC8C3A98}"/>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C2F0DDA8-92BF-4C32-AB3C-33483F8EB555}"/>
              </a:ext>
            </a:extLst>
          </p:cNvPr>
          <p:cNvSpPr>
            <a:spLocks noGrp="1"/>
          </p:cNvSpPr>
          <p:nvPr>
            <p:ph type="dt" sz="half" idx="10"/>
          </p:nvPr>
        </p:nvSpPr>
        <p:spPr/>
        <p:txBody>
          <a:bodyPr/>
          <a:lstStyle/>
          <a:p>
            <a:fld id="{2F2CF835-EB8A-4C2F-916D-62938D55BCC6}" type="datetimeFigureOut">
              <a:rPr lang="en-GB" smtClean="0"/>
              <a:t>09/06/2025</a:t>
            </a:fld>
            <a:endParaRPr lang="en-GB"/>
          </a:p>
        </p:txBody>
      </p:sp>
      <p:sp>
        <p:nvSpPr>
          <p:cNvPr id="5" name="Footer Placeholder 4">
            <a:extLst>
              <a:ext uri="{FF2B5EF4-FFF2-40B4-BE49-F238E27FC236}">
                <a16:creationId xmlns:a16="http://schemas.microsoft.com/office/drawing/2014/main" id="{C55390DD-D678-45BD-6AE6-0BC3234FB1C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4C2BF73-F2DA-1C24-B9CF-E85447ABF6F2}"/>
              </a:ext>
            </a:extLst>
          </p:cNvPr>
          <p:cNvSpPr>
            <a:spLocks noGrp="1"/>
          </p:cNvSpPr>
          <p:nvPr>
            <p:ph type="sldNum" sz="quarter" idx="12"/>
          </p:nvPr>
        </p:nvSpPr>
        <p:spPr/>
        <p:txBody>
          <a:bodyPr/>
          <a:lstStyle/>
          <a:p>
            <a:fld id="{8E895098-7940-4502-A1F7-85E8C96A8694}" type="slidenum">
              <a:rPr lang="en-GB" smtClean="0"/>
              <a:t>‹#›</a:t>
            </a:fld>
            <a:endParaRPr lang="en-GB"/>
          </a:p>
        </p:txBody>
      </p:sp>
    </p:spTree>
    <p:extLst>
      <p:ext uri="{BB962C8B-B14F-4D97-AF65-F5344CB8AC3E}">
        <p14:creationId xmlns:p14="http://schemas.microsoft.com/office/powerpoint/2010/main" val="349298657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FD0450-5492-A492-A63D-C91EA3790EB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94CA2C10-FBD7-5A0B-C077-83ED326C774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64B4A6A9-A840-C676-FC24-817E85B99047}"/>
              </a:ext>
            </a:extLst>
          </p:cNvPr>
          <p:cNvSpPr>
            <a:spLocks noGrp="1"/>
          </p:cNvSpPr>
          <p:nvPr>
            <p:ph type="dt" sz="half" idx="10"/>
          </p:nvPr>
        </p:nvSpPr>
        <p:spPr/>
        <p:txBody>
          <a:bodyPr/>
          <a:lstStyle/>
          <a:p>
            <a:fld id="{C86893D4-0358-4428-9073-8B0145E68B84}" type="datetimeFigureOut">
              <a:rPr lang="en-GB" smtClean="0"/>
              <a:t>09/06/2025</a:t>
            </a:fld>
            <a:endParaRPr lang="en-GB"/>
          </a:p>
        </p:txBody>
      </p:sp>
      <p:sp>
        <p:nvSpPr>
          <p:cNvPr id="5" name="Footer Placeholder 4">
            <a:extLst>
              <a:ext uri="{FF2B5EF4-FFF2-40B4-BE49-F238E27FC236}">
                <a16:creationId xmlns:a16="http://schemas.microsoft.com/office/drawing/2014/main" id="{67F0F1E3-6285-CA99-A72B-E6FA6EF1A92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2E00620-EAB0-5B5C-A613-E54B528F2173}"/>
              </a:ext>
            </a:extLst>
          </p:cNvPr>
          <p:cNvSpPr>
            <a:spLocks noGrp="1"/>
          </p:cNvSpPr>
          <p:nvPr>
            <p:ph type="sldNum" sz="quarter" idx="12"/>
          </p:nvPr>
        </p:nvSpPr>
        <p:spPr/>
        <p:txBody>
          <a:bodyPr/>
          <a:lstStyle/>
          <a:p>
            <a:fld id="{316C06FD-821D-4C55-8EF8-340392C4F4C1}" type="slidenum">
              <a:rPr lang="en-GB" smtClean="0"/>
              <a:t>‹#›</a:t>
            </a:fld>
            <a:endParaRPr lang="en-GB"/>
          </a:p>
        </p:txBody>
      </p:sp>
    </p:spTree>
    <p:extLst>
      <p:ext uri="{BB962C8B-B14F-4D97-AF65-F5344CB8AC3E}">
        <p14:creationId xmlns:p14="http://schemas.microsoft.com/office/powerpoint/2010/main" val="310035365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E34A86-600C-99BF-D86A-ED56367E853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10293288-6B4A-C914-4CB9-B1A05E420FC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58CF6AC-2DEC-0204-1DC6-8698853D5100}"/>
              </a:ext>
            </a:extLst>
          </p:cNvPr>
          <p:cNvSpPr>
            <a:spLocks noGrp="1"/>
          </p:cNvSpPr>
          <p:nvPr>
            <p:ph type="dt" sz="half" idx="10"/>
          </p:nvPr>
        </p:nvSpPr>
        <p:spPr/>
        <p:txBody>
          <a:bodyPr/>
          <a:lstStyle/>
          <a:p>
            <a:fld id="{C86893D4-0358-4428-9073-8B0145E68B84}" type="datetimeFigureOut">
              <a:rPr lang="en-GB" smtClean="0"/>
              <a:t>09/06/2025</a:t>
            </a:fld>
            <a:endParaRPr lang="en-GB"/>
          </a:p>
        </p:txBody>
      </p:sp>
      <p:sp>
        <p:nvSpPr>
          <p:cNvPr id="5" name="Footer Placeholder 4">
            <a:extLst>
              <a:ext uri="{FF2B5EF4-FFF2-40B4-BE49-F238E27FC236}">
                <a16:creationId xmlns:a16="http://schemas.microsoft.com/office/drawing/2014/main" id="{1212492F-06EF-3FE9-18C4-42A1E175888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B531EC1-5BF0-901C-2CDB-83F8BA73A19C}"/>
              </a:ext>
            </a:extLst>
          </p:cNvPr>
          <p:cNvSpPr>
            <a:spLocks noGrp="1"/>
          </p:cNvSpPr>
          <p:nvPr>
            <p:ph type="sldNum" sz="quarter" idx="12"/>
          </p:nvPr>
        </p:nvSpPr>
        <p:spPr/>
        <p:txBody>
          <a:bodyPr/>
          <a:lstStyle/>
          <a:p>
            <a:fld id="{316C06FD-821D-4C55-8EF8-340392C4F4C1}" type="slidenum">
              <a:rPr lang="en-GB" smtClean="0"/>
              <a:t>‹#›</a:t>
            </a:fld>
            <a:endParaRPr lang="en-GB"/>
          </a:p>
        </p:txBody>
      </p:sp>
    </p:spTree>
    <p:extLst>
      <p:ext uri="{BB962C8B-B14F-4D97-AF65-F5344CB8AC3E}">
        <p14:creationId xmlns:p14="http://schemas.microsoft.com/office/powerpoint/2010/main" val="32577799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AA083-E36D-2ED7-A7E4-3D2BFB46F0A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7CF140F1-D54C-274D-D28E-9981D6F56B7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2656FE1-B180-5AED-B009-63E351B9C53C}"/>
              </a:ext>
            </a:extLst>
          </p:cNvPr>
          <p:cNvSpPr>
            <a:spLocks noGrp="1"/>
          </p:cNvSpPr>
          <p:nvPr>
            <p:ph type="dt" sz="half" idx="10"/>
          </p:nvPr>
        </p:nvSpPr>
        <p:spPr/>
        <p:txBody>
          <a:bodyPr/>
          <a:lstStyle/>
          <a:p>
            <a:fld id="{C86893D4-0358-4428-9073-8B0145E68B84}" type="datetimeFigureOut">
              <a:rPr lang="en-GB" smtClean="0"/>
              <a:t>09/06/2025</a:t>
            </a:fld>
            <a:endParaRPr lang="en-GB"/>
          </a:p>
        </p:txBody>
      </p:sp>
      <p:sp>
        <p:nvSpPr>
          <p:cNvPr id="5" name="Footer Placeholder 4">
            <a:extLst>
              <a:ext uri="{FF2B5EF4-FFF2-40B4-BE49-F238E27FC236}">
                <a16:creationId xmlns:a16="http://schemas.microsoft.com/office/drawing/2014/main" id="{33D573EF-8D77-732F-8441-F851916E40F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28A1C50-0CE1-AB55-35B0-661F6D912282}"/>
              </a:ext>
            </a:extLst>
          </p:cNvPr>
          <p:cNvSpPr>
            <a:spLocks noGrp="1"/>
          </p:cNvSpPr>
          <p:nvPr>
            <p:ph type="sldNum" sz="quarter" idx="12"/>
          </p:nvPr>
        </p:nvSpPr>
        <p:spPr/>
        <p:txBody>
          <a:bodyPr/>
          <a:lstStyle/>
          <a:p>
            <a:fld id="{316C06FD-821D-4C55-8EF8-340392C4F4C1}" type="slidenum">
              <a:rPr lang="en-GB" smtClean="0"/>
              <a:t>‹#›</a:t>
            </a:fld>
            <a:endParaRPr lang="en-GB"/>
          </a:p>
        </p:txBody>
      </p:sp>
    </p:spTree>
    <p:extLst>
      <p:ext uri="{BB962C8B-B14F-4D97-AF65-F5344CB8AC3E}">
        <p14:creationId xmlns:p14="http://schemas.microsoft.com/office/powerpoint/2010/main" val="158349018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DFFC93-8C48-C233-4A20-11E0B843892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121932D-DADF-661B-9A61-8FF6379FE68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0802ED02-9CB0-53B6-FB27-D5352B70E8F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909F23B1-ED16-E4DB-FFD4-FAB686A3C22E}"/>
              </a:ext>
            </a:extLst>
          </p:cNvPr>
          <p:cNvSpPr>
            <a:spLocks noGrp="1"/>
          </p:cNvSpPr>
          <p:nvPr>
            <p:ph type="dt" sz="half" idx="10"/>
          </p:nvPr>
        </p:nvSpPr>
        <p:spPr/>
        <p:txBody>
          <a:bodyPr/>
          <a:lstStyle/>
          <a:p>
            <a:fld id="{C86893D4-0358-4428-9073-8B0145E68B84}" type="datetimeFigureOut">
              <a:rPr lang="en-GB" smtClean="0"/>
              <a:t>09/06/2025</a:t>
            </a:fld>
            <a:endParaRPr lang="en-GB"/>
          </a:p>
        </p:txBody>
      </p:sp>
      <p:sp>
        <p:nvSpPr>
          <p:cNvPr id="6" name="Footer Placeholder 5">
            <a:extLst>
              <a:ext uri="{FF2B5EF4-FFF2-40B4-BE49-F238E27FC236}">
                <a16:creationId xmlns:a16="http://schemas.microsoft.com/office/drawing/2014/main" id="{003532AC-327E-D8F5-BB0B-15AD04F1CD3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CB2B6C9-85AB-439F-F51A-C524204B425C}"/>
              </a:ext>
            </a:extLst>
          </p:cNvPr>
          <p:cNvSpPr>
            <a:spLocks noGrp="1"/>
          </p:cNvSpPr>
          <p:nvPr>
            <p:ph type="sldNum" sz="quarter" idx="12"/>
          </p:nvPr>
        </p:nvSpPr>
        <p:spPr/>
        <p:txBody>
          <a:bodyPr/>
          <a:lstStyle/>
          <a:p>
            <a:fld id="{316C06FD-821D-4C55-8EF8-340392C4F4C1}" type="slidenum">
              <a:rPr lang="en-GB" smtClean="0"/>
              <a:t>‹#›</a:t>
            </a:fld>
            <a:endParaRPr lang="en-GB"/>
          </a:p>
        </p:txBody>
      </p:sp>
    </p:spTree>
    <p:extLst>
      <p:ext uri="{BB962C8B-B14F-4D97-AF65-F5344CB8AC3E}">
        <p14:creationId xmlns:p14="http://schemas.microsoft.com/office/powerpoint/2010/main" val="420384186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D6B22-889B-C372-B6C7-56F23B5E34F7}"/>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6B9378E-51FD-1F93-970B-24D0DCFBD08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52BF70D-15F3-A38D-E836-E2BD69E3326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9DCD121B-1665-A843-245D-7C8DCB243AB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C70E704-EAEA-3904-6EFC-2FC81E04822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8024630A-83EF-FCB8-A6A8-40A040B2FB50}"/>
              </a:ext>
            </a:extLst>
          </p:cNvPr>
          <p:cNvSpPr>
            <a:spLocks noGrp="1"/>
          </p:cNvSpPr>
          <p:nvPr>
            <p:ph type="dt" sz="half" idx="10"/>
          </p:nvPr>
        </p:nvSpPr>
        <p:spPr/>
        <p:txBody>
          <a:bodyPr/>
          <a:lstStyle/>
          <a:p>
            <a:fld id="{C86893D4-0358-4428-9073-8B0145E68B84}" type="datetimeFigureOut">
              <a:rPr lang="en-GB" smtClean="0"/>
              <a:t>09/06/2025</a:t>
            </a:fld>
            <a:endParaRPr lang="en-GB"/>
          </a:p>
        </p:txBody>
      </p:sp>
      <p:sp>
        <p:nvSpPr>
          <p:cNvPr id="8" name="Footer Placeholder 7">
            <a:extLst>
              <a:ext uri="{FF2B5EF4-FFF2-40B4-BE49-F238E27FC236}">
                <a16:creationId xmlns:a16="http://schemas.microsoft.com/office/drawing/2014/main" id="{DE43BC4B-DF35-5B90-6B4D-3F6721AFECF7}"/>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A32B18F-DF28-023A-A62B-14E3DE09E1E6}"/>
              </a:ext>
            </a:extLst>
          </p:cNvPr>
          <p:cNvSpPr>
            <a:spLocks noGrp="1"/>
          </p:cNvSpPr>
          <p:nvPr>
            <p:ph type="sldNum" sz="quarter" idx="12"/>
          </p:nvPr>
        </p:nvSpPr>
        <p:spPr/>
        <p:txBody>
          <a:bodyPr/>
          <a:lstStyle/>
          <a:p>
            <a:fld id="{316C06FD-821D-4C55-8EF8-340392C4F4C1}" type="slidenum">
              <a:rPr lang="en-GB" smtClean="0"/>
              <a:t>‹#›</a:t>
            </a:fld>
            <a:endParaRPr lang="en-GB"/>
          </a:p>
        </p:txBody>
      </p:sp>
    </p:spTree>
    <p:extLst>
      <p:ext uri="{BB962C8B-B14F-4D97-AF65-F5344CB8AC3E}">
        <p14:creationId xmlns:p14="http://schemas.microsoft.com/office/powerpoint/2010/main" val="316410812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B1B679-4119-472D-9052-6218DEF96C8C}"/>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80E2374D-F95A-1FC2-00BF-AD549EA38F71}"/>
              </a:ext>
            </a:extLst>
          </p:cNvPr>
          <p:cNvSpPr>
            <a:spLocks noGrp="1"/>
          </p:cNvSpPr>
          <p:nvPr>
            <p:ph type="dt" sz="half" idx="10"/>
          </p:nvPr>
        </p:nvSpPr>
        <p:spPr/>
        <p:txBody>
          <a:bodyPr/>
          <a:lstStyle/>
          <a:p>
            <a:fld id="{C86893D4-0358-4428-9073-8B0145E68B84}" type="datetimeFigureOut">
              <a:rPr lang="en-GB" smtClean="0"/>
              <a:t>09/06/2025</a:t>
            </a:fld>
            <a:endParaRPr lang="en-GB"/>
          </a:p>
        </p:txBody>
      </p:sp>
      <p:sp>
        <p:nvSpPr>
          <p:cNvPr id="4" name="Footer Placeholder 3">
            <a:extLst>
              <a:ext uri="{FF2B5EF4-FFF2-40B4-BE49-F238E27FC236}">
                <a16:creationId xmlns:a16="http://schemas.microsoft.com/office/drawing/2014/main" id="{3EAABEBB-EE63-7CD2-DDAD-63BD41E2D208}"/>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4083F450-D5A1-FCE5-2A5C-3060155D7DD0}"/>
              </a:ext>
            </a:extLst>
          </p:cNvPr>
          <p:cNvSpPr>
            <a:spLocks noGrp="1"/>
          </p:cNvSpPr>
          <p:nvPr>
            <p:ph type="sldNum" sz="quarter" idx="12"/>
          </p:nvPr>
        </p:nvSpPr>
        <p:spPr/>
        <p:txBody>
          <a:bodyPr/>
          <a:lstStyle/>
          <a:p>
            <a:fld id="{316C06FD-821D-4C55-8EF8-340392C4F4C1}" type="slidenum">
              <a:rPr lang="en-GB" smtClean="0"/>
              <a:t>‹#›</a:t>
            </a:fld>
            <a:endParaRPr lang="en-GB"/>
          </a:p>
        </p:txBody>
      </p:sp>
    </p:spTree>
    <p:extLst>
      <p:ext uri="{BB962C8B-B14F-4D97-AF65-F5344CB8AC3E}">
        <p14:creationId xmlns:p14="http://schemas.microsoft.com/office/powerpoint/2010/main" val="95550836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B30C454-F302-48CA-9CAC-736AF8D78821}"/>
              </a:ext>
            </a:extLst>
          </p:cNvPr>
          <p:cNvSpPr>
            <a:spLocks noGrp="1"/>
          </p:cNvSpPr>
          <p:nvPr>
            <p:ph type="dt" sz="half" idx="10"/>
          </p:nvPr>
        </p:nvSpPr>
        <p:spPr/>
        <p:txBody>
          <a:bodyPr/>
          <a:lstStyle/>
          <a:p>
            <a:fld id="{C86893D4-0358-4428-9073-8B0145E68B84}" type="datetimeFigureOut">
              <a:rPr lang="en-GB" smtClean="0"/>
              <a:t>09/06/2025</a:t>
            </a:fld>
            <a:endParaRPr lang="en-GB"/>
          </a:p>
        </p:txBody>
      </p:sp>
      <p:sp>
        <p:nvSpPr>
          <p:cNvPr id="3" name="Footer Placeholder 2">
            <a:extLst>
              <a:ext uri="{FF2B5EF4-FFF2-40B4-BE49-F238E27FC236}">
                <a16:creationId xmlns:a16="http://schemas.microsoft.com/office/drawing/2014/main" id="{71152988-0C9C-B584-0296-E89311AFF507}"/>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AE96A745-6E93-15D7-CD94-3DE2F76048FA}"/>
              </a:ext>
            </a:extLst>
          </p:cNvPr>
          <p:cNvSpPr>
            <a:spLocks noGrp="1"/>
          </p:cNvSpPr>
          <p:nvPr>
            <p:ph type="sldNum" sz="quarter" idx="12"/>
          </p:nvPr>
        </p:nvSpPr>
        <p:spPr/>
        <p:txBody>
          <a:bodyPr/>
          <a:lstStyle/>
          <a:p>
            <a:fld id="{316C06FD-821D-4C55-8EF8-340392C4F4C1}" type="slidenum">
              <a:rPr lang="en-GB" smtClean="0"/>
              <a:t>‹#›</a:t>
            </a:fld>
            <a:endParaRPr lang="en-GB"/>
          </a:p>
        </p:txBody>
      </p:sp>
    </p:spTree>
    <p:extLst>
      <p:ext uri="{BB962C8B-B14F-4D97-AF65-F5344CB8AC3E}">
        <p14:creationId xmlns:p14="http://schemas.microsoft.com/office/powerpoint/2010/main" val="208613023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1E2B02-91AF-390B-7D3E-D2687B9A067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FC668F80-E6CA-7F8B-514F-8E5A7B48AE6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DA26C5CF-63CC-24B0-02AB-7316FCD6A23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63DE50A-1280-2078-6A93-18A307D67243}"/>
              </a:ext>
            </a:extLst>
          </p:cNvPr>
          <p:cNvSpPr>
            <a:spLocks noGrp="1"/>
          </p:cNvSpPr>
          <p:nvPr>
            <p:ph type="dt" sz="half" idx="10"/>
          </p:nvPr>
        </p:nvSpPr>
        <p:spPr/>
        <p:txBody>
          <a:bodyPr/>
          <a:lstStyle/>
          <a:p>
            <a:fld id="{C86893D4-0358-4428-9073-8B0145E68B84}" type="datetimeFigureOut">
              <a:rPr lang="en-GB" smtClean="0"/>
              <a:t>09/06/2025</a:t>
            </a:fld>
            <a:endParaRPr lang="en-GB"/>
          </a:p>
        </p:txBody>
      </p:sp>
      <p:sp>
        <p:nvSpPr>
          <p:cNvPr id="6" name="Footer Placeholder 5">
            <a:extLst>
              <a:ext uri="{FF2B5EF4-FFF2-40B4-BE49-F238E27FC236}">
                <a16:creationId xmlns:a16="http://schemas.microsoft.com/office/drawing/2014/main" id="{C7188C74-D436-2A8D-4C70-C8AB64D9404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FD40714-E5B8-6266-8034-64E51D650859}"/>
              </a:ext>
            </a:extLst>
          </p:cNvPr>
          <p:cNvSpPr>
            <a:spLocks noGrp="1"/>
          </p:cNvSpPr>
          <p:nvPr>
            <p:ph type="sldNum" sz="quarter" idx="12"/>
          </p:nvPr>
        </p:nvSpPr>
        <p:spPr/>
        <p:txBody>
          <a:bodyPr/>
          <a:lstStyle/>
          <a:p>
            <a:fld id="{316C06FD-821D-4C55-8EF8-340392C4F4C1}" type="slidenum">
              <a:rPr lang="en-GB" smtClean="0"/>
              <a:t>‹#›</a:t>
            </a:fld>
            <a:endParaRPr lang="en-GB"/>
          </a:p>
        </p:txBody>
      </p:sp>
    </p:spTree>
    <p:extLst>
      <p:ext uri="{BB962C8B-B14F-4D97-AF65-F5344CB8AC3E}">
        <p14:creationId xmlns:p14="http://schemas.microsoft.com/office/powerpoint/2010/main" val="414169635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0C35DC-2D1A-ADEC-B5D9-8BF7B3EB24D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A4B66D40-30B5-75F9-A318-53A0204D7C6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210FEE81-4701-F15D-7A49-F7B69F170A5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A5B8DF7-1404-5AFE-E5AA-69DB70AEF889}"/>
              </a:ext>
            </a:extLst>
          </p:cNvPr>
          <p:cNvSpPr>
            <a:spLocks noGrp="1"/>
          </p:cNvSpPr>
          <p:nvPr>
            <p:ph type="dt" sz="half" idx="10"/>
          </p:nvPr>
        </p:nvSpPr>
        <p:spPr/>
        <p:txBody>
          <a:bodyPr/>
          <a:lstStyle/>
          <a:p>
            <a:fld id="{C86893D4-0358-4428-9073-8B0145E68B84}" type="datetimeFigureOut">
              <a:rPr lang="en-GB" smtClean="0"/>
              <a:t>09/06/2025</a:t>
            </a:fld>
            <a:endParaRPr lang="en-GB"/>
          </a:p>
        </p:txBody>
      </p:sp>
      <p:sp>
        <p:nvSpPr>
          <p:cNvPr id="6" name="Footer Placeholder 5">
            <a:extLst>
              <a:ext uri="{FF2B5EF4-FFF2-40B4-BE49-F238E27FC236}">
                <a16:creationId xmlns:a16="http://schemas.microsoft.com/office/drawing/2014/main" id="{15337F31-BC1E-57E1-B71E-8D602B14D98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530AEED-8017-0BC1-5C48-CF01C20CFB00}"/>
              </a:ext>
            </a:extLst>
          </p:cNvPr>
          <p:cNvSpPr>
            <a:spLocks noGrp="1"/>
          </p:cNvSpPr>
          <p:nvPr>
            <p:ph type="sldNum" sz="quarter" idx="12"/>
          </p:nvPr>
        </p:nvSpPr>
        <p:spPr/>
        <p:txBody>
          <a:bodyPr/>
          <a:lstStyle/>
          <a:p>
            <a:fld id="{316C06FD-821D-4C55-8EF8-340392C4F4C1}" type="slidenum">
              <a:rPr lang="en-GB" smtClean="0"/>
              <a:t>‹#›</a:t>
            </a:fld>
            <a:endParaRPr lang="en-GB"/>
          </a:p>
        </p:txBody>
      </p:sp>
    </p:spTree>
    <p:extLst>
      <p:ext uri="{BB962C8B-B14F-4D97-AF65-F5344CB8AC3E}">
        <p14:creationId xmlns:p14="http://schemas.microsoft.com/office/powerpoint/2010/main" val="353295118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E05EBC-85B6-7BD5-4B2E-17B3A754AAC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ED5010A-6A9E-6A03-9AE1-8C6D6652BBC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AD26CA3-A5E1-F274-FC64-0EBCADCA1630}"/>
              </a:ext>
            </a:extLst>
          </p:cNvPr>
          <p:cNvSpPr>
            <a:spLocks noGrp="1"/>
          </p:cNvSpPr>
          <p:nvPr>
            <p:ph type="dt" sz="half" idx="10"/>
          </p:nvPr>
        </p:nvSpPr>
        <p:spPr/>
        <p:txBody>
          <a:bodyPr/>
          <a:lstStyle/>
          <a:p>
            <a:fld id="{C86893D4-0358-4428-9073-8B0145E68B84}" type="datetimeFigureOut">
              <a:rPr lang="en-GB" smtClean="0"/>
              <a:t>09/06/2025</a:t>
            </a:fld>
            <a:endParaRPr lang="en-GB"/>
          </a:p>
        </p:txBody>
      </p:sp>
      <p:sp>
        <p:nvSpPr>
          <p:cNvPr id="5" name="Footer Placeholder 4">
            <a:extLst>
              <a:ext uri="{FF2B5EF4-FFF2-40B4-BE49-F238E27FC236}">
                <a16:creationId xmlns:a16="http://schemas.microsoft.com/office/drawing/2014/main" id="{3FF0B2C1-B762-8E1B-5A24-1B5DE3212A9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60FC792-AB63-0E9E-1C89-AB66502F6F6D}"/>
              </a:ext>
            </a:extLst>
          </p:cNvPr>
          <p:cNvSpPr>
            <a:spLocks noGrp="1"/>
          </p:cNvSpPr>
          <p:nvPr>
            <p:ph type="sldNum" sz="quarter" idx="12"/>
          </p:nvPr>
        </p:nvSpPr>
        <p:spPr/>
        <p:txBody>
          <a:bodyPr/>
          <a:lstStyle/>
          <a:p>
            <a:fld id="{316C06FD-821D-4C55-8EF8-340392C4F4C1}" type="slidenum">
              <a:rPr lang="en-GB" smtClean="0"/>
              <a:t>‹#›</a:t>
            </a:fld>
            <a:endParaRPr lang="en-GB"/>
          </a:p>
        </p:txBody>
      </p:sp>
    </p:spTree>
    <p:extLst>
      <p:ext uri="{BB962C8B-B14F-4D97-AF65-F5344CB8AC3E}">
        <p14:creationId xmlns:p14="http://schemas.microsoft.com/office/powerpoint/2010/main" val="210596962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7EE5699-2959-A25F-91F4-A7FBEC07017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2B3F24BA-F122-D638-1D80-12DCB526F8F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DE6D2C5-2C61-797D-1C05-8B57CC68CA1A}"/>
              </a:ext>
            </a:extLst>
          </p:cNvPr>
          <p:cNvSpPr>
            <a:spLocks noGrp="1"/>
          </p:cNvSpPr>
          <p:nvPr>
            <p:ph type="dt" sz="half" idx="10"/>
          </p:nvPr>
        </p:nvSpPr>
        <p:spPr/>
        <p:txBody>
          <a:bodyPr/>
          <a:lstStyle/>
          <a:p>
            <a:fld id="{C86893D4-0358-4428-9073-8B0145E68B84}" type="datetimeFigureOut">
              <a:rPr lang="en-GB" smtClean="0"/>
              <a:t>09/06/2025</a:t>
            </a:fld>
            <a:endParaRPr lang="en-GB"/>
          </a:p>
        </p:txBody>
      </p:sp>
      <p:sp>
        <p:nvSpPr>
          <p:cNvPr id="5" name="Footer Placeholder 4">
            <a:extLst>
              <a:ext uri="{FF2B5EF4-FFF2-40B4-BE49-F238E27FC236}">
                <a16:creationId xmlns:a16="http://schemas.microsoft.com/office/drawing/2014/main" id="{F3E33A45-1BA5-F126-6C00-E38E7EEB886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3043146-B5A2-EE1B-A717-D3B930A97A91}"/>
              </a:ext>
            </a:extLst>
          </p:cNvPr>
          <p:cNvSpPr>
            <a:spLocks noGrp="1"/>
          </p:cNvSpPr>
          <p:nvPr>
            <p:ph type="sldNum" sz="quarter" idx="12"/>
          </p:nvPr>
        </p:nvSpPr>
        <p:spPr/>
        <p:txBody>
          <a:bodyPr/>
          <a:lstStyle/>
          <a:p>
            <a:fld id="{316C06FD-821D-4C55-8EF8-340392C4F4C1}" type="slidenum">
              <a:rPr lang="en-GB" smtClean="0"/>
              <a:t>‹#›</a:t>
            </a:fld>
            <a:endParaRPr lang="en-GB"/>
          </a:p>
        </p:txBody>
      </p:sp>
    </p:spTree>
    <p:extLst>
      <p:ext uri="{BB962C8B-B14F-4D97-AF65-F5344CB8AC3E}">
        <p14:creationId xmlns:p14="http://schemas.microsoft.com/office/powerpoint/2010/main" val="69629158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userDrawn="1">
  <p:cSld name="Main Content Pag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24973A2-8A94-4750-9970-274052723F35}"/>
              </a:ext>
            </a:extLst>
          </p:cNvPr>
          <p:cNvSpPr/>
          <p:nvPr userDrawn="1"/>
        </p:nvSpPr>
        <p:spPr>
          <a:xfrm>
            <a:off x="0" y="0"/>
            <a:ext cx="12192000" cy="864000"/>
          </a:xfrm>
          <a:prstGeom prst="rect">
            <a:avLst/>
          </a:prstGeom>
          <a:solidFill>
            <a:srgbClr val="4235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Title 27">
            <a:extLst>
              <a:ext uri="{FF2B5EF4-FFF2-40B4-BE49-F238E27FC236}">
                <a16:creationId xmlns:a16="http://schemas.microsoft.com/office/drawing/2014/main" id="{E0BF9B4F-05D7-4A7F-8A10-13B63526B9CE}"/>
              </a:ext>
            </a:extLst>
          </p:cNvPr>
          <p:cNvSpPr>
            <a:spLocks noGrp="1"/>
          </p:cNvSpPr>
          <p:nvPr>
            <p:ph type="title" hasCustomPrompt="1"/>
          </p:nvPr>
        </p:nvSpPr>
        <p:spPr>
          <a:xfrm>
            <a:off x="285303" y="9729"/>
            <a:ext cx="11640847" cy="828000"/>
          </a:xfrm>
          <a:prstGeom prst="rect">
            <a:avLst/>
          </a:prstGeom>
        </p:spPr>
        <p:txBody>
          <a:bodyPr anchor="ctr"/>
          <a:lstStyle>
            <a:lvl1pPr>
              <a:defRPr sz="2800" b="1">
                <a:solidFill>
                  <a:schemeClr val="bg1"/>
                </a:solidFill>
                <a:latin typeface="Source Sans Pro SemiBold" panose="020B0603030403020204" pitchFamily="34" charset="0"/>
                <a:ea typeface="Source Sans Pro SemiBold" panose="020B0603030403020204" pitchFamily="34" charset="0"/>
                <a:cs typeface="Arial" panose="020B0604020202020204" pitchFamily="34" charset="0"/>
              </a:defRPr>
            </a:lvl1pPr>
          </a:lstStyle>
          <a:p>
            <a:r>
              <a:rPr lang="en-US"/>
              <a:t>CLICK TO EDIT MASTER TITLE STYLE</a:t>
            </a:r>
            <a:endParaRPr lang="en-GB"/>
          </a:p>
        </p:txBody>
      </p:sp>
      <p:sp>
        <p:nvSpPr>
          <p:cNvPr id="12" name="Content Placeholder 2">
            <a:extLst>
              <a:ext uri="{FF2B5EF4-FFF2-40B4-BE49-F238E27FC236}">
                <a16:creationId xmlns:a16="http://schemas.microsoft.com/office/drawing/2014/main" id="{3530BB95-30AF-4277-B81D-0E35C31573B9}"/>
              </a:ext>
            </a:extLst>
          </p:cNvPr>
          <p:cNvSpPr>
            <a:spLocks noGrp="1"/>
          </p:cNvSpPr>
          <p:nvPr>
            <p:ph idx="10" hasCustomPrompt="1"/>
          </p:nvPr>
        </p:nvSpPr>
        <p:spPr>
          <a:xfrm>
            <a:off x="301558" y="1132354"/>
            <a:ext cx="11605138" cy="5044609"/>
          </a:xfrm>
          <a:prstGeom prst="rect">
            <a:avLst/>
          </a:prstGeom>
        </p:spPr>
        <p:txBody>
          <a:bodyPr tIns="0"/>
          <a:lstStyle>
            <a:lvl1pPr>
              <a:defRPr>
                <a:latin typeface="Source Sans Pro" panose="020B0503030403020204" pitchFamily="34" charset="0"/>
                <a:ea typeface="Source Sans Pro" panose="020B0503030403020204" pitchFamily="34" charset="0"/>
                <a:cs typeface="Arial" panose="020B0604020202020204" pitchFamily="34" charset="0"/>
              </a:defRPr>
            </a:lvl1pPr>
            <a:lvl2pPr>
              <a:defRPr sz="2000">
                <a:latin typeface="Source Sans Pro" panose="020B0503030403020204" pitchFamily="34" charset="0"/>
                <a:ea typeface="Source Sans Pro" panose="020B0503030403020204" pitchFamily="34" charset="0"/>
                <a:cs typeface="Arial" panose="020B0604020202020204" pitchFamily="34" charset="0"/>
              </a:defRPr>
            </a:lvl2pPr>
            <a:lvl3pPr>
              <a:defRPr sz="1800">
                <a:latin typeface="Source Sans Pro" panose="020B0503030403020204" pitchFamily="34" charset="0"/>
                <a:ea typeface="Source Sans Pro" panose="020B0503030403020204" pitchFamily="34" charset="0"/>
                <a:cs typeface="Arial" panose="020B0604020202020204" pitchFamily="34" charset="0"/>
              </a:defRPr>
            </a:lvl3pPr>
            <a:lvl4pPr>
              <a:defRPr sz="1600">
                <a:latin typeface="Source Sans Pro" panose="020B0503030403020204" pitchFamily="34" charset="0"/>
                <a:ea typeface="Source Sans Pro" panose="020B0503030403020204" pitchFamily="34" charset="0"/>
                <a:cs typeface="Arial" panose="020B0604020202020204" pitchFamily="34" charset="0"/>
              </a:defRPr>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grpSp>
        <p:nvGrpSpPr>
          <p:cNvPr id="17" name="Group 16">
            <a:extLst>
              <a:ext uri="{FF2B5EF4-FFF2-40B4-BE49-F238E27FC236}">
                <a16:creationId xmlns:a16="http://schemas.microsoft.com/office/drawing/2014/main" id="{C1221282-9CB3-4AAF-8F1F-4772B59102A5}"/>
              </a:ext>
            </a:extLst>
          </p:cNvPr>
          <p:cNvGrpSpPr>
            <a:grpSpLocks noChangeAspect="1"/>
          </p:cNvGrpSpPr>
          <p:nvPr userDrawn="1"/>
        </p:nvGrpSpPr>
        <p:grpSpPr>
          <a:xfrm>
            <a:off x="304466" y="6224701"/>
            <a:ext cx="11621685" cy="574200"/>
            <a:chOff x="-3049777" y="5949315"/>
            <a:chExt cx="14956473" cy="738964"/>
          </a:xfrm>
        </p:grpSpPr>
        <p:grpSp>
          <p:nvGrpSpPr>
            <p:cNvPr id="18" name="Group 17">
              <a:extLst>
                <a:ext uri="{FF2B5EF4-FFF2-40B4-BE49-F238E27FC236}">
                  <a16:creationId xmlns:a16="http://schemas.microsoft.com/office/drawing/2014/main" id="{BE0B9CB8-08C8-46BD-81F2-2057AAE6DF3F}"/>
                </a:ext>
              </a:extLst>
            </p:cNvPr>
            <p:cNvGrpSpPr/>
            <p:nvPr userDrawn="1"/>
          </p:nvGrpSpPr>
          <p:grpSpPr>
            <a:xfrm>
              <a:off x="10347074" y="5949315"/>
              <a:ext cx="1559622" cy="738964"/>
              <a:chOff x="10531859" y="5943600"/>
              <a:chExt cx="1559622" cy="738964"/>
            </a:xfrm>
          </p:grpSpPr>
          <p:pic>
            <p:nvPicPr>
              <p:cNvPr id="20" name="Picture 19">
                <a:extLst>
                  <a:ext uri="{FF2B5EF4-FFF2-40B4-BE49-F238E27FC236}">
                    <a16:creationId xmlns:a16="http://schemas.microsoft.com/office/drawing/2014/main" id="{12F7492E-8CA0-499F-B0AE-60723C915B93}"/>
                  </a:ext>
                </a:extLst>
              </p:cNvPr>
              <p:cNvPicPr>
                <a:picLocks noChangeAspect="1"/>
              </p:cNvPicPr>
              <p:nvPr userDrawn="1"/>
            </p:nvPicPr>
            <p:blipFill rotWithShape="1">
              <a:blip r:embed="rId2"/>
              <a:srcRect l="7060" b="6701"/>
              <a:stretch/>
            </p:blipFill>
            <p:spPr>
              <a:xfrm>
                <a:off x="10974659" y="5943600"/>
                <a:ext cx="740345" cy="738964"/>
              </a:xfrm>
              <a:prstGeom prst="rect">
                <a:avLst/>
              </a:prstGeom>
            </p:spPr>
          </p:pic>
          <p:sp>
            <p:nvSpPr>
              <p:cNvPr id="21" name="Rectangle: Rounded Corners 6">
                <a:extLst>
                  <a:ext uri="{FF2B5EF4-FFF2-40B4-BE49-F238E27FC236}">
                    <a16:creationId xmlns:a16="http://schemas.microsoft.com/office/drawing/2014/main" id="{16CBD92E-3C47-47CD-AE51-280FA7769C0F}"/>
                  </a:ext>
                </a:extLst>
              </p:cNvPr>
              <p:cNvSpPr>
                <a:spLocks noChangeAspect="1"/>
              </p:cNvSpPr>
              <p:nvPr userDrawn="1"/>
            </p:nvSpPr>
            <p:spPr>
              <a:xfrm>
                <a:off x="10531859" y="6316892"/>
                <a:ext cx="469962" cy="61200"/>
              </a:xfrm>
              <a:custGeom>
                <a:avLst/>
                <a:gdLst>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4122259 w 4122259"/>
                  <a:gd name="connsiteY4" fmla="*/ 2520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3767929 w 4122259"/>
                  <a:gd name="connsiteY4" fmla="*/ 1758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06580"/>
                  <a:gd name="connsiteY0" fmla="*/ 252000 h 504000"/>
                  <a:gd name="connsiteX1" fmla="*/ 252000 w 4106580"/>
                  <a:gd name="connsiteY1" fmla="*/ 0 h 504000"/>
                  <a:gd name="connsiteX2" fmla="*/ 3870259 w 4106580"/>
                  <a:gd name="connsiteY2" fmla="*/ 0 h 504000"/>
                  <a:gd name="connsiteX3" fmla="*/ 3767929 w 4106580"/>
                  <a:gd name="connsiteY3" fmla="*/ 175800 h 504000"/>
                  <a:gd name="connsiteX4" fmla="*/ 3870259 w 4106580"/>
                  <a:gd name="connsiteY4" fmla="*/ 504000 h 504000"/>
                  <a:gd name="connsiteX5" fmla="*/ 252000 w 4106580"/>
                  <a:gd name="connsiteY5" fmla="*/ 504000 h 504000"/>
                  <a:gd name="connsiteX6" fmla="*/ 0 w 4106580"/>
                  <a:gd name="connsiteY6" fmla="*/ 252000 h 504000"/>
                  <a:gd name="connsiteX0" fmla="*/ 0 w 4078804"/>
                  <a:gd name="connsiteY0" fmla="*/ 252000 h 504000"/>
                  <a:gd name="connsiteX1" fmla="*/ 252000 w 4078804"/>
                  <a:gd name="connsiteY1" fmla="*/ 0 h 504000"/>
                  <a:gd name="connsiteX2" fmla="*/ 3870259 w 4078804"/>
                  <a:gd name="connsiteY2" fmla="*/ 0 h 504000"/>
                  <a:gd name="connsiteX3" fmla="*/ 3621244 w 4078804"/>
                  <a:gd name="connsiteY3" fmla="*/ 246285 h 504000"/>
                  <a:gd name="connsiteX4" fmla="*/ 3870259 w 4078804"/>
                  <a:gd name="connsiteY4" fmla="*/ 504000 h 504000"/>
                  <a:gd name="connsiteX5" fmla="*/ 252000 w 4078804"/>
                  <a:gd name="connsiteY5" fmla="*/ 504000 h 504000"/>
                  <a:gd name="connsiteX6" fmla="*/ 0 w 4078804"/>
                  <a:gd name="connsiteY6" fmla="*/ 252000 h 504000"/>
                  <a:gd name="connsiteX0" fmla="*/ 0 w 3900385"/>
                  <a:gd name="connsiteY0" fmla="*/ 252000 h 504000"/>
                  <a:gd name="connsiteX1" fmla="*/ 252000 w 3900385"/>
                  <a:gd name="connsiteY1" fmla="*/ 0 h 504000"/>
                  <a:gd name="connsiteX2" fmla="*/ 3870259 w 3900385"/>
                  <a:gd name="connsiteY2" fmla="*/ 0 h 504000"/>
                  <a:gd name="connsiteX3" fmla="*/ 3621244 w 3900385"/>
                  <a:gd name="connsiteY3" fmla="*/ 246285 h 504000"/>
                  <a:gd name="connsiteX4" fmla="*/ 3870259 w 3900385"/>
                  <a:gd name="connsiteY4" fmla="*/ 504000 h 504000"/>
                  <a:gd name="connsiteX5" fmla="*/ 252000 w 3900385"/>
                  <a:gd name="connsiteY5" fmla="*/ 504000 h 504000"/>
                  <a:gd name="connsiteX6" fmla="*/ 0 w 3900385"/>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70259" h="504000">
                    <a:moveTo>
                      <a:pt x="0" y="252000"/>
                    </a:moveTo>
                    <a:cubicBezTo>
                      <a:pt x="0" y="112824"/>
                      <a:pt x="112824" y="0"/>
                      <a:pt x="252000" y="0"/>
                    </a:cubicBezTo>
                    <a:lnTo>
                      <a:pt x="3870259" y="0"/>
                    </a:lnTo>
                    <a:cubicBezTo>
                      <a:pt x="3747587" y="4535"/>
                      <a:pt x="3621244" y="127995"/>
                      <a:pt x="3621244" y="246285"/>
                    </a:cubicBezTo>
                    <a:cubicBezTo>
                      <a:pt x="3621244" y="370221"/>
                      <a:pt x="3748450" y="502095"/>
                      <a:pt x="3870259" y="504000"/>
                    </a:cubicBezTo>
                    <a:lnTo>
                      <a:pt x="252000" y="504000"/>
                    </a:lnTo>
                    <a:cubicBezTo>
                      <a:pt x="112824" y="504000"/>
                      <a:pt x="0" y="391176"/>
                      <a:pt x="0" y="252000"/>
                    </a:cubicBezTo>
                    <a:close/>
                  </a:path>
                </a:pathLst>
              </a:cu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Rounded Corners 6">
                <a:extLst>
                  <a:ext uri="{FF2B5EF4-FFF2-40B4-BE49-F238E27FC236}">
                    <a16:creationId xmlns:a16="http://schemas.microsoft.com/office/drawing/2014/main" id="{0978A9E6-F25A-4FF2-8F1C-6F816977AF2C}"/>
                  </a:ext>
                </a:extLst>
              </p:cNvPr>
              <p:cNvSpPr>
                <a:spLocks noChangeAspect="1"/>
              </p:cNvSpPr>
              <p:nvPr userDrawn="1"/>
            </p:nvSpPr>
            <p:spPr>
              <a:xfrm rot="10800000">
                <a:off x="11621519" y="6316892"/>
                <a:ext cx="469962" cy="61200"/>
              </a:xfrm>
              <a:custGeom>
                <a:avLst/>
                <a:gdLst>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4122259 w 4122259"/>
                  <a:gd name="connsiteY4" fmla="*/ 2520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3767929 w 4122259"/>
                  <a:gd name="connsiteY4" fmla="*/ 1758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06580"/>
                  <a:gd name="connsiteY0" fmla="*/ 252000 h 504000"/>
                  <a:gd name="connsiteX1" fmla="*/ 252000 w 4106580"/>
                  <a:gd name="connsiteY1" fmla="*/ 0 h 504000"/>
                  <a:gd name="connsiteX2" fmla="*/ 3870259 w 4106580"/>
                  <a:gd name="connsiteY2" fmla="*/ 0 h 504000"/>
                  <a:gd name="connsiteX3" fmla="*/ 3767929 w 4106580"/>
                  <a:gd name="connsiteY3" fmla="*/ 175800 h 504000"/>
                  <a:gd name="connsiteX4" fmla="*/ 3870259 w 4106580"/>
                  <a:gd name="connsiteY4" fmla="*/ 504000 h 504000"/>
                  <a:gd name="connsiteX5" fmla="*/ 252000 w 4106580"/>
                  <a:gd name="connsiteY5" fmla="*/ 504000 h 504000"/>
                  <a:gd name="connsiteX6" fmla="*/ 0 w 4106580"/>
                  <a:gd name="connsiteY6" fmla="*/ 252000 h 504000"/>
                  <a:gd name="connsiteX0" fmla="*/ 0 w 4078804"/>
                  <a:gd name="connsiteY0" fmla="*/ 252000 h 504000"/>
                  <a:gd name="connsiteX1" fmla="*/ 252000 w 4078804"/>
                  <a:gd name="connsiteY1" fmla="*/ 0 h 504000"/>
                  <a:gd name="connsiteX2" fmla="*/ 3870259 w 4078804"/>
                  <a:gd name="connsiteY2" fmla="*/ 0 h 504000"/>
                  <a:gd name="connsiteX3" fmla="*/ 3621244 w 4078804"/>
                  <a:gd name="connsiteY3" fmla="*/ 246285 h 504000"/>
                  <a:gd name="connsiteX4" fmla="*/ 3870259 w 4078804"/>
                  <a:gd name="connsiteY4" fmla="*/ 504000 h 504000"/>
                  <a:gd name="connsiteX5" fmla="*/ 252000 w 4078804"/>
                  <a:gd name="connsiteY5" fmla="*/ 504000 h 504000"/>
                  <a:gd name="connsiteX6" fmla="*/ 0 w 4078804"/>
                  <a:gd name="connsiteY6" fmla="*/ 252000 h 504000"/>
                  <a:gd name="connsiteX0" fmla="*/ 0 w 3900385"/>
                  <a:gd name="connsiteY0" fmla="*/ 252000 h 504000"/>
                  <a:gd name="connsiteX1" fmla="*/ 252000 w 3900385"/>
                  <a:gd name="connsiteY1" fmla="*/ 0 h 504000"/>
                  <a:gd name="connsiteX2" fmla="*/ 3870259 w 3900385"/>
                  <a:gd name="connsiteY2" fmla="*/ 0 h 504000"/>
                  <a:gd name="connsiteX3" fmla="*/ 3621244 w 3900385"/>
                  <a:gd name="connsiteY3" fmla="*/ 246285 h 504000"/>
                  <a:gd name="connsiteX4" fmla="*/ 3870259 w 3900385"/>
                  <a:gd name="connsiteY4" fmla="*/ 504000 h 504000"/>
                  <a:gd name="connsiteX5" fmla="*/ 252000 w 3900385"/>
                  <a:gd name="connsiteY5" fmla="*/ 504000 h 504000"/>
                  <a:gd name="connsiteX6" fmla="*/ 0 w 3900385"/>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70259" h="504000">
                    <a:moveTo>
                      <a:pt x="0" y="252000"/>
                    </a:moveTo>
                    <a:cubicBezTo>
                      <a:pt x="0" y="112824"/>
                      <a:pt x="112824" y="0"/>
                      <a:pt x="252000" y="0"/>
                    </a:cubicBezTo>
                    <a:lnTo>
                      <a:pt x="3870259" y="0"/>
                    </a:lnTo>
                    <a:cubicBezTo>
                      <a:pt x="3747587" y="4535"/>
                      <a:pt x="3621244" y="127995"/>
                      <a:pt x="3621244" y="246285"/>
                    </a:cubicBezTo>
                    <a:cubicBezTo>
                      <a:pt x="3621244" y="370221"/>
                      <a:pt x="3748450" y="502095"/>
                      <a:pt x="3870259" y="504000"/>
                    </a:cubicBezTo>
                    <a:lnTo>
                      <a:pt x="252000" y="504000"/>
                    </a:lnTo>
                    <a:cubicBezTo>
                      <a:pt x="112824" y="504000"/>
                      <a:pt x="0" y="391176"/>
                      <a:pt x="0" y="252000"/>
                    </a:cubicBezTo>
                    <a:close/>
                  </a:path>
                </a:pathLst>
              </a:cu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9" name="Rectangle: Rounded Corners 18">
              <a:extLst>
                <a:ext uri="{FF2B5EF4-FFF2-40B4-BE49-F238E27FC236}">
                  <a16:creationId xmlns:a16="http://schemas.microsoft.com/office/drawing/2014/main" id="{7A8FE481-77A4-4E12-B896-E46FCC6C67A1}"/>
                </a:ext>
              </a:extLst>
            </p:cNvPr>
            <p:cNvSpPr/>
            <p:nvPr userDrawn="1"/>
          </p:nvSpPr>
          <p:spPr>
            <a:xfrm>
              <a:off x="-3049777" y="6322810"/>
              <a:ext cx="13574699" cy="61199"/>
            </a:xfrm>
            <a:prstGeom prst="roundRect">
              <a:avLst>
                <a:gd name="adj" fmla="val 50000"/>
              </a:avLst>
            </a:pr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171660845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B0A772B-8A0A-4EAB-B3C8-6A31F80C3488}"/>
              </a:ext>
            </a:extLst>
          </p:cNvPr>
          <p:cNvSpPr/>
          <p:nvPr userDrawn="1"/>
        </p:nvSpPr>
        <p:spPr>
          <a:xfrm>
            <a:off x="0" y="0"/>
            <a:ext cx="12192000" cy="4552545"/>
          </a:xfrm>
          <a:prstGeom prst="rect">
            <a:avLst/>
          </a:prstGeom>
          <a:solidFill>
            <a:srgbClr val="9241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itle Placeholder 1"/>
          <p:cNvSpPr>
            <a:spLocks noGrp="1"/>
          </p:cNvSpPr>
          <p:nvPr>
            <p:ph type="title" hasCustomPrompt="1"/>
          </p:nvPr>
        </p:nvSpPr>
        <p:spPr>
          <a:xfrm>
            <a:off x="739743" y="817614"/>
            <a:ext cx="10515600" cy="1325563"/>
          </a:xfrm>
          <a:prstGeom prst="rect">
            <a:avLst/>
          </a:prstGeom>
        </p:spPr>
        <p:txBody>
          <a:bodyPr vert="horz" lIns="91440" tIns="45720" rIns="91440" bIns="45720" rtlCol="0" anchor="ctr">
            <a:noAutofit/>
          </a:bodyPr>
          <a:lstStyle>
            <a:lvl1pPr>
              <a:defRPr sz="3600">
                <a:solidFill>
                  <a:schemeClr val="bg1"/>
                </a:solidFill>
                <a:latin typeface="Source Sans Pro Black" panose="020B0803030403020204" pitchFamily="34" charset="0"/>
                <a:ea typeface="Source Sans Pro Black" panose="020B0803030403020204" pitchFamily="34" charset="0"/>
              </a:defRPr>
            </a:lvl1pPr>
          </a:lstStyle>
          <a:p>
            <a:r>
              <a:rPr lang="en-US"/>
              <a:t>Title of presentation goes here</a:t>
            </a:r>
            <a:endParaRPr lang="en-GB"/>
          </a:p>
        </p:txBody>
      </p:sp>
      <p:sp>
        <p:nvSpPr>
          <p:cNvPr id="10" name="Text Placeholder 9"/>
          <p:cNvSpPr>
            <a:spLocks noGrp="1"/>
          </p:cNvSpPr>
          <p:nvPr>
            <p:ph type="body" sz="quarter" idx="10" hasCustomPrompt="1"/>
          </p:nvPr>
        </p:nvSpPr>
        <p:spPr>
          <a:xfrm>
            <a:off x="738717" y="2319338"/>
            <a:ext cx="10515600" cy="1225550"/>
          </a:xfrm>
          <a:prstGeom prst="rect">
            <a:avLst/>
          </a:prstGeom>
        </p:spPr>
        <p:txBody>
          <a:bodyPr/>
          <a:lstStyle>
            <a:lvl1pPr marL="0" indent="0">
              <a:buNone/>
              <a:defRPr>
                <a:solidFill>
                  <a:schemeClr val="bg1"/>
                </a:solidFill>
              </a:defRPr>
            </a:lvl1pPr>
          </a:lstStyle>
          <a:p>
            <a:pPr lvl="0"/>
            <a:r>
              <a:rPr lang="en-US"/>
              <a:t>Author / date</a:t>
            </a:r>
          </a:p>
        </p:txBody>
      </p:sp>
      <p:pic>
        <p:nvPicPr>
          <p:cNvPr id="3" name="Picture 2">
            <a:extLst>
              <a:ext uri="{FF2B5EF4-FFF2-40B4-BE49-F238E27FC236}">
                <a16:creationId xmlns:a16="http://schemas.microsoft.com/office/drawing/2014/main" id="{4532510E-0CE0-4064-B08F-AA2AD6D5E744}"/>
              </a:ext>
            </a:extLst>
          </p:cNvPr>
          <p:cNvPicPr>
            <a:picLocks noChangeAspect="1"/>
          </p:cNvPicPr>
          <p:nvPr userDrawn="1"/>
        </p:nvPicPr>
        <p:blipFill>
          <a:blip r:embed="rId2"/>
          <a:stretch>
            <a:fillRect/>
          </a:stretch>
        </p:blipFill>
        <p:spPr>
          <a:xfrm>
            <a:off x="7500024" y="4884354"/>
            <a:ext cx="4324659" cy="1584813"/>
          </a:xfrm>
          <a:prstGeom prst="rect">
            <a:avLst/>
          </a:prstGeom>
        </p:spPr>
      </p:pic>
    </p:spTree>
    <p:extLst>
      <p:ext uri="{BB962C8B-B14F-4D97-AF65-F5344CB8AC3E}">
        <p14:creationId xmlns:p14="http://schemas.microsoft.com/office/powerpoint/2010/main" val="784318855"/>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_Title Slide">
    <p:bg>
      <p:bgPr>
        <a:solidFill>
          <a:schemeClr val="bg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B0A772B-8A0A-4EAB-B3C8-6A31F80C3488}"/>
              </a:ext>
            </a:extLst>
          </p:cNvPr>
          <p:cNvSpPr/>
          <p:nvPr userDrawn="1"/>
        </p:nvSpPr>
        <p:spPr>
          <a:xfrm>
            <a:off x="0" y="0"/>
            <a:ext cx="12192000" cy="4552545"/>
          </a:xfrm>
          <a:prstGeom prst="rect">
            <a:avLst/>
          </a:prstGeom>
          <a:solidFill>
            <a:srgbClr val="3E31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itle Placeholder 1"/>
          <p:cNvSpPr>
            <a:spLocks noGrp="1"/>
          </p:cNvSpPr>
          <p:nvPr>
            <p:ph type="title" hasCustomPrompt="1"/>
          </p:nvPr>
        </p:nvSpPr>
        <p:spPr>
          <a:xfrm>
            <a:off x="739743" y="817614"/>
            <a:ext cx="10515600" cy="1325563"/>
          </a:xfrm>
          <a:prstGeom prst="rect">
            <a:avLst/>
          </a:prstGeom>
        </p:spPr>
        <p:txBody>
          <a:bodyPr vert="horz" lIns="91440" tIns="45720" rIns="91440" bIns="45720" rtlCol="0" anchor="ctr">
            <a:noAutofit/>
          </a:bodyPr>
          <a:lstStyle>
            <a:lvl1pPr>
              <a:defRPr sz="3600">
                <a:solidFill>
                  <a:schemeClr val="bg1"/>
                </a:solidFill>
                <a:latin typeface="Source Sans Pro Black" panose="020B0803030403020204" pitchFamily="34" charset="0"/>
                <a:ea typeface="Source Sans Pro Black" panose="020B0803030403020204" pitchFamily="34" charset="0"/>
              </a:defRPr>
            </a:lvl1pPr>
          </a:lstStyle>
          <a:p>
            <a:r>
              <a:rPr lang="en-US"/>
              <a:t>Title of presentation goes here</a:t>
            </a:r>
            <a:endParaRPr lang="en-GB"/>
          </a:p>
        </p:txBody>
      </p:sp>
      <p:sp>
        <p:nvSpPr>
          <p:cNvPr id="10" name="Text Placeholder 9"/>
          <p:cNvSpPr>
            <a:spLocks noGrp="1"/>
          </p:cNvSpPr>
          <p:nvPr>
            <p:ph type="body" sz="quarter" idx="10" hasCustomPrompt="1"/>
          </p:nvPr>
        </p:nvSpPr>
        <p:spPr>
          <a:xfrm>
            <a:off x="738717" y="2319338"/>
            <a:ext cx="10515600" cy="1225550"/>
          </a:xfrm>
          <a:prstGeom prst="rect">
            <a:avLst/>
          </a:prstGeom>
        </p:spPr>
        <p:txBody>
          <a:bodyPr/>
          <a:lstStyle>
            <a:lvl1pPr marL="0" indent="0">
              <a:buNone/>
              <a:defRPr>
                <a:solidFill>
                  <a:schemeClr val="bg1"/>
                </a:solidFill>
              </a:defRPr>
            </a:lvl1pPr>
          </a:lstStyle>
          <a:p>
            <a:pPr lvl="0"/>
            <a:r>
              <a:rPr lang="en-US"/>
              <a:t>Author / date</a:t>
            </a:r>
          </a:p>
        </p:txBody>
      </p:sp>
      <p:pic>
        <p:nvPicPr>
          <p:cNvPr id="3" name="Picture 2">
            <a:extLst>
              <a:ext uri="{FF2B5EF4-FFF2-40B4-BE49-F238E27FC236}">
                <a16:creationId xmlns:a16="http://schemas.microsoft.com/office/drawing/2014/main" id="{4532510E-0CE0-4064-B08F-AA2AD6D5E744}"/>
              </a:ext>
            </a:extLst>
          </p:cNvPr>
          <p:cNvPicPr>
            <a:picLocks noChangeAspect="1"/>
          </p:cNvPicPr>
          <p:nvPr userDrawn="1"/>
        </p:nvPicPr>
        <p:blipFill>
          <a:blip r:embed="rId2"/>
          <a:stretch>
            <a:fillRect/>
          </a:stretch>
        </p:blipFill>
        <p:spPr>
          <a:xfrm>
            <a:off x="7500024" y="4884354"/>
            <a:ext cx="4324659" cy="1584813"/>
          </a:xfrm>
          <a:prstGeom prst="rect">
            <a:avLst/>
          </a:prstGeom>
        </p:spPr>
      </p:pic>
    </p:spTree>
    <p:extLst>
      <p:ext uri="{BB962C8B-B14F-4D97-AF65-F5344CB8AC3E}">
        <p14:creationId xmlns:p14="http://schemas.microsoft.com/office/powerpoint/2010/main" val="1392686905"/>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B0A772B-8A0A-4EAB-B3C8-6A31F80C3488}"/>
              </a:ext>
            </a:extLst>
          </p:cNvPr>
          <p:cNvSpPr/>
          <p:nvPr userDrawn="1"/>
        </p:nvSpPr>
        <p:spPr>
          <a:xfrm>
            <a:off x="0" y="0"/>
            <a:ext cx="12192000" cy="4552545"/>
          </a:xfrm>
          <a:prstGeom prst="rect">
            <a:avLst/>
          </a:prstGeom>
          <a:solidFill>
            <a:srgbClr val="0093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itle Placeholder 1"/>
          <p:cNvSpPr>
            <a:spLocks noGrp="1"/>
          </p:cNvSpPr>
          <p:nvPr>
            <p:ph type="title" hasCustomPrompt="1"/>
          </p:nvPr>
        </p:nvSpPr>
        <p:spPr>
          <a:xfrm>
            <a:off x="739743" y="817614"/>
            <a:ext cx="10515600" cy="1325563"/>
          </a:xfrm>
          <a:prstGeom prst="rect">
            <a:avLst/>
          </a:prstGeom>
        </p:spPr>
        <p:txBody>
          <a:bodyPr vert="horz" lIns="91440" tIns="45720" rIns="91440" bIns="45720" rtlCol="0" anchor="ctr">
            <a:noAutofit/>
          </a:bodyPr>
          <a:lstStyle>
            <a:lvl1pPr>
              <a:defRPr sz="3600">
                <a:solidFill>
                  <a:schemeClr val="bg1"/>
                </a:solidFill>
                <a:latin typeface="Source Sans Pro Black" panose="020B0803030403020204" pitchFamily="34" charset="0"/>
                <a:ea typeface="Source Sans Pro Black" panose="020B0803030403020204" pitchFamily="34" charset="0"/>
              </a:defRPr>
            </a:lvl1pPr>
          </a:lstStyle>
          <a:p>
            <a:r>
              <a:rPr lang="en-US"/>
              <a:t>Title of presentation goes here</a:t>
            </a:r>
            <a:endParaRPr lang="en-GB"/>
          </a:p>
        </p:txBody>
      </p:sp>
      <p:sp>
        <p:nvSpPr>
          <p:cNvPr id="10" name="Text Placeholder 9"/>
          <p:cNvSpPr>
            <a:spLocks noGrp="1"/>
          </p:cNvSpPr>
          <p:nvPr>
            <p:ph type="body" sz="quarter" idx="10" hasCustomPrompt="1"/>
          </p:nvPr>
        </p:nvSpPr>
        <p:spPr>
          <a:xfrm>
            <a:off x="738717" y="2319338"/>
            <a:ext cx="10515600" cy="1225550"/>
          </a:xfrm>
          <a:prstGeom prst="rect">
            <a:avLst/>
          </a:prstGeom>
        </p:spPr>
        <p:txBody>
          <a:bodyPr/>
          <a:lstStyle>
            <a:lvl1pPr marL="0" indent="0">
              <a:buNone/>
              <a:defRPr>
                <a:solidFill>
                  <a:schemeClr val="bg1"/>
                </a:solidFill>
              </a:defRPr>
            </a:lvl1pPr>
          </a:lstStyle>
          <a:p>
            <a:pPr lvl="0"/>
            <a:r>
              <a:rPr lang="en-US"/>
              <a:t>Author / date</a:t>
            </a:r>
          </a:p>
        </p:txBody>
      </p:sp>
      <p:pic>
        <p:nvPicPr>
          <p:cNvPr id="3" name="Picture 2">
            <a:extLst>
              <a:ext uri="{FF2B5EF4-FFF2-40B4-BE49-F238E27FC236}">
                <a16:creationId xmlns:a16="http://schemas.microsoft.com/office/drawing/2014/main" id="{4532510E-0CE0-4064-B08F-AA2AD6D5E744}"/>
              </a:ext>
            </a:extLst>
          </p:cNvPr>
          <p:cNvPicPr>
            <a:picLocks noChangeAspect="1"/>
          </p:cNvPicPr>
          <p:nvPr userDrawn="1"/>
        </p:nvPicPr>
        <p:blipFill>
          <a:blip r:embed="rId2"/>
          <a:stretch>
            <a:fillRect/>
          </a:stretch>
        </p:blipFill>
        <p:spPr>
          <a:xfrm>
            <a:off x="7500024" y="4884354"/>
            <a:ext cx="4324659" cy="1584813"/>
          </a:xfrm>
          <a:prstGeom prst="rect">
            <a:avLst/>
          </a:prstGeom>
        </p:spPr>
      </p:pic>
    </p:spTree>
    <p:extLst>
      <p:ext uri="{BB962C8B-B14F-4D97-AF65-F5344CB8AC3E}">
        <p14:creationId xmlns:p14="http://schemas.microsoft.com/office/powerpoint/2010/main" val="2800829946"/>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B0A772B-8A0A-4EAB-B3C8-6A31F80C3488}"/>
              </a:ext>
            </a:extLst>
          </p:cNvPr>
          <p:cNvSpPr/>
          <p:nvPr userDrawn="1"/>
        </p:nvSpPr>
        <p:spPr>
          <a:xfrm>
            <a:off x="0" y="0"/>
            <a:ext cx="12192000" cy="4552545"/>
          </a:xfrm>
          <a:prstGeom prst="rect">
            <a:avLst/>
          </a:prstGeom>
          <a:solidFill>
            <a:srgbClr val="84BC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itle Placeholder 1"/>
          <p:cNvSpPr>
            <a:spLocks noGrp="1"/>
          </p:cNvSpPr>
          <p:nvPr>
            <p:ph type="title" hasCustomPrompt="1"/>
          </p:nvPr>
        </p:nvSpPr>
        <p:spPr>
          <a:xfrm>
            <a:off x="739743" y="817614"/>
            <a:ext cx="10515600" cy="1325563"/>
          </a:xfrm>
          <a:prstGeom prst="rect">
            <a:avLst/>
          </a:prstGeom>
        </p:spPr>
        <p:txBody>
          <a:bodyPr vert="horz" lIns="91440" tIns="45720" rIns="91440" bIns="45720" rtlCol="0" anchor="ctr">
            <a:noAutofit/>
          </a:bodyPr>
          <a:lstStyle>
            <a:lvl1pPr>
              <a:defRPr sz="3600">
                <a:solidFill>
                  <a:schemeClr val="bg1"/>
                </a:solidFill>
                <a:latin typeface="Source Sans Pro Black" panose="020B0803030403020204" pitchFamily="34" charset="0"/>
                <a:ea typeface="Source Sans Pro Black" panose="020B0803030403020204" pitchFamily="34" charset="0"/>
              </a:defRPr>
            </a:lvl1pPr>
          </a:lstStyle>
          <a:p>
            <a:r>
              <a:rPr lang="en-US"/>
              <a:t>Title of presentation goes here</a:t>
            </a:r>
            <a:endParaRPr lang="en-GB"/>
          </a:p>
        </p:txBody>
      </p:sp>
      <p:sp>
        <p:nvSpPr>
          <p:cNvPr id="10" name="Text Placeholder 9"/>
          <p:cNvSpPr>
            <a:spLocks noGrp="1"/>
          </p:cNvSpPr>
          <p:nvPr>
            <p:ph type="body" sz="quarter" idx="10" hasCustomPrompt="1"/>
          </p:nvPr>
        </p:nvSpPr>
        <p:spPr>
          <a:xfrm>
            <a:off x="738717" y="2319338"/>
            <a:ext cx="10515600" cy="1225550"/>
          </a:xfrm>
          <a:prstGeom prst="rect">
            <a:avLst/>
          </a:prstGeom>
        </p:spPr>
        <p:txBody>
          <a:bodyPr/>
          <a:lstStyle>
            <a:lvl1pPr marL="0" indent="0">
              <a:buNone/>
              <a:defRPr>
                <a:solidFill>
                  <a:schemeClr val="bg1"/>
                </a:solidFill>
              </a:defRPr>
            </a:lvl1pPr>
          </a:lstStyle>
          <a:p>
            <a:pPr lvl="0"/>
            <a:r>
              <a:rPr lang="en-US"/>
              <a:t>Author / date</a:t>
            </a:r>
          </a:p>
        </p:txBody>
      </p:sp>
      <p:pic>
        <p:nvPicPr>
          <p:cNvPr id="3" name="Picture 2">
            <a:extLst>
              <a:ext uri="{FF2B5EF4-FFF2-40B4-BE49-F238E27FC236}">
                <a16:creationId xmlns:a16="http://schemas.microsoft.com/office/drawing/2014/main" id="{4532510E-0CE0-4064-B08F-AA2AD6D5E744}"/>
              </a:ext>
            </a:extLst>
          </p:cNvPr>
          <p:cNvPicPr>
            <a:picLocks noChangeAspect="1"/>
          </p:cNvPicPr>
          <p:nvPr userDrawn="1"/>
        </p:nvPicPr>
        <p:blipFill>
          <a:blip r:embed="rId2"/>
          <a:stretch>
            <a:fillRect/>
          </a:stretch>
        </p:blipFill>
        <p:spPr>
          <a:xfrm>
            <a:off x="7500024" y="4884354"/>
            <a:ext cx="4324659" cy="1584813"/>
          </a:xfrm>
          <a:prstGeom prst="rect">
            <a:avLst/>
          </a:prstGeom>
        </p:spPr>
      </p:pic>
    </p:spTree>
    <p:extLst>
      <p:ext uri="{BB962C8B-B14F-4D97-AF65-F5344CB8AC3E}">
        <p14:creationId xmlns:p14="http://schemas.microsoft.com/office/powerpoint/2010/main" val="3251570346"/>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Main Content Pag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24973A2-8A94-4750-9970-274052723F35}"/>
              </a:ext>
            </a:extLst>
          </p:cNvPr>
          <p:cNvSpPr/>
          <p:nvPr userDrawn="1"/>
        </p:nvSpPr>
        <p:spPr>
          <a:xfrm>
            <a:off x="0" y="0"/>
            <a:ext cx="12192000" cy="864000"/>
          </a:xfrm>
          <a:prstGeom prst="rect">
            <a:avLst/>
          </a:prstGeom>
          <a:solidFill>
            <a:srgbClr val="4235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Title 27">
            <a:extLst>
              <a:ext uri="{FF2B5EF4-FFF2-40B4-BE49-F238E27FC236}">
                <a16:creationId xmlns:a16="http://schemas.microsoft.com/office/drawing/2014/main" id="{E0BF9B4F-05D7-4A7F-8A10-13B63526B9CE}"/>
              </a:ext>
            </a:extLst>
          </p:cNvPr>
          <p:cNvSpPr>
            <a:spLocks noGrp="1"/>
          </p:cNvSpPr>
          <p:nvPr>
            <p:ph type="title" hasCustomPrompt="1"/>
          </p:nvPr>
        </p:nvSpPr>
        <p:spPr>
          <a:xfrm>
            <a:off x="285303" y="9729"/>
            <a:ext cx="11640847" cy="828000"/>
          </a:xfrm>
          <a:prstGeom prst="rect">
            <a:avLst/>
          </a:prstGeom>
        </p:spPr>
        <p:txBody>
          <a:bodyPr anchor="ctr"/>
          <a:lstStyle>
            <a:lvl1pPr>
              <a:defRPr sz="2800" b="1">
                <a:solidFill>
                  <a:schemeClr val="bg1"/>
                </a:solidFill>
                <a:latin typeface="Arial" panose="020B0604020202020204" pitchFamily="34" charset="0"/>
                <a:cs typeface="Arial" panose="020B0604020202020204" pitchFamily="34" charset="0"/>
              </a:defRPr>
            </a:lvl1pPr>
          </a:lstStyle>
          <a:p>
            <a:r>
              <a:rPr lang="en-US"/>
              <a:t>CLICK TO EDIT MASTER TITLE STYLE</a:t>
            </a:r>
            <a:endParaRPr lang="en-GB"/>
          </a:p>
        </p:txBody>
      </p:sp>
      <p:sp>
        <p:nvSpPr>
          <p:cNvPr id="12" name="Content Placeholder 2">
            <a:extLst>
              <a:ext uri="{FF2B5EF4-FFF2-40B4-BE49-F238E27FC236}">
                <a16:creationId xmlns:a16="http://schemas.microsoft.com/office/drawing/2014/main" id="{3530BB95-30AF-4277-B81D-0E35C31573B9}"/>
              </a:ext>
            </a:extLst>
          </p:cNvPr>
          <p:cNvSpPr>
            <a:spLocks noGrp="1"/>
          </p:cNvSpPr>
          <p:nvPr>
            <p:ph idx="10" hasCustomPrompt="1"/>
          </p:nvPr>
        </p:nvSpPr>
        <p:spPr>
          <a:xfrm>
            <a:off x="301558" y="1132354"/>
            <a:ext cx="11605138" cy="5044609"/>
          </a:xfrm>
          <a:prstGeom prst="rect">
            <a:avLst/>
          </a:prstGeom>
        </p:spPr>
        <p:txBody>
          <a:bodyPr tIns="0"/>
          <a:lstStyle>
            <a:lvl1pPr>
              <a:defRPr>
                <a:latin typeface="Arial" panose="020B0604020202020204" pitchFamily="34" charset="0"/>
                <a:cs typeface="Arial" panose="020B0604020202020204" pitchFamily="34" charset="0"/>
              </a:defRPr>
            </a:lvl1pPr>
            <a:lvl2pPr>
              <a:defRPr sz="2000">
                <a:latin typeface="Arial" panose="020B0604020202020204" pitchFamily="34" charset="0"/>
                <a:cs typeface="Arial" panose="020B0604020202020204" pitchFamily="34" charset="0"/>
              </a:defRPr>
            </a:lvl2pPr>
            <a:lvl3pPr>
              <a:defRPr sz="1800">
                <a:latin typeface="Arial" panose="020B0604020202020204" pitchFamily="34" charset="0"/>
                <a:cs typeface="Arial" panose="020B0604020202020204" pitchFamily="34" charset="0"/>
              </a:defRPr>
            </a:lvl3pPr>
            <a:lvl4pPr>
              <a:defRPr sz="1600">
                <a:latin typeface="Arial" panose="020B0604020202020204" pitchFamily="34" charset="0"/>
                <a:cs typeface="Arial" panose="020B0604020202020204" pitchFamily="34" charset="0"/>
              </a:defRPr>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grpSp>
        <p:nvGrpSpPr>
          <p:cNvPr id="17" name="Group 16">
            <a:extLst>
              <a:ext uri="{FF2B5EF4-FFF2-40B4-BE49-F238E27FC236}">
                <a16:creationId xmlns:a16="http://schemas.microsoft.com/office/drawing/2014/main" id="{C1221282-9CB3-4AAF-8F1F-4772B59102A5}"/>
              </a:ext>
            </a:extLst>
          </p:cNvPr>
          <p:cNvGrpSpPr>
            <a:grpSpLocks noChangeAspect="1"/>
          </p:cNvGrpSpPr>
          <p:nvPr userDrawn="1"/>
        </p:nvGrpSpPr>
        <p:grpSpPr>
          <a:xfrm>
            <a:off x="304466" y="6224701"/>
            <a:ext cx="11621685" cy="574200"/>
            <a:chOff x="-3049777" y="5949315"/>
            <a:chExt cx="14956473" cy="738964"/>
          </a:xfrm>
        </p:grpSpPr>
        <p:grpSp>
          <p:nvGrpSpPr>
            <p:cNvPr id="18" name="Group 17">
              <a:extLst>
                <a:ext uri="{FF2B5EF4-FFF2-40B4-BE49-F238E27FC236}">
                  <a16:creationId xmlns:a16="http://schemas.microsoft.com/office/drawing/2014/main" id="{BE0B9CB8-08C8-46BD-81F2-2057AAE6DF3F}"/>
                </a:ext>
              </a:extLst>
            </p:cNvPr>
            <p:cNvGrpSpPr/>
            <p:nvPr userDrawn="1"/>
          </p:nvGrpSpPr>
          <p:grpSpPr>
            <a:xfrm>
              <a:off x="10347074" y="5949315"/>
              <a:ext cx="1559622" cy="738964"/>
              <a:chOff x="10531859" y="5943600"/>
              <a:chExt cx="1559622" cy="738964"/>
            </a:xfrm>
          </p:grpSpPr>
          <p:pic>
            <p:nvPicPr>
              <p:cNvPr id="20" name="Picture 19">
                <a:extLst>
                  <a:ext uri="{FF2B5EF4-FFF2-40B4-BE49-F238E27FC236}">
                    <a16:creationId xmlns:a16="http://schemas.microsoft.com/office/drawing/2014/main" id="{12F7492E-8CA0-499F-B0AE-60723C915B93}"/>
                  </a:ext>
                </a:extLst>
              </p:cNvPr>
              <p:cNvPicPr>
                <a:picLocks noChangeAspect="1"/>
              </p:cNvPicPr>
              <p:nvPr userDrawn="1"/>
            </p:nvPicPr>
            <p:blipFill rotWithShape="1">
              <a:blip r:embed="rId2"/>
              <a:srcRect l="7060" b="6701"/>
              <a:stretch/>
            </p:blipFill>
            <p:spPr>
              <a:xfrm>
                <a:off x="10974659" y="5943600"/>
                <a:ext cx="740345" cy="738964"/>
              </a:xfrm>
              <a:prstGeom prst="rect">
                <a:avLst/>
              </a:prstGeom>
            </p:spPr>
          </p:pic>
          <p:sp>
            <p:nvSpPr>
              <p:cNvPr id="21" name="Rectangle: Rounded Corners 6">
                <a:extLst>
                  <a:ext uri="{FF2B5EF4-FFF2-40B4-BE49-F238E27FC236}">
                    <a16:creationId xmlns:a16="http://schemas.microsoft.com/office/drawing/2014/main" id="{16CBD92E-3C47-47CD-AE51-280FA7769C0F}"/>
                  </a:ext>
                </a:extLst>
              </p:cNvPr>
              <p:cNvSpPr>
                <a:spLocks noChangeAspect="1"/>
              </p:cNvSpPr>
              <p:nvPr userDrawn="1"/>
            </p:nvSpPr>
            <p:spPr>
              <a:xfrm>
                <a:off x="10531859" y="6316892"/>
                <a:ext cx="469962" cy="61200"/>
              </a:xfrm>
              <a:custGeom>
                <a:avLst/>
                <a:gdLst>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4122259 w 4122259"/>
                  <a:gd name="connsiteY4" fmla="*/ 2520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3767929 w 4122259"/>
                  <a:gd name="connsiteY4" fmla="*/ 1758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06580"/>
                  <a:gd name="connsiteY0" fmla="*/ 252000 h 504000"/>
                  <a:gd name="connsiteX1" fmla="*/ 252000 w 4106580"/>
                  <a:gd name="connsiteY1" fmla="*/ 0 h 504000"/>
                  <a:gd name="connsiteX2" fmla="*/ 3870259 w 4106580"/>
                  <a:gd name="connsiteY2" fmla="*/ 0 h 504000"/>
                  <a:gd name="connsiteX3" fmla="*/ 3767929 w 4106580"/>
                  <a:gd name="connsiteY3" fmla="*/ 175800 h 504000"/>
                  <a:gd name="connsiteX4" fmla="*/ 3870259 w 4106580"/>
                  <a:gd name="connsiteY4" fmla="*/ 504000 h 504000"/>
                  <a:gd name="connsiteX5" fmla="*/ 252000 w 4106580"/>
                  <a:gd name="connsiteY5" fmla="*/ 504000 h 504000"/>
                  <a:gd name="connsiteX6" fmla="*/ 0 w 4106580"/>
                  <a:gd name="connsiteY6" fmla="*/ 252000 h 504000"/>
                  <a:gd name="connsiteX0" fmla="*/ 0 w 4078804"/>
                  <a:gd name="connsiteY0" fmla="*/ 252000 h 504000"/>
                  <a:gd name="connsiteX1" fmla="*/ 252000 w 4078804"/>
                  <a:gd name="connsiteY1" fmla="*/ 0 h 504000"/>
                  <a:gd name="connsiteX2" fmla="*/ 3870259 w 4078804"/>
                  <a:gd name="connsiteY2" fmla="*/ 0 h 504000"/>
                  <a:gd name="connsiteX3" fmla="*/ 3621244 w 4078804"/>
                  <a:gd name="connsiteY3" fmla="*/ 246285 h 504000"/>
                  <a:gd name="connsiteX4" fmla="*/ 3870259 w 4078804"/>
                  <a:gd name="connsiteY4" fmla="*/ 504000 h 504000"/>
                  <a:gd name="connsiteX5" fmla="*/ 252000 w 4078804"/>
                  <a:gd name="connsiteY5" fmla="*/ 504000 h 504000"/>
                  <a:gd name="connsiteX6" fmla="*/ 0 w 4078804"/>
                  <a:gd name="connsiteY6" fmla="*/ 252000 h 504000"/>
                  <a:gd name="connsiteX0" fmla="*/ 0 w 3900385"/>
                  <a:gd name="connsiteY0" fmla="*/ 252000 h 504000"/>
                  <a:gd name="connsiteX1" fmla="*/ 252000 w 3900385"/>
                  <a:gd name="connsiteY1" fmla="*/ 0 h 504000"/>
                  <a:gd name="connsiteX2" fmla="*/ 3870259 w 3900385"/>
                  <a:gd name="connsiteY2" fmla="*/ 0 h 504000"/>
                  <a:gd name="connsiteX3" fmla="*/ 3621244 w 3900385"/>
                  <a:gd name="connsiteY3" fmla="*/ 246285 h 504000"/>
                  <a:gd name="connsiteX4" fmla="*/ 3870259 w 3900385"/>
                  <a:gd name="connsiteY4" fmla="*/ 504000 h 504000"/>
                  <a:gd name="connsiteX5" fmla="*/ 252000 w 3900385"/>
                  <a:gd name="connsiteY5" fmla="*/ 504000 h 504000"/>
                  <a:gd name="connsiteX6" fmla="*/ 0 w 3900385"/>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70259" h="504000">
                    <a:moveTo>
                      <a:pt x="0" y="252000"/>
                    </a:moveTo>
                    <a:cubicBezTo>
                      <a:pt x="0" y="112824"/>
                      <a:pt x="112824" y="0"/>
                      <a:pt x="252000" y="0"/>
                    </a:cubicBezTo>
                    <a:lnTo>
                      <a:pt x="3870259" y="0"/>
                    </a:lnTo>
                    <a:cubicBezTo>
                      <a:pt x="3747587" y="4535"/>
                      <a:pt x="3621244" y="127995"/>
                      <a:pt x="3621244" y="246285"/>
                    </a:cubicBezTo>
                    <a:cubicBezTo>
                      <a:pt x="3621244" y="370221"/>
                      <a:pt x="3748450" y="502095"/>
                      <a:pt x="3870259" y="504000"/>
                    </a:cubicBezTo>
                    <a:lnTo>
                      <a:pt x="252000" y="504000"/>
                    </a:lnTo>
                    <a:cubicBezTo>
                      <a:pt x="112824" y="504000"/>
                      <a:pt x="0" y="391176"/>
                      <a:pt x="0" y="252000"/>
                    </a:cubicBezTo>
                    <a:close/>
                  </a:path>
                </a:pathLst>
              </a:cu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Rounded Corners 6">
                <a:extLst>
                  <a:ext uri="{FF2B5EF4-FFF2-40B4-BE49-F238E27FC236}">
                    <a16:creationId xmlns:a16="http://schemas.microsoft.com/office/drawing/2014/main" id="{0978A9E6-F25A-4FF2-8F1C-6F816977AF2C}"/>
                  </a:ext>
                </a:extLst>
              </p:cNvPr>
              <p:cNvSpPr>
                <a:spLocks noChangeAspect="1"/>
              </p:cNvSpPr>
              <p:nvPr userDrawn="1"/>
            </p:nvSpPr>
            <p:spPr>
              <a:xfrm rot="10800000">
                <a:off x="11621519" y="6316892"/>
                <a:ext cx="469962" cy="61200"/>
              </a:xfrm>
              <a:custGeom>
                <a:avLst/>
                <a:gdLst>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4122259 w 4122259"/>
                  <a:gd name="connsiteY4" fmla="*/ 2520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3767929 w 4122259"/>
                  <a:gd name="connsiteY4" fmla="*/ 1758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06580"/>
                  <a:gd name="connsiteY0" fmla="*/ 252000 h 504000"/>
                  <a:gd name="connsiteX1" fmla="*/ 252000 w 4106580"/>
                  <a:gd name="connsiteY1" fmla="*/ 0 h 504000"/>
                  <a:gd name="connsiteX2" fmla="*/ 3870259 w 4106580"/>
                  <a:gd name="connsiteY2" fmla="*/ 0 h 504000"/>
                  <a:gd name="connsiteX3" fmla="*/ 3767929 w 4106580"/>
                  <a:gd name="connsiteY3" fmla="*/ 175800 h 504000"/>
                  <a:gd name="connsiteX4" fmla="*/ 3870259 w 4106580"/>
                  <a:gd name="connsiteY4" fmla="*/ 504000 h 504000"/>
                  <a:gd name="connsiteX5" fmla="*/ 252000 w 4106580"/>
                  <a:gd name="connsiteY5" fmla="*/ 504000 h 504000"/>
                  <a:gd name="connsiteX6" fmla="*/ 0 w 4106580"/>
                  <a:gd name="connsiteY6" fmla="*/ 252000 h 504000"/>
                  <a:gd name="connsiteX0" fmla="*/ 0 w 4078804"/>
                  <a:gd name="connsiteY0" fmla="*/ 252000 h 504000"/>
                  <a:gd name="connsiteX1" fmla="*/ 252000 w 4078804"/>
                  <a:gd name="connsiteY1" fmla="*/ 0 h 504000"/>
                  <a:gd name="connsiteX2" fmla="*/ 3870259 w 4078804"/>
                  <a:gd name="connsiteY2" fmla="*/ 0 h 504000"/>
                  <a:gd name="connsiteX3" fmla="*/ 3621244 w 4078804"/>
                  <a:gd name="connsiteY3" fmla="*/ 246285 h 504000"/>
                  <a:gd name="connsiteX4" fmla="*/ 3870259 w 4078804"/>
                  <a:gd name="connsiteY4" fmla="*/ 504000 h 504000"/>
                  <a:gd name="connsiteX5" fmla="*/ 252000 w 4078804"/>
                  <a:gd name="connsiteY5" fmla="*/ 504000 h 504000"/>
                  <a:gd name="connsiteX6" fmla="*/ 0 w 4078804"/>
                  <a:gd name="connsiteY6" fmla="*/ 252000 h 504000"/>
                  <a:gd name="connsiteX0" fmla="*/ 0 w 3900385"/>
                  <a:gd name="connsiteY0" fmla="*/ 252000 h 504000"/>
                  <a:gd name="connsiteX1" fmla="*/ 252000 w 3900385"/>
                  <a:gd name="connsiteY1" fmla="*/ 0 h 504000"/>
                  <a:gd name="connsiteX2" fmla="*/ 3870259 w 3900385"/>
                  <a:gd name="connsiteY2" fmla="*/ 0 h 504000"/>
                  <a:gd name="connsiteX3" fmla="*/ 3621244 w 3900385"/>
                  <a:gd name="connsiteY3" fmla="*/ 246285 h 504000"/>
                  <a:gd name="connsiteX4" fmla="*/ 3870259 w 3900385"/>
                  <a:gd name="connsiteY4" fmla="*/ 504000 h 504000"/>
                  <a:gd name="connsiteX5" fmla="*/ 252000 w 3900385"/>
                  <a:gd name="connsiteY5" fmla="*/ 504000 h 504000"/>
                  <a:gd name="connsiteX6" fmla="*/ 0 w 3900385"/>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70259" h="504000">
                    <a:moveTo>
                      <a:pt x="0" y="252000"/>
                    </a:moveTo>
                    <a:cubicBezTo>
                      <a:pt x="0" y="112824"/>
                      <a:pt x="112824" y="0"/>
                      <a:pt x="252000" y="0"/>
                    </a:cubicBezTo>
                    <a:lnTo>
                      <a:pt x="3870259" y="0"/>
                    </a:lnTo>
                    <a:cubicBezTo>
                      <a:pt x="3747587" y="4535"/>
                      <a:pt x="3621244" y="127995"/>
                      <a:pt x="3621244" y="246285"/>
                    </a:cubicBezTo>
                    <a:cubicBezTo>
                      <a:pt x="3621244" y="370221"/>
                      <a:pt x="3748450" y="502095"/>
                      <a:pt x="3870259" y="504000"/>
                    </a:cubicBezTo>
                    <a:lnTo>
                      <a:pt x="252000" y="504000"/>
                    </a:lnTo>
                    <a:cubicBezTo>
                      <a:pt x="112824" y="504000"/>
                      <a:pt x="0" y="391176"/>
                      <a:pt x="0" y="252000"/>
                    </a:cubicBezTo>
                    <a:close/>
                  </a:path>
                </a:pathLst>
              </a:cu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9" name="Rectangle: Rounded Corners 18">
              <a:extLst>
                <a:ext uri="{FF2B5EF4-FFF2-40B4-BE49-F238E27FC236}">
                  <a16:creationId xmlns:a16="http://schemas.microsoft.com/office/drawing/2014/main" id="{7A8FE481-77A4-4E12-B896-E46FCC6C67A1}"/>
                </a:ext>
              </a:extLst>
            </p:cNvPr>
            <p:cNvSpPr/>
            <p:nvPr userDrawn="1"/>
          </p:nvSpPr>
          <p:spPr>
            <a:xfrm>
              <a:off x="-3049777" y="6322810"/>
              <a:ext cx="13574699" cy="61199"/>
            </a:xfrm>
            <a:prstGeom prst="roundRect">
              <a:avLst>
                <a:gd name="adj" fmla="val 50000"/>
              </a:avLst>
            </a:pr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3250742759"/>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Two Colum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24973A2-8A94-4750-9970-274052723F35}"/>
              </a:ext>
            </a:extLst>
          </p:cNvPr>
          <p:cNvSpPr/>
          <p:nvPr userDrawn="1"/>
        </p:nvSpPr>
        <p:spPr>
          <a:xfrm>
            <a:off x="0" y="0"/>
            <a:ext cx="12192000" cy="864000"/>
          </a:xfrm>
          <a:prstGeom prst="rect">
            <a:avLst/>
          </a:prstGeom>
          <a:solidFill>
            <a:srgbClr val="4235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Title 27">
            <a:extLst>
              <a:ext uri="{FF2B5EF4-FFF2-40B4-BE49-F238E27FC236}">
                <a16:creationId xmlns:a16="http://schemas.microsoft.com/office/drawing/2014/main" id="{E0BF9B4F-05D7-4A7F-8A10-13B63526B9CE}"/>
              </a:ext>
            </a:extLst>
          </p:cNvPr>
          <p:cNvSpPr>
            <a:spLocks noGrp="1"/>
          </p:cNvSpPr>
          <p:nvPr>
            <p:ph type="title" hasCustomPrompt="1"/>
          </p:nvPr>
        </p:nvSpPr>
        <p:spPr>
          <a:xfrm>
            <a:off x="285303" y="9729"/>
            <a:ext cx="11640847" cy="828000"/>
          </a:xfrm>
          <a:prstGeom prst="rect">
            <a:avLst/>
          </a:prstGeom>
        </p:spPr>
        <p:txBody>
          <a:bodyPr anchor="ctr"/>
          <a:lstStyle>
            <a:lvl1pPr>
              <a:defRPr sz="2800" b="1">
                <a:solidFill>
                  <a:schemeClr val="bg1"/>
                </a:solidFill>
              </a:defRPr>
            </a:lvl1pPr>
          </a:lstStyle>
          <a:p>
            <a:r>
              <a:rPr lang="en-US"/>
              <a:t>CLICK TO EDIT MASTER TITLE STYLE</a:t>
            </a:r>
            <a:endParaRPr lang="en-GB"/>
          </a:p>
        </p:txBody>
      </p:sp>
      <p:sp>
        <p:nvSpPr>
          <p:cNvPr id="12" name="Content Placeholder 2">
            <a:extLst>
              <a:ext uri="{FF2B5EF4-FFF2-40B4-BE49-F238E27FC236}">
                <a16:creationId xmlns:a16="http://schemas.microsoft.com/office/drawing/2014/main" id="{3530BB95-30AF-4277-B81D-0E35C31573B9}"/>
              </a:ext>
            </a:extLst>
          </p:cNvPr>
          <p:cNvSpPr>
            <a:spLocks noGrp="1"/>
          </p:cNvSpPr>
          <p:nvPr>
            <p:ph idx="10" hasCustomPrompt="1"/>
          </p:nvPr>
        </p:nvSpPr>
        <p:spPr>
          <a:xfrm>
            <a:off x="301558" y="1132354"/>
            <a:ext cx="5622164" cy="5044609"/>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grpSp>
        <p:nvGrpSpPr>
          <p:cNvPr id="17" name="Group 16">
            <a:extLst>
              <a:ext uri="{FF2B5EF4-FFF2-40B4-BE49-F238E27FC236}">
                <a16:creationId xmlns:a16="http://schemas.microsoft.com/office/drawing/2014/main" id="{C1221282-9CB3-4AAF-8F1F-4772B59102A5}"/>
              </a:ext>
            </a:extLst>
          </p:cNvPr>
          <p:cNvGrpSpPr>
            <a:grpSpLocks noChangeAspect="1"/>
          </p:cNvGrpSpPr>
          <p:nvPr userDrawn="1"/>
        </p:nvGrpSpPr>
        <p:grpSpPr>
          <a:xfrm>
            <a:off x="304466" y="6224701"/>
            <a:ext cx="11621685" cy="574200"/>
            <a:chOff x="-3049777" y="5949315"/>
            <a:chExt cx="14956473" cy="738964"/>
          </a:xfrm>
        </p:grpSpPr>
        <p:grpSp>
          <p:nvGrpSpPr>
            <p:cNvPr id="18" name="Group 17">
              <a:extLst>
                <a:ext uri="{FF2B5EF4-FFF2-40B4-BE49-F238E27FC236}">
                  <a16:creationId xmlns:a16="http://schemas.microsoft.com/office/drawing/2014/main" id="{BE0B9CB8-08C8-46BD-81F2-2057AAE6DF3F}"/>
                </a:ext>
              </a:extLst>
            </p:cNvPr>
            <p:cNvGrpSpPr/>
            <p:nvPr userDrawn="1"/>
          </p:nvGrpSpPr>
          <p:grpSpPr>
            <a:xfrm>
              <a:off x="10347074" y="5949315"/>
              <a:ext cx="1559622" cy="738964"/>
              <a:chOff x="10531859" y="5943600"/>
              <a:chExt cx="1559622" cy="738964"/>
            </a:xfrm>
          </p:grpSpPr>
          <p:pic>
            <p:nvPicPr>
              <p:cNvPr id="20" name="Picture 19">
                <a:extLst>
                  <a:ext uri="{FF2B5EF4-FFF2-40B4-BE49-F238E27FC236}">
                    <a16:creationId xmlns:a16="http://schemas.microsoft.com/office/drawing/2014/main" id="{12F7492E-8CA0-499F-B0AE-60723C915B93}"/>
                  </a:ext>
                </a:extLst>
              </p:cNvPr>
              <p:cNvPicPr>
                <a:picLocks noChangeAspect="1"/>
              </p:cNvPicPr>
              <p:nvPr userDrawn="1"/>
            </p:nvPicPr>
            <p:blipFill rotWithShape="1">
              <a:blip r:embed="rId2"/>
              <a:srcRect l="7060" b="6701"/>
              <a:stretch/>
            </p:blipFill>
            <p:spPr>
              <a:xfrm>
                <a:off x="10974659" y="5943600"/>
                <a:ext cx="740345" cy="738964"/>
              </a:xfrm>
              <a:prstGeom prst="rect">
                <a:avLst/>
              </a:prstGeom>
            </p:spPr>
          </p:pic>
          <p:sp>
            <p:nvSpPr>
              <p:cNvPr id="21" name="Rectangle: Rounded Corners 6">
                <a:extLst>
                  <a:ext uri="{FF2B5EF4-FFF2-40B4-BE49-F238E27FC236}">
                    <a16:creationId xmlns:a16="http://schemas.microsoft.com/office/drawing/2014/main" id="{16CBD92E-3C47-47CD-AE51-280FA7769C0F}"/>
                  </a:ext>
                </a:extLst>
              </p:cNvPr>
              <p:cNvSpPr>
                <a:spLocks noChangeAspect="1"/>
              </p:cNvSpPr>
              <p:nvPr userDrawn="1"/>
            </p:nvSpPr>
            <p:spPr>
              <a:xfrm>
                <a:off x="10531859" y="6316892"/>
                <a:ext cx="469962" cy="61200"/>
              </a:xfrm>
              <a:custGeom>
                <a:avLst/>
                <a:gdLst>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4122259 w 4122259"/>
                  <a:gd name="connsiteY4" fmla="*/ 2520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3767929 w 4122259"/>
                  <a:gd name="connsiteY4" fmla="*/ 1758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06580"/>
                  <a:gd name="connsiteY0" fmla="*/ 252000 h 504000"/>
                  <a:gd name="connsiteX1" fmla="*/ 252000 w 4106580"/>
                  <a:gd name="connsiteY1" fmla="*/ 0 h 504000"/>
                  <a:gd name="connsiteX2" fmla="*/ 3870259 w 4106580"/>
                  <a:gd name="connsiteY2" fmla="*/ 0 h 504000"/>
                  <a:gd name="connsiteX3" fmla="*/ 3767929 w 4106580"/>
                  <a:gd name="connsiteY3" fmla="*/ 175800 h 504000"/>
                  <a:gd name="connsiteX4" fmla="*/ 3870259 w 4106580"/>
                  <a:gd name="connsiteY4" fmla="*/ 504000 h 504000"/>
                  <a:gd name="connsiteX5" fmla="*/ 252000 w 4106580"/>
                  <a:gd name="connsiteY5" fmla="*/ 504000 h 504000"/>
                  <a:gd name="connsiteX6" fmla="*/ 0 w 4106580"/>
                  <a:gd name="connsiteY6" fmla="*/ 252000 h 504000"/>
                  <a:gd name="connsiteX0" fmla="*/ 0 w 4078804"/>
                  <a:gd name="connsiteY0" fmla="*/ 252000 h 504000"/>
                  <a:gd name="connsiteX1" fmla="*/ 252000 w 4078804"/>
                  <a:gd name="connsiteY1" fmla="*/ 0 h 504000"/>
                  <a:gd name="connsiteX2" fmla="*/ 3870259 w 4078804"/>
                  <a:gd name="connsiteY2" fmla="*/ 0 h 504000"/>
                  <a:gd name="connsiteX3" fmla="*/ 3621244 w 4078804"/>
                  <a:gd name="connsiteY3" fmla="*/ 246285 h 504000"/>
                  <a:gd name="connsiteX4" fmla="*/ 3870259 w 4078804"/>
                  <a:gd name="connsiteY4" fmla="*/ 504000 h 504000"/>
                  <a:gd name="connsiteX5" fmla="*/ 252000 w 4078804"/>
                  <a:gd name="connsiteY5" fmla="*/ 504000 h 504000"/>
                  <a:gd name="connsiteX6" fmla="*/ 0 w 4078804"/>
                  <a:gd name="connsiteY6" fmla="*/ 252000 h 504000"/>
                  <a:gd name="connsiteX0" fmla="*/ 0 w 3900385"/>
                  <a:gd name="connsiteY0" fmla="*/ 252000 h 504000"/>
                  <a:gd name="connsiteX1" fmla="*/ 252000 w 3900385"/>
                  <a:gd name="connsiteY1" fmla="*/ 0 h 504000"/>
                  <a:gd name="connsiteX2" fmla="*/ 3870259 w 3900385"/>
                  <a:gd name="connsiteY2" fmla="*/ 0 h 504000"/>
                  <a:gd name="connsiteX3" fmla="*/ 3621244 w 3900385"/>
                  <a:gd name="connsiteY3" fmla="*/ 246285 h 504000"/>
                  <a:gd name="connsiteX4" fmla="*/ 3870259 w 3900385"/>
                  <a:gd name="connsiteY4" fmla="*/ 504000 h 504000"/>
                  <a:gd name="connsiteX5" fmla="*/ 252000 w 3900385"/>
                  <a:gd name="connsiteY5" fmla="*/ 504000 h 504000"/>
                  <a:gd name="connsiteX6" fmla="*/ 0 w 3900385"/>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70259" h="504000">
                    <a:moveTo>
                      <a:pt x="0" y="252000"/>
                    </a:moveTo>
                    <a:cubicBezTo>
                      <a:pt x="0" y="112824"/>
                      <a:pt x="112824" y="0"/>
                      <a:pt x="252000" y="0"/>
                    </a:cubicBezTo>
                    <a:lnTo>
                      <a:pt x="3870259" y="0"/>
                    </a:lnTo>
                    <a:cubicBezTo>
                      <a:pt x="3747587" y="4535"/>
                      <a:pt x="3621244" y="127995"/>
                      <a:pt x="3621244" y="246285"/>
                    </a:cubicBezTo>
                    <a:cubicBezTo>
                      <a:pt x="3621244" y="370221"/>
                      <a:pt x="3748450" y="502095"/>
                      <a:pt x="3870259" y="504000"/>
                    </a:cubicBezTo>
                    <a:lnTo>
                      <a:pt x="252000" y="504000"/>
                    </a:lnTo>
                    <a:cubicBezTo>
                      <a:pt x="112824" y="504000"/>
                      <a:pt x="0" y="391176"/>
                      <a:pt x="0" y="252000"/>
                    </a:cubicBezTo>
                    <a:close/>
                  </a:path>
                </a:pathLst>
              </a:cu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Rounded Corners 6">
                <a:extLst>
                  <a:ext uri="{FF2B5EF4-FFF2-40B4-BE49-F238E27FC236}">
                    <a16:creationId xmlns:a16="http://schemas.microsoft.com/office/drawing/2014/main" id="{0978A9E6-F25A-4FF2-8F1C-6F816977AF2C}"/>
                  </a:ext>
                </a:extLst>
              </p:cNvPr>
              <p:cNvSpPr>
                <a:spLocks noChangeAspect="1"/>
              </p:cNvSpPr>
              <p:nvPr userDrawn="1"/>
            </p:nvSpPr>
            <p:spPr>
              <a:xfrm rot="10800000">
                <a:off x="11621519" y="6316892"/>
                <a:ext cx="469962" cy="61200"/>
              </a:xfrm>
              <a:custGeom>
                <a:avLst/>
                <a:gdLst>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4122259 w 4122259"/>
                  <a:gd name="connsiteY4" fmla="*/ 2520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3767929 w 4122259"/>
                  <a:gd name="connsiteY4" fmla="*/ 1758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06580"/>
                  <a:gd name="connsiteY0" fmla="*/ 252000 h 504000"/>
                  <a:gd name="connsiteX1" fmla="*/ 252000 w 4106580"/>
                  <a:gd name="connsiteY1" fmla="*/ 0 h 504000"/>
                  <a:gd name="connsiteX2" fmla="*/ 3870259 w 4106580"/>
                  <a:gd name="connsiteY2" fmla="*/ 0 h 504000"/>
                  <a:gd name="connsiteX3" fmla="*/ 3767929 w 4106580"/>
                  <a:gd name="connsiteY3" fmla="*/ 175800 h 504000"/>
                  <a:gd name="connsiteX4" fmla="*/ 3870259 w 4106580"/>
                  <a:gd name="connsiteY4" fmla="*/ 504000 h 504000"/>
                  <a:gd name="connsiteX5" fmla="*/ 252000 w 4106580"/>
                  <a:gd name="connsiteY5" fmla="*/ 504000 h 504000"/>
                  <a:gd name="connsiteX6" fmla="*/ 0 w 4106580"/>
                  <a:gd name="connsiteY6" fmla="*/ 252000 h 504000"/>
                  <a:gd name="connsiteX0" fmla="*/ 0 w 4078804"/>
                  <a:gd name="connsiteY0" fmla="*/ 252000 h 504000"/>
                  <a:gd name="connsiteX1" fmla="*/ 252000 w 4078804"/>
                  <a:gd name="connsiteY1" fmla="*/ 0 h 504000"/>
                  <a:gd name="connsiteX2" fmla="*/ 3870259 w 4078804"/>
                  <a:gd name="connsiteY2" fmla="*/ 0 h 504000"/>
                  <a:gd name="connsiteX3" fmla="*/ 3621244 w 4078804"/>
                  <a:gd name="connsiteY3" fmla="*/ 246285 h 504000"/>
                  <a:gd name="connsiteX4" fmla="*/ 3870259 w 4078804"/>
                  <a:gd name="connsiteY4" fmla="*/ 504000 h 504000"/>
                  <a:gd name="connsiteX5" fmla="*/ 252000 w 4078804"/>
                  <a:gd name="connsiteY5" fmla="*/ 504000 h 504000"/>
                  <a:gd name="connsiteX6" fmla="*/ 0 w 4078804"/>
                  <a:gd name="connsiteY6" fmla="*/ 252000 h 504000"/>
                  <a:gd name="connsiteX0" fmla="*/ 0 w 3900385"/>
                  <a:gd name="connsiteY0" fmla="*/ 252000 h 504000"/>
                  <a:gd name="connsiteX1" fmla="*/ 252000 w 3900385"/>
                  <a:gd name="connsiteY1" fmla="*/ 0 h 504000"/>
                  <a:gd name="connsiteX2" fmla="*/ 3870259 w 3900385"/>
                  <a:gd name="connsiteY2" fmla="*/ 0 h 504000"/>
                  <a:gd name="connsiteX3" fmla="*/ 3621244 w 3900385"/>
                  <a:gd name="connsiteY3" fmla="*/ 246285 h 504000"/>
                  <a:gd name="connsiteX4" fmla="*/ 3870259 w 3900385"/>
                  <a:gd name="connsiteY4" fmla="*/ 504000 h 504000"/>
                  <a:gd name="connsiteX5" fmla="*/ 252000 w 3900385"/>
                  <a:gd name="connsiteY5" fmla="*/ 504000 h 504000"/>
                  <a:gd name="connsiteX6" fmla="*/ 0 w 3900385"/>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70259" h="504000">
                    <a:moveTo>
                      <a:pt x="0" y="252000"/>
                    </a:moveTo>
                    <a:cubicBezTo>
                      <a:pt x="0" y="112824"/>
                      <a:pt x="112824" y="0"/>
                      <a:pt x="252000" y="0"/>
                    </a:cubicBezTo>
                    <a:lnTo>
                      <a:pt x="3870259" y="0"/>
                    </a:lnTo>
                    <a:cubicBezTo>
                      <a:pt x="3747587" y="4535"/>
                      <a:pt x="3621244" y="127995"/>
                      <a:pt x="3621244" y="246285"/>
                    </a:cubicBezTo>
                    <a:cubicBezTo>
                      <a:pt x="3621244" y="370221"/>
                      <a:pt x="3748450" y="502095"/>
                      <a:pt x="3870259" y="504000"/>
                    </a:cubicBezTo>
                    <a:lnTo>
                      <a:pt x="252000" y="504000"/>
                    </a:lnTo>
                    <a:cubicBezTo>
                      <a:pt x="112824" y="504000"/>
                      <a:pt x="0" y="391176"/>
                      <a:pt x="0" y="252000"/>
                    </a:cubicBezTo>
                    <a:close/>
                  </a:path>
                </a:pathLst>
              </a:cu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9" name="Rectangle: Rounded Corners 18">
              <a:extLst>
                <a:ext uri="{FF2B5EF4-FFF2-40B4-BE49-F238E27FC236}">
                  <a16:creationId xmlns:a16="http://schemas.microsoft.com/office/drawing/2014/main" id="{7A8FE481-77A4-4E12-B896-E46FCC6C67A1}"/>
                </a:ext>
              </a:extLst>
            </p:cNvPr>
            <p:cNvSpPr/>
            <p:nvPr userDrawn="1"/>
          </p:nvSpPr>
          <p:spPr>
            <a:xfrm>
              <a:off x="-3049777" y="6322810"/>
              <a:ext cx="13574699" cy="61199"/>
            </a:xfrm>
            <a:prstGeom prst="roundRect">
              <a:avLst>
                <a:gd name="adj" fmla="val 50000"/>
              </a:avLst>
            </a:pr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3" name="Content Placeholder 2">
            <a:extLst>
              <a:ext uri="{FF2B5EF4-FFF2-40B4-BE49-F238E27FC236}">
                <a16:creationId xmlns:a16="http://schemas.microsoft.com/office/drawing/2014/main" id="{CE16551B-2772-4517-AE97-54A561CEF31E}"/>
              </a:ext>
            </a:extLst>
          </p:cNvPr>
          <p:cNvSpPr>
            <a:spLocks noGrp="1"/>
          </p:cNvSpPr>
          <p:nvPr>
            <p:ph idx="13" hasCustomPrompt="1"/>
          </p:nvPr>
        </p:nvSpPr>
        <p:spPr>
          <a:xfrm>
            <a:off x="6268278" y="1127789"/>
            <a:ext cx="5622164" cy="5044609"/>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spTree>
    <p:extLst>
      <p:ext uri="{BB962C8B-B14F-4D97-AF65-F5344CB8AC3E}">
        <p14:creationId xmlns:p14="http://schemas.microsoft.com/office/powerpoint/2010/main" val="1972469964"/>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Four Block">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24973A2-8A94-4750-9970-274052723F35}"/>
              </a:ext>
            </a:extLst>
          </p:cNvPr>
          <p:cNvSpPr/>
          <p:nvPr userDrawn="1"/>
        </p:nvSpPr>
        <p:spPr>
          <a:xfrm>
            <a:off x="0" y="0"/>
            <a:ext cx="12192000" cy="864000"/>
          </a:xfrm>
          <a:prstGeom prst="rect">
            <a:avLst/>
          </a:prstGeom>
          <a:solidFill>
            <a:srgbClr val="4235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Title 27">
            <a:extLst>
              <a:ext uri="{FF2B5EF4-FFF2-40B4-BE49-F238E27FC236}">
                <a16:creationId xmlns:a16="http://schemas.microsoft.com/office/drawing/2014/main" id="{E0BF9B4F-05D7-4A7F-8A10-13B63526B9CE}"/>
              </a:ext>
            </a:extLst>
          </p:cNvPr>
          <p:cNvSpPr>
            <a:spLocks noGrp="1"/>
          </p:cNvSpPr>
          <p:nvPr>
            <p:ph type="title" hasCustomPrompt="1"/>
          </p:nvPr>
        </p:nvSpPr>
        <p:spPr>
          <a:xfrm>
            <a:off x="285303" y="9729"/>
            <a:ext cx="11640847" cy="828000"/>
          </a:xfrm>
          <a:prstGeom prst="rect">
            <a:avLst/>
          </a:prstGeom>
        </p:spPr>
        <p:txBody>
          <a:bodyPr anchor="ctr"/>
          <a:lstStyle>
            <a:lvl1pPr>
              <a:defRPr sz="2800" b="1">
                <a:solidFill>
                  <a:schemeClr val="bg1"/>
                </a:solidFill>
              </a:defRPr>
            </a:lvl1pPr>
          </a:lstStyle>
          <a:p>
            <a:r>
              <a:rPr lang="en-US"/>
              <a:t>CLICK TO EDIT MASTER TITLE STYLE</a:t>
            </a:r>
            <a:endParaRPr lang="en-GB"/>
          </a:p>
        </p:txBody>
      </p:sp>
      <p:sp>
        <p:nvSpPr>
          <p:cNvPr id="12" name="Content Placeholder 2">
            <a:extLst>
              <a:ext uri="{FF2B5EF4-FFF2-40B4-BE49-F238E27FC236}">
                <a16:creationId xmlns:a16="http://schemas.microsoft.com/office/drawing/2014/main" id="{3530BB95-30AF-4277-B81D-0E35C31573B9}"/>
              </a:ext>
            </a:extLst>
          </p:cNvPr>
          <p:cNvSpPr>
            <a:spLocks noGrp="1"/>
          </p:cNvSpPr>
          <p:nvPr>
            <p:ph idx="10" hasCustomPrompt="1"/>
          </p:nvPr>
        </p:nvSpPr>
        <p:spPr>
          <a:xfrm>
            <a:off x="301558" y="1112945"/>
            <a:ext cx="5622164" cy="2412000"/>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grpSp>
        <p:nvGrpSpPr>
          <p:cNvPr id="17" name="Group 16">
            <a:extLst>
              <a:ext uri="{FF2B5EF4-FFF2-40B4-BE49-F238E27FC236}">
                <a16:creationId xmlns:a16="http://schemas.microsoft.com/office/drawing/2014/main" id="{C1221282-9CB3-4AAF-8F1F-4772B59102A5}"/>
              </a:ext>
            </a:extLst>
          </p:cNvPr>
          <p:cNvGrpSpPr>
            <a:grpSpLocks noChangeAspect="1"/>
          </p:cNvGrpSpPr>
          <p:nvPr userDrawn="1"/>
        </p:nvGrpSpPr>
        <p:grpSpPr>
          <a:xfrm>
            <a:off x="304466" y="6224701"/>
            <a:ext cx="11621685" cy="574200"/>
            <a:chOff x="-3049777" y="5949315"/>
            <a:chExt cx="14956473" cy="738964"/>
          </a:xfrm>
        </p:grpSpPr>
        <p:grpSp>
          <p:nvGrpSpPr>
            <p:cNvPr id="18" name="Group 17">
              <a:extLst>
                <a:ext uri="{FF2B5EF4-FFF2-40B4-BE49-F238E27FC236}">
                  <a16:creationId xmlns:a16="http://schemas.microsoft.com/office/drawing/2014/main" id="{BE0B9CB8-08C8-46BD-81F2-2057AAE6DF3F}"/>
                </a:ext>
              </a:extLst>
            </p:cNvPr>
            <p:cNvGrpSpPr/>
            <p:nvPr userDrawn="1"/>
          </p:nvGrpSpPr>
          <p:grpSpPr>
            <a:xfrm>
              <a:off x="10347074" y="5949315"/>
              <a:ext cx="1559622" cy="738964"/>
              <a:chOff x="10531859" y="5943600"/>
              <a:chExt cx="1559622" cy="738964"/>
            </a:xfrm>
          </p:grpSpPr>
          <p:pic>
            <p:nvPicPr>
              <p:cNvPr id="20" name="Picture 19">
                <a:extLst>
                  <a:ext uri="{FF2B5EF4-FFF2-40B4-BE49-F238E27FC236}">
                    <a16:creationId xmlns:a16="http://schemas.microsoft.com/office/drawing/2014/main" id="{12F7492E-8CA0-499F-B0AE-60723C915B93}"/>
                  </a:ext>
                </a:extLst>
              </p:cNvPr>
              <p:cNvPicPr>
                <a:picLocks noChangeAspect="1"/>
              </p:cNvPicPr>
              <p:nvPr userDrawn="1"/>
            </p:nvPicPr>
            <p:blipFill rotWithShape="1">
              <a:blip r:embed="rId2"/>
              <a:srcRect l="7060" b="6701"/>
              <a:stretch/>
            </p:blipFill>
            <p:spPr>
              <a:xfrm>
                <a:off x="10974659" y="5943600"/>
                <a:ext cx="740345" cy="738964"/>
              </a:xfrm>
              <a:prstGeom prst="rect">
                <a:avLst/>
              </a:prstGeom>
            </p:spPr>
          </p:pic>
          <p:sp>
            <p:nvSpPr>
              <p:cNvPr id="21" name="Rectangle: Rounded Corners 6">
                <a:extLst>
                  <a:ext uri="{FF2B5EF4-FFF2-40B4-BE49-F238E27FC236}">
                    <a16:creationId xmlns:a16="http://schemas.microsoft.com/office/drawing/2014/main" id="{16CBD92E-3C47-47CD-AE51-280FA7769C0F}"/>
                  </a:ext>
                </a:extLst>
              </p:cNvPr>
              <p:cNvSpPr>
                <a:spLocks noChangeAspect="1"/>
              </p:cNvSpPr>
              <p:nvPr userDrawn="1"/>
            </p:nvSpPr>
            <p:spPr>
              <a:xfrm>
                <a:off x="10531859" y="6316892"/>
                <a:ext cx="469962" cy="61200"/>
              </a:xfrm>
              <a:custGeom>
                <a:avLst/>
                <a:gdLst>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4122259 w 4122259"/>
                  <a:gd name="connsiteY4" fmla="*/ 2520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3767929 w 4122259"/>
                  <a:gd name="connsiteY4" fmla="*/ 1758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06580"/>
                  <a:gd name="connsiteY0" fmla="*/ 252000 h 504000"/>
                  <a:gd name="connsiteX1" fmla="*/ 252000 w 4106580"/>
                  <a:gd name="connsiteY1" fmla="*/ 0 h 504000"/>
                  <a:gd name="connsiteX2" fmla="*/ 3870259 w 4106580"/>
                  <a:gd name="connsiteY2" fmla="*/ 0 h 504000"/>
                  <a:gd name="connsiteX3" fmla="*/ 3767929 w 4106580"/>
                  <a:gd name="connsiteY3" fmla="*/ 175800 h 504000"/>
                  <a:gd name="connsiteX4" fmla="*/ 3870259 w 4106580"/>
                  <a:gd name="connsiteY4" fmla="*/ 504000 h 504000"/>
                  <a:gd name="connsiteX5" fmla="*/ 252000 w 4106580"/>
                  <a:gd name="connsiteY5" fmla="*/ 504000 h 504000"/>
                  <a:gd name="connsiteX6" fmla="*/ 0 w 4106580"/>
                  <a:gd name="connsiteY6" fmla="*/ 252000 h 504000"/>
                  <a:gd name="connsiteX0" fmla="*/ 0 w 4078804"/>
                  <a:gd name="connsiteY0" fmla="*/ 252000 h 504000"/>
                  <a:gd name="connsiteX1" fmla="*/ 252000 w 4078804"/>
                  <a:gd name="connsiteY1" fmla="*/ 0 h 504000"/>
                  <a:gd name="connsiteX2" fmla="*/ 3870259 w 4078804"/>
                  <a:gd name="connsiteY2" fmla="*/ 0 h 504000"/>
                  <a:gd name="connsiteX3" fmla="*/ 3621244 w 4078804"/>
                  <a:gd name="connsiteY3" fmla="*/ 246285 h 504000"/>
                  <a:gd name="connsiteX4" fmla="*/ 3870259 w 4078804"/>
                  <a:gd name="connsiteY4" fmla="*/ 504000 h 504000"/>
                  <a:gd name="connsiteX5" fmla="*/ 252000 w 4078804"/>
                  <a:gd name="connsiteY5" fmla="*/ 504000 h 504000"/>
                  <a:gd name="connsiteX6" fmla="*/ 0 w 4078804"/>
                  <a:gd name="connsiteY6" fmla="*/ 252000 h 504000"/>
                  <a:gd name="connsiteX0" fmla="*/ 0 w 3900385"/>
                  <a:gd name="connsiteY0" fmla="*/ 252000 h 504000"/>
                  <a:gd name="connsiteX1" fmla="*/ 252000 w 3900385"/>
                  <a:gd name="connsiteY1" fmla="*/ 0 h 504000"/>
                  <a:gd name="connsiteX2" fmla="*/ 3870259 w 3900385"/>
                  <a:gd name="connsiteY2" fmla="*/ 0 h 504000"/>
                  <a:gd name="connsiteX3" fmla="*/ 3621244 w 3900385"/>
                  <a:gd name="connsiteY3" fmla="*/ 246285 h 504000"/>
                  <a:gd name="connsiteX4" fmla="*/ 3870259 w 3900385"/>
                  <a:gd name="connsiteY4" fmla="*/ 504000 h 504000"/>
                  <a:gd name="connsiteX5" fmla="*/ 252000 w 3900385"/>
                  <a:gd name="connsiteY5" fmla="*/ 504000 h 504000"/>
                  <a:gd name="connsiteX6" fmla="*/ 0 w 3900385"/>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70259" h="504000">
                    <a:moveTo>
                      <a:pt x="0" y="252000"/>
                    </a:moveTo>
                    <a:cubicBezTo>
                      <a:pt x="0" y="112824"/>
                      <a:pt x="112824" y="0"/>
                      <a:pt x="252000" y="0"/>
                    </a:cubicBezTo>
                    <a:lnTo>
                      <a:pt x="3870259" y="0"/>
                    </a:lnTo>
                    <a:cubicBezTo>
                      <a:pt x="3747587" y="4535"/>
                      <a:pt x="3621244" y="127995"/>
                      <a:pt x="3621244" y="246285"/>
                    </a:cubicBezTo>
                    <a:cubicBezTo>
                      <a:pt x="3621244" y="370221"/>
                      <a:pt x="3748450" y="502095"/>
                      <a:pt x="3870259" y="504000"/>
                    </a:cubicBezTo>
                    <a:lnTo>
                      <a:pt x="252000" y="504000"/>
                    </a:lnTo>
                    <a:cubicBezTo>
                      <a:pt x="112824" y="504000"/>
                      <a:pt x="0" y="391176"/>
                      <a:pt x="0" y="252000"/>
                    </a:cubicBezTo>
                    <a:close/>
                  </a:path>
                </a:pathLst>
              </a:cu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Rounded Corners 6">
                <a:extLst>
                  <a:ext uri="{FF2B5EF4-FFF2-40B4-BE49-F238E27FC236}">
                    <a16:creationId xmlns:a16="http://schemas.microsoft.com/office/drawing/2014/main" id="{0978A9E6-F25A-4FF2-8F1C-6F816977AF2C}"/>
                  </a:ext>
                </a:extLst>
              </p:cNvPr>
              <p:cNvSpPr>
                <a:spLocks noChangeAspect="1"/>
              </p:cNvSpPr>
              <p:nvPr userDrawn="1"/>
            </p:nvSpPr>
            <p:spPr>
              <a:xfrm rot="10800000">
                <a:off x="11621519" y="6316892"/>
                <a:ext cx="469962" cy="61200"/>
              </a:xfrm>
              <a:custGeom>
                <a:avLst/>
                <a:gdLst>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4122259 w 4122259"/>
                  <a:gd name="connsiteY4" fmla="*/ 2520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3767929 w 4122259"/>
                  <a:gd name="connsiteY4" fmla="*/ 1758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06580"/>
                  <a:gd name="connsiteY0" fmla="*/ 252000 h 504000"/>
                  <a:gd name="connsiteX1" fmla="*/ 252000 w 4106580"/>
                  <a:gd name="connsiteY1" fmla="*/ 0 h 504000"/>
                  <a:gd name="connsiteX2" fmla="*/ 3870259 w 4106580"/>
                  <a:gd name="connsiteY2" fmla="*/ 0 h 504000"/>
                  <a:gd name="connsiteX3" fmla="*/ 3767929 w 4106580"/>
                  <a:gd name="connsiteY3" fmla="*/ 175800 h 504000"/>
                  <a:gd name="connsiteX4" fmla="*/ 3870259 w 4106580"/>
                  <a:gd name="connsiteY4" fmla="*/ 504000 h 504000"/>
                  <a:gd name="connsiteX5" fmla="*/ 252000 w 4106580"/>
                  <a:gd name="connsiteY5" fmla="*/ 504000 h 504000"/>
                  <a:gd name="connsiteX6" fmla="*/ 0 w 4106580"/>
                  <a:gd name="connsiteY6" fmla="*/ 252000 h 504000"/>
                  <a:gd name="connsiteX0" fmla="*/ 0 w 4078804"/>
                  <a:gd name="connsiteY0" fmla="*/ 252000 h 504000"/>
                  <a:gd name="connsiteX1" fmla="*/ 252000 w 4078804"/>
                  <a:gd name="connsiteY1" fmla="*/ 0 h 504000"/>
                  <a:gd name="connsiteX2" fmla="*/ 3870259 w 4078804"/>
                  <a:gd name="connsiteY2" fmla="*/ 0 h 504000"/>
                  <a:gd name="connsiteX3" fmla="*/ 3621244 w 4078804"/>
                  <a:gd name="connsiteY3" fmla="*/ 246285 h 504000"/>
                  <a:gd name="connsiteX4" fmla="*/ 3870259 w 4078804"/>
                  <a:gd name="connsiteY4" fmla="*/ 504000 h 504000"/>
                  <a:gd name="connsiteX5" fmla="*/ 252000 w 4078804"/>
                  <a:gd name="connsiteY5" fmla="*/ 504000 h 504000"/>
                  <a:gd name="connsiteX6" fmla="*/ 0 w 4078804"/>
                  <a:gd name="connsiteY6" fmla="*/ 252000 h 504000"/>
                  <a:gd name="connsiteX0" fmla="*/ 0 w 3900385"/>
                  <a:gd name="connsiteY0" fmla="*/ 252000 h 504000"/>
                  <a:gd name="connsiteX1" fmla="*/ 252000 w 3900385"/>
                  <a:gd name="connsiteY1" fmla="*/ 0 h 504000"/>
                  <a:gd name="connsiteX2" fmla="*/ 3870259 w 3900385"/>
                  <a:gd name="connsiteY2" fmla="*/ 0 h 504000"/>
                  <a:gd name="connsiteX3" fmla="*/ 3621244 w 3900385"/>
                  <a:gd name="connsiteY3" fmla="*/ 246285 h 504000"/>
                  <a:gd name="connsiteX4" fmla="*/ 3870259 w 3900385"/>
                  <a:gd name="connsiteY4" fmla="*/ 504000 h 504000"/>
                  <a:gd name="connsiteX5" fmla="*/ 252000 w 3900385"/>
                  <a:gd name="connsiteY5" fmla="*/ 504000 h 504000"/>
                  <a:gd name="connsiteX6" fmla="*/ 0 w 3900385"/>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70259" h="504000">
                    <a:moveTo>
                      <a:pt x="0" y="252000"/>
                    </a:moveTo>
                    <a:cubicBezTo>
                      <a:pt x="0" y="112824"/>
                      <a:pt x="112824" y="0"/>
                      <a:pt x="252000" y="0"/>
                    </a:cubicBezTo>
                    <a:lnTo>
                      <a:pt x="3870259" y="0"/>
                    </a:lnTo>
                    <a:cubicBezTo>
                      <a:pt x="3747587" y="4535"/>
                      <a:pt x="3621244" y="127995"/>
                      <a:pt x="3621244" y="246285"/>
                    </a:cubicBezTo>
                    <a:cubicBezTo>
                      <a:pt x="3621244" y="370221"/>
                      <a:pt x="3748450" y="502095"/>
                      <a:pt x="3870259" y="504000"/>
                    </a:cubicBezTo>
                    <a:lnTo>
                      <a:pt x="252000" y="504000"/>
                    </a:lnTo>
                    <a:cubicBezTo>
                      <a:pt x="112824" y="504000"/>
                      <a:pt x="0" y="391176"/>
                      <a:pt x="0" y="252000"/>
                    </a:cubicBezTo>
                    <a:close/>
                  </a:path>
                </a:pathLst>
              </a:cu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9" name="Rectangle: Rounded Corners 18">
              <a:extLst>
                <a:ext uri="{FF2B5EF4-FFF2-40B4-BE49-F238E27FC236}">
                  <a16:creationId xmlns:a16="http://schemas.microsoft.com/office/drawing/2014/main" id="{7A8FE481-77A4-4E12-B896-E46FCC6C67A1}"/>
                </a:ext>
              </a:extLst>
            </p:cNvPr>
            <p:cNvSpPr/>
            <p:nvPr userDrawn="1"/>
          </p:nvSpPr>
          <p:spPr>
            <a:xfrm>
              <a:off x="-3049777" y="6322810"/>
              <a:ext cx="13574699" cy="61199"/>
            </a:xfrm>
            <a:prstGeom prst="roundRect">
              <a:avLst>
                <a:gd name="adj" fmla="val 50000"/>
              </a:avLst>
            </a:pr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4" name="Content Placeholder 2">
            <a:extLst>
              <a:ext uri="{FF2B5EF4-FFF2-40B4-BE49-F238E27FC236}">
                <a16:creationId xmlns:a16="http://schemas.microsoft.com/office/drawing/2014/main" id="{D802FCF8-0BD9-4AF0-81BD-3FE38C4ADE81}"/>
              </a:ext>
            </a:extLst>
          </p:cNvPr>
          <p:cNvSpPr>
            <a:spLocks noGrp="1"/>
          </p:cNvSpPr>
          <p:nvPr>
            <p:ph idx="14" hasCustomPrompt="1"/>
          </p:nvPr>
        </p:nvSpPr>
        <p:spPr>
          <a:xfrm>
            <a:off x="301558" y="3773891"/>
            <a:ext cx="5622164" cy="2412000"/>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sp>
        <p:nvSpPr>
          <p:cNvPr id="15" name="Content Placeholder 2">
            <a:extLst>
              <a:ext uri="{FF2B5EF4-FFF2-40B4-BE49-F238E27FC236}">
                <a16:creationId xmlns:a16="http://schemas.microsoft.com/office/drawing/2014/main" id="{E5B99EBC-E9E9-452F-BF0D-405CC55FCE5A}"/>
              </a:ext>
            </a:extLst>
          </p:cNvPr>
          <p:cNvSpPr>
            <a:spLocks noGrp="1"/>
          </p:cNvSpPr>
          <p:nvPr>
            <p:ph idx="15" hasCustomPrompt="1"/>
          </p:nvPr>
        </p:nvSpPr>
        <p:spPr>
          <a:xfrm>
            <a:off x="6303986" y="1112945"/>
            <a:ext cx="5622164" cy="2412000"/>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sp>
        <p:nvSpPr>
          <p:cNvPr id="16" name="Content Placeholder 2">
            <a:extLst>
              <a:ext uri="{FF2B5EF4-FFF2-40B4-BE49-F238E27FC236}">
                <a16:creationId xmlns:a16="http://schemas.microsoft.com/office/drawing/2014/main" id="{440D7C58-304F-42E9-81A6-660DF2BF5626}"/>
              </a:ext>
            </a:extLst>
          </p:cNvPr>
          <p:cNvSpPr>
            <a:spLocks noGrp="1"/>
          </p:cNvSpPr>
          <p:nvPr>
            <p:ph idx="16" hasCustomPrompt="1"/>
          </p:nvPr>
        </p:nvSpPr>
        <p:spPr>
          <a:xfrm>
            <a:off x="6303986" y="3773891"/>
            <a:ext cx="5622164" cy="2412000"/>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spTree>
    <p:extLst>
      <p:ext uri="{BB962C8B-B14F-4D97-AF65-F5344CB8AC3E}">
        <p14:creationId xmlns:p14="http://schemas.microsoft.com/office/powerpoint/2010/main" val="2823572430"/>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Appendix">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24973A2-8A94-4750-9970-274052723F35}"/>
              </a:ext>
            </a:extLst>
          </p:cNvPr>
          <p:cNvSpPr/>
          <p:nvPr userDrawn="1"/>
        </p:nvSpPr>
        <p:spPr>
          <a:xfrm>
            <a:off x="0" y="0"/>
            <a:ext cx="12192000" cy="864000"/>
          </a:xfrm>
          <a:prstGeom prst="rect">
            <a:avLst/>
          </a:pr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Title 27">
            <a:extLst>
              <a:ext uri="{FF2B5EF4-FFF2-40B4-BE49-F238E27FC236}">
                <a16:creationId xmlns:a16="http://schemas.microsoft.com/office/drawing/2014/main" id="{E0BF9B4F-05D7-4A7F-8A10-13B63526B9CE}"/>
              </a:ext>
            </a:extLst>
          </p:cNvPr>
          <p:cNvSpPr>
            <a:spLocks noGrp="1"/>
          </p:cNvSpPr>
          <p:nvPr>
            <p:ph type="title" hasCustomPrompt="1"/>
          </p:nvPr>
        </p:nvSpPr>
        <p:spPr>
          <a:xfrm>
            <a:off x="285303" y="9729"/>
            <a:ext cx="11640847" cy="828000"/>
          </a:xfrm>
          <a:prstGeom prst="rect">
            <a:avLst/>
          </a:prstGeom>
        </p:spPr>
        <p:txBody>
          <a:bodyPr anchor="ctr"/>
          <a:lstStyle>
            <a:lvl1pPr>
              <a:defRPr sz="2800" b="1">
                <a:solidFill>
                  <a:schemeClr val="bg1"/>
                </a:solidFill>
              </a:defRPr>
            </a:lvl1pPr>
          </a:lstStyle>
          <a:p>
            <a:r>
              <a:rPr lang="en-US"/>
              <a:t>CLICK TO EDIT MASTER TITLE STYLE</a:t>
            </a:r>
            <a:endParaRPr lang="en-GB"/>
          </a:p>
        </p:txBody>
      </p:sp>
      <p:sp>
        <p:nvSpPr>
          <p:cNvPr id="12" name="Content Placeholder 2">
            <a:extLst>
              <a:ext uri="{FF2B5EF4-FFF2-40B4-BE49-F238E27FC236}">
                <a16:creationId xmlns:a16="http://schemas.microsoft.com/office/drawing/2014/main" id="{3530BB95-30AF-4277-B81D-0E35C31573B9}"/>
              </a:ext>
            </a:extLst>
          </p:cNvPr>
          <p:cNvSpPr>
            <a:spLocks noGrp="1"/>
          </p:cNvSpPr>
          <p:nvPr>
            <p:ph idx="10" hasCustomPrompt="1"/>
          </p:nvPr>
        </p:nvSpPr>
        <p:spPr>
          <a:xfrm>
            <a:off x="301558" y="1132354"/>
            <a:ext cx="11605138" cy="5044609"/>
          </a:xfrm>
          <a:prstGeom prst="rect">
            <a:avLst/>
          </a:prstGeom>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grpSp>
        <p:nvGrpSpPr>
          <p:cNvPr id="17" name="Group 16">
            <a:extLst>
              <a:ext uri="{FF2B5EF4-FFF2-40B4-BE49-F238E27FC236}">
                <a16:creationId xmlns:a16="http://schemas.microsoft.com/office/drawing/2014/main" id="{C1221282-9CB3-4AAF-8F1F-4772B59102A5}"/>
              </a:ext>
            </a:extLst>
          </p:cNvPr>
          <p:cNvGrpSpPr>
            <a:grpSpLocks noChangeAspect="1"/>
          </p:cNvGrpSpPr>
          <p:nvPr userDrawn="1"/>
        </p:nvGrpSpPr>
        <p:grpSpPr>
          <a:xfrm>
            <a:off x="304466" y="6224701"/>
            <a:ext cx="11621685" cy="574200"/>
            <a:chOff x="-3049777" y="5949315"/>
            <a:chExt cx="14956473" cy="738964"/>
          </a:xfrm>
        </p:grpSpPr>
        <p:grpSp>
          <p:nvGrpSpPr>
            <p:cNvPr id="18" name="Group 17">
              <a:extLst>
                <a:ext uri="{FF2B5EF4-FFF2-40B4-BE49-F238E27FC236}">
                  <a16:creationId xmlns:a16="http://schemas.microsoft.com/office/drawing/2014/main" id="{BE0B9CB8-08C8-46BD-81F2-2057AAE6DF3F}"/>
                </a:ext>
              </a:extLst>
            </p:cNvPr>
            <p:cNvGrpSpPr/>
            <p:nvPr userDrawn="1"/>
          </p:nvGrpSpPr>
          <p:grpSpPr>
            <a:xfrm>
              <a:off x="10347074" y="5949315"/>
              <a:ext cx="1559622" cy="738964"/>
              <a:chOff x="10531859" y="5943600"/>
              <a:chExt cx="1559622" cy="738964"/>
            </a:xfrm>
          </p:grpSpPr>
          <p:pic>
            <p:nvPicPr>
              <p:cNvPr id="20" name="Picture 19">
                <a:extLst>
                  <a:ext uri="{FF2B5EF4-FFF2-40B4-BE49-F238E27FC236}">
                    <a16:creationId xmlns:a16="http://schemas.microsoft.com/office/drawing/2014/main" id="{12F7492E-8CA0-499F-B0AE-60723C915B93}"/>
                  </a:ext>
                </a:extLst>
              </p:cNvPr>
              <p:cNvPicPr>
                <a:picLocks noChangeAspect="1"/>
              </p:cNvPicPr>
              <p:nvPr userDrawn="1"/>
            </p:nvPicPr>
            <p:blipFill rotWithShape="1">
              <a:blip r:embed="rId2"/>
              <a:srcRect l="7060" b="6701"/>
              <a:stretch/>
            </p:blipFill>
            <p:spPr>
              <a:xfrm>
                <a:off x="10974659" y="5943600"/>
                <a:ext cx="740345" cy="738964"/>
              </a:xfrm>
              <a:prstGeom prst="rect">
                <a:avLst/>
              </a:prstGeom>
            </p:spPr>
          </p:pic>
          <p:sp>
            <p:nvSpPr>
              <p:cNvPr id="21" name="Rectangle: Rounded Corners 6">
                <a:extLst>
                  <a:ext uri="{FF2B5EF4-FFF2-40B4-BE49-F238E27FC236}">
                    <a16:creationId xmlns:a16="http://schemas.microsoft.com/office/drawing/2014/main" id="{16CBD92E-3C47-47CD-AE51-280FA7769C0F}"/>
                  </a:ext>
                </a:extLst>
              </p:cNvPr>
              <p:cNvSpPr>
                <a:spLocks noChangeAspect="1"/>
              </p:cNvSpPr>
              <p:nvPr userDrawn="1"/>
            </p:nvSpPr>
            <p:spPr>
              <a:xfrm>
                <a:off x="10531859" y="6316892"/>
                <a:ext cx="469962" cy="61200"/>
              </a:xfrm>
              <a:custGeom>
                <a:avLst/>
                <a:gdLst>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4122259 w 4122259"/>
                  <a:gd name="connsiteY4" fmla="*/ 2520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3767929 w 4122259"/>
                  <a:gd name="connsiteY4" fmla="*/ 1758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06580"/>
                  <a:gd name="connsiteY0" fmla="*/ 252000 h 504000"/>
                  <a:gd name="connsiteX1" fmla="*/ 252000 w 4106580"/>
                  <a:gd name="connsiteY1" fmla="*/ 0 h 504000"/>
                  <a:gd name="connsiteX2" fmla="*/ 3870259 w 4106580"/>
                  <a:gd name="connsiteY2" fmla="*/ 0 h 504000"/>
                  <a:gd name="connsiteX3" fmla="*/ 3767929 w 4106580"/>
                  <a:gd name="connsiteY3" fmla="*/ 175800 h 504000"/>
                  <a:gd name="connsiteX4" fmla="*/ 3870259 w 4106580"/>
                  <a:gd name="connsiteY4" fmla="*/ 504000 h 504000"/>
                  <a:gd name="connsiteX5" fmla="*/ 252000 w 4106580"/>
                  <a:gd name="connsiteY5" fmla="*/ 504000 h 504000"/>
                  <a:gd name="connsiteX6" fmla="*/ 0 w 4106580"/>
                  <a:gd name="connsiteY6" fmla="*/ 252000 h 504000"/>
                  <a:gd name="connsiteX0" fmla="*/ 0 w 4078804"/>
                  <a:gd name="connsiteY0" fmla="*/ 252000 h 504000"/>
                  <a:gd name="connsiteX1" fmla="*/ 252000 w 4078804"/>
                  <a:gd name="connsiteY1" fmla="*/ 0 h 504000"/>
                  <a:gd name="connsiteX2" fmla="*/ 3870259 w 4078804"/>
                  <a:gd name="connsiteY2" fmla="*/ 0 h 504000"/>
                  <a:gd name="connsiteX3" fmla="*/ 3621244 w 4078804"/>
                  <a:gd name="connsiteY3" fmla="*/ 246285 h 504000"/>
                  <a:gd name="connsiteX4" fmla="*/ 3870259 w 4078804"/>
                  <a:gd name="connsiteY4" fmla="*/ 504000 h 504000"/>
                  <a:gd name="connsiteX5" fmla="*/ 252000 w 4078804"/>
                  <a:gd name="connsiteY5" fmla="*/ 504000 h 504000"/>
                  <a:gd name="connsiteX6" fmla="*/ 0 w 4078804"/>
                  <a:gd name="connsiteY6" fmla="*/ 252000 h 504000"/>
                  <a:gd name="connsiteX0" fmla="*/ 0 w 3900385"/>
                  <a:gd name="connsiteY0" fmla="*/ 252000 h 504000"/>
                  <a:gd name="connsiteX1" fmla="*/ 252000 w 3900385"/>
                  <a:gd name="connsiteY1" fmla="*/ 0 h 504000"/>
                  <a:gd name="connsiteX2" fmla="*/ 3870259 w 3900385"/>
                  <a:gd name="connsiteY2" fmla="*/ 0 h 504000"/>
                  <a:gd name="connsiteX3" fmla="*/ 3621244 w 3900385"/>
                  <a:gd name="connsiteY3" fmla="*/ 246285 h 504000"/>
                  <a:gd name="connsiteX4" fmla="*/ 3870259 w 3900385"/>
                  <a:gd name="connsiteY4" fmla="*/ 504000 h 504000"/>
                  <a:gd name="connsiteX5" fmla="*/ 252000 w 3900385"/>
                  <a:gd name="connsiteY5" fmla="*/ 504000 h 504000"/>
                  <a:gd name="connsiteX6" fmla="*/ 0 w 3900385"/>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70259" h="504000">
                    <a:moveTo>
                      <a:pt x="0" y="252000"/>
                    </a:moveTo>
                    <a:cubicBezTo>
                      <a:pt x="0" y="112824"/>
                      <a:pt x="112824" y="0"/>
                      <a:pt x="252000" y="0"/>
                    </a:cubicBezTo>
                    <a:lnTo>
                      <a:pt x="3870259" y="0"/>
                    </a:lnTo>
                    <a:cubicBezTo>
                      <a:pt x="3747587" y="4535"/>
                      <a:pt x="3621244" y="127995"/>
                      <a:pt x="3621244" y="246285"/>
                    </a:cubicBezTo>
                    <a:cubicBezTo>
                      <a:pt x="3621244" y="370221"/>
                      <a:pt x="3748450" y="502095"/>
                      <a:pt x="3870259" y="504000"/>
                    </a:cubicBezTo>
                    <a:lnTo>
                      <a:pt x="252000" y="504000"/>
                    </a:lnTo>
                    <a:cubicBezTo>
                      <a:pt x="112824" y="504000"/>
                      <a:pt x="0" y="391176"/>
                      <a:pt x="0" y="252000"/>
                    </a:cubicBezTo>
                    <a:close/>
                  </a:path>
                </a:pathLst>
              </a:cu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Rounded Corners 6">
                <a:extLst>
                  <a:ext uri="{FF2B5EF4-FFF2-40B4-BE49-F238E27FC236}">
                    <a16:creationId xmlns:a16="http://schemas.microsoft.com/office/drawing/2014/main" id="{0978A9E6-F25A-4FF2-8F1C-6F816977AF2C}"/>
                  </a:ext>
                </a:extLst>
              </p:cNvPr>
              <p:cNvSpPr>
                <a:spLocks noChangeAspect="1"/>
              </p:cNvSpPr>
              <p:nvPr userDrawn="1"/>
            </p:nvSpPr>
            <p:spPr>
              <a:xfrm rot="10800000">
                <a:off x="11621519" y="6316892"/>
                <a:ext cx="469962" cy="61200"/>
              </a:xfrm>
              <a:custGeom>
                <a:avLst/>
                <a:gdLst>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4122259 w 4122259"/>
                  <a:gd name="connsiteY4" fmla="*/ 2520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3767929 w 4122259"/>
                  <a:gd name="connsiteY4" fmla="*/ 1758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06580"/>
                  <a:gd name="connsiteY0" fmla="*/ 252000 h 504000"/>
                  <a:gd name="connsiteX1" fmla="*/ 252000 w 4106580"/>
                  <a:gd name="connsiteY1" fmla="*/ 0 h 504000"/>
                  <a:gd name="connsiteX2" fmla="*/ 3870259 w 4106580"/>
                  <a:gd name="connsiteY2" fmla="*/ 0 h 504000"/>
                  <a:gd name="connsiteX3" fmla="*/ 3767929 w 4106580"/>
                  <a:gd name="connsiteY3" fmla="*/ 175800 h 504000"/>
                  <a:gd name="connsiteX4" fmla="*/ 3870259 w 4106580"/>
                  <a:gd name="connsiteY4" fmla="*/ 504000 h 504000"/>
                  <a:gd name="connsiteX5" fmla="*/ 252000 w 4106580"/>
                  <a:gd name="connsiteY5" fmla="*/ 504000 h 504000"/>
                  <a:gd name="connsiteX6" fmla="*/ 0 w 4106580"/>
                  <a:gd name="connsiteY6" fmla="*/ 252000 h 504000"/>
                  <a:gd name="connsiteX0" fmla="*/ 0 w 4078804"/>
                  <a:gd name="connsiteY0" fmla="*/ 252000 h 504000"/>
                  <a:gd name="connsiteX1" fmla="*/ 252000 w 4078804"/>
                  <a:gd name="connsiteY1" fmla="*/ 0 h 504000"/>
                  <a:gd name="connsiteX2" fmla="*/ 3870259 w 4078804"/>
                  <a:gd name="connsiteY2" fmla="*/ 0 h 504000"/>
                  <a:gd name="connsiteX3" fmla="*/ 3621244 w 4078804"/>
                  <a:gd name="connsiteY3" fmla="*/ 246285 h 504000"/>
                  <a:gd name="connsiteX4" fmla="*/ 3870259 w 4078804"/>
                  <a:gd name="connsiteY4" fmla="*/ 504000 h 504000"/>
                  <a:gd name="connsiteX5" fmla="*/ 252000 w 4078804"/>
                  <a:gd name="connsiteY5" fmla="*/ 504000 h 504000"/>
                  <a:gd name="connsiteX6" fmla="*/ 0 w 4078804"/>
                  <a:gd name="connsiteY6" fmla="*/ 252000 h 504000"/>
                  <a:gd name="connsiteX0" fmla="*/ 0 w 3900385"/>
                  <a:gd name="connsiteY0" fmla="*/ 252000 h 504000"/>
                  <a:gd name="connsiteX1" fmla="*/ 252000 w 3900385"/>
                  <a:gd name="connsiteY1" fmla="*/ 0 h 504000"/>
                  <a:gd name="connsiteX2" fmla="*/ 3870259 w 3900385"/>
                  <a:gd name="connsiteY2" fmla="*/ 0 h 504000"/>
                  <a:gd name="connsiteX3" fmla="*/ 3621244 w 3900385"/>
                  <a:gd name="connsiteY3" fmla="*/ 246285 h 504000"/>
                  <a:gd name="connsiteX4" fmla="*/ 3870259 w 3900385"/>
                  <a:gd name="connsiteY4" fmla="*/ 504000 h 504000"/>
                  <a:gd name="connsiteX5" fmla="*/ 252000 w 3900385"/>
                  <a:gd name="connsiteY5" fmla="*/ 504000 h 504000"/>
                  <a:gd name="connsiteX6" fmla="*/ 0 w 3900385"/>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70259" h="504000">
                    <a:moveTo>
                      <a:pt x="0" y="252000"/>
                    </a:moveTo>
                    <a:cubicBezTo>
                      <a:pt x="0" y="112824"/>
                      <a:pt x="112824" y="0"/>
                      <a:pt x="252000" y="0"/>
                    </a:cubicBezTo>
                    <a:lnTo>
                      <a:pt x="3870259" y="0"/>
                    </a:lnTo>
                    <a:cubicBezTo>
                      <a:pt x="3747587" y="4535"/>
                      <a:pt x="3621244" y="127995"/>
                      <a:pt x="3621244" y="246285"/>
                    </a:cubicBezTo>
                    <a:cubicBezTo>
                      <a:pt x="3621244" y="370221"/>
                      <a:pt x="3748450" y="502095"/>
                      <a:pt x="3870259" y="504000"/>
                    </a:cubicBezTo>
                    <a:lnTo>
                      <a:pt x="252000" y="504000"/>
                    </a:lnTo>
                    <a:cubicBezTo>
                      <a:pt x="112824" y="504000"/>
                      <a:pt x="0" y="391176"/>
                      <a:pt x="0" y="252000"/>
                    </a:cubicBezTo>
                    <a:close/>
                  </a:path>
                </a:pathLst>
              </a:cu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9" name="Rectangle: Rounded Corners 18">
              <a:extLst>
                <a:ext uri="{FF2B5EF4-FFF2-40B4-BE49-F238E27FC236}">
                  <a16:creationId xmlns:a16="http://schemas.microsoft.com/office/drawing/2014/main" id="{7A8FE481-77A4-4E12-B896-E46FCC6C67A1}"/>
                </a:ext>
              </a:extLst>
            </p:cNvPr>
            <p:cNvSpPr/>
            <p:nvPr userDrawn="1"/>
          </p:nvSpPr>
          <p:spPr>
            <a:xfrm>
              <a:off x="-3049777" y="6322810"/>
              <a:ext cx="13574699" cy="61199"/>
            </a:xfrm>
            <a:prstGeom prst="roundRect">
              <a:avLst>
                <a:gd name="adj" fmla="val 50000"/>
              </a:avLst>
            </a:pr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345161576"/>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45B396-4810-0A19-7B98-1C36518534DB}"/>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38982D8-B809-C9AE-572D-A9ABEBFDFB5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84EB44F-D0D9-1839-6346-A515CCF895E7}"/>
              </a:ext>
            </a:extLst>
          </p:cNvPr>
          <p:cNvSpPr>
            <a:spLocks noGrp="1"/>
          </p:cNvSpPr>
          <p:nvPr>
            <p:ph type="dt" sz="half" idx="10"/>
          </p:nvPr>
        </p:nvSpPr>
        <p:spPr/>
        <p:txBody>
          <a:bodyPr/>
          <a:lstStyle/>
          <a:p>
            <a:fld id="{EAFC5F74-FB66-4769-AA20-026B449D44B0}" type="datetimeFigureOut">
              <a:rPr lang="en-GB" smtClean="0"/>
              <a:t>09/06/2025</a:t>
            </a:fld>
            <a:endParaRPr lang="en-GB"/>
          </a:p>
        </p:txBody>
      </p:sp>
      <p:sp>
        <p:nvSpPr>
          <p:cNvPr id="5" name="Footer Placeholder 4">
            <a:extLst>
              <a:ext uri="{FF2B5EF4-FFF2-40B4-BE49-F238E27FC236}">
                <a16:creationId xmlns:a16="http://schemas.microsoft.com/office/drawing/2014/main" id="{4EFBFC62-3EFE-4FBB-CFB1-00ED0F39414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3F6ED75-3817-1C8C-40B3-2756DDE793A0}"/>
              </a:ext>
            </a:extLst>
          </p:cNvPr>
          <p:cNvSpPr>
            <a:spLocks noGrp="1"/>
          </p:cNvSpPr>
          <p:nvPr>
            <p:ph type="sldNum" sz="quarter" idx="12"/>
          </p:nvPr>
        </p:nvSpPr>
        <p:spPr/>
        <p:txBody>
          <a:bodyPr/>
          <a:lstStyle/>
          <a:p>
            <a:fld id="{EF4AB10E-0D42-4583-968F-7DB553FA666A}" type="slidenum">
              <a:rPr lang="en-GB" smtClean="0"/>
              <a:t>‹#›</a:t>
            </a:fld>
            <a:endParaRPr lang="en-GB"/>
          </a:p>
        </p:txBody>
      </p:sp>
    </p:spTree>
    <p:extLst>
      <p:ext uri="{BB962C8B-B14F-4D97-AF65-F5344CB8AC3E}">
        <p14:creationId xmlns:p14="http://schemas.microsoft.com/office/powerpoint/2010/main" val="3575103446"/>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4787A69-0AAA-4EC9-9573-CA805162F88B}"/>
              </a:ext>
            </a:extLst>
          </p:cNvPr>
          <p:cNvSpPr/>
          <p:nvPr userDrawn="1"/>
        </p:nvSpPr>
        <p:spPr>
          <a:xfrm>
            <a:off x="0" y="0"/>
            <a:ext cx="12192000" cy="864000"/>
          </a:xfrm>
          <a:prstGeom prst="rect">
            <a:avLst/>
          </a:prstGeom>
          <a:solidFill>
            <a:srgbClr val="4235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a:p>
        </p:txBody>
      </p:sp>
      <p:grpSp>
        <p:nvGrpSpPr>
          <p:cNvPr id="8" name="Group 7">
            <a:extLst>
              <a:ext uri="{FF2B5EF4-FFF2-40B4-BE49-F238E27FC236}">
                <a16:creationId xmlns:a16="http://schemas.microsoft.com/office/drawing/2014/main" id="{7C28AC29-333A-42BD-9072-38E3820A3852}"/>
              </a:ext>
            </a:extLst>
          </p:cNvPr>
          <p:cNvGrpSpPr>
            <a:grpSpLocks noChangeAspect="1"/>
          </p:cNvGrpSpPr>
          <p:nvPr userDrawn="1"/>
        </p:nvGrpSpPr>
        <p:grpSpPr>
          <a:xfrm>
            <a:off x="304466" y="6224701"/>
            <a:ext cx="11621685" cy="574200"/>
            <a:chOff x="-3049777" y="5949315"/>
            <a:chExt cx="14956473" cy="738964"/>
          </a:xfrm>
        </p:grpSpPr>
        <p:grpSp>
          <p:nvGrpSpPr>
            <p:cNvPr id="9" name="Group 8">
              <a:extLst>
                <a:ext uri="{FF2B5EF4-FFF2-40B4-BE49-F238E27FC236}">
                  <a16:creationId xmlns:a16="http://schemas.microsoft.com/office/drawing/2014/main" id="{394A7ADD-BF9B-4F98-AAAF-0E0C9C7CEFE4}"/>
                </a:ext>
              </a:extLst>
            </p:cNvPr>
            <p:cNvGrpSpPr/>
            <p:nvPr userDrawn="1"/>
          </p:nvGrpSpPr>
          <p:grpSpPr>
            <a:xfrm>
              <a:off x="10347074" y="5949315"/>
              <a:ext cx="1559622" cy="738964"/>
              <a:chOff x="10531859" y="5943600"/>
              <a:chExt cx="1559622" cy="738964"/>
            </a:xfrm>
          </p:grpSpPr>
          <p:pic>
            <p:nvPicPr>
              <p:cNvPr id="11" name="Picture 10">
                <a:extLst>
                  <a:ext uri="{FF2B5EF4-FFF2-40B4-BE49-F238E27FC236}">
                    <a16:creationId xmlns:a16="http://schemas.microsoft.com/office/drawing/2014/main" id="{24A53D3B-7E97-409C-9B33-A02A576F376E}"/>
                  </a:ext>
                </a:extLst>
              </p:cNvPr>
              <p:cNvPicPr>
                <a:picLocks noChangeAspect="1"/>
              </p:cNvPicPr>
              <p:nvPr userDrawn="1"/>
            </p:nvPicPr>
            <p:blipFill rotWithShape="1">
              <a:blip r:embed="rId2"/>
              <a:srcRect l="7060" b="6701"/>
              <a:stretch/>
            </p:blipFill>
            <p:spPr>
              <a:xfrm>
                <a:off x="10974659" y="5943600"/>
                <a:ext cx="740345" cy="738964"/>
              </a:xfrm>
              <a:prstGeom prst="rect">
                <a:avLst/>
              </a:prstGeom>
            </p:spPr>
          </p:pic>
          <p:sp>
            <p:nvSpPr>
              <p:cNvPr id="12" name="Rectangle: Rounded Corners 6">
                <a:extLst>
                  <a:ext uri="{FF2B5EF4-FFF2-40B4-BE49-F238E27FC236}">
                    <a16:creationId xmlns:a16="http://schemas.microsoft.com/office/drawing/2014/main" id="{D26934FA-41C2-4611-AD03-94846F2A8916}"/>
                  </a:ext>
                </a:extLst>
              </p:cNvPr>
              <p:cNvSpPr>
                <a:spLocks noChangeAspect="1"/>
              </p:cNvSpPr>
              <p:nvPr userDrawn="1"/>
            </p:nvSpPr>
            <p:spPr>
              <a:xfrm>
                <a:off x="10531859" y="6316892"/>
                <a:ext cx="469962" cy="61200"/>
              </a:xfrm>
              <a:custGeom>
                <a:avLst/>
                <a:gdLst>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4122259 w 4122259"/>
                  <a:gd name="connsiteY4" fmla="*/ 2520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3767929 w 4122259"/>
                  <a:gd name="connsiteY4" fmla="*/ 1758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06580"/>
                  <a:gd name="connsiteY0" fmla="*/ 252000 h 504000"/>
                  <a:gd name="connsiteX1" fmla="*/ 252000 w 4106580"/>
                  <a:gd name="connsiteY1" fmla="*/ 0 h 504000"/>
                  <a:gd name="connsiteX2" fmla="*/ 3870259 w 4106580"/>
                  <a:gd name="connsiteY2" fmla="*/ 0 h 504000"/>
                  <a:gd name="connsiteX3" fmla="*/ 3767929 w 4106580"/>
                  <a:gd name="connsiteY3" fmla="*/ 175800 h 504000"/>
                  <a:gd name="connsiteX4" fmla="*/ 3870259 w 4106580"/>
                  <a:gd name="connsiteY4" fmla="*/ 504000 h 504000"/>
                  <a:gd name="connsiteX5" fmla="*/ 252000 w 4106580"/>
                  <a:gd name="connsiteY5" fmla="*/ 504000 h 504000"/>
                  <a:gd name="connsiteX6" fmla="*/ 0 w 4106580"/>
                  <a:gd name="connsiteY6" fmla="*/ 252000 h 504000"/>
                  <a:gd name="connsiteX0" fmla="*/ 0 w 4078804"/>
                  <a:gd name="connsiteY0" fmla="*/ 252000 h 504000"/>
                  <a:gd name="connsiteX1" fmla="*/ 252000 w 4078804"/>
                  <a:gd name="connsiteY1" fmla="*/ 0 h 504000"/>
                  <a:gd name="connsiteX2" fmla="*/ 3870259 w 4078804"/>
                  <a:gd name="connsiteY2" fmla="*/ 0 h 504000"/>
                  <a:gd name="connsiteX3" fmla="*/ 3621244 w 4078804"/>
                  <a:gd name="connsiteY3" fmla="*/ 246285 h 504000"/>
                  <a:gd name="connsiteX4" fmla="*/ 3870259 w 4078804"/>
                  <a:gd name="connsiteY4" fmla="*/ 504000 h 504000"/>
                  <a:gd name="connsiteX5" fmla="*/ 252000 w 4078804"/>
                  <a:gd name="connsiteY5" fmla="*/ 504000 h 504000"/>
                  <a:gd name="connsiteX6" fmla="*/ 0 w 4078804"/>
                  <a:gd name="connsiteY6" fmla="*/ 252000 h 504000"/>
                  <a:gd name="connsiteX0" fmla="*/ 0 w 3900385"/>
                  <a:gd name="connsiteY0" fmla="*/ 252000 h 504000"/>
                  <a:gd name="connsiteX1" fmla="*/ 252000 w 3900385"/>
                  <a:gd name="connsiteY1" fmla="*/ 0 h 504000"/>
                  <a:gd name="connsiteX2" fmla="*/ 3870259 w 3900385"/>
                  <a:gd name="connsiteY2" fmla="*/ 0 h 504000"/>
                  <a:gd name="connsiteX3" fmla="*/ 3621244 w 3900385"/>
                  <a:gd name="connsiteY3" fmla="*/ 246285 h 504000"/>
                  <a:gd name="connsiteX4" fmla="*/ 3870259 w 3900385"/>
                  <a:gd name="connsiteY4" fmla="*/ 504000 h 504000"/>
                  <a:gd name="connsiteX5" fmla="*/ 252000 w 3900385"/>
                  <a:gd name="connsiteY5" fmla="*/ 504000 h 504000"/>
                  <a:gd name="connsiteX6" fmla="*/ 0 w 3900385"/>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70259" h="504000">
                    <a:moveTo>
                      <a:pt x="0" y="252000"/>
                    </a:moveTo>
                    <a:cubicBezTo>
                      <a:pt x="0" y="112824"/>
                      <a:pt x="112824" y="0"/>
                      <a:pt x="252000" y="0"/>
                    </a:cubicBezTo>
                    <a:lnTo>
                      <a:pt x="3870259" y="0"/>
                    </a:lnTo>
                    <a:cubicBezTo>
                      <a:pt x="3747587" y="4535"/>
                      <a:pt x="3621244" y="127995"/>
                      <a:pt x="3621244" y="246285"/>
                    </a:cubicBezTo>
                    <a:cubicBezTo>
                      <a:pt x="3621244" y="370221"/>
                      <a:pt x="3748450" y="502095"/>
                      <a:pt x="3870259" y="504000"/>
                    </a:cubicBezTo>
                    <a:lnTo>
                      <a:pt x="252000" y="504000"/>
                    </a:lnTo>
                    <a:cubicBezTo>
                      <a:pt x="112824" y="504000"/>
                      <a:pt x="0" y="391176"/>
                      <a:pt x="0" y="252000"/>
                    </a:cubicBezTo>
                    <a:close/>
                  </a:path>
                </a:pathLst>
              </a:cu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Rounded Corners 6">
                <a:extLst>
                  <a:ext uri="{FF2B5EF4-FFF2-40B4-BE49-F238E27FC236}">
                    <a16:creationId xmlns:a16="http://schemas.microsoft.com/office/drawing/2014/main" id="{8F82C489-E338-4A4E-BB0B-11E3A3CE8AF5}"/>
                  </a:ext>
                </a:extLst>
              </p:cNvPr>
              <p:cNvSpPr>
                <a:spLocks noChangeAspect="1"/>
              </p:cNvSpPr>
              <p:nvPr userDrawn="1"/>
            </p:nvSpPr>
            <p:spPr>
              <a:xfrm rot="10800000">
                <a:off x="11621519" y="6316892"/>
                <a:ext cx="469962" cy="61200"/>
              </a:xfrm>
              <a:custGeom>
                <a:avLst/>
                <a:gdLst>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4122259 w 4122259"/>
                  <a:gd name="connsiteY4" fmla="*/ 2520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3767929 w 4122259"/>
                  <a:gd name="connsiteY4" fmla="*/ 1758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06580"/>
                  <a:gd name="connsiteY0" fmla="*/ 252000 h 504000"/>
                  <a:gd name="connsiteX1" fmla="*/ 252000 w 4106580"/>
                  <a:gd name="connsiteY1" fmla="*/ 0 h 504000"/>
                  <a:gd name="connsiteX2" fmla="*/ 3870259 w 4106580"/>
                  <a:gd name="connsiteY2" fmla="*/ 0 h 504000"/>
                  <a:gd name="connsiteX3" fmla="*/ 3767929 w 4106580"/>
                  <a:gd name="connsiteY3" fmla="*/ 175800 h 504000"/>
                  <a:gd name="connsiteX4" fmla="*/ 3870259 w 4106580"/>
                  <a:gd name="connsiteY4" fmla="*/ 504000 h 504000"/>
                  <a:gd name="connsiteX5" fmla="*/ 252000 w 4106580"/>
                  <a:gd name="connsiteY5" fmla="*/ 504000 h 504000"/>
                  <a:gd name="connsiteX6" fmla="*/ 0 w 4106580"/>
                  <a:gd name="connsiteY6" fmla="*/ 252000 h 504000"/>
                  <a:gd name="connsiteX0" fmla="*/ 0 w 4078804"/>
                  <a:gd name="connsiteY0" fmla="*/ 252000 h 504000"/>
                  <a:gd name="connsiteX1" fmla="*/ 252000 w 4078804"/>
                  <a:gd name="connsiteY1" fmla="*/ 0 h 504000"/>
                  <a:gd name="connsiteX2" fmla="*/ 3870259 w 4078804"/>
                  <a:gd name="connsiteY2" fmla="*/ 0 h 504000"/>
                  <a:gd name="connsiteX3" fmla="*/ 3621244 w 4078804"/>
                  <a:gd name="connsiteY3" fmla="*/ 246285 h 504000"/>
                  <a:gd name="connsiteX4" fmla="*/ 3870259 w 4078804"/>
                  <a:gd name="connsiteY4" fmla="*/ 504000 h 504000"/>
                  <a:gd name="connsiteX5" fmla="*/ 252000 w 4078804"/>
                  <a:gd name="connsiteY5" fmla="*/ 504000 h 504000"/>
                  <a:gd name="connsiteX6" fmla="*/ 0 w 4078804"/>
                  <a:gd name="connsiteY6" fmla="*/ 252000 h 504000"/>
                  <a:gd name="connsiteX0" fmla="*/ 0 w 3900385"/>
                  <a:gd name="connsiteY0" fmla="*/ 252000 h 504000"/>
                  <a:gd name="connsiteX1" fmla="*/ 252000 w 3900385"/>
                  <a:gd name="connsiteY1" fmla="*/ 0 h 504000"/>
                  <a:gd name="connsiteX2" fmla="*/ 3870259 w 3900385"/>
                  <a:gd name="connsiteY2" fmla="*/ 0 h 504000"/>
                  <a:gd name="connsiteX3" fmla="*/ 3621244 w 3900385"/>
                  <a:gd name="connsiteY3" fmla="*/ 246285 h 504000"/>
                  <a:gd name="connsiteX4" fmla="*/ 3870259 w 3900385"/>
                  <a:gd name="connsiteY4" fmla="*/ 504000 h 504000"/>
                  <a:gd name="connsiteX5" fmla="*/ 252000 w 3900385"/>
                  <a:gd name="connsiteY5" fmla="*/ 504000 h 504000"/>
                  <a:gd name="connsiteX6" fmla="*/ 0 w 3900385"/>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70259" h="504000">
                    <a:moveTo>
                      <a:pt x="0" y="252000"/>
                    </a:moveTo>
                    <a:cubicBezTo>
                      <a:pt x="0" y="112824"/>
                      <a:pt x="112824" y="0"/>
                      <a:pt x="252000" y="0"/>
                    </a:cubicBezTo>
                    <a:lnTo>
                      <a:pt x="3870259" y="0"/>
                    </a:lnTo>
                    <a:cubicBezTo>
                      <a:pt x="3747587" y="4535"/>
                      <a:pt x="3621244" y="127995"/>
                      <a:pt x="3621244" y="246285"/>
                    </a:cubicBezTo>
                    <a:cubicBezTo>
                      <a:pt x="3621244" y="370221"/>
                      <a:pt x="3748450" y="502095"/>
                      <a:pt x="3870259" y="504000"/>
                    </a:cubicBezTo>
                    <a:lnTo>
                      <a:pt x="252000" y="504000"/>
                    </a:lnTo>
                    <a:cubicBezTo>
                      <a:pt x="112824" y="504000"/>
                      <a:pt x="0" y="391176"/>
                      <a:pt x="0" y="252000"/>
                    </a:cubicBezTo>
                    <a:close/>
                  </a:path>
                </a:pathLst>
              </a:cu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0" name="Rectangle: Rounded Corners 9">
              <a:extLst>
                <a:ext uri="{FF2B5EF4-FFF2-40B4-BE49-F238E27FC236}">
                  <a16:creationId xmlns:a16="http://schemas.microsoft.com/office/drawing/2014/main" id="{24B4F1D9-C113-475B-A309-D559ED429A5D}"/>
                </a:ext>
              </a:extLst>
            </p:cNvPr>
            <p:cNvSpPr/>
            <p:nvPr userDrawn="1"/>
          </p:nvSpPr>
          <p:spPr>
            <a:xfrm>
              <a:off x="-3049777" y="6322810"/>
              <a:ext cx="13574699" cy="61199"/>
            </a:xfrm>
            <a:prstGeom prst="roundRect">
              <a:avLst>
                <a:gd name="adj" fmla="val 50000"/>
              </a:avLst>
            </a:pr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 name="Title 1">
            <a:extLst>
              <a:ext uri="{FF2B5EF4-FFF2-40B4-BE49-F238E27FC236}">
                <a16:creationId xmlns:a16="http://schemas.microsoft.com/office/drawing/2014/main" id="{F639B301-2809-439A-8344-10F2457833DB}"/>
              </a:ext>
            </a:extLst>
          </p:cNvPr>
          <p:cNvSpPr>
            <a:spLocks noGrp="1"/>
          </p:cNvSpPr>
          <p:nvPr>
            <p:ph type="title"/>
          </p:nvPr>
        </p:nvSpPr>
        <p:spPr>
          <a:xfrm>
            <a:off x="304465" y="136526"/>
            <a:ext cx="11621685" cy="597462"/>
          </a:xfrm>
        </p:spPr>
        <p:txBody>
          <a:bodyPr/>
          <a:lstStyle>
            <a:lvl1pPr>
              <a:defRPr b="1" spc="-150" baseline="0">
                <a:solidFill>
                  <a:schemeClr val="bg1"/>
                </a:solidFill>
              </a:defRPr>
            </a:lvl1pPr>
          </a:lstStyle>
          <a:p>
            <a:r>
              <a:rPr lang="en-US"/>
              <a:t>Click to edit Master title style</a:t>
            </a:r>
            <a:endParaRPr lang="en-GB"/>
          </a:p>
        </p:txBody>
      </p:sp>
    </p:spTree>
    <p:extLst>
      <p:ext uri="{BB962C8B-B14F-4D97-AF65-F5344CB8AC3E}">
        <p14:creationId xmlns:p14="http://schemas.microsoft.com/office/powerpoint/2010/main" val="202065000"/>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8600AF5-0819-4D2A-AD44-8455DE90DD51}"/>
              </a:ext>
            </a:extLst>
          </p:cNvPr>
          <p:cNvSpPr>
            <a:spLocks noGrp="1"/>
          </p:cNvSpPr>
          <p:nvPr>
            <p:ph idx="1"/>
          </p:nvPr>
        </p:nvSpPr>
        <p:spPr>
          <a:xfrm>
            <a:off x="304466" y="1022411"/>
            <a:ext cx="5662226" cy="51545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Rectangle 6">
            <a:extLst>
              <a:ext uri="{FF2B5EF4-FFF2-40B4-BE49-F238E27FC236}">
                <a16:creationId xmlns:a16="http://schemas.microsoft.com/office/drawing/2014/main" id="{74787A69-0AAA-4EC9-9573-CA805162F88B}"/>
              </a:ext>
            </a:extLst>
          </p:cNvPr>
          <p:cNvSpPr/>
          <p:nvPr userDrawn="1"/>
        </p:nvSpPr>
        <p:spPr>
          <a:xfrm>
            <a:off x="0" y="0"/>
            <a:ext cx="12192000" cy="864000"/>
          </a:xfrm>
          <a:prstGeom prst="rect">
            <a:avLst/>
          </a:prstGeom>
          <a:solidFill>
            <a:srgbClr val="4235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1"/>
          </a:p>
        </p:txBody>
      </p:sp>
      <p:grpSp>
        <p:nvGrpSpPr>
          <p:cNvPr id="8" name="Group 7">
            <a:extLst>
              <a:ext uri="{FF2B5EF4-FFF2-40B4-BE49-F238E27FC236}">
                <a16:creationId xmlns:a16="http://schemas.microsoft.com/office/drawing/2014/main" id="{7C28AC29-333A-42BD-9072-38E3820A3852}"/>
              </a:ext>
            </a:extLst>
          </p:cNvPr>
          <p:cNvGrpSpPr>
            <a:grpSpLocks noChangeAspect="1"/>
          </p:cNvGrpSpPr>
          <p:nvPr userDrawn="1"/>
        </p:nvGrpSpPr>
        <p:grpSpPr>
          <a:xfrm>
            <a:off x="304466" y="6224701"/>
            <a:ext cx="11621685" cy="574200"/>
            <a:chOff x="-3049777" y="5949315"/>
            <a:chExt cx="14956473" cy="738964"/>
          </a:xfrm>
        </p:grpSpPr>
        <p:grpSp>
          <p:nvGrpSpPr>
            <p:cNvPr id="9" name="Group 8">
              <a:extLst>
                <a:ext uri="{FF2B5EF4-FFF2-40B4-BE49-F238E27FC236}">
                  <a16:creationId xmlns:a16="http://schemas.microsoft.com/office/drawing/2014/main" id="{394A7ADD-BF9B-4F98-AAAF-0E0C9C7CEFE4}"/>
                </a:ext>
              </a:extLst>
            </p:cNvPr>
            <p:cNvGrpSpPr/>
            <p:nvPr userDrawn="1"/>
          </p:nvGrpSpPr>
          <p:grpSpPr>
            <a:xfrm>
              <a:off x="10347074" y="5949315"/>
              <a:ext cx="1559622" cy="738964"/>
              <a:chOff x="10531859" y="5943600"/>
              <a:chExt cx="1559622" cy="738964"/>
            </a:xfrm>
          </p:grpSpPr>
          <p:pic>
            <p:nvPicPr>
              <p:cNvPr id="11" name="Picture 10">
                <a:extLst>
                  <a:ext uri="{FF2B5EF4-FFF2-40B4-BE49-F238E27FC236}">
                    <a16:creationId xmlns:a16="http://schemas.microsoft.com/office/drawing/2014/main" id="{24A53D3B-7E97-409C-9B33-A02A576F376E}"/>
                  </a:ext>
                </a:extLst>
              </p:cNvPr>
              <p:cNvPicPr>
                <a:picLocks noChangeAspect="1"/>
              </p:cNvPicPr>
              <p:nvPr userDrawn="1"/>
            </p:nvPicPr>
            <p:blipFill rotWithShape="1">
              <a:blip r:embed="rId2"/>
              <a:srcRect l="7060" b="6701"/>
              <a:stretch/>
            </p:blipFill>
            <p:spPr>
              <a:xfrm>
                <a:off x="10974659" y="5943600"/>
                <a:ext cx="740345" cy="738964"/>
              </a:xfrm>
              <a:prstGeom prst="rect">
                <a:avLst/>
              </a:prstGeom>
            </p:spPr>
          </p:pic>
          <p:sp>
            <p:nvSpPr>
              <p:cNvPr id="12" name="Rectangle: Rounded Corners 6">
                <a:extLst>
                  <a:ext uri="{FF2B5EF4-FFF2-40B4-BE49-F238E27FC236}">
                    <a16:creationId xmlns:a16="http://schemas.microsoft.com/office/drawing/2014/main" id="{D26934FA-41C2-4611-AD03-94846F2A8916}"/>
                  </a:ext>
                </a:extLst>
              </p:cNvPr>
              <p:cNvSpPr>
                <a:spLocks noChangeAspect="1"/>
              </p:cNvSpPr>
              <p:nvPr userDrawn="1"/>
            </p:nvSpPr>
            <p:spPr>
              <a:xfrm>
                <a:off x="10531859" y="6316892"/>
                <a:ext cx="469962" cy="61200"/>
              </a:xfrm>
              <a:custGeom>
                <a:avLst/>
                <a:gdLst>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4122259 w 4122259"/>
                  <a:gd name="connsiteY4" fmla="*/ 2520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3767929 w 4122259"/>
                  <a:gd name="connsiteY4" fmla="*/ 1758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06580"/>
                  <a:gd name="connsiteY0" fmla="*/ 252000 h 504000"/>
                  <a:gd name="connsiteX1" fmla="*/ 252000 w 4106580"/>
                  <a:gd name="connsiteY1" fmla="*/ 0 h 504000"/>
                  <a:gd name="connsiteX2" fmla="*/ 3870259 w 4106580"/>
                  <a:gd name="connsiteY2" fmla="*/ 0 h 504000"/>
                  <a:gd name="connsiteX3" fmla="*/ 3767929 w 4106580"/>
                  <a:gd name="connsiteY3" fmla="*/ 175800 h 504000"/>
                  <a:gd name="connsiteX4" fmla="*/ 3870259 w 4106580"/>
                  <a:gd name="connsiteY4" fmla="*/ 504000 h 504000"/>
                  <a:gd name="connsiteX5" fmla="*/ 252000 w 4106580"/>
                  <a:gd name="connsiteY5" fmla="*/ 504000 h 504000"/>
                  <a:gd name="connsiteX6" fmla="*/ 0 w 4106580"/>
                  <a:gd name="connsiteY6" fmla="*/ 252000 h 504000"/>
                  <a:gd name="connsiteX0" fmla="*/ 0 w 4078804"/>
                  <a:gd name="connsiteY0" fmla="*/ 252000 h 504000"/>
                  <a:gd name="connsiteX1" fmla="*/ 252000 w 4078804"/>
                  <a:gd name="connsiteY1" fmla="*/ 0 h 504000"/>
                  <a:gd name="connsiteX2" fmla="*/ 3870259 w 4078804"/>
                  <a:gd name="connsiteY2" fmla="*/ 0 h 504000"/>
                  <a:gd name="connsiteX3" fmla="*/ 3621244 w 4078804"/>
                  <a:gd name="connsiteY3" fmla="*/ 246285 h 504000"/>
                  <a:gd name="connsiteX4" fmla="*/ 3870259 w 4078804"/>
                  <a:gd name="connsiteY4" fmla="*/ 504000 h 504000"/>
                  <a:gd name="connsiteX5" fmla="*/ 252000 w 4078804"/>
                  <a:gd name="connsiteY5" fmla="*/ 504000 h 504000"/>
                  <a:gd name="connsiteX6" fmla="*/ 0 w 4078804"/>
                  <a:gd name="connsiteY6" fmla="*/ 252000 h 504000"/>
                  <a:gd name="connsiteX0" fmla="*/ 0 w 3900385"/>
                  <a:gd name="connsiteY0" fmla="*/ 252000 h 504000"/>
                  <a:gd name="connsiteX1" fmla="*/ 252000 w 3900385"/>
                  <a:gd name="connsiteY1" fmla="*/ 0 h 504000"/>
                  <a:gd name="connsiteX2" fmla="*/ 3870259 w 3900385"/>
                  <a:gd name="connsiteY2" fmla="*/ 0 h 504000"/>
                  <a:gd name="connsiteX3" fmla="*/ 3621244 w 3900385"/>
                  <a:gd name="connsiteY3" fmla="*/ 246285 h 504000"/>
                  <a:gd name="connsiteX4" fmla="*/ 3870259 w 3900385"/>
                  <a:gd name="connsiteY4" fmla="*/ 504000 h 504000"/>
                  <a:gd name="connsiteX5" fmla="*/ 252000 w 3900385"/>
                  <a:gd name="connsiteY5" fmla="*/ 504000 h 504000"/>
                  <a:gd name="connsiteX6" fmla="*/ 0 w 3900385"/>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70259" h="504000">
                    <a:moveTo>
                      <a:pt x="0" y="252000"/>
                    </a:moveTo>
                    <a:cubicBezTo>
                      <a:pt x="0" y="112824"/>
                      <a:pt x="112824" y="0"/>
                      <a:pt x="252000" y="0"/>
                    </a:cubicBezTo>
                    <a:lnTo>
                      <a:pt x="3870259" y="0"/>
                    </a:lnTo>
                    <a:cubicBezTo>
                      <a:pt x="3747587" y="4535"/>
                      <a:pt x="3621244" y="127995"/>
                      <a:pt x="3621244" y="246285"/>
                    </a:cubicBezTo>
                    <a:cubicBezTo>
                      <a:pt x="3621244" y="370221"/>
                      <a:pt x="3748450" y="502095"/>
                      <a:pt x="3870259" y="504000"/>
                    </a:cubicBezTo>
                    <a:lnTo>
                      <a:pt x="252000" y="504000"/>
                    </a:lnTo>
                    <a:cubicBezTo>
                      <a:pt x="112824" y="504000"/>
                      <a:pt x="0" y="391176"/>
                      <a:pt x="0" y="252000"/>
                    </a:cubicBezTo>
                    <a:close/>
                  </a:path>
                </a:pathLst>
              </a:cu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Rounded Corners 6">
                <a:extLst>
                  <a:ext uri="{FF2B5EF4-FFF2-40B4-BE49-F238E27FC236}">
                    <a16:creationId xmlns:a16="http://schemas.microsoft.com/office/drawing/2014/main" id="{8F82C489-E338-4A4E-BB0B-11E3A3CE8AF5}"/>
                  </a:ext>
                </a:extLst>
              </p:cNvPr>
              <p:cNvSpPr>
                <a:spLocks noChangeAspect="1"/>
              </p:cNvSpPr>
              <p:nvPr userDrawn="1"/>
            </p:nvSpPr>
            <p:spPr>
              <a:xfrm rot="10800000">
                <a:off x="11621519" y="6316892"/>
                <a:ext cx="469962" cy="61200"/>
              </a:xfrm>
              <a:custGeom>
                <a:avLst/>
                <a:gdLst>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4122259 w 4122259"/>
                  <a:gd name="connsiteY4" fmla="*/ 2520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3767929 w 4122259"/>
                  <a:gd name="connsiteY4" fmla="*/ 1758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06580"/>
                  <a:gd name="connsiteY0" fmla="*/ 252000 h 504000"/>
                  <a:gd name="connsiteX1" fmla="*/ 252000 w 4106580"/>
                  <a:gd name="connsiteY1" fmla="*/ 0 h 504000"/>
                  <a:gd name="connsiteX2" fmla="*/ 3870259 w 4106580"/>
                  <a:gd name="connsiteY2" fmla="*/ 0 h 504000"/>
                  <a:gd name="connsiteX3" fmla="*/ 3767929 w 4106580"/>
                  <a:gd name="connsiteY3" fmla="*/ 175800 h 504000"/>
                  <a:gd name="connsiteX4" fmla="*/ 3870259 w 4106580"/>
                  <a:gd name="connsiteY4" fmla="*/ 504000 h 504000"/>
                  <a:gd name="connsiteX5" fmla="*/ 252000 w 4106580"/>
                  <a:gd name="connsiteY5" fmla="*/ 504000 h 504000"/>
                  <a:gd name="connsiteX6" fmla="*/ 0 w 4106580"/>
                  <a:gd name="connsiteY6" fmla="*/ 252000 h 504000"/>
                  <a:gd name="connsiteX0" fmla="*/ 0 w 4078804"/>
                  <a:gd name="connsiteY0" fmla="*/ 252000 h 504000"/>
                  <a:gd name="connsiteX1" fmla="*/ 252000 w 4078804"/>
                  <a:gd name="connsiteY1" fmla="*/ 0 h 504000"/>
                  <a:gd name="connsiteX2" fmla="*/ 3870259 w 4078804"/>
                  <a:gd name="connsiteY2" fmla="*/ 0 h 504000"/>
                  <a:gd name="connsiteX3" fmla="*/ 3621244 w 4078804"/>
                  <a:gd name="connsiteY3" fmla="*/ 246285 h 504000"/>
                  <a:gd name="connsiteX4" fmla="*/ 3870259 w 4078804"/>
                  <a:gd name="connsiteY4" fmla="*/ 504000 h 504000"/>
                  <a:gd name="connsiteX5" fmla="*/ 252000 w 4078804"/>
                  <a:gd name="connsiteY5" fmla="*/ 504000 h 504000"/>
                  <a:gd name="connsiteX6" fmla="*/ 0 w 4078804"/>
                  <a:gd name="connsiteY6" fmla="*/ 252000 h 504000"/>
                  <a:gd name="connsiteX0" fmla="*/ 0 w 3900385"/>
                  <a:gd name="connsiteY0" fmla="*/ 252000 h 504000"/>
                  <a:gd name="connsiteX1" fmla="*/ 252000 w 3900385"/>
                  <a:gd name="connsiteY1" fmla="*/ 0 h 504000"/>
                  <a:gd name="connsiteX2" fmla="*/ 3870259 w 3900385"/>
                  <a:gd name="connsiteY2" fmla="*/ 0 h 504000"/>
                  <a:gd name="connsiteX3" fmla="*/ 3621244 w 3900385"/>
                  <a:gd name="connsiteY3" fmla="*/ 246285 h 504000"/>
                  <a:gd name="connsiteX4" fmla="*/ 3870259 w 3900385"/>
                  <a:gd name="connsiteY4" fmla="*/ 504000 h 504000"/>
                  <a:gd name="connsiteX5" fmla="*/ 252000 w 3900385"/>
                  <a:gd name="connsiteY5" fmla="*/ 504000 h 504000"/>
                  <a:gd name="connsiteX6" fmla="*/ 0 w 3900385"/>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70259" h="504000">
                    <a:moveTo>
                      <a:pt x="0" y="252000"/>
                    </a:moveTo>
                    <a:cubicBezTo>
                      <a:pt x="0" y="112824"/>
                      <a:pt x="112824" y="0"/>
                      <a:pt x="252000" y="0"/>
                    </a:cubicBezTo>
                    <a:lnTo>
                      <a:pt x="3870259" y="0"/>
                    </a:lnTo>
                    <a:cubicBezTo>
                      <a:pt x="3747587" y="4535"/>
                      <a:pt x="3621244" y="127995"/>
                      <a:pt x="3621244" y="246285"/>
                    </a:cubicBezTo>
                    <a:cubicBezTo>
                      <a:pt x="3621244" y="370221"/>
                      <a:pt x="3748450" y="502095"/>
                      <a:pt x="3870259" y="504000"/>
                    </a:cubicBezTo>
                    <a:lnTo>
                      <a:pt x="252000" y="504000"/>
                    </a:lnTo>
                    <a:cubicBezTo>
                      <a:pt x="112824" y="504000"/>
                      <a:pt x="0" y="391176"/>
                      <a:pt x="0" y="252000"/>
                    </a:cubicBezTo>
                    <a:close/>
                  </a:path>
                </a:pathLst>
              </a:cu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0" name="Rectangle: Rounded Corners 9">
              <a:extLst>
                <a:ext uri="{FF2B5EF4-FFF2-40B4-BE49-F238E27FC236}">
                  <a16:creationId xmlns:a16="http://schemas.microsoft.com/office/drawing/2014/main" id="{24B4F1D9-C113-475B-A309-D559ED429A5D}"/>
                </a:ext>
              </a:extLst>
            </p:cNvPr>
            <p:cNvSpPr/>
            <p:nvPr userDrawn="1"/>
          </p:nvSpPr>
          <p:spPr>
            <a:xfrm>
              <a:off x="-3049777" y="6322810"/>
              <a:ext cx="13574699" cy="61199"/>
            </a:xfrm>
            <a:prstGeom prst="roundRect">
              <a:avLst>
                <a:gd name="adj" fmla="val 50000"/>
              </a:avLst>
            </a:pr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 name="Title 1">
            <a:extLst>
              <a:ext uri="{FF2B5EF4-FFF2-40B4-BE49-F238E27FC236}">
                <a16:creationId xmlns:a16="http://schemas.microsoft.com/office/drawing/2014/main" id="{F639B301-2809-439A-8344-10F2457833DB}"/>
              </a:ext>
            </a:extLst>
          </p:cNvPr>
          <p:cNvSpPr>
            <a:spLocks noGrp="1"/>
          </p:cNvSpPr>
          <p:nvPr>
            <p:ph type="title"/>
          </p:nvPr>
        </p:nvSpPr>
        <p:spPr>
          <a:xfrm>
            <a:off x="304465" y="136526"/>
            <a:ext cx="11621685" cy="597462"/>
          </a:xfrm>
        </p:spPr>
        <p:txBody>
          <a:bodyPr/>
          <a:lstStyle>
            <a:lvl1pPr>
              <a:defRPr b="1" spc="-150" baseline="0">
                <a:solidFill>
                  <a:schemeClr val="bg1"/>
                </a:solidFill>
              </a:defRPr>
            </a:lvl1pPr>
          </a:lstStyle>
          <a:p>
            <a:r>
              <a:rPr lang="en-US"/>
              <a:t>Click to edit Master title style</a:t>
            </a:r>
            <a:endParaRPr lang="en-GB"/>
          </a:p>
        </p:txBody>
      </p:sp>
      <p:sp>
        <p:nvSpPr>
          <p:cNvPr id="14" name="Content Placeholder 2">
            <a:extLst>
              <a:ext uri="{FF2B5EF4-FFF2-40B4-BE49-F238E27FC236}">
                <a16:creationId xmlns:a16="http://schemas.microsoft.com/office/drawing/2014/main" id="{2E1BA614-81E6-4028-B587-8BFDF8C693F1}"/>
              </a:ext>
            </a:extLst>
          </p:cNvPr>
          <p:cNvSpPr>
            <a:spLocks noGrp="1"/>
          </p:cNvSpPr>
          <p:nvPr>
            <p:ph idx="10"/>
          </p:nvPr>
        </p:nvSpPr>
        <p:spPr>
          <a:xfrm>
            <a:off x="6268543" y="1022411"/>
            <a:ext cx="5662226" cy="515455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237027555"/>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132A36-9E50-B356-5A85-CAF389977E87}"/>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E9C54058-C143-B87C-F812-0E505CF83A7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B36F79F8-42A0-8A19-792F-1BD46A5D3115}"/>
              </a:ext>
            </a:extLst>
          </p:cNvPr>
          <p:cNvSpPr>
            <a:spLocks noGrp="1"/>
          </p:cNvSpPr>
          <p:nvPr>
            <p:ph type="dt" sz="half" idx="10"/>
          </p:nvPr>
        </p:nvSpPr>
        <p:spPr/>
        <p:txBody>
          <a:bodyPr/>
          <a:lstStyle/>
          <a:p>
            <a:fld id="{425DF41D-5B24-42EB-B476-C96A65B8164D}" type="datetimeFigureOut">
              <a:rPr lang="en-GB" smtClean="0"/>
              <a:t>09/06/2025</a:t>
            </a:fld>
            <a:endParaRPr lang="en-GB"/>
          </a:p>
        </p:txBody>
      </p:sp>
      <p:sp>
        <p:nvSpPr>
          <p:cNvPr id="5" name="Footer Placeholder 4">
            <a:extLst>
              <a:ext uri="{FF2B5EF4-FFF2-40B4-BE49-F238E27FC236}">
                <a16:creationId xmlns:a16="http://schemas.microsoft.com/office/drawing/2014/main" id="{2B86F226-DF92-89EC-6DCD-E8468C1152A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74A33BC-577E-1029-CCA6-9D1F056B2582}"/>
              </a:ext>
            </a:extLst>
          </p:cNvPr>
          <p:cNvSpPr>
            <a:spLocks noGrp="1"/>
          </p:cNvSpPr>
          <p:nvPr>
            <p:ph type="sldNum" sz="quarter" idx="12"/>
          </p:nvPr>
        </p:nvSpPr>
        <p:spPr/>
        <p:txBody>
          <a:bodyPr/>
          <a:lstStyle/>
          <a:p>
            <a:fld id="{EAB1C409-D671-4A57-AB26-A5111C4BDC43}" type="slidenum">
              <a:rPr lang="en-GB" smtClean="0"/>
              <a:t>‹#›</a:t>
            </a:fld>
            <a:endParaRPr lang="en-GB"/>
          </a:p>
        </p:txBody>
      </p:sp>
    </p:spTree>
    <p:extLst>
      <p:ext uri="{BB962C8B-B14F-4D97-AF65-F5344CB8AC3E}">
        <p14:creationId xmlns:p14="http://schemas.microsoft.com/office/powerpoint/2010/main" val="2545330964"/>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29CE82-61FB-8144-E19B-E8F51C46992E}"/>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6CB1653C-E7FF-7405-1C06-93E1C049BD82}"/>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A5FFF39B-F9E7-0B5B-6D14-8A3F38A27BD3}"/>
              </a:ext>
            </a:extLst>
          </p:cNvPr>
          <p:cNvSpPr>
            <a:spLocks noGrp="1"/>
          </p:cNvSpPr>
          <p:nvPr>
            <p:ph type="dt" sz="half" idx="10"/>
          </p:nvPr>
        </p:nvSpPr>
        <p:spPr/>
        <p:txBody>
          <a:bodyPr/>
          <a:lstStyle/>
          <a:p>
            <a:fld id="{425DF41D-5B24-42EB-B476-C96A65B8164D}" type="datetimeFigureOut">
              <a:rPr lang="en-GB" smtClean="0"/>
              <a:t>09/06/2025</a:t>
            </a:fld>
            <a:endParaRPr lang="en-GB"/>
          </a:p>
        </p:txBody>
      </p:sp>
      <p:sp>
        <p:nvSpPr>
          <p:cNvPr id="5" name="Footer Placeholder 4">
            <a:extLst>
              <a:ext uri="{FF2B5EF4-FFF2-40B4-BE49-F238E27FC236}">
                <a16:creationId xmlns:a16="http://schemas.microsoft.com/office/drawing/2014/main" id="{1F04F979-1052-1AE8-FE1E-2E1351876BF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55E1CD2-6992-3F55-FF5E-821A2E673F4A}"/>
              </a:ext>
            </a:extLst>
          </p:cNvPr>
          <p:cNvSpPr>
            <a:spLocks noGrp="1"/>
          </p:cNvSpPr>
          <p:nvPr>
            <p:ph type="sldNum" sz="quarter" idx="12"/>
          </p:nvPr>
        </p:nvSpPr>
        <p:spPr/>
        <p:txBody>
          <a:bodyPr/>
          <a:lstStyle/>
          <a:p>
            <a:fld id="{EAB1C409-D671-4A57-AB26-A5111C4BDC43}" type="slidenum">
              <a:rPr lang="en-GB" smtClean="0"/>
              <a:t>‹#›</a:t>
            </a:fld>
            <a:endParaRPr lang="en-GB"/>
          </a:p>
        </p:txBody>
      </p:sp>
    </p:spTree>
    <p:extLst>
      <p:ext uri="{BB962C8B-B14F-4D97-AF65-F5344CB8AC3E}">
        <p14:creationId xmlns:p14="http://schemas.microsoft.com/office/powerpoint/2010/main" val="64955736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3EFA0-C3AF-F73F-5A85-5A228F6F2501}"/>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34D291BA-4355-6FF8-B650-8E0BE96F633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5876C40E-E9C5-CFA9-3C83-78ABC00ED00E}"/>
              </a:ext>
            </a:extLst>
          </p:cNvPr>
          <p:cNvSpPr>
            <a:spLocks noGrp="1"/>
          </p:cNvSpPr>
          <p:nvPr>
            <p:ph type="dt" sz="half" idx="10"/>
          </p:nvPr>
        </p:nvSpPr>
        <p:spPr/>
        <p:txBody>
          <a:bodyPr/>
          <a:lstStyle/>
          <a:p>
            <a:fld id="{425DF41D-5B24-42EB-B476-C96A65B8164D}" type="datetimeFigureOut">
              <a:rPr lang="en-GB" smtClean="0"/>
              <a:t>09/06/2025</a:t>
            </a:fld>
            <a:endParaRPr lang="en-GB"/>
          </a:p>
        </p:txBody>
      </p:sp>
      <p:sp>
        <p:nvSpPr>
          <p:cNvPr id="5" name="Footer Placeholder 4">
            <a:extLst>
              <a:ext uri="{FF2B5EF4-FFF2-40B4-BE49-F238E27FC236}">
                <a16:creationId xmlns:a16="http://schemas.microsoft.com/office/drawing/2014/main" id="{953F3FA7-7F27-ACBA-0CAC-7740E707388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CFAE230-0F13-0BE9-0DB8-9BDA85CFCB4B}"/>
              </a:ext>
            </a:extLst>
          </p:cNvPr>
          <p:cNvSpPr>
            <a:spLocks noGrp="1"/>
          </p:cNvSpPr>
          <p:nvPr>
            <p:ph type="sldNum" sz="quarter" idx="12"/>
          </p:nvPr>
        </p:nvSpPr>
        <p:spPr/>
        <p:txBody>
          <a:bodyPr/>
          <a:lstStyle/>
          <a:p>
            <a:fld id="{EAB1C409-D671-4A57-AB26-A5111C4BDC43}" type="slidenum">
              <a:rPr lang="en-GB" smtClean="0"/>
              <a:t>‹#›</a:t>
            </a:fld>
            <a:endParaRPr lang="en-GB"/>
          </a:p>
        </p:txBody>
      </p:sp>
    </p:spTree>
    <p:extLst>
      <p:ext uri="{BB962C8B-B14F-4D97-AF65-F5344CB8AC3E}">
        <p14:creationId xmlns:p14="http://schemas.microsoft.com/office/powerpoint/2010/main" val="3017978292"/>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831C38-CCAB-E182-A378-3638778AEFCF}"/>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477BF9BA-20F3-E934-B27A-B75FE441468E}"/>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A38BDF80-B012-289D-9AC0-B053897C6DF9}"/>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521DAA6B-6040-EAFF-B1C4-D76FEC455E12}"/>
              </a:ext>
            </a:extLst>
          </p:cNvPr>
          <p:cNvSpPr>
            <a:spLocks noGrp="1"/>
          </p:cNvSpPr>
          <p:nvPr>
            <p:ph type="dt" sz="half" idx="10"/>
          </p:nvPr>
        </p:nvSpPr>
        <p:spPr/>
        <p:txBody>
          <a:bodyPr/>
          <a:lstStyle/>
          <a:p>
            <a:fld id="{425DF41D-5B24-42EB-B476-C96A65B8164D}" type="datetimeFigureOut">
              <a:rPr lang="en-GB" smtClean="0"/>
              <a:t>09/06/2025</a:t>
            </a:fld>
            <a:endParaRPr lang="en-GB"/>
          </a:p>
        </p:txBody>
      </p:sp>
      <p:sp>
        <p:nvSpPr>
          <p:cNvPr id="6" name="Footer Placeholder 5">
            <a:extLst>
              <a:ext uri="{FF2B5EF4-FFF2-40B4-BE49-F238E27FC236}">
                <a16:creationId xmlns:a16="http://schemas.microsoft.com/office/drawing/2014/main" id="{1F2340C8-5654-7C29-62B2-19129FBFF85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13C34BB-6327-870E-D3B7-7B0FD4B2324B}"/>
              </a:ext>
            </a:extLst>
          </p:cNvPr>
          <p:cNvSpPr>
            <a:spLocks noGrp="1"/>
          </p:cNvSpPr>
          <p:nvPr>
            <p:ph type="sldNum" sz="quarter" idx="12"/>
          </p:nvPr>
        </p:nvSpPr>
        <p:spPr/>
        <p:txBody>
          <a:bodyPr/>
          <a:lstStyle/>
          <a:p>
            <a:fld id="{EAB1C409-D671-4A57-AB26-A5111C4BDC43}" type="slidenum">
              <a:rPr lang="en-GB" smtClean="0"/>
              <a:t>‹#›</a:t>
            </a:fld>
            <a:endParaRPr lang="en-GB"/>
          </a:p>
        </p:txBody>
      </p:sp>
    </p:spTree>
    <p:extLst>
      <p:ext uri="{BB962C8B-B14F-4D97-AF65-F5344CB8AC3E}">
        <p14:creationId xmlns:p14="http://schemas.microsoft.com/office/powerpoint/2010/main" val="3164029371"/>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030554-87CD-3F17-160B-A55BCA0ADEB2}"/>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E560C6D4-0EFD-4ECE-3598-0B19E12FFFE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BDCB3690-9DBF-2FC1-AC43-6265E6E48140}"/>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47B303CF-F421-EA15-682E-A6B8ED10302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A667E8E4-253B-E0C9-5E44-BEE1946A6497}"/>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48F74632-E99D-CEB7-E7BC-ACC9DA312346}"/>
              </a:ext>
            </a:extLst>
          </p:cNvPr>
          <p:cNvSpPr>
            <a:spLocks noGrp="1"/>
          </p:cNvSpPr>
          <p:nvPr>
            <p:ph type="dt" sz="half" idx="10"/>
          </p:nvPr>
        </p:nvSpPr>
        <p:spPr/>
        <p:txBody>
          <a:bodyPr/>
          <a:lstStyle/>
          <a:p>
            <a:fld id="{425DF41D-5B24-42EB-B476-C96A65B8164D}" type="datetimeFigureOut">
              <a:rPr lang="en-GB" smtClean="0"/>
              <a:t>09/06/2025</a:t>
            </a:fld>
            <a:endParaRPr lang="en-GB"/>
          </a:p>
        </p:txBody>
      </p:sp>
      <p:sp>
        <p:nvSpPr>
          <p:cNvPr id="8" name="Footer Placeholder 7">
            <a:extLst>
              <a:ext uri="{FF2B5EF4-FFF2-40B4-BE49-F238E27FC236}">
                <a16:creationId xmlns:a16="http://schemas.microsoft.com/office/drawing/2014/main" id="{9ACCC792-E2AB-8BCD-39B8-66C884244F68}"/>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B534508A-6386-24C5-6A06-B1215AD76D9E}"/>
              </a:ext>
            </a:extLst>
          </p:cNvPr>
          <p:cNvSpPr>
            <a:spLocks noGrp="1"/>
          </p:cNvSpPr>
          <p:nvPr>
            <p:ph type="sldNum" sz="quarter" idx="12"/>
          </p:nvPr>
        </p:nvSpPr>
        <p:spPr/>
        <p:txBody>
          <a:bodyPr/>
          <a:lstStyle/>
          <a:p>
            <a:fld id="{EAB1C409-D671-4A57-AB26-A5111C4BDC43}" type="slidenum">
              <a:rPr lang="en-GB" smtClean="0"/>
              <a:t>‹#›</a:t>
            </a:fld>
            <a:endParaRPr lang="en-GB"/>
          </a:p>
        </p:txBody>
      </p:sp>
    </p:spTree>
    <p:extLst>
      <p:ext uri="{BB962C8B-B14F-4D97-AF65-F5344CB8AC3E}">
        <p14:creationId xmlns:p14="http://schemas.microsoft.com/office/powerpoint/2010/main" val="1594040023"/>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86398C-6C65-4CCF-2382-414541411AEE}"/>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DDB01007-5F4C-03C5-2BCD-CEC1A5E81F46}"/>
              </a:ext>
            </a:extLst>
          </p:cNvPr>
          <p:cNvSpPr>
            <a:spLocks noGrp="1"/>
          </p:cNvSpPr>
          <p:nvPr>
            <p:ph type="dt" sz="half" idx="10"/>
          </p:nvPr>
        </p:nvSpPr>
        <p:spPr/>
        <p:txBody>
          <a:bodyPr/>
          <a:lstStyle/>
          <a:p>
            <a:fld id="{425DF41D-5B24-42EB-B476-C96A65B8164D}" type="datetimeFigureOut">
              <a:rPr lang="en-GB" smtClean="0"/>
              <a:t>09/06/2025</a:t>
            </a:fld>
            <a:endParaRPr lang="en-GB"/>
          </a:p>
        </p:txBody>
      </p:sp>
      <p:sp>
        <p:nvSpPr>
          <p:cNvPr id="4" name="Footer Placeholder 3">
            <a:extLst>
              <a:ext uri="{FF2B5EF4-FFF2-40B4-BE49-F238E27FC236}">
                <a16:creationId xmlns:a16="http://schemas.microsoft.com/office/drawing/2014/main" id="{7A38FEB2-5B9B-A471-21D9-168B53058DFF}"/>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8F0FD96D-CA81-AE88-F720-1DE804469E96}"/>
              </a:ext>
            </a:extLst>
          </p:cNvPr>
          <p:cNvSpPr>
            <a:spLocks noGrp="1"/>
          </p:cNvSpPr>
          <p:nvPr>
            <p:ph type="sldNum" sz="quarter" idx="12"/>
          </p:nvPr>
        </p:nvSpPr>
        <p:spPr/>
        <p:txBody>
          <a:bodyPr/>
          <a:lstStyle/>
          <a:p>
            <a:fld id="{EAB1C409-D671-4A57-AB26-A5111C4BDC43}" type="slidenum">
              <a:rPr lang="en-GB" smtClean="0"/>
              <a:t>‹#›</a:t>
            </a:fld>
            <a:endParaRPr lang="en-GB"/>
          </a:p>
        </p:txBody>
      </p:sp>
    </p:spTree>
    <p:extLst>
      <p:ext uri="{BB962C8B-B14F-4D97-AF65-F5344CB8AC3E}">
        <p14:creationId xmlns:p14="http://schemas.microsoft.com/office/powerpoint/2010/main" val="1630748938"/>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B0955F1-12BF-ECD1-F446-732EA7CEA404}"/>
              </a:ext>
            </a:extLst>
          </p:cNvPr>
          <p:cNvSpPr>
            <a:spLocks noGrp="1"/>
          </p:cNvSpPr>
          <p:nvPr>
            <p:ph type="dt" sz="half" idx="10"/>
          </p:nvPr>
        </p:nvSpPr>
        <p:spPr/>
        <p:txBody>
          <a:bodyPr/>
          <a:lstStyle/>
          <a:p>
            <a:fld id="{425DF41D-5B24-42EB-B476-C96A65B8164D}" type="datetimeFigureOut">
              <a:rPr lang="en-GB" smtClean="0"/>
              <a:t>09/06/2025</a:t>
            </a:fld>
            <a:endParaRPr lang="en-GB"/>
          </a:p>
        </p:txBody>
      </p:sp>
      <p:sp>
        <p:nvSpPr>
          <p:cNvPr id="3" name="Footer Placeholder 2">
            <a:extLst>
              <a:ext uri="{FF2B5EF4-FFF2-40B4-BE49-F238E27FC236}">
                <a16:creationId xmlns:a16="http://schemas.microsoft.com/office/drawing/2014/main" id="{484BA9C0-8958-7BBE-CA2C-EEA4D280D117}"/>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955D9082-6EC6-A2DB-B24C-E5B6F4BFF64D}"/>
              </a:ext>
            </a:extLst>
          </p:cNvPr>
          <p:cNvSpPr>
            <a:spLocks noGrp="1"/>
          </p:cNvSpPr>
          <p:nvPr>
            <p:ph type="sldNum" sz="quarter" idx="12"/>
          </p:nvPr>
        </p:nvSpPr>
        <p:spPr/>
        <p:txBody>
          <a:bodyPr/>
          <a:lstStyle/>
          <a:p>
            <a:fld id="{EAB1C409-D671-4A57-AB26-A5111C4BDC43}" type="slidenum">
              <a:rPr lang="en-GB" smtClean="0"/>
              <a:t>‹#›</a:t>
            </a:fld>
            <a:endParaRPr lang="en-GB"/>
          </a:p>
        </p:txBody>
      </p:sp>
    </p:spTree>
    <p:extLst>
      <p:ext uri="{BB962C8B-B14F-4D97-AF65-F5344CB8AC3E}">
        <p14:creationId xmlns:p14="http://schemas.microsoft.com/office/powerpoint/2010/main" val="4147864240"/>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6117D8-586A-BD5E-5B94-003316DEC097}"/>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4EBAB245-1783-0001-4B7F-6E22A806777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E30EBAE1-C371-2BB9-4A37-0A22E1A31C8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E4801CEA-9E40-1C30-C7FC-CB15E7910B50}"/>
              </a:ext>
            </a:extLst>
          </p:cNvPr>
          <p:cNvSpPr>
            <a:spLocks noGrp="1"/>
          </p:cNvSpPr>
          <p:nvPr>
            <p:ph type="dt" sz="half" idx="10"/>
          </p:nvPr>
        </p:nvSpPr>
        <p:spPr/>
        <p:txBody>
          <a:bodyPr/>
          <a:lstStyle/>
          <a:p>
            <a:fld id="{425DF41D-5B24-42EB-B476-C96A65B8164D}" type="datetimeFigureOut">
              <a:rPr lang="en-GB" smtClean="0"/>
              <a:t>09/06/2025</a:t>
            </a:fld>
            <a:endParaRPr lang="en-GB"/>
          </a:p>
        </p:txBody>
      </p:sp>
      <p:sp>
        <p:nvSpPr>
          <p:cNvPr id="6" name="Footer Placeholder 5">
            <a:extLst>
              <a:ext uri="{FF2B5EF4-FFF2-40B4-BE49-F238E27FC236}">
                <a16:creationId xmlns:a16="http://schemas.microsoft.com/office/drawing/2014/main" id="{89A8655D-8337-48CB-2EDD-B215338985B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166BC32-2A84-C53D-A66F-DBC6FC40EF02}"/>
              </a:ext>
            </a:extLst>
          </p:cNvPr>
          <p:cNvSpPr>
            <a:spLocks noGrp="1"/>
          </p:cNvSpPr>
          <p:nvPr>
            <p:ph type="sldNum" sz="quarter" idx="12"/>
          </p:nvPr>
        </p:nvSpPr>
        <p:spPr/>
        <p:txBody>
          <a:bodyPr/>
          <a:lstStyle/>
          <a:p>
            <a:fld id="{EAB1C409-D671-4A57-AB26-A5111C4BDC43}" type="slidenum">
              <a:rPr lang="en-GB" smtClean="0"/>
              <a:t>‹#›</a:t>
            </a:fld>
            <a:endParaRPr lang="en-GB"/>
          </a:p>
        </p:txBody>
      </p:sp>
    </p:spTree>
    <p:extLst>
      <p:ext uri="{BB962C8B-B14F-4D97-AF65-F5344CB8AC3E}">
        <p14:creationId xmlns:p14="http://schemas.microsoft.com/office/powerpoint/2010/main" val="4201450131"/>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43F16B-C24E-4D35-B00D-822F41E7B379}"/>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4BC052CF-3C8E-D7B6-78D1-0D12D4613A0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1BC25A2E-468F-D655-F001-6574A287032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3AA26FCA-1DA5-A3DC-EB18-CC5D606531DC}"/>
              </a:ext>
            </a:extLst>
          </p:cNvPr>
          <p:cNvSpPr>
            <a:spLocks noGrp="1"/>
          </p:cNvSpPr>
          <p:nvPr>
            <p:ph type="dt" sz="half" idx="10"/>
          </p:nvPr>
        </p:nvSpPr>
        <p:spPr/>
        <p:txBody>
          <a:bodyPr/>
          <a:lstStyle/>
          <a:p>
            <a:fld id="{425DF41D-5B24-42EB-B476-C96A65B8164D}" type="datetimeFigureOut">
              <a:rPr lang="en-GB" smtClean="0"/>
              <a:t>09/06/2025</a:t>
            </a:fld>
            <a:endParaRPr lang="en-GB"/>
          </a:p>
        </p:txBody>
      </p:sp>
      <p:sp>
        <p:nvSpPr>
          <p:cNvPr id="6" name="Footer Placeholder 5">
            <a:extLst>
              <a:ext uri="{FF2B5EF4-FFF2-40B4-BE49-F238E27FC236}">
                <a16:creationId xmlns:a16="http://schemas.microsoft.com/office/drawing/2014/main" id="{4E85B18C-7FAF-DFBE-6170-BE04232D43D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CEC889A-1D06-FE1E-1948-451EB24AB9E0}"/>
              </a:ext>
            </a:extLst>
          </p:cNvPr>
          <p:cNvSpPr>
            <a:spLocks noGrp="1"/>
          </p:cNvSpPr>
          <p:nvPr>
            <p:ph type="sldNum" sz="quarter" idx="12"/>
          </p:nvPr>
        </p:nvSpPr>
        <p:spPr/>
        <p:txBody>
          <a:bodyPr/>
          <a:lstStyle/>
          <a:p>
            <a:fld id="{EAB1C409-D671-4A57-AB26-A5111C4BDC43}" type="slidenum">
              <a:rPr lang="en-GB" smtClean="0"/>
              <a:t>‹#›</a:t>
            </a:fld>
            <a:endParaRPr lang="en-GB"/>
          </a:p>
        </p:txBody>
      </p:sp>
    </p:spTree>
    <p:extLst>
      <p:ext uri="{BB962C8B-B14F-4D97-AF65-F5344CB8AC3E}">
        <p14:creationId xmlns:p14="http://schemas.microsoft.com/office/powerpoint/2010/main" val="4043950386"/>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DAAC48-1FB0-0F2A-B39D-546B440586F2}"/>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EA185EF2-689F-B892-861F-0346E191E2EE}"/>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0CFD90DB-319B-E293-6326-950AC2E23F1D}"/>
              </a:ext>
            </a:extLst>
          </p:cNvPr>
          <p:cNvSpPr>
            <a:spLocks noGrp="1"/>
          </p:cNvSpPr>
          <p:nvPr>
            <p:ph type="dt" sz="half" idx="10"/>
          </p:nvPr>
        </p:nvSpPr>
        <p:spPr/>
        <p:txBody>
          <a:bodyPr/>
          <a:lstStyle/>
          <a:p>
            <a:fld id="{425DF41D-5B24-42EB-B476-C96A65B8164D}" type="datetimeFigureOut">
              <a:rPr lang="en-GB" smtClean="0"/>
              <a:t>09/06/2025</a:t>
            </a:fld>
            <a:endParaRPr lang="en-GB"/>
          </a:p>
        </p:txBody>
      </p:sp>
      <p:sp>
        <p:nvSpPr>
          <p:cNvPr id="5" name="Footer Placeholder 4">
            <a:extLst>
              <a:ext uri="{FF2B5EF4-FFF2-40B4-BE49-F238E27FC236}">
                <a16:creationId xmlns:a16="http://schemas.microsoft.com/office/drawing/2014/main" id="{2FD07394-D0BC-93EC-B88F-EB60B511C46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41A586D-2B20-EE7F-2000-13419B92A065}"/>
              </a:ext>
            </a:extLst>
          </p:cNvPr>
          <p:cNvSpPr>
            <a:spLocks noGrp="1"/>
          </p:cNvSpPr>
          <p:nvPr>
            <p:ph type="sldNum" sz="quarter" idx="12"/>
          </p:nvPr>
        </p:nvSpPr>
        <p:spPr/>
        <p:txBody>
          <a:bodyPr/>
          <a:lstStyle/>
          <a:p>
            <a:fld id="{EAB1C409-D671-4A57-AB26-A5111C4BDC43}" type="slidenum">
              <a:rPr lang="en-GB" smtClean="0"/>
              <a:t>‹#›</a:t>
            </a:fld>
            <a:endParaRPr lang="en-GB"/>
          </a:p>
        </p:txBody>
      </p:sp>
    </p:spTree>
    <p:extLst>
      <p:ext uri="{BB962C8B-B14F-4D97-AF65-F5344CB8AC3E}">
        <p14:creationId xmlns:p14="http://schemas.microsoft.com/office/powerpoint/2010/main" val="1452696670"/>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470BB22-08BF-435A-4A23-AA145C15BC18}"/>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E0EE371D-168C-5377-B4D4-713B6B04A851}"/>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B7464727-AF4D-25A3-BD36-6CD020A9674B}"/>
              </a:ext>
            </a:extLst>
          </p:cNvPr>
          <p:cNvSpPr>
            <a:spLocks noGrp="1"/>
          </p:cNvSpPr>
          <p:nvPr>
            <p:ph type="dt" sz="half" idx="10"/>
          </p:nvPr>
        </p:nvSpPr>
        <p:spPr/>
        <p:txBody>
          <a:bodyPr/>
          <a:lstStyle/>
          <a:p>
            <a:fld id="{425DF41D-5B24-42EB-B476-C96A65B8164D}" type="datetimeFigureOut">
              <a:rPr lang="en-GB" smtClean="0"/>
              <a:t>09/06/2025</a:t>
            </a:fld>
            <a:endParaRPr lang="en-GB"/>
          </a:p>
        </p:txBody>
      </p:sp>
      <p:sp>
        <p:nvSpPr>
          <p:cNvPr id="5" name="Footer Placeholder 4">
            <a:extLst>
              <a:ext uri="{FF2B5EF4-FFF2-40B4-BE49-F238E27FC236}">
                <a16:creationId xmlns:a16="http://schemas.microsoft.com/office/drawing/2014/main" id="{3A0E195A-F0B7-CA56-CC75-12E728940F3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2773BC2-9E0A-F9F9-16FC-26AE5C846F93}"/>
              </a:ext>
            </a:extLst>
          </p:cNvPr>
          <p:cNvSpPr>
            <a:spLocks noGrp="1"/>
          </p:cNvSpPr>
          <p:nvPr>
            <p:ph type="sldNum" sz="quarter" idx="12"/>
          </p:nvPr>
        </p:nvSpPr>
        <p:spPr/>
        <p:txBody>
          <a:bodyPr/>
          <a:lstStyle/>
          <a:p>
            <a:fld id="{EAB1C409-D671-4A57-AB26-A5111C4BDC43}" type="slidenum">
              <a:rPr lang="en-GB" smtClean="0"/>
              <a:t>‹#›</a:t>
            </a:fld>
            <a:endParaRPr lang="en-GB"/>
          </a:p>
        </p:txBody>
      </p:sp>
    </p:spTree>
    <p:extLst>
      <p:ext uri="{BB962C8B-B14F-4D97-AF65-F5344CB8AC3E}">
        <p14:creationId xmlns:p14="http://schemas.microsoft.com/office/powerpoint/2010/main" val="2756089173"/>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userDrawn="1">
  <p:cSld name="Main Content Pag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24973A2-8A94-4750-9970-274052723F35}"/>
              </a:ext>
            </a:extLst>
          </p:cNvPr>
          <p:cNvSpPr/>
          <p:nvPr userDrawn="1"/>
        </p:nvSpPr>
        <p:spPr>
          <a:xfrm>
            <a:off x="0" y="0"/>
            <a:ext cx="12192000" cy="864000"/>
          </a:xfrm>
          <a:prstGeom prst="rect">
            <a:avLst/>
          </a:prstGeom>
          <a:solidFill>
            <a:srgbClr val="4235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Title 27">
            <a:extLst>
              <a:ext uri="{FF2B5EF4-FFF2-40B4-BE49-F238E27FC236}">
                <a16:creationId xmlns:a16="http://schemas.microsoft.com/office/drawing/2014/main" id="{E0BF9B4F-05D7-4A7F-8A10-13B63526B9CE}"/>
              </a:ext>
            </a:extLst>
          </p:cNvPr>
          <p:cNvSpPr>
            <a:spLocks noGrp="1"/>
          </p:cNvSpPr>
          <p:nvPr>
            <p:ph type="title" hasCustomPrompt="1"/>
          </p:nvPr>
        </p:nvSpPr>
        <p:spPr>
          <a:xfrm>
            <a:off x="285303" y="9729"/>
            <a:ext cx="11640847" cy="828000"/>
          </a:xfrm>
          <a:prstGeom prst="rect">
            <a:avLst/>
          </a:prstGeom>
        </p:spPr>
        <p:txBody>
          <a:bodyPr anchor="ctr"/>
          <a:lstStyle>
            <a:lvl1pPr>
              <a:defRPr sz="2800" b="1">
                <a:solidFill>
                  <a:schemeClr val="bg1"/>
                </a:solidFill>
                <a:latin typeface="Source Sans Pro SemiBold" panose="020B0603030403020204" pitchFamily="34" charset="0"/>
                <a:ea typeface="Source Sans Pro SemiBold" panose="020B0603030403020204" pitchFamily="34" charset="0"/>
                <a:cs typeface="Arial" panose="020B0604020202020204" pitchFamily="34" charset="0"/>
              </a:defRPr>
            </a:lvl1pPr>
          </a:lstStyle>
          <a:p>
            <a:r>
              <a:rPr lang="en-US"/>
              <a:t>CLICK TO EDIT MASTER TITLE STYLE</a:t>
            </a:r>
            <a:endParaRPr lang="en-GB"/>
          </a:p>
        </p:txBody>
      </p:sp>
      <p:sp>
        <p:nvSpPr>
          <p:cNvPr id="12" name="Content Placeholder 2">
            <a:extLst>
              <a:ext uri="{FF2B5EF4-FFF2-40B4-BE49-F238E27FC236}">
                <a16:creationId xmlns:a16="http://schemas.microsoft.com/office/drawing/2014/main" id="{3530BB95-30AF-4277-B81D-0E35C31573B9}"/>
              </a:ext>
            </a:extLst>
          </p:cNvPr>
          <p:cNvSpPr>
            <a:spLocks noGrp="1"/>
          </p:cNvSpPr>
          <p:nvPr>
            <p:ph idx="10" hasCustomPrompt="1"/>
          </p:nvPr>
        </p:nvSpPr>
        <p:spPr>
          <a:xfrm>
            <a:off x="301558" y="1132354"/>
            <a:ext cx="11605138" cy="5044609"/>
          </a:xfrm>
          <a:prstGeom prst="rect">
            <a:avLst/>
          </a:prstGeom>
        </p:spPr>
        <p:txBody>
          <a:bodyPr tIns="0"/>
          <a:lstStyle>
            <a:lvl1pPr>
              <a:defRPr>
                <a:latin typeface="Source Sans Pro" panose="020B0503030403020204" pitchFamily="34" charset="0"/>
                <a:ea typeface="Source Sans Pro" panose="020B0503030403020204" pitchFamily="34" charset="0"/>
                <a:cs typeface="Arial" panose="020B0604020202020204" pitchFamily="34" charset="0"/>
              </a:defRPr>
            </a:lvl1pPr>
            <a:lvl2pPr>
              <a:defRPr sz="2000">
                <a:latin typeface="Source Sans Pro" panose="020B0503030403020204" pitchFamily="34" charset="0"/>
                <a:ea typeface="Source Sans Pro" panose="020B0503030403020204" pitchFamily="34" charset="0"/>
                <a:cs typeface="Arial" panose="020B0604020202020204" pitchFamily="34" charset="0"/>
              </a:defRPr>
            </a:lvl2pPr>
            <a:lvl3pPr>
              <a:defRPr sz="1800">
                <a:latin typeface="Source Sans Pro" panose="020B0503030403020204" pitchFamily="34" charset="0"/>
                <a:ea typeface="Source Sans Pro" panose="020B0503030403020204" pitchFamily="34" charset="0"/>
                <a:cs typeface="Arial" panose="020B0604020202020204" pitchFamily="34" charset="0"/>
              </a:defRPr>
            </a:lvl3pPr>
            <a:lvl4pPr>
              <a:defRPr sz="1600">
                <a:latin typeface="Source Sans Pro" panose="020B0503030403020204" pitchFamily="34" charset="0"/>
                <a:ea typeface="Source Sans Pro" panose="020B0503030403020204" pitchFamily="34" charset="0"/>
                <a:cs typeface="Arial" panose="020B0604020202020204" pitchFamily="34" charset="0"/>
              </a:defRPr>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grpSp>
        <p:nvGrpSpPr>
          <p:cNvPr id="17" name="Group 16">
            <a:extLst>
              <a:ext uri="{FF2B5EF4-FFF2-40B4-BE49-F238E27FC236}">
                <a16:creationId xmlns:a16="http://schemas.microsoft.com/office/drawing/2014/main" id="{C1221282-9CB3-4AAF-8F1F-4772B59102A5}"/>
              </a:ext>
            </a:extLst>
          </p:cNvPr>
          <p:cNvGrpSpPr>
            <a:grpSpLocks noChangeAspect="1"/>
          </p:cNvGrpSpPr>
          <p:nvPr userDrawn="1"/>
        </p:nvGrpSpPr>
        <p:grpSpPr>
          <a:xfrm>
            <a:off x="304466" y="6224701"/>
            <a:ext cx="11621685" cy="574200"/>
            <a:chOff x="-3049777" y="5949315"/>
            <a:chExt cx="14956473" cy="738964"/>
          </a:xfrm>
        </p:grpSpPr>
        <p:grpSp>
          <p:nvGrpSpPr>
            <p:cNvPr id="18" name="Group 17">
              <a:extLst>
                <a:ext uri="{FF2B5EF4-FFF2-40B4-BE49-F238E27FC236}">
                  <a16:creationId xmlns:a16="http://schemas.microsoft.com/office/drawing/2014/main" id="{BE0B9CB8-08C8-46BD-81F2-2057AAE6DF3F}"/>
                </a:ext>
              </a:extLst>
            </p:cNvPr>
            <p:cNvGrpSpPr/>
            <p:nvPr userDrawn="1"/>
          </p:nvGrpSpPr>
          <p:grpSpPr>
            <a:xfrm>
              <a:off x="10347074" y="5949315"/>
              <a:ext cx="1559622" cy="738964"/>
              <a:chOff x="10531859" y="5943600"/>
              <a:chExt cx="1559622" cy="738964"/>
            </a:xfrm>
          </p:grpSpPr>
          <p:pic>
            <p:nvPicPr>
              <p:cNvPr id="20" name="Picture 19">
                <a:extLst>
                  <a:ext uri="{FF2B5EF4-FFF2-40B4-BE49-F238E27FC236}">
                    <a16:creationId xmlns:a16="http://schemas.microsoft.com/office/drawing/2014/main" id="{12F7492E-8CA0-499F-B0AE-60723C915B93}"/>
                  </a:ext>
                </a:extLst>
              </p:cNvPr>
              <p:cNvPicPr>
                <a:picLocks noChangeAspect="1"/>
              </p:cNvPicPr>
              <p:nvPr userDrawn="1"/>
            </p:nvPicPr>
            <p:blipFill rotWithShape="1">
              <a:blip r:embed="rId2"/>
              <a:srcRect l="7060" b="6701"/>
              <a:stretch/>
            </p:blipFill>
            <p:spPr>
              <a:xfrm>
                <a:off x="10974659" y="5943600"/>
                <a:ext cx="740345" cy="738964"/>
              </a:xfrm>
              <a:prstGeom prst="rect">
                <a:avLst/>
              </a:prstGeom>
            </p:spPr>
          </p:pic>
          <p:sp>
            <p:nvSpPr>
              <p:cNvPr id="21" name="Rectangle: Rounded Corners 6">
                <a:extLst>
                  <a:ext uri="{FF2B5EF4-FFF2-40B4-BE49-F238E27FC236}">
                    <a16:creationId xmlns:a16="http://schemas.microsoft.com/office/drawing/2014/main" id="{16CBD92E-3C47-47CD-AE51-280FA7769C0F}"/>
                  </a:ext>
                </a:extLst>
              </p:cNvPr>
              <p:cNvSpPr>
                <a:spLocks noChangeAspect="1"/>
              </p:cNvSpPr>
              <p:nvPr userDrawn="1"/>
            </p:nvSpPr>
            <p:spPr>
              <a:xfrm>
                <a:off x="10531859" y="6316892"/>
                <a:ext cx="469962" cy="61200"/>
              </a:xfrm>
              <a:custGeom>
                <a:avLst/>
                <a:gdLst>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4122259 w 4122259"/>
                  <a:gd name="connsiteY4" fmla="*/ 2520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3767929 w 4122259"/>
                  <a:gd name="connsiteY4" fmla="*/ 1758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06580"/>
                  <a:gd name="connsiteY0" fmla="*/ 252000 h 504000"/>
                  <a:gd name="connsiteX1" fmla="*/ 252000 w 4106580"/>
                  <a:gd name="connsiteY1" fmla="*/ 0 h 504000"/>
                  <a:gd name="connsiteX2" fmla="*/ 3870259 w 4106580"/>
                  <a:gd name="connsiteY2" fmla="*/ 0 h 504000"/>
                  <a:gd name="connsiteX3" fmla="*/ 3767929 w 4106580"/>
                  <a:gd name="connsiteY3" fmla="*/ 175800 h 504000"/>
                  <a:gd name="connsiteX4" fmla="*/ 3870259 w 4106580"/>
                  <a:gd name="connsiteY4" fmla="*/ 504000 h 504000"/>
                  <a:gd name="connsiteX5" fmla="*/ 252000 w 4106580"/>
                  <a:gd name="connsiteY5" fmla="*/ 504000 h 504000"/>
                  <a:gd name="connsiteX6" fmla="*/ 0 w 4106580"/>
                  <a:gd name="connsiteY6" fmla="*/ 252000 h 504000"/>
                  <a:gd name="connsiteX0" fmla="*/ 0 w 4078804"/>
                  <a:gd name="connsiteY0" fmla="*/ 252000 h 504000"/>
                  <a:gd name="connsiteX1" fmla="*/ 252000 w 4078804"/>
                  <a:gd name="connsiteY1" fmla="*/ 0 h 504000"/>
                  <a:gd name="connsiteX2" fmla="*/ 3870259 w 4078804"/>
                  <a:gd name="connsiteY2" fmla="*/ 0 h 504000"/>
                  <a:gd name="connsiteX3" fmla="*/ 3621244 w 4078804"/>
                  <a:gd name="connsiteY3" fmla="*/ 246285 h 504000"/>
                  <a:gd name="connsiteX4" fmla="*/ 3870259 w 4078804"/>
                  <a:gd name="connsiteY4" fmla="*/ 504000 h 504000"/>
                  <a:gd name="connsiteX5" fmla="*/ 252000 w 4078804"/>
                  <a:gd name="connsiteY5" fmla="*/ 504000 h 504000"/>
                  <a:gd name="connsiteX6" fmla="*/ 0 w 4078804"/>
                  <a:gd name="connsiteY6" fmla="*/ 252000 h 504000"/>
                  <a:gd name="connsiteX0" fmla="*/ 0 w 3900385"/>
                  <a:gd name="connsiteY0" fmla="*/ 252000 h 504000"/>
                  <a:gd name="connsiteX1" fmla="*/ 252000 w 3900385"/>
                  <a:gd name="connsiteY1" fmla="*/ 0 h 504000"/>
                  <a:gd name="connsiteX2" fmla="*/ 3870259 w 3900385"/>
                  <a:gd name="connsiteY2" fmla="*/ 0 h 504000"/>
                  <a:gd name="connsiteX3" fmla="*/ 3621244 w 3900385"/>
                  <a:gd name="connsiteY3" fmla="*/ 246285 h 504000"/>
                  <a:gd name="connsiteX4" fmla="*/ 3870259 w 3900385"/>
                  <a:gd name="connsiteY4" fmla="*/ 504000 h 504000"/>
                  <a:gd name="connsiteX5" fmla="*/ 252000 w 3900385"/>
                  <a:gd name="connsiteY5" fmla="*/ 504000 h 504000"/>
                  <a:gd name="connsiteX6" fmla="*/ 0 w 3900385"/>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70259" h="504000">
                    <a:moveTo>
                      <a:pt x="0" y="252000"/>
                    </a:moveTo>
                    <a:cubicBezTo>
                      <a:pt x="0" y="112824"/>
                      <a:pt x="112824" y="0"/>
                      <a:pt x="252000" y="0"/>
                    </a:cubicBezTo>
                    <a:lnTo>
                      <a:pt x="3870259" y="0"/>
                    </a:lnTo>
                    <a:cubicBezTo>
                      <a:pt x="3747587" y="4535"/>
                      <a:pt x="3621244" y="127995"/>
                      <a:pt x="3621244" y="246285"/>
                    </a:cubicBezTo>
                    <a:cubicBezTo>
                      <a:pt x="3621244" y="370221"/>
                      <a:pt x="3748450" y="502095"/>
                      <a:pt x="3870259" y="504000"/>
                    </a:cubicBezTo>
                    <a:lnTo>
                      <a:pt x="252000" y="504000"/>
                    </a:lnTo>
                    <a:cubicBezTo>
                      <a:pt x="112824" y="504000"/>
                      <a:pt x="0" y="391176"/>
                      <a:pt x="0" y="252000"/>
                    </a:cubicBezTo>
                    <a:close/>
                  </a:path>
                </a:pathLst>
              </a:cu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Rounded Corners 6">
                <a:extLst>
                  <a:ext uri="{FF2B5EF4-FFF2-40B4-BE49-F238E27FC236}">
                    <a16:creationId xmlns:a16="http://schemas.microsoft.com/office/drawing/2014/main" id="{0978A9E6-F25A-4FF2-8F1C-6F816977AF2C}"/>
                  </a:ext>
                </a:extLst>
              </p:cNvPr>
              <p:cNvSpPr>
                <a:spLocks noChangeAspect="1"/>
              </p:cNvSpPr>
              <p:nvPr userDrawn="1"/>
            </p:nvSpPr>
            <p:spPr>
              <a:xfrm rot="10800000">
                <a:off x="11621519" y="6316892"/>
                <a:ext cx="469962" cy="61200"/>
              </a:xfrm>
              <a:custGeom>
                <a:avLst/>
                <a:gdLst>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4122259 w 4122259"/>
                  <a:gd name="connsiteY4" fmla="*/ 2520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3767929 w 4122259"/>
                  <a:gd name="connsiteY4" fmla="*/ 1758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06580"/>
                  <a:gd name="connsiteY0" fmla="*/ 252000 h 504000"/>
                  <a:gd name="connsiteX1" fmla="*/ 252000 w 4106580"/>
                  <a:gd name="connsiteY1" fmla="*/ 0 h 504000"/>
                  <a:gd name="connsiteX2" fmla="*/ 3870259 w 4106580"/>
                  <a:gd name="connsiteY2" fmla="*/ 0 h 504000"/>
                  <a:gd name="connsiteX3" fmla="*/ 3767929 w 4106580"/>
                  <a:gd name="connsiteY3" fmla="*/ 175800 h 504000"/>
                  <a:gd name="connsiteX4" fmla="*/ 3870259 w 4106580"/>
                  <a:gd name="connsiteY4" fmla="*/ 504000 h 504000"/>
                  <a:gd name="connsiteX5" fmla="*/ 252000 w 4106580"/>
                  <a:gd name="connsiteY5" fmla="*/ 504000 h 504000"/>
                  <a:gd name="connsiteX6" fmla="*/ 0 w 4106580"/>
                  <a:gd name="connsiteY6" fmla="*/ 252000 h 504000"/>
                  <a:gd name="connsiteX0" fmla="*/ 0 w 4078804"/>
                  <a:gd name="connsiteY0" fmla="*/ 252000 h 504000"/>
                  <a:gd name="connsiteX1" fmla="*/ 252000 w 4078804"/>
                  <a:gd name="connsiteY1" fmla="*/ 0 h 504000"/>
                  <a:gd name="connsiteX2" fmla="*/ 3870259 w 4078804"/>
                  <a:gd name="connsiteY2" fmla="*/ 0 h 504000"/>
                  <a:gd name="connsiteX3" fmla="*/ 3621244 w 4078804"/>
                  <a:gd name="connsiteY3" fmla="*/ 246285 h 504000"/>
                  <a:gd name="connsiteX4" fmla="*/ 3870259 w 4078804"/>
                  <a:gd name="connsiteY4" fmla="*/ 504000 h 504000"/>
                  <a:gd name="connsiteX5" fmla="*/ 252000 w 4078804"/>
                  <a:gd name="connsiteY5" fmla="*/ 504000 h 504000"/>
                  <a:gd name="connsiteX6" fmla="*/ 0 w 4078804"/>
                  <a:gd name="connsiteY6" fmla="*/ 252000 h 504000"/>
                  <a:gd name="connsiteX0" fmla="*/ 0 w 3900385"/>
                  <a:gd name="connsiteY0" fmla="*/ 252000 h 504000"/>
                  <a:gd name="connsiteX1" fmla="*/ 252000 w 3900385"/>
                  <a:gd name="connsiteY1" fmla="*/ 0 h 504000"/>
                  <a:gd name="connsiteX2" fmla="*/ 3870259 w 3900385"/>
                  <a:gd name="connsiteY2" fmla="*/ 0 h 504000"/>
                  <a:gd name="connsiteX3" fmla="*/ 3621244 w 3900385"/>
                  <a:gd name="connsiteY3" fmla="*/ 246285 h 504000"/>
                  <a:gd name="connsiteX4" fmla="*/ 3870259 w 3900385"/>
                  <a:gd name="connsiteY4" fmla="*/ 504000 h 504000"/>
                  <a:gd name="connsiteX5" fmla="*/ 252000 w 3900385"/>
                  <a:gd name="connsiteY5" fmla="*/ 504000 h 504000"/>
                  <a:gd name="connsiteX6" fmla="*/ 0 w 3900385"/>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70259" h="504000">
                    <a:moveTo>
                      <a:pt x="0" y="252000"/>
                    </a:moveTo>
                    <a:cubicBezTo>
                      <a:pt x="0" y="112824"/>
                      <a:pt x="112824" y="0"/>
                      <a:pt x="252000" y="0"/>
                    </a:cubicBezTo>
                    <a:lnTo>
                      <a:pt x="3870259" y="0"/>
                    </a:lnTo>
                    <a:cubicBezTo>
                      <a:pt x="3747587" y="4535"/>
                      <a:pt x="3621244" y="127995"/>
                      <a:pt x="3621244" y="246285"/>
                    </a:cubicBezTo>
                    <a:cubicBezTo>
                      <a:pt x="3621244" y="370221"/>
                      <a:pt x="3748450" y="502095"/>
                      <a:pt x="3870259" y="504000"/>
                    </a:cubicBezTo>
                    <a:lnTo>
                      <a:pt x="252000" y="504000"/>
                    </a:lnTo>
                    <a:cubicBezTo>
                      <a:pt x="112824" y="504000"/>
                      <a:pt x="0" y="391176"/>
                      <a:pt x="0" y="252000"/>
                    </a:cubicBezTo>
                    <a:close/>
                  </a:path>
                </a:pathLst>
              </a:cu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9" name="Rectangle: Rounded Corners 18">
              <a:extLst>
                <a:ext uri="{FF2B5EF4-FFF2-40B4-BE49-F238E27FC236}">
                  <a16:creationId xmlns:a16="http://schemas.microsoft.com/office/drawing/2014/main" id="{7A8FE481-77A4-4E12-B896-E46FCC6C67A1}"/>
                </a:ext>
              </a:extLst>
            </p:cNvPr>
            <p:cNvSpPr/>
            <p:nvPr userDrawn="1"/>
          </p:nvSpPr>
          <p:spPr>
            <a:xfrm>
              <a:off x="-3049777" y="6322810"/>
              <a:ext cx="13574699" cy="61199"/>
            </a:xfrm>
            <a:prstGeom prst="roundRect">
              <a:avLst>
                <a:gd name="adj" fmla="val 50000"/>
              </a:avLst>
            </a:pr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2957652526"/>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userDrawn="1">
  <p:cSld name="1_Two Colum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24973A2-8A94-4750-9970-274052723F35}"/>
              </a:ext>
            </a:extLst>
          </p:cNvPr>
          <p:cNvSpPr/>
          <p:nvPr userDrawn="1"/>
        </p:nvSpPr>
        <p:spPr>
          <a:xfrm>
            <a:off x="0" y="0"/>
            <a:ext cx="12192000" cy="864000"/>
          </a:xfrm>
          <a:prstGeom prst="rect">
            <a:avLst/>
          </a:prstGeom>
          <a:solidFill>
            <a:srgbClr val="4235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Title 27">
            <a:extLst>
              <a:ext uri="{FF2B5EF4-FFF2-40B4-BE49-F238E27FC236}">
                <a16:creationId xmlns:a16="http://schemas.microsoft.com/office/drawing/2014/main" id="{E0BF9B4F-05D7-4A7F-8A10-13B63526B9CE}"/>
              </a:ext>
            </a:extLst>
          </p:cNvPr>
          <p:cNvSpPr>
            <a:spLocks noGrp="1"/>
          </p:cNvSpPr>
          <p:nvPr>
            <p:ph type="title" hasCustomPrompt="1"/>
          </p:nvPr>
        </p:nvSpPr>
        <p:spPr>
          <a:xfrm>
            <a:off x="285303" y="9729"/>
            <a:ext cx="11640847" cy="828000"/>
          </a:xfrm>
          <a:prstGeom prst="rect">
            <a:avLst/>
          </a:prstGeom>
        </p:spPr>
        <p:txBody>
          <a:bodyPr anchor="ctr"/>
          <a:lstStyle>
            <a:lvl1pPr>
              <a:defRPr sz="2800" b="1">
                <a:solidFill>
                  <a:schemeClr val="bg1"/>
                </a:solidFill>
              </a:defRPr>
            </a:lvl1pPr>
          </a:lstStyle>
          <a:p>
            <a:r>
              <a:rPr lang="en-US"/>
              <a:t>CLICK TO EDIT MASTER TITLE STYLE</a:t>
            </a:r>
            <a:endParaRPr lang="en-GB"/>
          </a:p>
        </p:txBody>
      </p:sp>
      <p:sp>
        <p:nvSpPr>
          <p:cNvPr id="12" name="Content Placeholder 2">
            <a:extLst>
              <a:ext uri="{FF2B5EF4-FFF2-40B4-BE49-F238E27FC236}">
                <a16:creationId xmlns:a16="http://schemas.microsoft.com/office/drawing/2014/main" id="{3530BB95-30AF-4277-B81D-0E35C31573B9}"/>
              </a:ext>
            </a:extLst>
          </p:cNvPr>
          <p:cNvSpPr>
            <a:spLocks noGrp="1"/>
          </p:cNvSpPr>
          <p:nvPr>
            <p:ph idx="10" hasCustomPrompt="1"/>
          </p:nvPr>
        </p:nvSpPr>
        <p:spPr>
          <a:xfrm>
            <a:off x="285303" y="1127787"/>
            <a:ext cx="3600000" cy="5044609"/>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grpSp>
        <p:nvGrpSpPr>
          <p:cNvPr id="17" name="Group 16">
            <a:extLst>
              <a:ext uri="{FF2B5EF4-FFF2-40B4-BE49-F238E27FC236}">
                <a16:creationId xmlns:a16="http://schemas.microsoft.com/office/drawing/2014/main" id="{C1221282-9CB3-4AAF-8F1F-4772B59102A5}"/>
              </a:ext>
            </a:extLst>
          </p:cNvPr>
          <p:cNvGrpSpPr>
            <a:grpSpLocks noChangeAspect="1"/>
          </p:cNvGrpSpPr>
          <p:nvPr userDrawn="1"/>
        </p:nvGrpSpPr>
        <p:grpSpPr>
          <a:xfrm>
            <a:off x="304466" y="6224701"/>
            <a:ext cx="11621685" cy="574200"/>
            <a:chOff x="-3049777" y="5949315"/>
            <a:chExt cx="14956473" cy="738964"/>
          </a:xfrm>
        </p:grpSpPr>
        <p:grpSp>
          <p:nvGrpSpPr>
            <p:cNvPr id="18" name="Group 17">
              <a:extLst>
                <a:ext uri="{FF2B5EF4-FFF2-40B4-BE49-F238E27FC236}">
                  <a16:creationId xmlns:a16="http://schemas.microsoft.com/office/drawing/2014/main" id="{BE0B9CB8-08C8-46BD-81F2-2057AAE6DF3F}"/>
                </a:ext>
              </a:extLst>
            </p:cNvPr>
            <p:cNvGrpSpPr/>
            <p:nvPr userDrawn="1"/>
          </p:nvGrpSpPr>
          <p:grpSpPr>
            <a:xfrm>
              <a:off x="10347074" y="5949315"/>
              <a:ext cx="1559622" cy="738964"/>
              <a:chOff x="10531859" y="5943600"/>
              <a:chExt cx="1559622" cy="738964"/>
            </a:xfrm>
          </p:grpSpPr>
          <p:pic>
            <p:nvPicPr>
              <p:cNvPr id="20" name="Picture 19">
                <a:extLst>
                  <a:ext uri="{FF2B5EF4-FFF2-40B4-BE49-F238E27FC236}">
                    <a16:creationId xmlns:a16="http://schemas.microsoft.com/office/drawing/2014/main" id="{12F7492E-8CA0-499F-B0AE-60723C915B93}"/>
                  </a:ext>
                </a:extLst>
              </p:cNvPr>
              <p:cNvPicPr>
                <a:picLocks noChangeAspect="1"/>
              </p:cNvPicPr>
              <p:nvPr userDrawn="1"/>
            </p:nvPicPr>
            <p:blipFill rotWithShape="1">
              <a:blip r:embed="rId2"/>
              <a:srcRect l="7060" b="6701"/>
              <a:stretch/>
            </p:blipFill>
            <p:spPr>
              <a:xfrm>
                <a:off x="10974659" y="5943600"/>
                <a:ext cx="740345" cy="738964"/>
              </a:xfrm>
              <a:prstGeom prst="rect">
                <a:avLst/>
              </a:prstGeom>
            </p:spPr>
          </p:pic>
          <p:sp>
            <p:nvSpPr>
              <p:cNvPr id="21" name="Rectangle: Rounded Corners 6">
                <a:extLst>
                  <a:ext uri="{FF2B5EF4-FFF2-40B4-BE49-F238E27FC236}">
                    <a16:creationId xmlns:a16="http://schemas.microsoft.com/office/drawing/2014/main" id="{16CBD92E-3C47-47CD-AE51-280FA7769C0F}"/>
                  </a:ext>
                </a:extLst>
              </p:cNvPr>
              <p:cNvSpPr>
                <a:spLocks noChangeAspect="1"/>
              </p:cNvSpPr>
              <p:nvPr userDrawn="1"/>
            </p:nvSpPr>
            <p:spPr>
              <a:xfrm>
                <a:off x="10531859" y="6316892"/>
                <a:ext cx="469962" cy="61200"/>
              </a:xfrm>
              <a:custGeom>
                <a:avLst/>
                <a:gdLst>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4122259 w 4122259"/>
                  <a:gd name="connsiteY4" fmla="*/ 2520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3767929 w 4122259"/>
                  <a:gd name="connsiteY4" fmla="*/ 1758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06580"/>
                  <a:gd name="connsiteY0" fmla="*/ 252000 h 504000"/>
                  <a:gd name="connsiteX1" fmla="*/ 252000 w 4106580"/>
                  <a:gd name="connsiteY1" fmla="*/ 0 h 504000"/>
                  <a:gd name="connsiteX2" fmla="*/ 3870259 w 4106580"/>
                  <a:gd name="connsiteY2" fmla="*/ 0 h 504000"/>
                  <a:gd name="connsiteX3" fmla="*/ 3767929 w 4106580"/>
                  <a:gd name="connsiteY3" fmla="*/ 175800 h 504000"/>
                  <a:gd name="connsiteX4" fmla="*/ 3870259 w 4106580"/>
                  <a:gd name="connsiteY4" fmla="*/ 504000 h 504000"/>
                  <a:gd name="connsiteX5" fmla="*/ 252000 w 4106580"/>
                  <a:gd name="connsiteY5" fmla="*/ 504000 h 504000"/>
                  <a:gd name="connsiteX6" fmla="*/ 0 w 4106580"/>
                  <a:gd name="connsiteY6" fmla="*/ 252000 h 504000"/>
                  <a:gd name="connsiteX0" fmla="*/ 0 w 4078804"/>
                  <a:gd name="connsiteY0" fmla="*/ 252000 h 504000"/>
                  <a:gd name="connsiteX1" fmla="*/ 252000 w 4078804"/>
                  <a:gd name="connsiteY1" fmla="*/ 0 h 504000"/>
                  <a:gd name="connsiteX2" fmla="*/ 3870259 w 4078804"/>
                  <a:gd name="connsiteY2" fmla="*/ 0 h 504000"/>
                  <a:gd name="connsiteX3" fmla="*/ 3621244 w 4078804"/>
                  <a:gd name="connsiteY3" fmla="*/ 246285 h 504000"/>
                  <a:gd name="connsiteX4" fmla="*/ 3870259 w 4078804"/>
                  <a:gd name="connsiteY4" fmla="*/ 504000 h 504000"/>
                  <a:gd name="connsiteX5" fmla="*/ 252000 w 4078804"/>
                  <a:gd name="connsiteY5" fmla="*/ 504000 h 504000"/>
                  <a:gd name="connsiteX6" fmla="*/ 0 w 4078804"/>
                  <a:gd name="connsiteY6" fmla="*/ 252000 h 504000"/>
                  <a:gd name="connsiteX0" fmla="*/ 0 w 3900385"/>
                  <a:gd name="connsiteY0" fmla="*/ 252000 h 504000"/>
                  <a:gd name="connsiteX1" fmla="*/ 252000 w 3900385"/>
                  <a:gd name="connsiteY1" fmla="*/ 0 h 504000"/>
                  <a:gd name="connsiteX2" fmla="*/ 3870259 w 3900385"/>
                  <a:gd name="connsiteY2" fmla="*/ 0 h 504000"/>
                  <a:gd name="connsiteX3" fmla="*/ 3621244 w 3900385"/>
                  <a:gd name="connsiteY3" fmla="*/ 246285 h 504000"/>
                  <a:gd name="connsiteX4" fmla="*/ 3870259 w 3900385"/>
                  <a:gd name="connsiteY4" fmla="*/ 504000 h 504000"/>
                  <a:gd name="connsiteX5" fmla="*/ 252000 w 3900385"/>
                  <a:gd name="connsiteY5" fmla="*/ 504000 h 504000"/>
                  <a:gd name="connsiteX6" fmla="*/ 0 w 3900385"/>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70259" h="504000">
                    <a:moveTo>
                      <a:pt x="0" y="252000"/>
                    </a:moveTo>
                    <a:cubicBezTo>
                      <a:pt x="0" y="112824"/>
                      <a:pt x="112824" y="0"/>
                      <a:pt x="252000" y="0"/>
                    </a:cubicBezTo>
                    <a:lnTo>
                      <a:pt x="3870259" y="0"/>
                    </a:lnTo>
                    <a:cubicBezTo>
                      <a:pt x="3747587" y="4535"/>
                      <a:pt x="3621244" y="127995"/>
                      <a:pt x="3621244" y="246285"/>
                    </a:cubicBezTo>
                    <a:cubicBezTo>
                      <a:pt x="3621244" y="370221"/>
                      <a:pt x="3748450" y="502095"/>
                      <a:pt x="3870259" y="504000"/>
                    </a:cubicBezTo>
                    <a:lnTo>
                      <a:pt x="252000" y="504000"/>
                    </a:lnTo>
                    <a:cubicBezTo>
                      <a:pt x="112824" y="504000"/>
                      <a:pt x="0" y="391176"/>
                      <a:pt x="0" y="252000"/>
                    </a:cubicBezTo>
                    <a:close/>
                  </a:path>
                </a:pathLst>
              </a:cu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Rounded Corners 6">
                <a:extLst>
                  <a:ext uri="{FF2B5EF4-FFF2-40B4-BE49-F238E27FC236}">
                    <a16:creationId xmlns:a16="http://schemas.microsoft.com/office/drawing/2014/main" id="{0978A9E6-F25A-4FF2-8F1C-6F816977AF2C}"/>
                  </a:ext>
                </a:extLst>
              </p:cNvPr>
              <p:cNvSpPr>
                <a:spLocks noChangeAspect="1"/>
              </p:cNvSpPr>
              <p:nvPr userDrawn="1"/>
            </p:nvSpPr>
            <p:spPr>
              <a:xfrm rot="10800000">
                <a:off x="11621519" y="6316892"/>
                <a:ext cx="469962" cy="61200"/>
              </a:xfrm>
              <a:custGeom>
                <a:avLst/>
                <a:gdLst>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4122259 w 4122259"/>
                  <a:gd name="connsiteY4" fmla="*/ 2520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3767929 w 4122259"/>
                  <a:gd name="connsiteY4" fmla="*/ 1758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06580"/>
                  <a:gd name="connsiteY0" fmla="*/ 252000 h 504000"/>
                  <a:gd name="connsiteX1" fmla="*/ 252000 w 4106580"/>
                  <a:gd name="connsiteY1" fmla="*/ 0 h 504000"/>
                  <a:gd name="connsiteX2" fmla="*/ 3870259 w 4106580"/>
                  <a:gd name="connsiteY2" fmla="*/ 0 h 504000"/>
                  <a:gd name="connsiteX3" fmla="*/ 3767929 w 4106580"/>
                  <a:gd name="connsiteY3" fmla="*/ 175800 h 504000"/>
                  <a:gd name="connsiteX4" fmla="*/ 3870259 w 4106580"/>
                  <a:gd name="connsiteY4" fmla="*/ 504000 h 504000"/>
                  <a:gd name="connsiteX5" fmla="*/ 252000 w 4106580"/>
                  <a:gd name="connsiteY5" fmla="*/ 504000 h 504000"/>
                  <a:gd name="connsiteX6" fmla="*/ 0 w 4106580"/>
                  <a:gd name="connsiteY6" fmla="*/ 252000 h 504000"/>
                  <a:gd name="connsiteX0" fmla="*/ 0 w 4078804"/>
                  <a:gd name="connsiteY0" fmla="*/ 252000 h 504000"/>
                  <a:gd name="connsiteX1" fmla="*/ 252000 w 4078804"/>
                  <a:gd name="connsiteY1" fmla="*/ 0 h 504000"/>
                  <a:gd name="connsiteX2" fmla="*/ 3870259 w 4078804"/>
                  <a:gd name="connsiteY2" fmla="*/ 0 h 504000"/>
                  <a:gd name="connsiteX3" fmla="*/ 3621244 w 4078804"/>
                  <a:gd name="connsiteY3" fmla="*/ 246285 h 504000"/>
                  <a:gd name="connsiteX4" fmla="*/ 3870259 w 4078804"/>
                  <a:gd name="connsiteY4" fmla="*/ 504000 h 504000"/>
                  <a:gd name="connsiteX5" fmla="*/ 252000 w 4078804"/>
                  <a:gd name="connsiteY5" fmla="*/ 504000 h 504000"/>
                  <a:gd name="connsiteX6" fmla="*/ 0 w 4078804"/>
                  <a:gd name="connsiteY6" fmla="*/ 252000 h 504000"/>
                  <a:gd name="connsiteX0" fmla="*/ 0 w 3900385"/>
                  <a:gd name="connsiteY0" fmla="*/ 252000 h 504000"/>
                  <a:gd name="connsiteX1" fmla="*/ 252000 w 3900385"/>
                  <a:gd name="connsiteY1" fmla="*/ 0 h 504000"/>
                  <a:gd name="connsiteX2" fmla="*/ 3870259 w 3900385"/>
                  <a:gd name="connsiteY2" fmla="*/ 0 h 504000"/>
                  <a:gd name="connsiteX3" fmla="*/ 3621244 w 3900385"/>
                  <a:gd name="connsiteY3" fmla="*/ 246285 h 504000"/>
                  <a:gd name="connsiteX4" fmla="*/ 3870259 w 3900385"/>
                  <a:gd name="connsiteY4" fmla="*/ 504000 h 504000"/>
                  <a:gd name="connsiteX5" fmla="*/ 252000 w 3900385"/>
                  <a:gd name="connsiteY5" fmla="*/ 504000 h 504000"/>
                  <a:gd name="connsiteX6" fmla="*/ 0 w 3900385"/>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70259" h="504000">
                    <a:moveTo>
                      <a:pt x="0" y="252000"/>
                    </a:moveTo>
                    <a:cubicBezTo>
                      <a:pt x="0" y="112824"/>
                      <a:pt x="112824" y="0"/>
                      <a:pt x="252000" y="0"/>
                    </a:cubicBezTo>
                    <a:lnTo>
                      <a:pt x="3870259" y="0"/>
                    </a:lnTo>
                    <a:cubicBezTo>
                      <a:pt x="3747587" y="4535"/>
                      <a:pt x="3621244" y="127995"/>
                      <a:pt x="3621244" y="246285"/>
                    </a:cubicBezTo>
                    <a:cubicBezTo>
                      <a:pt x="3621244" y="370221"/>
                      <a:pt x="3748450" y="502095"/>
                      <a:pt x="3870259" y="504000"/>
                    </a:cubicBezTo>
                    <a:lnTo>
                      <a:pt x="252000" y="504000"/>
                    </a:lnTo>
                    <a:cubicBezTo>
                      <a:pt x="112824" y="504000"/>
                      <a:pt x="0" y="391176"/>
                      <a:pt x="0" y="252000"/>
                    </a:cubicBezTo>
                    <a:close/>
                  </a:path>
                </a:pathLst>
              </a:cu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9" name="Rectangle: Rounded Corners 18">
              <a:extLst>
                <a:ext uri="{FF2B5EF4-FFF2-40B4-BE49-F238E27FC236}">
                  <a16:creationId xmlns:a16="http://schemas.microsoft.com/office/drawing/2014/main" id="{7A8FE481-77A4-4E12-B896-E46FCC6C67A1}"/>
                </a:ext>
              </a:extLst>
            </p:cNvPr>
            <p:cNvSpPr/>
            <p:nvPr userDrawn="1"/>
          </p:nvSpPr>
          <p:spPr>
            <a:xfrm>
              <a:off x="-3049777" y="6322810"/>
              <a:ext cx="13574699" cy="61199"/>
            </a:xfrm>
            <a:prstGeom prst="roundRect">
              <a:avLst>
                <a:gd name="adj" fmla="val 50000"/>
              </a:avLst>
            </a:pr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3" name="Content Placeholder 2">
            <a:extLst>
              <a:ext uri="{FF2B5EF4-FFF2-40B4-BE49-F238E27FC236}">
                <a16:creationId xmlns:a16="http://schemas.microsoft.com/office/drawing/2014/main" id="{CE16551B-2772-4517-AE97-54A561CEF31E}"/>
              </a:ext>
            </a:extLst>
          </p:cNvPr>
          <p:cNvSpPr>
            <a:spLocks noGrp="1"/>
          </p:cNvSpPr>
          <p:nvPr>
            <p:ph idx="13" hasCustomPrompt="1"/>
          </p:nvPr>
        </p:nvSpPr>
        <p:spPr>
          <a:xfrm>
            <a:off x="4296000" y="1127786"/>
            <a:ext cx="3600000" cy="5044609"/>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sp>
        <p:nvSpPr>
          <p:cNvPr id="2" name="Content Placeholder 2">
            <a:extLst>
              <a:ext uri="{FF2B5EF4-FFF2-40B4-BE49-F238E27FC236}">
                <a16:creationId xmlns:a16="http://schemas.microsoft.com/office/drawing/2014/main" id="{B6E299C9-71BD-A0A6-719F-F475576FA368}"/>
              </a:ext>
            </a:extLst>
          </p:cNvPr>
          <p:cNvSpPr>
            <a:spLocks noGrp="1"/>
          </p:cNvSpPr>
          <p:nvPr>
            <p:ph idx="14" hasCustomPrompt="1"/>
          </p:nvPr>
        </p:nvSpPr>
        <p:spPr>
          <a:xfrm>
            <a:off x="8326150" y="1127786"/>
            <a:ext cx="3600000" cy="5044609"/>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spTree>
    <p:extLst>
      <p:ext uri="{BB962C8B-B14F-4D97-AF65-F5344CB8AC3E}">
        <p14:creationId xmlns:p14="http://schemas.microsoft.com/office/powerpoint/2010/main" val="3985074631"/>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userDrawn="1">
  <p:cSld name="1_Title Slide">
    <p:bg>
      <p:bgPr>
        <a:solidFill>
          <a:schemeClr val="bg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B0A772B-8A0A-4EAB-B3C8-6A31F80C3488}"/>
              </a:ext>
            </a:extLst>
          </p:cNvPr>
          <p:cNvSpPr/>
          <p:nvPr userDrawn="1"/>
        </p:nvSpPr>
        <p:spPr>
          <a:xfrm>
            <a:off x="0" y="0"/>
            <a:ext cx="12192000" cy="4552545"/>
          </a:xfrm>
          <a:prstGeom prst="rect">
            <a:avLst/>
          </a:prstGeom>
          <a:solidFill>
            <a:srgbClr val="3E31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itle Placeholder 1"/>
          <p:cNvSpPr>
            <a:spLocks noGrp="1"/>
          </p:cNvSpPr>
          <p:nvPr>
            <p:ph type="title" hasCustomPrompt="1"/>
          </p:nvPr>
        </p:nvSpPr>
        <p:spPr>
          <a:xfrm>
            <a:off x="739743" y="817614"/>
            <a:ext cx="10515600" cy="1325563"/>
          </a:xfrm>
          <a:prstGeom prst="rect">
            <a:avLst/>
          </a:prstGeom>
        </p:spPr>
        <p:txBody>
          <a:bodyPr vert="horz" lIns="91440" tIns="45720" rIns="91440" bIns="45720" rtlCol="0" anchor="ctr">
            <a:noAutofit/>
          </a:bodyPr>
          <a:lstStyle>
            <a:lvl1pPr>
              <a:defRPr sz="3600">
                <a:solidFill>
                  <a:schemeClr val="bg1"/>
                </a:solidFill>
                <a:latin typeface="Arial Black" panose="020B0A04020102020204" pitchFamily="34" charset="0"/>
              </a:defRPr>
            </a:lvl1pPr>
          </a:lstStyle>
          <a:p>
            <a:r>
              <a:rPr lang="en-US"/>
              <a:t>Title of presentation goes here</a:t>
            </a:r>
            <a:endParaRPr lang="en-GB"/>
          </a:p>
        </p:txBody>
      </p:sp>
      <p:sp>
        <p:nvSpPr>
          <p:cNvPr id="10" name="Text Placeholder 9"/>
          <p:cNvSpPr>
            <a:spLocks noGrp="1"/>
          </p:cNvSpPr>
          <p:nvPr>
            <p:ph type="body" sz="quarter" idx="10" hasCustomPrompt="1"/>
          </p:nvPr>
        </p:nvSpPr>
        <p:spPr>
          <a:xfrm>
            <a:off x="738717" y="2319338"/>
            <a:ext cx="10515600" cy="1225550"/>
          </a:xfrm>
          <a:prstGeom prst="rect">
            <a:avLst/>
          </a:prstGeom>
        </p:spPr>
        <p:txBody>
          <a:bodyPr/>
          <a:lstStyle>
            <a:lvl1pPr marL="0" indent="0">
              <a:buNone/>
              <a:defRPr>
                <a:solidFill>
                  <a:schemeClr val="bg1"/>
                </a:solidFill>
              </a:defRPr>
            </a:lvl1pPr>
          </a:lstStyle>
          <a:p>
            <a:pPr lvl="0"/>
            <a:r>
              <a:rPr lang="en-US"/>
              <a:t>Author / date</a:t>
            </a:r>
          </a:p>
        </p:txBody>
      </p:sp>
      <p:pic>
        <p:nvPicPr>
          <p:cNvPr id="3" name="Picture 2">
            <a:extLst>
              <a:ext uri="{FF2B5EF4-FFF2-40B4-BE49-F238E27FC236}">
                <a16:creationId xmlns:a16="http://schemas.microsoft.com/office/drawing/2014/main" id="{4532510E-0CE0-4064-B08F-AA2AD6D5E744}"/>
              </a:ext>
            </a:extLst>
          </p:cNvPr>
          <p:cNvPicPr>
            <a:picLocks noChangeAspect="1"/>
          </p:cNvPicPr>
          <p:nvPr userDrawn="1"/>
        </p:nvPicPr>
        <p:blipFill>
          <a:blip r:embed="rId2"/>
          <a:stretch>
            <a:fillRect/>
          </a:stretch>
        </p:blipFill>
        <p:spPr>
          <a:xfrm>
            <a:off x="7500024" y="4884354"/>
            <a:ext cx="4324659" cy="1584813"/>
          </a:xfrm>
          <a:prstGeom prst="rect">
            <a:avLst/>
          </a:prstGeom>
        </p:spPr>
      </p:pic>
    </p:spTree>
    <p:extLst>
      <p:ext uri="{BB962C8B-B14F-4D97-AF65-F5344CB8AC3E}">
        <p14:creationId xmlns:p14="http://schemas.microsoft.com/office/powerpoint/2010/main" val="2097934376"/>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Presentation title slide 1">
    <p:bg>
      <p:bgPr>
        <a:solidFill>
          <a:schemeClr val="accent1"/>
        </a:solidFill>
        <a:effectLst/>
      </p:bgPr>
    </p:bg>
    <p:spTree>
      <p:nvGrpSpPr>
        <p:cNvPr id="1" name=""/>
        <p:cNvGrpSpPr/>
        <p:nvPr/>
      </p:nvGrpSpPr>
      <p:grpSpPr>
        <a:xfrm>
          <a:off x="0" y="0"/>
          <a:ext cx="0" cy="0"/>
          <a:chOff x="0" y="0"/>
          <a:chExt cx="0" cy="0"/>
        </a:xfrm>
      </p:grpSpPr>
      <p:pic>
        <p:nvPicPr>
          <p:cNvPr id="2" name="Graphic 1" descr="In the service of Scotland">
            <a:extLst>
              <a:ext uri="{FF2B5EF4-FFF2-40B4-BE49-F238E27FC236}">
                <a16:creationId xmlns:a16="http://schemas.microsoft.com/office/drawing/2014/main" id="{F39A7892-1A29-BF50-DEC2-FA1592C7B5F2}"/>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609599" y="533797"/>
            <a:ext cx="2281085" cy="714098"/>
          </a:xfrm>
          <a:prstGeom prst="rect">
            <a:avLst/>
          </a:prstGeom>
        </p:spPr>
      </p:pic>
      <p:pic>
        <p:nvPicPr>
          <p:cNvPr id="3" name="Graphic 2" descr="Scottish Government, Riaghaltas na h-Alba">
            <a:extLst>
              <a:ext uri="{FF2B5EF4-FFF2-40B4-BE49-F238E27FC236}">
                <a16:creationId xmlns:a16="http://schemas.microsoft.com/office/drawing/2014/main" id="{03C0FA4E-4F1B-B141-A1C5-9A4F851F0959}"/>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034576" y="653007"/>
            <a:ext cx="3547824" cy="527723"/>
          </a:xfrm>
          <a:prstGeom prst="rect">
            <a:avLst/>
          </a:prstGeom>
        </p:spPr>
      </p:pic>
      <p:sp>
        <p:nvSpPr>
          <p:cNvPr id="6" name="Title 6">
            <a:extLst>
              <a:ext uri="{FF2B5EF4-FFF2-40B4-BE49-F238E27FC236}">
                <a16:creationId xmlns:a16="http://schemas.microsoft.com/office/drawing/2014/main" id="{E13A0767-CEAD-DC0C-C3A1-8E8510173D54}"/>
              </a:ext>
            </a:extLst>
          </p:cNvPr>
          <p:cNvSpPr>
            <a:spLocks noGrp="1"/>
          </p:cNvSpPr>
          <p:nvPr>
            <p:ph type="title" hasCustomPrompt="1"/>
          </p:nvPr>
        </p:nvSpPr>
        <p:spPr>
          <a:xfrm>
            <a:off x="609600" y="3132000"/>
            <a:ext cx="10972800" cy="997196"/>
          </a:xfrm>
        </p:spPr>
        <p:txBody>
          <a:bodyPr anchor="ctr" anchorCtr="0">
            <a:spAutoFit/>
          </a:bodyPr>
          <a:lstStyle>
            <a:lvl1pPr>
              <a:defRPr sz="7200" b="1">
                <a:solidFill>
                  <a:schemeClr val="bg1"/>
                </a:solidFill>
                <a:latin typeface="+mj-lt"/>
              </a:defRPr>
            </a:lvl1pPr>
          </a:lstStyle>
          <a:p>
            <a:pPr lvl="0"/>
            <a:r>
              <a:rPr lang="en-GB"/>
              <a:t>Presentation title</a:t>
            </a:r>
          </a:p>
        </p:txBody>
      </p:sp>
      <p:sp>
        <p:nvSpPr>
          <p:cNvPr id="9" name="Text Placeholder 8">
            <a:extLst>
              <a:ext uri="{FF2B5EF4-FFF2-40B4-BE49-F238E27FC236}">
                <a16:creationId xmlns:a16="http://schemas.microsoft.com/office/drawing/2014/main" id="{F0E99CE4-09A9-BC3E-67C7-68A098DDB988}"/>
              </a:ext>
            </a:extLst>
          </p:cNvPr>
          <p:cNvSpPr>
            <a:spLocks noGrp="1"/>
          </p:cNvSpPr>
          <p:nvPr>
            <p:ph type="body" sz="quarter" idx="10" hasCustomPrompt="1"/>
          </p:nvPr>
        </p:nvSpPr>
        <p:spPr>
          <a:xfrm>
            <a:off x="609599" y="5950995"/>
            <a:ext cx="10972801" cy="400110"/>
          </a:xfrm>
        </p:spPr>
        <p:txBody>
          <a:bodyPr anchor="b" anchorCtr="0">
            <a:spAutoFit/>
          </a:bodyPr>
          <a:lstStyle>
            <a:lvl1pPr marL="0" indent="0">
              <a:buNone/>
              <a:defRPr sz="2600" b="0">
                <a:solidFill>
                  <a:schemeClr val="bg2"/>
                </a:solidFill>
              </a:defRPr>
            </a:lvl1pPr>
          </a:lstStyle>
          <a:p>
            <a:pPr lvl="0"/>
            <a:r>
              <a:rPr lang="en-GB"/>
              <a:t>Presentation subtitle – delete if not required</a:t>
            </a:r>
          </a:p>
        </p:txBody>
      </p:sp>
    </p:spTree>
    <p:extLst>
      <p:ext uri="{BB962C8B-B14F-4D97-AF65-F5344CB8AC3E}">
        <p14:creationId xmlns:p14="http://schemas.microsoft.com/office/powerpoint/2010/main" val="3888016688"/>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Presentation title slide 2">
    <p:bg>
      <p:bgPr>
        <a:solidFill>
          <a:schemeClr val="tx2"/>
        </a:solidFill>
        <a:effectLst/>
      </p:bgPr>
    </p:bg>
    <p:spTree>
      <p:nvGrpSpPr>
        <p:cNvPr id="1" name=""/>
        <p:cNvGrpSpPr/>
        <p:nvPr/>
      </p:nvGrpSpPr>
      <p:grpSpPr>
        <a:xfrm>
          <a:off x="0" y="0"/>
          <a:ext cx="0" cy="0"/>
          <a:chOff x="0" y="0"/>
          <a:chExt cx="0" cy="0"/>
        </a:xfrm>
      </p:grpSpPr>
      <p:pic>
        <p:nvPicPr>
          <p:cNvPr id="2" name="Graphic 1" descr="In the service of Scotland">
            <a:extLst>
              <a:ext uri="{FF2B5EF4-FFF2-40B4-BE49-F238E27FC236}">
                <a16:creationId xmlns:a16="http://schemas.microsoft.com/office/drawing/2014/main" id="{1D772A5A-F41B-A459-8438-BE252F8DBF2C}"/>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609599" y="533797"/>
            <a:ext cx="2281085" cy="714098"/>
          </a:xfrm>
          <a:prstGeom prst="rect">
            <a:avLst/>
          </a:prstGeom>
        </p:spPr>
      </p:pic>
      <p:pic>
        <p:nvPicPr>
          <p:cNvPr id="3" name="Graphic 2" descr="Scottish Government, Riaghaltas na h-Alba">
            <a:extLst>
              <a:ext uri="{FF2B5EF4-FFF2-40B4-BE49-F238E27FC236}">
                <a16:creationId xmlns:a16="http://schemas.microsoft.com/office/drawing/2014/main" id="{01A89F2D-38FF-C8CC-B2EF-05596EC71384}"/>
              </a:ext>
            </a:extLst>
          </p:cNvPr>
          <p:cNvPicPr>
            <a:picLocks noChangeAspect="1"/>
          </p:cNvPicPr>
          <p:nvPr userDrawn="1"/>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034576" y="653007"/>
            <a:ext cx="3547824" cy="527723"/>
          </a:xfrm>
          <a:prstGeom prst="rect">
            <a:avLst/>
          </a:prstGeom>
        </p:spPr>
      </p:pic>
      <p:sp>
        <p:nvSpPr>
          <p:cNvPr id="4" name="Title 6">
            <a:extLst>
              <a:ext uri="{FF2B5EF4-FFF2-40B4-BE49-F238E27FC236}">
                <a16:creationId xmlns:a16="http://schemas.microsoft.com/office/drawing/2014/main" id="{8C9CF10E-6B13-43E8-E960-4E526A8C0742}"/>
              </a:ext>
            </a:extLst>
          </p:cNvPr>
          <p:cNvSpPr>
            <a:spLocks noGrp="1"/>
          </p:cNvSpPr>
          <p:nvPr>
            <p:ph type="title" hasCustomPrompt="1"/>
          </p:nvPr>
        </p:nvSpPr>
        <p:spPr>
          <a:xfrm>
            <a:off x="609600" y="3132000"/>
            <a:ext cx="10972800" cy="997196"/>
          </a:xfrm>
        </p:spPr>
        <p:txBody>
          <a:bodyPr anchor="ctr" anchorCtr="0">
            <a:spAutoFit/>
          </a:bodyPr>
          <a:lstStyle>
            <a:lvl1pPr>
              <a:defRPr sz="7200" b="1">
                <a:solidFill>
                  <a:schemeClr val="bg1"/>
                </a:solidFill>
                <a:latin typeface="+mj-lt"/>
              </a:defRPr>
            </a:lvl1pPr>
          </a:lstStyle>
          <a:p>
            <a:pPr lvl="0"/>
            <a:r>
              <a:rPr lang="en-GB"/>
              <a:t>Presentation title</a:t>
            </a:r>
          </a:p>
        </p:txBody>
      </p:sp>
      <p:sp>
        <p:nvSpPr>
          <p:cNvPr id="5" name="Text Placeholder 8">
            <a:extLst>
              <a:ext uri="{FF2B5EF4-FFF2-40B4-BE49-F238E27FC236}">
                <a16:creationId xmlns:a16="http://schemas.microsoft.com/office/drawing/2014/main" id="{F813B81F-9CE4-C986-2BE4-FE34D6D11FC4}"/>
              </a:ext>
            </a:extLst>
          </p:cNvPr>
          <p:cNvSpPr>
            <a:spLocks noGrp="1"/>
          </p:cNvSpPr>
          <p:nvPr>
            <p:ph type="body" sz="quarter" idx="10" hasCustomPrompt="1"/>
          </p:nvPr>
        </p:nvSpPr>
        <p:spPr>
          <a:xfrm>
            <a:off x="609599" y="5950995"/>
            <a:ext cx="10972801" cy="400110"/>
          </a:xfrm>
        </p:spPr>
        <p:txBody>
          <a:bodyPr anchor="b" anchorCtr="0">
            <a:spAutoFit/>
          </a:bodyPr>
          <a:lstStyle>
            <a:lvl1pPr marL="0" indent="0">
              <a:buNone/>
              <a:defRPr sz="2600" b="0">
                <a:solidFill>
                  <a:schemeClr val="bg2"/>
                </a:solidFill>
              </a:defRPr>
            </a:lvl1pPr>
          </a:lstStyle>
          <a:p>
            <a:pPr lvl="0"/>
            <a:r>
              <a:rPr lang="en-GB"/>
              <a:t>Presentation subtitle – delete if not required</a:t>
            </a:r>
          </a:p>
        </p:txBody>
      </p:sp>
    </p:spTree>
    <p:extLst>
      <p:ext uri="{BB962C8B-B14F-4D97-AF65-F5344CB8AC3E}">
        <p14:creationId xmlns:p14="http://schemas.microsoft.com/office/powerpoint/2010/main" val="3102995402"/>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Standard Slide - title and Content">
    <p:bg>
      <p:bgPr>
        <a:solidFill>
          <a:schemeClr val="bg1"/>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F478B246-50E3-213D-09DC-0A20EDE0B10C}"/>
              </a:ext>
            </a:extLst>
          </p:cNvPr>
          <p:cNvSpPr>
            <a:spLocks noGrp="1"/>
          </p:cNvSpPr>
          <p:nvPr>
            <p:ph type="title"/>
          </p:nvPr>
        </p:nvSpPr>
        <p:spPr/>
        <p:txBody>
          <a:bodyPr/>
          <a:lstStyle>
            <a:lvl1pPr>
              <a:defRPr>
                <a:latin typeface="+mj-lt"/>
              </a:defRPr>
            </a:lvl1pPr>
          </a:lstStyle>
          <a:p>
            <a:r>
              <a:rPr lang="en-GB"/>
              <a:t>Click to edit Master title style</a:t>
            </a:r>
          </a:p>
        </p:txBody>
      </p:sp>
      <p:sp>
        <p:nvSpPr>
          <p:cNvPr id="9" name="Text Placeholder 8">
            <a:extLst>
              <a:ext uri="{FF2B5EF4-FFF2-40B4-BE49-F238E27FC236}">
                <a16:creationId xmlns:a16="http://schemas.microsoft.com/office/drawing/2014/main" id="{2CAB2B97-14D9-DE33-8C4C-B59490AF36FD}"/>
              </a:ext>
            </a:extLst>
          </p:cNvPr>
          <p:cNvSpPr>
            <a:spLocks noGrp="1"/>
          </p:cNvSpPr>
          <p:nvPr>
            <p:ph type="body" sz="quarter" idx="12"/>
          </p:nvPr>
        </p:nvSpPr>
        <p:spPr>
          <a:xfrm>
            <a:off x="609600" y="1620000"/>
            <a:ext cx="10972800" cy="4317994"/>
          </a:xfrm>
          <a:prstGeom prst="rect">
            <a:avLst/>
          </a:prstGeo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cxnSp>
        <p:nvCxnSpPr>
          <p:cNvPr id="6" name="Straight Connector 5">
            <a:extLst>
              <a:ext uri="{FF2B5EF4-FFF2-40B4-BE49-F238E27FC236}">
                <a16:creationId xmlns:a16="http://schemas.microsoft.com/office/drawing/2014/main" id="{8A707728-D0F3-FCB0-C0B0-FB5E0A53EFE3}"/>
              </a:ext>
              <a:ext uri="{C183D7F6-B498-43B3-948B-1728B52AA6E4}">
                <adec:decorative xmlns:adec="http://schemas.microsoft.com/office/drawing/2017/decorative" val="1"/>
              </a:ext>
            </a:extLst>
          </p:cNvPr>
          <p:cNvCxnSpPr>
            <a:cxnSpLocks/>
          </p:cNvCxnSpPr>
          <p:nvPr userDrawn="1"/>
        </p:nvCxnSpPr>
        <p:spPr>
          <a:xfrm>
            <a:off x="609600" y="6356348"/>
            <a:ext cx="10972800" cy="0"/>
          </a:xfrm>
          <a:prstGeom prst="line">
            <a:avLst/>
          </a:prstGeom>
          <a:ln w="9525">
            <a:solidFill>
              <a:srgbClr val="B3B3B3"/>
            </a:solidFill>
          </a:ln>
        </p:spPr>
        <p:style>
          <a:lnRef idx="1">
            <a:schemeClr val="accent1"/>
          </a:lnRef>
          <a:fillRef idx="0">
            <a:schemeClr val="accent1"/>
          </a:fillRef>
          <a:effectRef idx="0">
            <a:schemeClr val="accent1"/>
          </a:effectRef>
          <a:fontRef idx="minor">
            <a:schemeClr val="tx1"/>
          </a:fontRef>
        </p:style>
      </p:cxnSp>
      <p:sp>
        <p:nvSpPr>
          <p:cNvPr id="2" name="Footer Placeholder 1">
            <a:extLst>
              <a:ext uri="{FF2B5EF4-FFF2-40B4-BE49-F238E27FC236}">
                <a16:creationId xmlns:a16="http://schemas.microsoft.com/office/drawing/2014/main" id="{B6EE6A7A-5C69-25F5-18CA-A861C402285F}"/>
              </a:ext>
              <a:ext uri="{C183D7F6-B498-43B3-948B-1728B52AA6E4}">
                <adec:decorative xmlns:adec="http://schemas.microsoft.com/office/drawing/2017/decorative" val="1"/>
              </a:ext>
            </a:extLst>
          </p:cNvPr>
          <p:cNvSpPr>
            <a:spLocks noGrp="1"/>
          </p:cNvSpPr>
          <p:nvPr>
            <p:ph type="ftr" sz="quarter" idx="10"/>
          </p:nvPr>
        </p:nvSpPr>
        <p:spPr/>
        <p:txBody>
          <a:bodyPr/>
          <a:lstStyle/>
          <a:p>
            <a:r>
              <a:rPr lang="en-GB"/>
              <a:t>Scottish Government | Riaghaltas na h-Alba</a:t>
            </a:r>
          </a:p>
        </p:txBody>
      </p:sp>
      <p:sp>
        <p:nvSpPr>
          <p:cNvPr id="5" name="Slide Number Placeholder 4">
            <a:extLst>
              <a:ext uri="{FF2B5EF4-FFF2-40B4-BE49-F238E27FC236}">
                <a16:creationId xmlns:a16="http://schemas.microsoft.com/office/drawing/2014/main" id="{9439044B-9B70-FCFD-6691-63D93BF71704}"/>
              </a:ext>
              <a:ext uri="{C183D7F6-B498-43B3-948B-1728B52AA6E4}">
                <adec:decorative xmlns:adec="http://schemas.microsoft.com/office/drawing/2017/decorative" val="1"/>
              </a:ext>
            </a:extLst>
          </p:cNvPr>
          <p:cNvSpPr>
            <a:spLocks noGrp="1"/>
          </p:cNvSpPr>
          <p:nvPr>
            <p:ph type="sldNum" sz="quarter" idx="11"/>
          </p:nvPr>
        </p:nvSpPr>
        <p:spPr/>
        <p:txBody>
          <a:bodyPr/>
          <a:lstStyle/>
          <a:p>
            <a:fld id="{4A063B08-9E1F-4AD0-B13A-08032863C876}" type="slidenum">
              <a:rPr lang="en-GB" smtClean="0"/>
              <a:pPr/>
              <a:t>‹#›</a:t>
            </a:fld>
            <a:endParaRPr lang="en-GB"/>
          </a:p>
        </p:txBody>
      </p:sp>
    </p:spTree>
    <p:extLst>
      <p:ext uri="{BB962C8B-B14F-4D97-AF65-F5344CB8AC3E}">
        <p14:creationId xmlns:p14="http://schemas.microsoft.com/office/powerpoint/2010/main" val="516724298"/>
      </p:ext>
    </p:extLst>
  </p:cSld>
  <p:clrMapOvr>
    <a:masterClrMapping/>
  </p:clrMapOvr>
  <p:extLst>
    <p:ext uri="{DCECCB84-F9BA-43D5-87BE-67443E8EF086}">
      <p15:sldGuideLst xmlns:p15="http://schemas.microsoft.com/office/powerpoint/2012/main"/>
    </p:ext>
  </p:extLs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Standard Slide - no footer">
    <p:bg>
      <p:bgPr>
        <a:solidFill>
          <a:schemeClr val="bg1"/>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F478B246-50E3-213D-09DC-0A20EDE0B10C}"/>
              </a:ext>
              <a:ext uri="{C183D7F6-B498-43B3-948B-1728B52AA6E4}">
                <adec:decorative xmlns:adec="http://schemas.microsoft.com/office/drawing/2017/decorative" val="0"/>
              </a:ext>
            </a:extLst>
          </p:cNvPr>
          <p:cNvSpPr>
            <a:spLocks noGrp="1"/>
          </p:cNvSpPr>
          <p:nvPr>
            <p:ph type="title"/>
          </p:nvPr>
        </p:nvSpPr>
        <p:spPr/>
        <p:txBody>
          <a:bodyPr/>
          <a:lstStyle>
            <a:lvl1pPr>
              <a:defRPr>
                <a:latin typeface="+mj-lt"/>
              </a:defRPr>
            </a:lvl1pPr>
          </a:lstStyle>
          <a:p>
            <a:r>
              <a:rPr lang="en-GB"/>
              <a:t>Click to edit Master title style</a:t>
            </a:r>
          </a:p>
        </p:txBody>
      </p:sp>
      <p:sp>
        <p:nvSpPr>
          <p:cNvPr id="9" name="Text Placeholder 8">
            <a:extLst>
              <a:ext uri="{FF2B5EF4-FFF2-40B4-BE49-F238E27FC236}">
                <a16:creationId xmlns:a16="http://schemas.microsoft.com/office/drawing/2014/main" id="{2CAB2B97-14D9-DE33-8C4C-B59490AF36FD}"/>
              </a:ext>
              <a:ext uri="{C183D7F6-B498-43B3-948B-1728B52AA6E4}">
                <adec:decorative xmlns:adec="http://schemas.microsoft.com/office/drawing/2017/decorative" val="0"/>
              </a:ext>
            </a:extLst>
          </p:cNvPr>
          <p:cNvSpPr>
            <a:spLocks noGrp="1"/>
          </p:cNvSpPr>
          <p:nvPr>
            <p:ph type="body" sz="quarter" idx="12"/>
          </p:nvPr>
        </p:nvSpPr>
        <p:spPr>
          <a:xfrm>
            <a:off x="609600" y="1620000"/>
            <a:ext cx="10972800" cy="4317994"/>
          </a:xfrm>
          <a:prstGeom prst="rect">
            <a:avLst/>
          </a:prstGeo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3699352868"/>
      </p:ext>
    </p:extLst>
  </p:cSld>
  <p:clrMapOvr>
    <a:masterClrMapping/>
  </p:clrMapOvr>
  <p:extLst>
    <p:ext uri="{DCECCB84-F9BA-43D5-87BE-67443E8EF086}">
      <p15:sldGuideLst xmlns:p15="http://schemas.microsoft.com/office/powerpoint/2012/main"/>
    </p:ext>
  </p:extLs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Section slide">
    <p:bg>
      <p:bgPr>
        <a:solidFill>
          <a:schemeClr val="accent2"/>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FE2129E-5CAA-3306-8CEC-CAAEB27D732E}"/>
              </a:ext>
            </a:extLst>
          </p:cNvPr>
          <p:cNvSpPr>
            <a:spLocks noGrp="1"/>
          </p:cNvSpPr>
          <p:nvPr>
            <p:ph type="body" sz="quarter" idx="10" hasCustomPrompt="1"/>
          </p:nvPr>
        </p:nvSpPr>
        <p:spPr>
          <a:xfrm>
            <a:off x="609600" y="1075648"/>
            <a:ext cx="1413849" cy="1477328"/>
          </a:xfrm>
        </p:spPr>
        <p:txBody>
          <a:bodyPr wrap="none">
            <a:spAutoFit/>
          </a:bodyPr>
          <a:lstStyle>
            <a:lvl1pPr marL="0" indent="0">
              <a:buNone/>
              <a:defRPr sz="9600" b="1">
                <a:solidFill>
                  <a:schemeClr val="tx2"/>
                </a:solidFill>
                <a:latin typeface="+mj-lt"/>
                <a:ea typeface="Roboto" panose="02000000000000000000" pitchFamily="2" charset="0"/>
              </a:defRPr>
            </a:lvl1pPr>
          </a:lstStyle>
          <a:p>
            <a:pPr lvl="0"/>
            <a:r>
              <a:rPr lang="en-GB"/>
              <a:t>00</a:t>
            </a:r>
          </a:p>
        </p:txBody>
      </p:sp>
      <p:sp>
        <p:nvSpPr>
          <p:cNvPr id="6" name="Title 5">
            <a:extLst>
              <a:ext uri="{FF2B5EF4-FFF2-40B4-BE49-F238E27FC236}">
                <a16:creationId xmlns:a16="http://schemas.microsoft.com/office/drawing/2014/main" id="{A611A353-111C-B04D-0785-8D16679EE03A}"/>
              </a:ext>
            </a:extLst>
          </p:cNvPr>
          <p:cNvSpPr>
            <a:spLocks noGrp="1"/>
          </p:cNvSpPr>
          <p:nvPr>
            <p:ph type="title" hasCustomPrompt="1"/>
          </p:nvPr>
        </p:nvSpPr>
        <p:spPr>
          <a:xfrm>
            <a:off x="609600" y="2599231"/>
            <a:ext cx="9075738" cy="1828193"/>
          </a:xfrm>
        </p:spPr>
        <p:txBody>
          <a:bodyPr anchor="t">
            <a:spAutoFit/>
          </a:bodyPr>
          <a:lstStyle>
            <a:lvl1pPr>
              <a:defRPr sz="6600" b="1">
                <a:solidFill>
                  <a:schemeClr val="tx2"/>
                </a:solidFill>
                <a:latin typeface="+mj-lt"/>
                <a:ea typeface="Roboto" panose="02000000000000000000" pitchFamily="2" charset="0"/>
              </a:defRPr>
            </a:lvl1pPr>
          </a:lstStyle>
          <a:p>
            <a:r>
              <a:rPr lang="en-GB"/>
              <a:t>Add your section title here</a:t>
            </a:r>
          </a:p>
        </p:txBody>
      </p:sp>
      <p:sp>
        <p:nvSpPr>
          <p:cNvPr id="8" name="Text Placeholder 7">
            <a:extLst>
              <a:ext uri="{FF2B5EF4-FFF2-40B4-BE49-F238E27FC236}">
                <a16:creationId xmlns:a16="http://schemas.microsoft.com/office/drawing/2014/main" id="{164D7BAE-4551-5492-4588-D433BD0F64BC}"/>
              </a:ext>
            </a:extLst>
          </p:cNvPr>
          <p:cNvSpPr>
            <a:spLocks noGrp="1"/>
          </p:cNvSpPr>
          <p:nvPr>
            <p:ph type="body" sz="quarter" idx="11" hasCustomPrompt="1"/>
          </p:nvPr>
        </p:nvSpPr>
        <p:spPr>
          <a:xfrm>
            <a:off x="609600" y="5951007"/>
            <a:ext cx="9075738" cy="307777"/>
          </a:xfrm>
        </p:spPr>
        <p:txBody>
          <a:bodyPr anchor="b" anchorCtr="0">
            <a:spAutoFit/>
          </a:bodyPr>
          <a:lstStyle>
            <a:lvl1pPr marL="0" indent="0">
              <a:buNone/>
              <a:defRPr sz="2000">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GB"/>
              <a:t>Subtitle – delete if not required</a:t>
            </a:r>
          </a:p>
        </p:txBody>
      </p:sp>
    </p:spTree>
    <p:extLst>
      <p:ext uri="{BB962C8B-B14F-4D97-AF65-F5344CB8AC3E}">
        <p14:creationId xmlns:p14="http://schemas.microsoft.com/office/powerpoint/2010/main" val="3241402674"/>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Single point - number">
    <p:bg>
      <p:bgPr>
        <a:solidFill>
          <a:schemeClr val="bg1"/>
        </a:solid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2E47E89-05C6-1695-575F-B6101ABD70DE}"/>
              </a:ext>
            </a:extLst>
          </p:cNvPr>
          <p:cNvSpPr>
            <a:spLocks noGrp="1"/>
          </p:cNvSpPr>
          <p:nvPr>
            <p:ph type="title" hasCustomPrompt="1"/>
          </p:nvPr>
        </p:nvSpPr>
        <p:spPr>
          <a:xfrm>
            <a:off x="609600" y="619540"/>
            <a:ext cx="10972800" cy="360099"/>
          </a:xfrm>
        </p:spPr>
        <p:txBody>
          <a:bodyPr anchor="t" anchorCtr="0">
            <a:spAutoFit/>
          </a:bodyPr>
          <a:lstStyle>
            <a:lvl1pPr>
              <a:defRPr sz="2600" b="1">
                <a:solidFill>
                  <a:schemeClr val="tx2"/>
                </a:solidFill>
                <a:latin typeface="+mj-lt"/>
              </a:defRPr>
            </a:lvl1pPr>
          </a:lstStyle>
          <a:p>
            <a:r>
              <a:rPr lang="en-GB"/>
              <a:t>Single point – number</a:t>
            </a:r>
          </a:p>
        </p:txBody>
      </p:sp>
      <p:sp>
        <p:nvSpPr>
          <p:cNvPr id="8" name="Text Placeholder 7">
            <a:extLst>
              <a:ext uri="{FF2B5EF4-FFF2-40B4-BE49-F238E27FC236}">
                <a16:creationId xmlns:a16="http://schemas.microsoft.com/office/drawing/2014/main" id="{6153512C-3D05-544A-5899-ED6226B53D50}"/>
              </a:ext>
            </a:extLst>
          </p:cNvPr>
          <p:cNvSpPr>
            <a:spLocks noGrp="1"/>
          </p:cNvSpPr>
          <p:nvPr>
            <p:ph type="body" sz="quarter" idx="15" hasCustomPrompt="1"/>
          </p:nvPr>
        </p:nvSpPr>
        <p:spPr>
          <a:xfrm>
            <a:off x="609600" y="2718020"/>
            <a:ext cx="1285875" cy="1284288"/>
          </a:xfrm>
          <a:solidFill>
            <a:schemeClr val="accent1"/>
          </a:solidFill>
        </p:spPr>
        <p:txBody>
          <a:bodyPr anchor="ctr" anchorCtr="0"/>
          <a:lstStyle>
            <a:lvl1pPr marL="0" indent="0" algn="ctr">
              <a:buNone/>
              <a:defRPr sz="6000" b="1">
                <a:solidFill>
                  <a:schemeClr val="bg2"/>
                </a:solidFill>
              </a:defRPr>
            </a:lvl1pPr>
          </a:lstStyle>
          <a:p>
            <a:pPr lvl="0"/>
            <a:r>
              <a:rPr lang="en-GB"/>
              <a:t>01</a:t>
            </a:r>
          </a:p>
        </p:txBody>
      </p:sp>
      <p:sp>
        <p:nvSpPr>
          <p:cNvPr id="11" name="Text Placeholder 10">
            <a:extLst>
              <a:ext uri="{FF2B5EF4-FFF2-40B4-BE49-F238E27FC236}">
                <a16:creationId xmlns:a16="http://schemas.microsoft.com/office/drawing/2014/main" id="{4EEEAF95-92D2-0BC5-5EA8-BB9A8CE40828}"/>
              </a:ext>
            </a:extLst>
          </p:cNvPr>
          <p:cNvSpPr>
            <a:spLocks noGrp="1"/>
          </p:cNvSpPr>
          <p:nvPr>
            <p:ph type="body" sz="quarter" idx="13" hasCustomPrompt="1"/>
          </p:nvPr>
        </p:nvSpPr>
        <p:spPr>
          <a:xfrm>
            <a:off x="2206487" y="2718020"/>
            <a:ext cx="9375913" cy="1283672"/>
          </a:xfrm>
          <a:prstGeom prst="rect">
            <a:avLst/>
          </a:prstGeom>
        </p:spPr>
        <p:txBody>
          <a:bodyPr anchor="ctr">
            <a:noAutofit/>
          </a:bodyPr>
          <a:lstStyle>
            <a:lvl1pPr marL="0" indent="0">
              <a:buNone/>
              <a:defRPr sz="4400" b="1">
                <a:solidFill>
                  <a:schemeClr val="tx2"/>
                </a:solidFill>
                <a:latin typeface="+mn-lt"/>
              </a:defRPr>
            </a:lvl1pPr>
            <a:lvl2pPr marL="457200" indent="0">
              <a:buNone/>
              <a:defRPr/>
            </a:lvl2pPr>
            <a:lvl3pPr marL="914400" indent="0">
              <a:buNone/>
              <a:defRPr/>
            </a:lvl3pPr>
            <a:lvl4pPr marL="1371600" indent="0">
              <a:buNone/>
              <a:defRPr/>
            </a:lvl4pPr>
            <a:lvl5pPr marL="1828800" indent="0">
              <a:buNone/>
              <a:defRPr/>
            </a:lvl5pPr>
          </a:lstStyle>
          <a:p>
            <a:pPr marL="0" indent="0" fontAlgn="base">
              <a:buFont typeface="Wingdings" panose="05000000000000000000" pitchFamily="2" charset="2"/>
              <a:buNone/>
            </a:pPr>
            <a:r>
              <a:rPr lang="en-GB" sz="4400">
                <a:solidFill>
                  <a:schemeClr val="tx2"/>
                </a:solidFill>
                <a:latin typeface="+mj-lt"/>
              </a:rPr>
              <a:t>Focusing on one big sentence helps emphasise a key point.</a:t>
            </a:r>
          </a:p>
        </p:txBody>
      </p:sp>
      <p:cxnSp>
        <p:nvCxnSpPr>
          <p:cNvPr id="5" name="Straight Connector 4">
            <a:extLst>
              <a:ext uri="{FF2B5EF4-FFF2-40B4-BE49-F238E27FC236}">
                <a16:creationId xmlns:a16="http://schemas.microsoft.com/office/drawing/2014/main" id="{C107AA06-9601-6756-3AC2-0E3AF6E160F1}"/>
              </a:ext>
              <a:ext uri="{C183D7F6-B498-43B3-948B-1728B52AA6E4}">
                <adec:decorative xmlns:adec="http://schemas.microsoft.com/office/drawing/2017/decorative" val="1"/>
              </a:ext>
            </a:extLst>
          </p:cNvPr>
          <p:cNvCxnSpPr>
            <a:cxnSpLocks/>
          </p:cNvCxnSpPr>
          <p:nvPr userDrawn="1"/>
        </p:nvCxnSpPr>
        <p:spPr>
          <a:xfrm>
            <a:off x="609600" y="6356348"/>
            <a:ext cx="10972800" cy="0"/>
          </a:xfrm>
          <a:prstGeom prst="line">
            <a:avLst/>
          </a:prstGeom>
          <a:ln w="9525">
            <a:solidFill>
              <a:srgbClr val="B3B3B3"/>
            </a:solidFill>
          </a:ln>
        </p:spPr>
        <p:style>
          <a:lnRef idx="1">
            <a:schemeClr val="accent1"/>
          </a:lnRef>
          <a:fillRef idx="0">
            <a:schemeClr val="accent1"/>
          </a:fillRef>
          <a:effectRef idx="0">
            <a:schemeClr val="accent1"/>
          </a:effectRef>
          <a:fontRef idx="minor">
            <a:schemeClr val="tx1"/>
          </a:fontRef>
        </p:style>
      </p:cxnSp>
      <p:sp>
        <p:nvSpPr>
          <p:cNvPr id="3" name="Footer Placeholder 2">
            <a:extLst>
              <a:ext uri="{FF2B5EF4-FFF2-40B4-BE49-F238E27FC236}">
                <a16:creationId xmlns:a16="http://schemas.microsoft.com/office/drawing/2014/main" id="{AB16789B-54E1-08AF-0166-93A4C5045E86}"/>
              </a:ext>
              <a:ext uri="{C183D7F6-B498-43B3-948B-1728B52AA6E4}">
                <adec:decorative xmlns:adec="http://schemas.microsoft.com/office/drawing/2017/decorative" val="1"/>
              </a:ext>
            </a:extLst>
          </p:cNvPr>
          <p:cNvSpPr>
            <a:spLocks noGrp="1"/>
          </p:cNvSpPr>
          <p:nvPr>
            <p:ph type="ftr" sz="quarter" idx="10"/>
          </p:nvPr>
        </p:nvSpPr>
        <p:spPr/>
        <p:txBody>
          <a:bodyPr/>
          <a:lstStyle>
            <a:lvl1pPr>
              <a:defRPr sz="1200"/>
            </a:lvl1pPr>
          </a:lstStyle>
          <a:p>
            <a:r>
              <a:rPr lang="en-GB"/>
              <a:t>Scottish Government | Riaghaltas na h-Alba</a:t>
            </a:r>
          </a:p>
        </p:txBody>
      </p:sp>
      <p:sp>
        <p:nvSpPr>
          <p:cNvPr id="4" name="Slide Number Placeholder 3">
            <a:extLst>
              <a:ext uri="{FF2B5EF4-FFF2-40B4-BE49-F238E27FC236}">
                <a16:creationId xmlns:a16="http://schemas.microsoft.com/office/drawing/2014/main" id="{AA098CD5-1A09-26BF-2B99-1AD94156E7CC}"/>
              </a:ext>
              <a:ext uri="{C183D7F6-B498-43B3-948B-1728B52AA6E4}">
                <adec:decorative xmlns:adec="http://schemas.microsoft.com/office/drawing/2017/decorative" val="1"/>
              </a:ext>
            </a:extLst>
          </p:cNvPr>
          <p:cNvSpPr>
            <a:spLocks noGrp="1"/>
          </p:cNvSpPr>
          <p:nvPr>
            <p:ph type="sldNum" sz="quarter" idx="11"/>
          </p:nvPr>
        </p:nvSpPr>
        <p:spPr/>
        <p:txBody>
          <a:bodyPr/>
          <a:lstStyle/>
          <a:p>
            <a:fld id="{4A063B08-9E1F-4AD0-B13A-08032863C876}" type="slidenum">
              <a:rPr lang="en-GB" smtClean="0"/>
              <a:pPr/>
              <a:t>‹#›</a:t>
            </a:fld>
            <a:endParaRPr lang="en-GB"/>
          </a:p>
        </p:txBody>
      </p:sp>
    </p:spTree>
    <p:extLst>
      <p:ext uri="{BB962C8B-B14F-4D97-AF65-F5344CB8AC3E}">
        <p14:creationId xmlns:p14="http://schemas.microsoft.com/office/powerpoint/2010/main" val="2871688976"/>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Single point - icon">
    <p:bg>
      <p:bgPr>
        <a:solidFill>
          <a:schemeClr val="bg1"/>
        </a:solidFill>
        <a:effectLst/>
      </p:bgPr>
    </p:bg>
    <p:spTree>
      <p:nvGrpSpPr>
        <p:cNvPr id="1" name=""/>
        <p:cNvGrpSpPr/>
        <p:nvPr/>
      </p:nvGrpSpPr>
      <p:grpSpPr>
        <a:xfrm>
          <a:off x="0" y="0"/>
          <a:ext cx="0" cy="0"/>
          <a:chOff x="0" y="0"/>
          <a:chExt cx="0" cy="0"/>
        </a:xfrm>
      </p:grpSpPr>
      <p:sp>
        <p:nvSpPr>
          <p:cNvPr id="7" name="Title 5">
            <a:extLst>
              <a:ext uri="{FF2B5EF4-FFF2-40B4-BE49-F238E27FC236}">
                <a16:creationId xmlns:a16="http://schemas.microsoft.com/office/drawing/2014/main" id="{7359DDD7-33BF-C445-BCB0-F03B35DF68EF}"/>
              </a:ext>
            </a:extLst>
          </p:cNvPr>
          <p:cNvSpPr>
            <a:spLocks noGrp="1"/>
          </p:cNvSpPr>
          <p:nvPr>
            <p:ph type="title" hasCustomPrompt="1"/>
          </p:nvPr>
        </p:nvSpPr>
        <p:spPr>
          <a:xfrm>
            <a:off x="609600" y="619540"/>
            <a:ext cx="10972800" cy="360099"/>
          </a:xfrm>
        </p:spPr>
        <p:txBody>
          <a:bodyPr anchor="t" anchorCtr="0">
            <a:spAutoFit/>
          </a:bodyPr>
          <a:lstStyle>
            <a:lvl1pPr>
              <a:defRPr sz="2600" b="1">
                <a:solidFill>
                  <a:schemeClr val="tx2"/>
                </a:solidFill>
                <a:latin typeface="+mj-lt"/>
              </a:defRPr>
            </a:lvl1pPr>
          </a:lstStyle>
          <a:p>
            <a:r>
              <a:rPr lang="en-GB"/>
              <a:t>Single point – icon</a:t>
            </a:r>
          </a:p>
        </p:txBody>
      </p:sp>
      <p:sp>
        <p:nvSpPr>
          <p:cNvPr id="11" name="Text Placeholder 10">
            <a:extLst>
              <a:ext uri="{FF2B5EF4-FFF2-40B4-BE49-F238E27FC236}">
                <a16:creationId xmlns:a16="http://schemas.microsoft.com/office/drawing/2014/main" id="{4EEEAF95-92D2-0BC5-5EA8-BB9A8CE40828}"/>
              </a:ext>
            </a:extLst>
          </p:cNvPr>
          <p:cNvSpPr>
            <a:spLocks noGrp="1"/>
          </p:cNvSpPr>
          <p:nvPr>
            <p:ph type="body" sz="quarter" idx="13" hasCustomPrompt="1"/>
          </p:nvPr>
        </p:nvSpPr>
        <p:spPr>
          <a:xfrm>
            <a:off x="2206487" y="2718020"/>
            <a:ext cx="9375913" cy="1283672"/>
          </a:xfrm>
          <a:prstGeom prst="rect">
            <a:avLst/>
          </a:prstGeom>
        </p:spPr>
        <p:txBody>
          <a:bodyPr anchor="ctr">
            <a:noAutofit/>
          </a:bodyPr>
          <a:lstStyle>
            <a:lvl1pPr marL="0" indent="0">
              <a:buNone/>
              <a:defRPr sz="4400" b="1">
                <a:solidFill>
                  <a:schemeClr val="tx2"/>
                </a:solidFill>
                <a:latin typeface="+mn-lt"/>
              </a:defRPr>
            </a:lvl1pPr>
            <a:lvl2pPr marL="457200" indent="0">
              <a:buNone/>
              <a:defRPr/>
            </a:lvl2pPr>
            <a:lvl3pPr marL="914400" indent="0">
              <a:buNone/>
              <a:defRPr/>
            </a:lvl3pPr>
            <a:lvl4pPr marL="1371600" indent="0">
              <a:buNone/>
              <a:defRPr/>
            </a:lvl4pPr>
            <a:lvl5pPr marL="1828800" indent="0">
              <a:buNone/>
              <a:defRPr/>
            </a:lvl5pPr>
          </a:lstStyle>
          <a:p>
            <a:pPr marL="0" indent="0" fontAlgn="base">
              <a:buFont typeface="Wingdings" panose="05000000000000000000" pitchFamily="2" charset="2"/>
              <a:buNone/>
            </a:pPr>
            <a:r>
              <a:rPr lang="en-GB" sz="4400">
                <a:solidFill>
                  <a:schemeClr val="tx2"/>
                </a:solidFill>
                <a:latin typeface="+mj-lt"/>
              </a:rPr>
              <a:t>Go to ‘Insert’ &gt; ‘Icons’ for more icon options.</a:t>
            </a:r>
          </a:p>
        </p:txBody>
      </p:sp>
      <p:cxnSp>
        <p:nvCxnSpPr>
          <p:cNvPr id="5" name="Straight Connector 4">
            <a:extLst>
              <a:ext uri="{FF2B5EF4-FFF2-40B4-BE49-F238E27FC236}">
                <a16:creationId xmlns:a16="http://schemas.microsoft.com/office/drawing/2014/main" id="{C107AA06-9601-6756-3AC2-0E3AF6E160F1}"/>
              </a:ext>
              <a:ext uri="{C183D7F6-B498-43B3-948B-1728B52AA6E4}">
                <adec:decorative xmlns:adec="http://schemas.microsoft.com/office/drawing/2017/decorative" val="1"/>
              </a:ext>
            </a:extLst>
          </p:cNvPr>
          <p:cNvCxnSpPr>
            <a:cxnSpLocks/>
          </p:cNvCxnSpPr>
          <p:nvPr userDrawn="1"/>
        </p:nvCxnSpPr>
        <p:spPr>
          <a:xfrm>
            <a:off x="609600" y="6356348"/>
            <a:ext cx="10972800" cy="0"/>
          </a:xfrm>
          <a:prstGeom prst="line">
            <a:avLst/>
          </a:prstGeom>
          <a:ln w="9525">
            <a:solidFill>
              <a:srgbClr val="B3B3B3"/>
            </a:solidFill>
          </a:ln>
        </p:spPr>
        <p:style>
          <a:lnRef idx="1">
            <a:schemeClr val="accent1"/>
          </a:lnRef>
          <a:fillRef idx="0">
            <a:schemeClr val="accent1"/>
          </a:fillRef>
          <a:effectRef idx="0">
            <a:schemeClr val="accent1"/>
          </a:effectRef>
          <a:fontRef idx="minor">
            <a:schemeClr val="tx1"/>
          </a:fontRef>
        </p:style>
      </p:cxnSp>
      <p:sp>
        <p:nvSpPr>
          <p:cNvPr id="3" name="Footer Placeholder 2">
            <a:extLst>
              <a:ext uri="{FF2B5EF4-FFF2-40B4-BE49-F238E27FC236}">
                <a16:creationId xmlns:a16="http://schemas.microsoft.com/office/drawing/2014/main" id="{AB16789B-54E1-08AF-0166-93A4C5045E86}"/>
              </a:ext>
              <a:ext uri="{C183D7F6-B498-43B3-948B-1728B52AA6E4}">
                <adec:decorative xmlns:adec="http://schemas.microsoft.com/office/drawing/2017/decorative" val="1"/>
              </a:ext>
            </a:extLst>
          </p:cNvPr>
          <p:cNvSpPr>
            <a:spLocks noGrp="1"/>
          </p:cNvSpPr>
          <p:nvPr>
            <p:ph type="ftr" sz="quarter" idx="10"/>
          </p:nvPr>
        </p:nvSpPr>
        <p:spPr/>
        <p:txBody>
          <a:bodyPr/>
          <a:lstStyle>
            <a:lvl1pPr>
              <a:defRPr sz="1200"/>
            </a:lvl1pPr>
          </a:lstStyle>
          <a:p>
            <a:r>
              <a:rPr lang="en-GB"/>
              <a:t>Scottish Government | Riaghaltas na h-Alba</a:t>
            </a:r>
          </a:p>
        </p:txBody>
      </p:sp>
      <p:sp>
        <p:nvSpPr>
          <p:cNvPr id="4" name="Slide Number Placeholder 3">
            <a:extLst>
              <a:ext uri="{FF2B5EF4-FFF2-40B4-BE49-F238E27FC236}">
                <a16:creationId xmlns:a16="http://schemas.microsoft.com/office/drawing/2014/main" id="{AA098CD5-1A09-26BF-2B99-1AD94156E7CC}"/>
              </a:ext>
              <a:ext uri="{C183D7F6-B498-43B3-948B-1728B52AA6E4}">
                <adec:decorative xmlns:adec="http://schemas.microsoft.com/office/drawing/2017/decorative" val="1"/>
              </a:ext>
            </a:extLst>
          </p:cNvPr>
          <p:cNvSpPr>
            <a:spLocks noGrp="1"/>
          </p:cNvSpPr>
          <p:nvPr>
            <p:ph type="sldNum" sz="quarter" idx="11"/>
          </p:nvPr>
        </p:nvSpPr>
        <p:spPr/>
        <p:txBody>
          <a:bodyPr/>
          <a:lstStyle/>
          <a:p>
            <a:fld id="{4A063B08-9E1F-4AD0-B13A-08032863C876}" type="slidenum">
              <a:rPr lang="en-GB" smtClean="0"/>
              <a:pPr/>
              <a:t>‹#›</a:t>
            </a:fld>
            <a:endParaRPr lang="en-GB"/>
          </a:p>
        </p:txBody>
      </p:sp>
      <p:sp>
        <p:nvSpPr>
          <p:cNvPr id="6" name="Text Placeholder 7">
            <a:extLst>
              <a:ext uri="{FF2B5EF4-FFF2-40B4-BE49-F238E27FC236}">
                <a16:creationId xmlns:a16="http://schemas.microsoft.com/office/drawing/2014/main" id="{035AFC2A-7476-23CB-3696-3BE2073A1E57}"/>
              </a:ext>
              <a:ext uri="{C183D7F6-B498-43B3-948B-1728B52AA6E4}">
                <adec:decorative xmlns:adec="http://schemas.microsoft.com/office/drawing/2017/decorative" val="1"/>
              </a:ext>
            </a:extLst>
          </p:cNvPr>
          <p:cNvSpPr>
            <a:spLocks noGrp="1"/>
          </p:cNvSpPr>
          <p:nvPr>
            <p:ph type="body" sz="quarter" idx="15" hasCustomPrompt="1"/>
          </p:nvPr>
        </p:nvSpPr>
        <p:spPr>
          <a:xfrm>
            <a:off x="609600" y="2718020"/>
            <a:ext cx="1285875" cy="1284288"/>
          </a:xfrm>
          <a:solidFill>
            <a:schemeClr val="accent1"/>
          </a:solidFill>
        </p:spPr>
        <p:txBody>
          <a:bodyPr anchor="ctr" anchorCtr="0"/>
          <a:lstStyle>
            <a:lvl1pPr marL="0" indent="0" algn="ctr">
              <a:buNone/>
              <a:defRPr sz="800" b="0">
                <a:solidFill>
                  <a:schemeClr val="accent1">
                    <a:alpha val="0"/>
                  </a:schemeClr>
                </a:solidFill>
              </a:defRPr>
            </a:lvl1pPr>
          </a:lstStyle>
          <a:p>
            <a:pPr lvl="0"/>
            <a:r>
              <a:rPr lang="en-GB"/>
              <a:t>-</a:t>
            </a:r>
          </a:p>
        </p:txBody>
      </p:sp>
    </p:spTree>
    <p:extLst>
      <p:ext uri="{BB962C8B-B14F-4D97-AF65-F5344CB8AC3E}">
        <p14:creationId xmlns:p14="http://schemas.microsoft.com/office/powerpoint/2010/main" val="438930119"/>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Pull quote">
    <p:spTree>
      <p:nvGrpSpPr>
        <p:cNvPr id="1" name=""/>
        <p:cNvGrpSpPr/>
        <p:nvPr/>
      </p:nvGrpSpPr>
      <p:grpSpPr>
        <a:xfrm>
          <a:off x="0" y="0"/>
          <a:ext cx="0" cy="0"/>
          <a:chOff x="0" y="0"/>
          <a:chExt cx="0" cy="0"/>
        </a:xfrm>
      </p:grpSpPr>
      <p:sp>
        <p:nvSpPr>
          <p:cNvPr id="38" name="Title 5">
            <a:extLst>
              <a:ext uri="{FF2B5EF4-FFF2-40B4-BE49-F238E27FC236}">
                <a16:creationId xmlns:a16="http://schemas.microsoft.com/office/drawing/2014/main" id="{9B9B2831-894F-D8F0-1FF1-33D954362256}"/>
              </a:ext>
            </a:extLst>
          </p:cNvPr>
          <p:cNvSpPr>
            <a:spLocks noGrp="1"/>
          </p:cNvSpPr>
          <p:nvPr>
            <p:ph type="title" hasCustomPrompt="1"/>
          </p:nvPr>
        </p:nvSpPr>
        <p:spPr>
          <a:xfrm>
            <a:off x="609600" y="619540"/>
            <a:ext cx="10972800" cy="360099"/>
          </a:xfrm>
        </p:spPr>
        <p:txBody>
          <a:bodyPr wrap="square" anchor="t" anchorCtr="0">
            <a:spAutoFit/>
          </a:bodyPr>
          <a:lstStyle>
            <a:lvl1pPr>
              <a:defRPr sz="2600" b="1">
                <a:solidFill>
                  <a:schemeClr val="tx2"/>
                </a:solidFill>
                <a:latin typeface="+mj-lt"/>
              </a:defRPr>
            </a:lvl1pPr>
          </a:lstStyle>
          <a:p>
            <a:r>
              <a:rPr lang="en-GB"/>
              <a:t>Pull quote</a:t>
            </a:r>
          </a:p>
        </p:txBody>
      </p:sp>
      <p:sp>
        <p:nvSpPr>
          <p:cNvPr id="13" name="Text Placeholder 12">
            <a:extLst>
              <a:ext uri="{FF2B5EF4-FFF2-40B4-BE49-F238E27FC236}">
                <a16:creationId xmlns:a16="http://schemas.microsoft.com/office/drawing/2014/main" id="{C7607F41-2674-EB2A-4FC6-0F466B5640D8}"/>
              </a:ext>
            </a:extLst>
          </p:cNvPr>
          <p:cNvSpPr>
            <a:spLocks noGrp="1"/>
          </p:cNvSpPr>
          <p:nvPr>
            <p:ph type="body" sz="quarter" idx="13" hasCustomPrompt="1"/>
          </p:nvPr>
        </p:nvSpPr>
        <p:spPr>
          <a:xfrm>
            <a:off x="1062181" y="2734751"/>
            <a:ext cx="6726093" cy="738664"/>
          </a:xfrm>
        </p:spPr>
        <p:txBody>
          <a:bodyPr wrap="square" anchor="ctr" anchorCtr="0">
            <a:spAutoFit/>
          </a:bodyPr>
          <a:lstStyle>
            <a:lvl1pPr marL="0" indent="0">
              <a:buNone/>
              <a:defRPr sz="4800" b="1">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GB"/>
              <a:t>Add your quote here</a:t>
            </a:r>
          </a:p>
        </p:txBody>
      </p:sp>
      <p:sp>
        <p:nvSpPr>
          <p:cNvPr id="15" name="Text Placeholder 14">
            <a:extLst>
              <a:ext uri="{FF2B5EF4-FFF2-40B4-BE49-F238E27FC236}">
                <a16:creationId xmlns:a16="http://schemas.microsoft.com/office/drawing/2014/main" id="{32977DC4-18C9-E5B8-C238-A29FA81BDBF4}"/>
              </a:ext>
            </a:extLst>
          </p:cNvPr>
          <p:cNvSpPr>
            <a:spLocks noGrp="1"/>
          </p:cNvSpPr>
          <p:nvPr>
            <p:ph type="body" sz="quarter" idx="14" hasCustomPrompt="1"/>
          </p:nvPr>
        </p:nvSpPr>
        <p:spPr>
          <a:xfrm>
            <a:off x="1062182" y="3695830"/>
            <a:ext cx="6726093" cy="369332"/>
          </a:xfrm>
        </p:spPr>
        <p:txBody>
          <a:bodyPr wrap="square">
            <a:spAutoFit/>
          </a:bodyPr>
          <a:lstStyle>
            <a:lvl1pPr marL="0" indent="0">
              <a:buNone/>
              <a:defRPr sz="2400" b="0">
                <a:solidFill>
                  <a:schemeClr val="tx2"/>
                </a:solidFill>
              </a:defRPr>
            </a:lvl1pPr>
          </a:lstStyle>
          <a:p>
            <a:pPr lvl="0"/>
            <a:r>
              <a:rPr lang="en-GB"/>
              <a:t>Quote attribution</a:t>
            </a:r>
          </a:p>
        </p:txBody>
      </p:sp>
      <p:sp>
        <p:nvSpPr>
          <p:cNvPr id="18" name="Text Placeholder 17">
            <a:extLst>
              <a:ext uri="{FF2B5EF4-FFF2-40B4-BE49-F238E27FC236}">
                <a16:creationId xmlns:a16="http://schemas.microsoft.com/office/drawing/2014/main" id="{DBFBE568-04E7-25FA-0458-3C02098DA575}"/>
              </a:ext>
            </a:extLst>
          </p:cNvPr>
          <p:cNvSpPr>
            <a:spLocks noGrp="1"/>
          </p:cNvSpPr>
          <p:nvPr>
            <p:ph type="body" sz="quarter" idx="16" hasCustomPrompt="1"/>
          </p:nvPr>
        </p:nvSpPr>
        <p:spPr>
          <a:xfrm>
            <a:off x="8194675" y="1626756"/>
            <a:ext cx="3386137" cy="677108"/>
          </a:xfrm>
        </p:spPr>
        <p:txBody>
          <a:bodyPr wrap="square">
            <a:spAutoFit/>
          </a:bodyPr>
          <a:lstStyle>
            <a:lvl1pPr marL="0" indent="0">
              <a:buNone/>
              <a:defRPr sz="2200" b="1"/>
            </a:lvl1pPr>
          </a:lstStyle>
          <a:p>
            <a:pPr lvl="0"/>
            <a:r>
              <a:rPr lang="en-GB"/>
              <a:t>Add your attribution below your main quote.</a:t>
            </a:r>
          </a:p>
        </p:txBody>
      </p:sp>
      <p:sp>
        <p:nvSpPr>
          <p:cNvPr id="19" name="Text Placeholder 17">
            <a:extLst>
              <a:ext uri="{FF2B5EF4-FFF2-40B4-BE49-F238E27FC236}">
                <a16:creationId xmlns:a16="http://schemas.microsoft.com/office/drawing/2014/main" id="{7244C441-E7EC-97B6-70D7-FDA4720A1DDA}"/>
              </a:ext>
            </a:extLst>
          </p:cNvPr>
          <p:cNvSpPr>
            <a:spLocks noGrp="1"/>
          </p:cNvSpPr>
          <p:nvPr>
            <p:ph type="body" sz="quarter" idx="17" hasCustomPrompt="1"/>
          </p:nvPr>
        </p:nvSpPr>
        <p:spPr>
          <a:xfrm>
            <a:off x="8194675" y="2426975"/>
            <a:ext cx="3386137" cy="3046988"/>
          </a:xfrm>
        </p:spPr>
        <p:txBody>
          <a:bodyPr wrap="square">
            <a:spAutoFit/>
          </a:bodyPr>
          <a:lstStyle>
            <a:lvl1pPr marL="0" indent="0">
              <a:buNone/>
              <a:defRPr sz="2200" b="0"/>
            </a:lvl1pPr>
          </a:lstStyle>
          <a:p>
            <a:pPr lvl="0"/>
            <a:r>
              <a:rPr lang="en-GB"/>
              <a:t>Hover over the blue rectangle shape outline until you see a crosshair. Click and you will see drag handles. Use these to match the quote height. If it changes width, you can reset it to 0.3 cm in ‘Shape Format’ &gt; ‘Shape Width’.</a:t>
            </a:r>
          </a:p>
        </p:txBody>
      </p:sp>
      <p:cxnSp>
        <p:nvCxnSpPr>
          <p:cNvPr id="20" name="Straight Connector 19">
            <a:extLst>
              <a:ext uri="{FF2B5EF4-FFF2-40B4-BE49-F238E27FC236}">
                <a16:creationId xmlns:a16="http://schemas.microsoft.com/office/drawing/2014/main" id="{2DD23286-6CCA-2609-430F-C3D26C61183C}"/>
              </a:ext>
              <a:ext uri="{C183D7F6-B498-43B3-948B-1728B52AA6E4}">
                <adec:decorative xmlns:adec="http://schemas.microsoft.com/office/drawing/2017/decorative" val="1"/>
              </a:ext>
            </a:extLst>
          </p:cNvPr>
          <p:cNvCxnSpPr>
            <a:cxnSpLocks/>
          </p:cNvCxnSpPr>
          <p:nvPr userDrawn="1"/>
        </p:nvCxnSpPr>
        <p:spPr>
          <a:xfrm>
            <a:off x="609600" y="6356348"/>
            <a:ext cx="10972800" cy="0"/>
          </a:xfrm>
          <a:prstGeom prst="line">
            <a:avLst/>
          </a:prstGeom>
          <a:ln w="9525">
            <a:solidFill>
              <a:srgbClr val="B3B3B3"/>
            </a:solidFill>
          </a:ln>
        </p:spPr>
        <p:style>
          <a:lnRef idx="1">
            <a:schemeClr val="accent1"/>
          </a:lnRef>
          <a:fillRef idx="0">
            <a:schemeClr val="accent1"/>
          </a:fillRef>
          <a:effectRef idx="0">
            <a:schemeClr val="accent1"/>
          </a:effectRef>
          <a:fontRef idx="minor">
            <a:schemeClr val="tx1"/>
          </a:fontRef>
        </p:style>
      </p:cxnSp>
      <p:sp>
        <p:nvSpPr>
          <p:cNvPr id="3" name="Footer Placeholder 2">
            <a:extLst>
              <a:ext uri="{FF2B5EF4-FFF2-40B4-BE49-F238E27FC236}">
                <a16:creationId xmlns:a16="http://schemas.microsoft.com/office/drawing/2014/main" id="{0C169B8F-38DC-45BB-6EE4-F0855CDE0E59}"/>
              </a:ext>
              <a:ext uri="{C183D7F6-B498-43B3-948B-1728B52AA6E4}">
                <adec:decorative xmlns:adec="http://schemas.microsoft.com/office/drawing/2017/decorative" val="1"/>
              </a:ext>
            </a:extLst>
          </p:cNvPr>
          <p:cNvSpPr>
            <a:spLocks noGrp="1"/>
          </p:cNvSpPr>
          <p:nvPr>
            <p:ph type="ftr" sz="quarter" idx="10"/>
          </p:nvPr>
        </p:nvSpPr>
        <p:spPr/>
        <p:txBody>
          <a:bodyPr/>
          <a:lstStyle/>
          <a:p>
            <a:r>
              <a:rPr lang="en-GB"/>
              <a:t>Scottish Government | Riaghaltas na h-Alba</a:t>
            </a:r>
          </a:p>
        </p:txBody>
      </p:sp>
      <p:sp>
        <p:nvSpPr>
          <p:cNvPr id="4" name="Slide Number Placeholder 3">
            <a:extLst>
              <a:ext uri="{FF2B5EF4-FFF2-40B4-BE49-F238E27FC236}">
                <a16:creationId xmlns:a16="http://schemas.microsoft.com/office/drawing/2014/main" id="{B52BC257-DCC7-C7CC-B80C-C0C62ED3DB3B}"/>
              </a:ext>
              <a:ext uri="{C183D7F6-B498-43B3-948B-1728B52AA6E4}">
                <adec:decorative xmlns:adec="http://schemas.microsoft.com/office/drawing/2017/decorative" val="1"/>
              </a:ext>
            </a:extLst>
          </p:cNvPr>
          <p:cNvSpPr>
            <a:spLocks noGrp="1"/>
          </p:cNvSpPr>
          <p:nvPr>
            <p:ph type="sldNum" sz="quarter" idx="11"/>
          </p:nvPr>
        </p:nvSpPr>
        <p:spPr/>
        <p:txBody>
          <a:bodyPr/>
          <a:lstStyle/>
          <a:p>
            <a:fld id="{4A063B08-9E1F-4AD0-B13A-08032863C876}" type="slidenum">
              <a:rPr lang="en-GB" smtClean="0"/>
              <a:pPr/>
              <a:t>‹#›</a:t>
            </a:fld>
            <a:endParaRPr lang="en-GB"/>
          </a:p>
        </p:txBody>
      </p:sp>
      <p:sp>
        <p:nvSpPr>
          <p:cNvPr id="39" name="Text Placeholder 38">
            <a:extLst>
              <a:ext uri="{FF2B5EF4-FFF2-40B4-BE49-F238E27FC236}">
                <a16:creationId xmlns:a16="http://schemas.microsoft.com/office/drawing/2014/main" id="{DEB7D73D-6CD5-F540-E18B-EFBBE348D084}"/>
              </a:ext>
              <a:ext uri="{C183D7F6-B498-43B3-948B-1728B52AA6E4}">
                <adec:decorative xmlns:adec="http://schemas.microsoft.com/office/drawing/2017/decorative" val="1"/>
              </a:ext>
            </a:extLst>
          </p:cNvPr>
          <p:cNvSpPr>
            <a:spLocks noGrp="1"/>
          </p:cNvSpPr>
          <p:nvPr>
            <p:ph type="body" sz="quarter" idx="19" hasCustomPrompt="1"/>
          </p:nvPr>
        </p:nvSpPr>
        <p:spPr>
          <a:xfrm>
            <a:off x="609600" y="2734751"/>
            <a:ext cx="108000" cy="1332000"/>
          </a:xfrm>
          <a:solidFill>
            <a:schemeClr val="accent1"/>
          </a:solidFill>
        </p:spPr>
        <p:txBody>
          <a:bodyPr anchor="ctr"/>
          <a:lstStyle>
            <a:lvl1pPr marL="0" indent="0" algn="ctr">
              <a:buNone/>
              <a:defRPr sz="800">
                <a:solidFill>
                  <a:schemeClr val="bg1">
                    <a:alpha val="0"/>
                  </a:schemeClr>
                </a:solidFill>
              </a:defRPr>
            </a:lvl1pPr>
          </a:lstStyle>
          <a:p>
            <a:pPr lvl="0"/>
            <a:r>
              <a:rPr lang="en-GB"/>
              <a:t>-</a:t>
            </a:r>
          </a:p>
        </p:txBody>
      </p:sp>
    </p:spTree>
    <p:extLst>
      <p:ext uri="{BB962C8B-B14F-4D97-AF65-F5344CB8AC3E}">
        <p14:creationId xmlns:p14="http://schemas.microsoft.com/office/powerpoint/2010/main" val="4217523576"/>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Key information left with title">
    <p:spTree>
      <p:nvGrpSpPr>
        <p:cNvPr id="1" name=""/>
        <p:cNvGrpSpPr/>
        <p:nvPr/>
      </p:nvGrpSpPr>
      <p:grpSpPr>
        <a:xfrm>
          <a:off x="0" y="0"/>
          <a:ext cx="0" cy="0"/>
          <a:chOff x="0" y="0"/>
          <a:chExt cx="0" cy="0"/>
        </a:xfrm>
      </p:grpSpPr>
      <p:sp>
        <p:nvSpPr>
          <p:cNvPr id="38" name="Title 5">
            <a:extLst>
              <a:ext uri="{FF2B5EF4-FFF2-40B4-BE49-F238E27FC236}">
                <a16:creationId xmlns:a16="http://schemas.microsoft.com/office/drawing/2014/main" id="{9B9B2831-894F-D8F0-1FF1-33D954362256}"/>
              </a:ext>
            </a:extLst>
          </p:cNvPr>
          <p:cNvSpPr>
            <a:spLocks noGrp="1"/>
          </p:cNvSpPr>
          <p:nvPr>
            <p:ph type="title" hasCustomPrompt="1"/>
          </p:nvPr>
        </p:nvSpPr>
        <p:spPr>
          <a:xfrm>
            <a:off x="609600" y="619540"/>
            <a:ext cx="10972800" cy="360099"/>
          </a:xfrm>
        </p:spPr>
        <p:txBody>
          <a:bodyPr anchor="t" anchorCtr="0">
            <a:spAutoFit/>
          </a:bodyPr>
          <a:lstStyle>
            <a:lvl1pPr>
              <a:defRPr sz="2600" b="1">
                <a:solidFill>
                  <a:schemeClr val="tx2"/>
                </a:solidFill>
                <a:latin typeface="+mj-lt"/>
              </a:defRPr>
            </a:lvl1pPr>
          </a:lstStyle>
          <a:p>
            <a:r>
              <a:rPr lang="en-GB"/>
              <a:t>Key information</a:t>
            </a:r>
          </a:p>
        </p:txBody>
      </p:sp>
      <p:sp>
        <p:nvSpPr>
          <p:cNvPr id="5" name="Text Placeholder 5">
            <a:extLst>
              <a:ext uri="{FF2B5EF4-FFF2-40B4-BE49-F238E27FC236}">
                <a16:creationId xmlns:a16="http://schemas.microsoft.com/office/drawing/2014/main" id="{9E57CC1C-22FC-73AA-3A71-FB1D72177AF2}"/>
              </a:ext>
            </a:extLst>
          </p:cNvPr>
          <p:cNvSpPr>
            <a:spLocks noGrp="1"/>
          </p:cNvSpPr>
          <p:nvPr>
            <p:ph type="body" sz="quarter" idx="21" hasCustomPrompt="1"/>
          </p:nvPr>
        </p:nvSpPr>
        <p:spPr>
          <a:xfrm>
            <a:off x="609599" y="1211029"/>
            <a:ext cx="7178675" cy="677406"/>
          </a:xfrm>
          <a:solidFill>
            <a:schemeClr val="accent1"/>
          </a:solidFill>
          <a:ln>
            <a:noFill/>
          </a:ln>
        </p:spPr>
        <p:txBody>
          <a:bodyPr wrap="square" lIns="252000" rIns="252000" anchor="ctr" anchorCtr="0">
            <a:normAutofit/>
          </a:bodyPr>
          <a:lstStyle>
            <a:lvl1pPr marL="0" indent="0">
              <a:buNone/>
              <a:defRPr sz="2600" b="1">
                <a:solidFill>
                  <a:schemeClr val="bg2"/>
                </a:solidFill>
              </a:defRPr>
            </a:lvl1pPr>
          </a:lstStyle>
          <a:p>
            <a:pPr lvl="0"/>
            <a:r>
              <a:rPr lang="en-GB"/>
              <a:t>Key information title</a:t>
            </a:r>
          </a:p>
        </p:txBody>
      </p:sp>
      <p:sp>
        <p:nvSpPr>
          <p:cNvPr id="16" name="Text Placeholder 15">
            <a:extLst>
              <a:ext uri="{FF2B5EF4-FFF2-40B4-BE49-F238E27FC236}">
                <a16:creationId xmlns:a16="http://schemas.microsoft.com/office/drawing/2014/main" id="{838CF1D8-9D4F-33C1-3388-CEF59FF01E4D}"/>
              </a:ext>
            </a:extLst>
          </p:cNvPr>
          <p:cNvSpPr>
            <a:spLocks noGrp="1"/>
          </p:cNvSpPr>
          <p:nvPr>
            <p:ph type="body" sz="quarter" idx="25" hasCustomPrompt="1"/>
          </p:nvPr>
        </p:nvSpPr>
        <p:spPr>
          <a:xfrm>
            <a:off x="609600" y="1888436"/>
            <a:ext cx="7178674" cy="4055164"/>
          </a:xfrm>
          <a:solidFill>
            <a:schemeClr val="accent2"/>
          </a:solidFill>
        </p:spPr>
        <p:txBody>
          <a:bodyPr lIns="252000" tIns="252000" rIns="252000" bIns="252000">
            <a:noAutofit/>
          </a:bodyPr>
          <a:lstStyle>
            <a:lvl1pPr>
              <a:defRPr sz="2600"/>
            </a:lvl1pPr>
          </a:lstStyle>
          <a:p>
            <a:pPr lvl="0"/>
            <a:r>
              <a:rPr lang="en-GB"/>
              <a:t>Key information text</a:t>
            </a:r>
          </a:p>
        </p:txBody>
      </p:sp>
      <p:sp>
        <p:nvSpPr>
          <p:cNvPr id="18" name="Text Placeholder 17">
            <a:extLst>
              <a:ext uri="{FF2B5EF4-FFF2-40B4-BE49-F238E27FC236}">
                <a16:creationId xmlns:a16="http://schemas.microsoft.com/office/drawing/2014/main" id="{5ED9B0DC-BE06-662C-A609-EA17427BD87D}"/>
              </a:ext>
            </a:extLst>
          </p:cNvPr>
          <p:cNvSpPr>
            <a:spLocks noGrp="1"/>
          </p:cNvSpPr>
          <p:nvPr>
            <p:ph type="body" sz="quarter" idx="26" hasCustomPrompt="1"/>
          </p:nvPr>
        </p:nvSpPr>
        <p:spPr>
          <a:xfrm>
            <a:off x="8194675" y="1211029"/>
            <a:ext cx="3387725" cy="1200329"/>
          </a:xfrm>
        </p:spPr>
        <p:txBody>
          <a:bodyPr>
            <a:spAutoFit/>
          </a:bodyPr>
          <a:lstStyle>
            <a:lvl1pPr marL="0" indent="0">
              <a:buFont typeface="Wingdings" panose="05000000000000000000" pitchFamily="2" charset="2"/>
              <a:buNone/>
              <a:defRPr sz="2600"/>
            </a:lvl1pPr>
          </a:lstStyle>
          <a:p>
            <a:pPr lvl="0"/>
            <a:r>
              <a:rPr lang="en-GB"/>
              <a:t>Add important content to the key information area.</a:t>
            </a:r>
          </a:p>
        </p:txBody>
      </p:sp>
      <p:cxnSp>
        <p:nvCxnSpPr>
          <p:cNvPr id="2" name="Straight Connector 1">
            <a:extLst>
              <a:ext uri="{FF2B5EF4-FFF2-40B4-BE49-F238E27FC236}">
                <a16:creationId xmlns:a16="http://schemas.microsoft.com/office/drawing/2014/main" id="{AAB47D8B-54D1-3314-D775-CA2BEB705089}"/>
              </a:ext>
              <a:ext uri="{C183D7F6-B498-43B3-948B-1728B52AA6E4}">
                <adec:decorative xmlns:adec="http://schemas.microsoft.com/office/drawing/2017/decorative" val="1"/>
              </a:ext>
            </a:extLst>
          </p:cNvPr>
          <p:cNvCxnSpPr>
            <a:cxnSpLocks/>
          </p:cNvCxnSpPr>
          <p:nvPr userDrawn="1"/>
        </p:nvCxnSpPr>
        <p:spPr>
          <a:xfrm>
            <a:off x="609600" y="6356348"/>
            <a:ext cx="10972800" cy="0"/>
          </a:xfrm>
          <a:prstGeom prst="line">
            <a:avLst/>
          </a:prstGeom>
          <a:ln w="9525">
            <a:solidFill>
              <a:srgbClr val="B3B3B3"/>
            </a:solidFill>
          </a:ln>
        </p:spPr>
        <p:style>
          <a:lnRef idx="1">
            <a:schemeClr val="accent1"/>
          </a:lnRef>
          <a:fillRef idx="0">
            <a:schemeClr val="accent1"/>
          </a:fillRef>
          <a:effectRef idx="0">
            <a:schemeClr val="accent1"/>
          </a:effectRef>
          <a:fontRef idx="minor">
            <a:schemeClr val="tx1"/>
          </a:fontRef>
        </p:style>
      </p:cxnSp>
      <p:sp>
        <p:nvSpPr>
          <p:cNvPr id="3" name="Footer Placeholder 2">
            <a:extLst>
              <a:ext uri="{FF2B5EF4-FFF2-40B4-BE49-F238E27FC236}">
                <a16:creationId xmlns:a16="http://schemas.microsoft.com/office/drawing/2014/main" id="{0C169B8F-38DC-45BB-6EE4-F0855CDE0E59}"/>
              </a:ext>
              <a:ext uri="{C183D7F6-B498-43B3-948B-1728B52AA6E4}">
                <adec:decorative xmlns:adec="http://schemas.microsoft.com/office/drawing/2017/decorative" val="1"/>
              </a:ext>
            </a:extLst>
          </p:cNvPr>
          <p:cNvSpPr>
            <a:spLocks noGrp="1"/>
          </p:cNvSpPr>
          <p:nvPr>
            <p:ph type="ftr" sz="quarter" idx="10"/>
          </p:nvPr>
        </p:nvSpPr>
        <p:spPr/>
        <p:txBody>
          <a:bodyPr/>
          <a:lstStyle/>
          <a:p>
            <a:r>
              <a:rPr lang="en-GB"/>
              <a:t>Scottish Government | Riaghaltas na h-Alba</a:t>
            </a:r>
          </a:p>
        </p:txBody>
      </p:sp>
      <p:sp>
        <p:nvSpPr>
          <p:cNvPr id="4" name="Slide Number Placeholder 3">
            <a:extLst>
              <a:ext uri="{FF2B5EF4-FFF2-40B4-BE49-F238E27FC236}">
                <a16:creationId xmlns:a16="http://schemas.microsoft.com/office/drawing/2014/main" id="{B52BC257-DCC7-C7CC-B80C-C0C62ED3DB3B}"/>
              </a:ext>
              <a:ext uri="{C183D7F6-B498-43B3-948B-1728B52AA6E4}">
                <adec:decorative xmlns:adec="http://schemas.microsoft.com/office/drawing/2017/decorative" val="1"/>
              </a:ext>
            </a:extLst>
          </p:cNvPr>
          <p:cNvSpPr>
            <a:spLocks noGrp="1"/>
          </p:cNvSpPr>
          <p:nvPr>
            <p:ph type="sldNum" sz="quarter" idx="11"/>
          </p:nvPr>
        </p:nvSpPr>
        <p:spPr/>
        <p:txBody>
          <a:bodyPr/>
          <a:lstStyle/>
          <a:p>
            <a:fld id="{4A063B08-9E1F-4AD0-B13A-08032863C876}" type="slidenum">
              <a:rPr lang="en-GB" smtClean="0"/>
              <a:pPr/>
              <a:t>‹#›</a:t>
            </a:fld>
            <a:endParaRPr lang="en-GB"/>
          </a:p>
        </p:txBody>
      </p:sp>
    </p:spTree>
    <p:extLst>
      <p:ext uri="{BB962C8B-B14F-4D97-AF65-F5344CB8AC3E}">
        <p14:creationId xmlns:p14="http://schemas.microsoft.com/office/powerpoint/2010/main" val="2321089137"/>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Key information left - full height">
    <p:spTree>
      <p:nvGrpSpPr>
        <p:cNvPr id="1" name=""/>
        <p:cNvGrpSpPr/>
        <p:nvPr/>
      </p:nvGrpSpPr>
      <p:grpSpPr>
        <a:xfrm>
          <a:off x="0" y="0"/>
          <a:ext cx="0" cy="0"/>
          <a:chOff x="0" y="0"/>
          <a:chExt cx="0" cy="0"/>
        </a:xfrm>
      </p:grpSpPr>
      <p:sp>
        <p:nvSpPr>
          <p:cNvPr id="5" name="Text Placeholder 5">
            <a:extLst>
              <a:ext uri="{FF2B5EF4-FFF2-40B4-BE49-F238E27FC236}">
                <a16:creationId xmlns:a16="http://schemas.microsoft.com/office/drawing/2014/main" id="{9E57CC1C-22FC-73AA-3A71-FB1D72177AF2}"/>
              </a:ext>
            </a:extLst>
          </p:cNvPr>
          <p:cNvSpPr>
            <a:spLocks noGrp="1"/>
          </p:cNvSpPr>
          <p:nvPr>
            <p:ph type="body" sz="quarter" idx="21" hasCustomPrompt="1"/>
          </p:nvPr>
        </p:nvSpPr>
        <p:spPr>
          <a:xfrm>
            <a:off x="609599" y="609600"/>
            <a:ext cx="7178675" cy="677406"/>
          </a:xfrm>
          <a:solidFill>
            <a:schemeClr val="accent1"/>
          </a:solidFill>
          <a:ln>
            <a:noFill/>
          </a:ln>
        </p:spPr>
        <p:txBody>
          <a:bodyPr wrap="square" lIns="252000" rIns="252000" anchor="ctr" anchorCtr="0">
            <a:normAutofit/>
          </a:bodyPr>
          <a:lstStyle>
            <a:lvl1pPr marL="0" indent="0">
              <a:buNone/>
              <a:defRPr sz="2600" b="1">
                <a:solidFill>
                  <a:schemeClr val="bg2"/>
                </a:solidFill>
              </a:defRPr>
            </a:lvl1pPr>
          </a:lstStyle>
          <a:p>
            <a:pPr lvl="0"/>
            <a:r>
              <a:rPr lang="en-GB"/>
              <a:t>Key information title</a:t>
            </a:r>
          </a:p>
        </p:txBody>
      </p:sp>
      <p:sp>
        <p:nvSpPr>
          <p:cNvPr id="16" name="Text Placeholder 15">
            <a:extLst>
              <a:ext uri="{FF2B5EF4-FFF2-40B4-BE49-F238E27FC236}">
                <a16:creationId xmlns:a16="http://schemas.microsoft.com/office/drawing/2014/main" id="{838CF1D8-9D4F-33C1-3388-CEF59FF01E4D}"/>
              </a:ext>
            </a:extLst>
          </p:cNvPr>
          <p:cNvSpPr>
            <a:spLocks noGrp="1"/>
          </p:cNvSpPr>
          <p:nvPr>
            <p:ph type="body" sz="quarter" idx="25" hasCustomPrompt="1"/>
          </p:nvPr>
        </p:nvSpPr>
        <p:spPr>
          <a:xfrm>
            <a:off x="609600" y="1287006"/>
            <a:ext cx="7178674" cy="4656587"/>
          </a:xfrm>
          <a:solidFill>
            <a:schemeClr val="accent2"/>
          </a:solidFill>
        </p:spPr>
        <p:txBody>
          <a:bodyPr lIns="252000" tIns="252000" rIns="252000" bIns="252000"/>
          <a:lstStyle>
            <a:lvl1pPr>
              <a:defRPr sz="2600"/>
            </a:lvl1pPr>
          </a:lstStyle>
          <a:p>
            <a:pPr lvl="0"/>
            <a:r>
              <a:rPr lang="en-GB"/>
              <a:t>Key information text</a:t>
            </a:r>
          </a:p>
        </p:txBody>
      </p:sp>
      <p:sp>
        <p:nvSpPr>
          <p:cNvPr id="18" name="Text Placeholder 17">
            <a:extLst>
              <a:ext uri="{FF2B5EF4-FFF2-40B4-BE49-F238E27FC236}">
                <a16:creationId xmlns:a16="http://schemas.microsoft.com/office/drawing/2014/main" id="{5ED9B0DC-BE06-662C-A609-EA17427BD87D}"/>
              </a:ext>
            </a:extLst>
          </p:cNvPr>
          <p:cNvSpPr>
            <a:spLocks noGrp="1"/>
          </p:cNvSpPr>
          <p:nvPr>
            <p:ph type="body" sz="quarter" idx="26" hasCustomPrompt="1"/>
          </p:nvPr>
        </p:nvSpPr>
        <p:spPr>
          <a:xfrm>
            <a:off x="8194675" y="628233"/>
            <a:ext cx="3387725" cy="1200329"/>
          </a:xfrm>
        </p:spPr>
        <p:txBody>
          <a:bodyPr>
            <a:spAutoFit/>
          </a:bodyPr>
          <a:lstStyle>
            <a:lvl1pPr marL="0" indent="0">
              <a:buFont typeface="Wingdings" panose="05000000000000000000" pitchFamily="2" charset="2"/>
              <a:buNone/>
              <a:defRPr sz="2600"/>
            </a:lvl1pPr>
          </a:lstStyle>
          <a:p>
            <a:pPr lvl="0"/>
            <a:r>
              <a:rPr lang="en-GB"/>
              <a:t>Add important content to the key information area.</a:t>
            </a:r>
          </a:p>
        </p:txBody>
      </p:sp>
      <p:cxnSp>
        <p:nvCxnSpPr>
          <p:cNvPr id="2" name="Straight Connector 1">
            <a:extLst>
              <a:ext uri="{FF2B5EF4-FFF2-40B4-BE49-F238E27FC236}">
                <a16:creationId xmlns:a16="http://schemas.microsoft.com/office/drawing/2014/main" id="{AAB47D8B-54D1-3314-D775-CA2BEB705089}"/>
              </a:ext>
              <a:ext uri="{C183D7F6-B498-43B3-948B-1728B52AA6E4}">
                <adec:decorative xmlns:adec="http://schemas.microsoft.com/office/drawing/2017/decorative" val="1"/>
              </a:ext>
            </a:extLst>
          </p:cNvPr>
          <p:cNvCxnSpPr>
            <a:cxnSpLocks/>
          </p:cNvCxnSpPr>
          <p:nvPr userDrawn="1"/>
        </p:nvCxnSpPr>
        <p:spPr>
          <a:xfrm>
            <a:off x="609600" y="6356348"/>
            <a:ext cx="10972800" cy="0"/>
          </a:xfrm>
          <a:prstGeom prst="line">
            <a:avLst/>
          </a:prstGeom>
          <a:ln w="9525">
            <a:solidFill>
              <a:srgbClr val="B3B3B3"/>
            </a:solidFill>
          </a:ln>
        </p:spPr>
        <p:style>
          <a:lnRef idx="1">
            <a:schemeClr val="accent1"/>
          </a:lnRef>
          <a:fillRef idx="0">
            <a:schemeClr val="accent1"/>
          </a:fillRef>
          <a:effectRef idx="0">
            <a:schemeClr val="accent1"/>
          </a:effectRef>
          <a:fontRef idx="minor">
            <a:schemeClr val="tx1"/>
          </a:fontRef>
        </p:style>
      </p:cxnSp>
      <p:sp>
        <p:nvSpPr>
          <p:cNvPr id="3" name="Footer Placeholder 2">
            <a:extLst>
              <a:ext uri="{FF2B5EF4-FFF2-40B4-BE49-F238E27FC236}">
                <a16:creationId xmlns:a16="http://schemas.microsoft.com/office/drawing/2014/main" id="{0C169B8F-38DC-45BB-6EE4-F0855CDE0E59}"/>
              </a:ext>
              <a:ext uri="{C183D7F6-B498-43B3-948B-1728B52AA6E4}">
                <adec:decorative xmlns:adec="http://schemas.microsoft.com/office/drawing/2017/decorative" val="1"/>
              </a:ext>
            </a:extLst>
          </p:cNvPr>
          <p:cNvSpPr>
            <a:spLocks noGrp="1"/>
          </p:cNvSpPr>
          <p:nvPr>
            <p:ph type="ftr" sz="quarter" idx="10"/>
          </p:nvPr>
        </p:nvSpPr>
        <p:spPr/>
        <p:txBody>
          <a:bodyPr/>
          <a:lstStyle/>
          <a:p>
            <a:r>
              <a:rPr lang="en-GB"/>
              <a:t>Scottish Government | Riaghaltas na h-Alba</a:t>
            </a:r>
          </a:p>
        </p:txBody>
      </p:sp>
      <p:sp>
        <p:nvSpPr>
          <p:cNvPr id="4" name="Slide Number Placeholder 3">
            <a:extLst>
              <a:ext uri="{FF2B5EF4-FFF2-40B4-BE49-F238E27FC236}">
                <a16:creationId xmlns:a16="http://schemas.microsoft.com/office/drawing/2014/main" id="{B52BC257-DCC7-C7CC-B80C-C0C62ED3DB3B}"/>
              </a:ext>
              <a:ext uri="{C183D7F6-B498-43B3-948B-1728B52AA6E4}">
                <adec:decorative xmlns:adec="http://schemas.microsoft.com/office/drawing/2017/decorative" val="1"/>
              </a:ext>
            </a:extLst>
          </p:cNvPr>
          <p:cNvSpPr>
            <a:spLocks noGrp="1"/>
          </p:cNvSpPr>
          <p:nvPr>
            <p:ph type="sldNum" sz="quarter" idx="11"/>
          </p:nvPr>
        </p:nvSpPr>
        <p:spPr/>
        <p:txBody>
          <a:bodyPr/>
          <a:lstStyle/>
          <a:p>
            <a:fld id="{4A063B08-9E1F-4AD0-B13A-08032863C876}" type="slidenum">
              <a:rPr lang="en-GB" smtClean="0"/>
              <a:pPr/>
              <a:t>‹#›</a:t>
            </a:fld>
            <a:endParaRPr lang="en-GB"/>
          </a:p>
        </p:txBody>
      </p:sp>
    </p:spTree>
    <p:extLst>
      <p:ext uri="{BB962C8B-B14F-4D97-AF65-F5344CB8AC3E}">
        <p14:creationId xmlns:p14="http://schemas.microsoft.com/office/powerpoint/2010/main" val="3994827391"/>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Key information right with title">
    <p:spTree>
      <p:nvGrpSpPr>
        <p:cNvPr id="1" name=""/>
        <p:cNvGrpSpPr/>
        <p:nvPr/>
      </p:nvGrpSpPr>
      <p:grpSpPr>
        <a:xfrm>
          <a:off x="0" y="0"/>
          <a:ext cx="0" cy="0"/>
          <a:chOff x="0" y="0"/>
          <a:chExt cx="0" cy="0"/>
        </a:xfrm>
      </p:grpSpPr>
      <p:sp>
        <p:nvSpPr>
          <p:cNvPr id="38" name="Title 5">
            <a:extLst>
              <a:ext uri="{FF2B5EF4-FFF2-40B4-BE49-F238E27FC236}">
                <a16:creationId xmlns:a16="http://schemas.microsoft.com/office/drawing/2014/main" id="{9B9B2831-894F-D8F0-1FF1-33D954362256}"/>
              </a:ext>
            </a:extLst>
          </p:cNvPr>
          <p:cNvSpPr>
            <a:spLocks noGrp="1"/>
          </p:cNvSpPr>
          <p:nvPr>
            <p:ph type="title" hasCustomPrompt="1"/>
          </p:nvPr>
        </p:nvSpPr>
        <p:spPr>
          <a:xfrm>
            <a:off x="609600" y="619540"/>
            <a:ext cx="10972800" cy="360099"/>
          </a:xfrm>
        </p:spPr>
        <p:txBody>
          <a:bodyPr anchor="t" anchorCtr="0">
            <a:spAutoFit/>
          </a:bodyPr>
          <a:lstStyle>
            <a:lvl1pPr>
              <a:defRPr sz="2600" b="1">
                <a:solidFill>
                  <a:schemeClr val="tx2"/>
                </a:solidFill>
                <a:latin typeface="+mj-lt"/>
              </a:defRPr>
            </a:lvl1pPr>
          </a:lstStyle>
          <a:p>
            <a:r>
              <a:rPr lang="en-GB"/>
              <a:t>Key information</a:t>
            </a:r>
          </a:p>
        </p:txBody>
      </p:sp>
      <p:sp>
        <p:nvSpPr>
          <p:cNvPr id="18" name="Text Placeholder 17">
            <a:extLst>
              <a:ext uri="{FF2B5EF4-FFF2-40B4-BE49-F238E27FC236}">
                <a16:creationId xmlns:a16="http://schemas.microsoft.com/office/drawing/2014/main" id="{5ED9B0DC-BE06-662C-A609-EA17427BD87D}"/>
              </a:ext>
            </a:extLst>
          </p:cNvPr>
          <p:cNvSpPr>
            <a:spLocks noGrp="1"/>
          </p:cNvSpPr>
          <p:nvPr>
            <p:ph type="body" sz="quarter" idx="26" hasCustomPrompt="1"/>
          </p:nvPr>
        </p:nvSpPr>
        <p:spPr>
          <a:xfrm>
            <a:off x="609600" y="1211029"/>
            <a:ext cx="3387725" cy="4732570"/>
          </a:xfrm>
        </p:spPr>
        <p:txBody>
          <a:bodyPr>
            <a:normAutofit/>
          </a:bodyPr>
          <a:lstStyle>
            <a:lvl1pPr marL="0" indent="0">
              <a:buFont typeface="Wingdings" panose="05000000000000000000" pitchFamily="2" charset="2"/>
              <a:buNone/>
              <a:defRPr sz="2600"/>
            </a:lvl1pPr>
          </a:lstStyle>
          <a:p>
            <a:pPr lvl="0"/>
            <a:r>
              <a:rPr lang="en-GB"/>
              <a:t>Add important content to the key information area.</a:t>
            </a:r>
          </a:p>
        </p:txBody>
      </p:sp>
      <p:sp>
        <p:nvSpPr>
          <p:cNvPr id="5" name="Text Placeholder 5">
            <a:extLst>
              <a:ext uri="{FF2B5EF4-FFF2-40B4-BE49-F238E27FC236}">
                <a16:creationId xmlns:a16="http://schemas.microsoft.com/office/drawing/2014/main" id="{9E57CC1C-22FC-73AA-3A71-FB1D72177AF2}"/>
              </a:ext>
            </a:extLst>
          </p:cNvPr>
          <p:cNvSpPr>
            <a:spLocks noGrp="1"/>
          </p:cNvSpPr>
          <p:nvPr>
            <p:ph type="body" sz="quarter" idx="21" hasCustomPrompt="1"/>
          </p:nvPr>
        </p:nvSpPr>
        <p:spPr>
          <a:xfrm>
            <a:off x="4402137" y="1211029"/>
            <a:ext cx="7178675" cy="677406"/>
          </a:xfrm>
          <a:solidFill>
            <a:schemeClr val="accent1"/>
          </a:solidFill>
        </p:spPr>
        <p:txBody>
          <a:bodyPr wrap="square" lIns="252000" rIns="252000" anchor="ctr" anchorCtr="0">
            <a:normAutofit/>
          </a:bodyPr>
          <a:lstStyle>
            <a:lvl1pPr marL="0" indent="0">
              <a:buNone/>
              <a:defRPr sz="2600" b="1">
                <a:solidFill>
                  <a:schemeClr val="bg2"/>
                </a:solidFill>
              </a:defRPr>
            </a:lvl1pPr>
          </a:lstStyle>
          <a:p>
            <a:pPr lvl="0"/>
            <a:r>
              <a:rPr lang="en-GB"/>
              <a:t>Key information title</a:t>
            </a:r>
          </a:p>
        </p:txBody>
      </p:sp>
      <p:sp>
        <p:nvSpPr>
          <p:cNvPr id="16" name="Text Placeholder 15">
            <a:extLst>
              <a:ext uri="{FF2B5EF4-FFF2-40B4-BE49-F238E27FC236}">
                <a16:creationId xmlns:a16="http://schemas.microsoft.com/office/drawing/2014/main" id="{838CF1D8-9D4F-33C1-3388-CEF59FF01E4D}"/>
              </a:ext>
            </a:extLst>
          </p:cNvPr>
          <p:cNvSpPr>
            <a:spLocks noGrp="1"/>
          </p:cNvSpPr>
          <p:nvPr>
            <p:ph type="body" sz="quarter" idx="25" hasCustomPrompt="1"/>
          </p:nvPr>
        </p:nvSpPr>
        <p:spPr>
          <a:xfrm>
            <a:off x="4402138" y="1888436"/>
            <a:ext cx="7178674" cy="4055164"/>
          </a:xfrm>
          <a:solidFill>
            <a:schemeClr val="accent2"/>
          </a:solidFill>
        </p:spPr>
        <p:txBody>
          <a:bodyPr lIns="252000" tIns="252000" rIns="252000" bIns="252000"/>
          <a:lstStyle>
            <a:lvl1pPr>
              <a:defRPr sz="2600"/>
            </a:lvl1pPr>
          </a:lstStyle>
          <a:p>
            <a:pPr lvl="0"/>
            <a:r>
              <a:rPr lang="en-GB"/>
              <a:t>Key information text</a:t>
            </a:r>
          </a:p>
        </p:txBody>
      </p:sp>
      <p:cxnSp>
        <p:nvCxnSpPr>
          <p:cNvPr id="2" name="Straight Connector 1">
            <a:extLst>
              <a:ext uri="{FF2B5EF4-FFF2-40B4-BE49-F238E27FC236}">
                <a16:creationId xmlns:a16="http://schemas.microsoft.com/office/drawing/2014/main" id="{AAB47D8B-54D1-3314-D775-CA2BEB705089}"/>
              </a:ext>
              <a:ext uri="{C183D7F6-B498-43B3-948B-1728B52AA6E4}">
                <adec:decorative xmlns:adec="http://schemas.microsoft.com/office/drawing/2017/decorative" val="1"/>
              </a:ext>
            </a:extLst>
          </p:cNvPr>
          <p:cNvCxnSpPr>
            <a:cxnSpLocks/>
          </p:cNvCxnSpPr>
          <p:nvPr userDrawn="1"/>
        </p:nvCxnSpPr>
        <p:spPr>
          <a:xfrm>
            <a:off x="609600" y="6356348"/>
            <a:ext cx="10972800" cy="0"/>
          </a:xfrm>
          <a:prstGeom prst="line">
            <a:avLst/>
          </a:prstGeom>
          <a:ln w="9525">
            <a:solidFill>
              <a:srgbClr val="B3B3B3"/>
            </a:solidFill>
          </a:ln>
        </p:spPr>
        <p:style>
          <a:lnRef idx="1">
            <a:schemeClr val="accent1"/>
          </a:lnRef>
          <a:fillRef idx="0">
            <a:schemeClr val="accent1"/>
          </a:fillRef>
          <a:effectRef idx="0">
            <a:schemeClr val="accent1"/>
          </a:effectRef>
          <a:fontRef idx="minor">
            <a:schemeClr val="tx1"/>
          </a:fontRef>
        </p:style>
      </p:cxnSp>
      <p:sp>
        <p:nvSpPr>
          <p:cNvPr id="3" name="Footer Placeholder 2">
            <a:extLst>
              <a:ext uri="{FF2B5EF4-FFF2-40B4-BE49-F238E27FC236}">
                <a16:creationId xmlns:a16="http://schemas.microsoft.com/office/drawing/2014/main" id="{0C169B8F-38DC-45BB-6EE4-F0855CDE0E59}"/>
              </a:ext>
              <a:ext uri="{C183D7F6-B498-43B3-948B-1728B52AA6E4}">
                <adec:decorative xmlns:adec="http://schemas.microsoft.com/office/drawing/2017/decorative" val="1"/>
              </a:ext>
            </a:extLst>
          </p:cNvPr>
          <p:cNvSpPr>
            <a:spLocks noGrp="1"/>
          </p:cNvSpPr>
          <p:nvPr>
            <p:ph type="ftr" sz="quarter" idx="10"/>
          </p:nvPr>
        </p:nvSpPr>
        <p:spPr/>
        <p:txBody>
          <a:bodyPr/>
          <a:lstStyle/>
          <a:p>
            <a:r>
              <a:rPr lang="en-GB"/>
              <a:t>Scottish Government | Riaghaltas na h-Alba</a:t>
            </a:r>
          </a:p>
        </p:txBody>
      </p:sp>
      <p:sp>
        <p:nvSpPr>
          <p:cNvPr id="4" name="Slide Number Placeholder 3">
            <a:extLst>
              <a:ext uri="{FF2B5EF4-FFF2-40B4-BE49-F238E27FC236}">
                <a16:creationId xmlns:a16="http://schemas.microsoft.com/office/drawing/2014/main" id="{B52BC257-DCC7-C7CC-B80C-C0C62ED3DB3B}"/>
              </a:ext>
              <a:ext uri="{C183D7F6-B498-43B3-948B-1728B52AA6E4}">
                <adec:decorative xmlns:adec="http://schemas.microsoft.com/office/drawing/2017/decorative" val="1"/>
              </a:ext>
            </a:extLst>
          </p:cNvPr>
          <p:cNvSpPr>
            <a:spLocks noGrp="1"/>
          </p:cNvSpPr>
          <p:nvPr>
            <p:ph type="sldNum" sz="quarter" idx="11"/>
          </p:nvPr>
        </p:nvSpPr>
        <p:spPr/>
        <p:txBody>
          <a:bodyPr/>
          <a:lstStyle/>
          <a:p>
            <a:fld id="{4A063B08-9E1F-4AD0-B13A-08032863C876}" type="slidenum">
              <a:rPr lang="en-GB" smtClean="0"/>
              <a:pPr/>
              <a:t>‹#›</a:t>
            </a:fld>
            <a:endParaRPr lang="en-GB"/>
          </a:p>
        </p:txBody>
      </p:sp>
    </p:spTree>
    <p:extLst>
      <p:ext uri="{BB962C8B-B14F-4D97-AF65-F5344CB8AC3E}">
        <p14:creationId xmlns:p14="http://schemas.microsoft.com/office/powerpoint/2010/main" val="627173103"/>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Key information right - full height">
    <p:spTree>
      <p:nvGrpSpPr>
        <p:cNvPr id="1" name=""/>
        <p:cNvGrpSpPr/>
        <p:nvPr/>
      </p:nvGrpSpPr>
      <p:grpSpPr>
        <a:xfrm>
          <a:off x="0" y="0"/>
          <a:ext cx="0" cy="0"/>
          <a:chOff x="0" y="0"/>
          <a:chExt cx="0" cy="0"/>
        </a:xfrm>
      </p:grpSpPr>
      <p:sp>
        <p:nvSpPr>
          <p:cNvPr id="18" name="Text Placeholder 17">
            <a:extLst>
              <a:ext uri="{FF2B5EF4-FFF2-40B4-BE49-F238E27FC236}">
                <a16:creationId xmlns:a16="http://schemas.microsoft.com/office/drawing/2014/main" id="{5ED9B0DC-BE06-662C-A609-EA17427BD87D}"/>
              </a:ext>
            </a:extLst>
          </p:cNvPr>
          <p:cNvSpPr>
            <a:spLocks noGrp="1"/>
          </p:cNvSpPr>
          <p:nvPr>
            <p:ph type="body" sz="quarter" idx="26" hasCustomPrompt="1"/>
          </p:nvPr>
        </p:nvSpPr>
        <p:spPr>
          <a:xfrm>
            <a:off x="608013" y="628233"/>
            <a:ext cx="3387725" cy="1200329"/>
          </a:xfrm>
        </p:spPr>
        <p:txBody>
          <a:bodyPr>
            <a:spAutoFit/>
          </a:bodyPr>
          <a:lstStyle>
            <a:lvl1pPr marL="0" indent="0">
              <a:buFont typeface="Wingdings" panose="05000000000000000000" pitchFamily="2" charset="2"/>
              <a:buNone/>
              <a:defRPr sz="2600"/>
            </a:lvl1pPr>
          </a:lstStyle>
          <a:p>
            <a:pPr lvl="0"/>
            <a:r>
              <a:rPr lang="en-GB"/>
              <a:t>Add important content to the key information area.</a:t>
            </a:r>
          </a:p>
        </p:txBody>
      </p:sp>
      <p:sp>
        <p:nvSpPr>
          <p:cNvPr id="5" name="Text Placeholder 5">
            <a:extLst>
              <a:ext uri="{FF2B5EF4-FFF2-40B4-BE49-F238E27FC236}">
                <a16:creationId xmlns:a16="http://schemas.microsoft.com/office/drawing/2014/main" id="{9E57CC1C-22FC-73AA-3A71-FB1D72177AF2}"/>
              </a:ext>
            </a:extLst>
          </p:cNvPr>
          <p:cNvSpPr>
            <a:spLocks noGrp="1"/>
          </p:cNvSpPr>
          <p:nvPr>
            <p:ph type="body" sz="quarter" idx="21" hasCustomPrompt="1"/>
          </p:nvPr>
        </p:nvSpPr>
        <p:spPr>
          <a:xfrm>
            <a:off x="4402137" y="609600"/>
            <a:ext cx="7178675" cy="677406"/>
          </a:xfrm>
          <a:solidFill>
            <a:schemeClr val="accent1"/>
          </a:solidFill>
        </p:spPr>
        <p:txBody>
          <a:bodyPr wrap="square" lIns="252000" rIns="252000" anchor="ctr" anchorCtr="0">
            <a:normAutofit/>
          </a:bodyPr>
          <a:lstStyle>
            <a:lvl1pPr marL="0" indent="0">
              <a:buNone/>
              <a:defRPr sz="2600" b="1">
                <a:solidFill>
                  <a:schemeClr val="bg2"/>
                </a:solidFill>
              </a:defRPr>
            </a:lvl1pPr>
          </a:lstStyle>
          <a:p>
            <a:pPr lvl="0"/>
            <a:r>
              <a:rPr lang="en-GB"/>
              <a:t>Key information title</a:t>
            </a:r>
          </a:p>
        </p:txBody>
      </p:sp>
      <p:sp>
        <p:nvSpPr>
          <p:cNvPr id="16" name="Text Placeholder 15">
            <a:extLst>
              <a:ext uri="{FF2B5EF4-FFF2-40B4-BE49-F238E27FC236}">
                <a16:creationId xmlns:a16="http://schemas.microsoft.com/office/drawing/2014/main" id="{838CF1D8-9D4F-33C1-3388-CEF59FF01E4D}"/>
              </a:ext>
            </a:extLst>
          </p:cNvPr>
          <p:cNvSpPr>
            <a:spLocks noGrp="1"/>
          </p:cNvSpPr>
          <p:nvPr>
            <p:ph type="body" sz="quarter" idx="25" hasCustomPrompt="1"/>
          </p:nvPr>
        </p:nvSpPr>
        <p:spPr>
          <a:xfrm>
            <a:off x="4402138" y="1287006"/>
            <a:ext cx="7178674" cy="4656587"/>
          </a:xfrm>
          <a:solidFill>
            <a:schemeClr val="accent2"/>
          </a:solidFill>
        </p:spPr>
        <p:txBody>
          <a:bodyPr lIns="252000" tIns="252000" rIns="252000" bIns="252000"/>
          <a:lstStyle>
            <a:lvl1pPr>
              <a:defRPr sz="2600"/>
            </a:lvl1pPr>
          </a:lstStyle>
          <a:p>
            <a:pPr lvl="0"/>
            <a:r>
              <a:rPr lang="en-GB"/>
              <a:t>Key information text</a:t>
            </a:r>
          </a:p>
        </p:txBody>
      </p:sp>
      <p:cxnSp>
        <p:nvCxnSpPr>
          <p:cNvPr id="2" name="Straight Connector 1">
            <a:extLst>
              <a:ext uri="{FF2B5EF4-FFF2-40B4-BE49-F238E27FC236}">
                <a16:creationId xmlns:a16="http://schemas.microsoft.com/office/drawing/2014/main" id="{AAB47D8B-54D1-3314-D775-CA2BEB705089}"/>
              </a:ext>
              <a:ext uri="{C183D7F6-B498-43B3-948B-1728B52AA6E4}">
                <adec:decorative xmlns:adec="http://schemas.microsoft.com/office/drawing/2017/decorative" val="1"/>
              </a:ext>
            </a:extLst>
          </p:cNvPr>
          <p:cNvCxnSpPr>
            <a:cxnSpLocks/>
          </p:cNvCxnSpPr>
          <p:nvPr userDrawn="1"/>
        </p:nvCxnSpPr>
        <p:spPr>
          <a:xfrm>
            <a:off x="609600" y="6356348"/>
            <a:ext cx="10972800" cy="0"/>
          </a:xfrm>
          <a:prstGeom prst="line">
            <a:avLst/>
          </a:prstGeom>
          <a:ln w="9525">
            <a:solidFill>
              <a:srgbClr val="B3B3B3"/>
            </a:solidFill>
          </a:ln>
        </p:spPr>
        <p:style>
          <a:lnRef idx="1">
            <a:schemeClr val="accent1"/>
          </a:lnRef>
          <a:fillRef idx="0">
            <a:schemeClr val="accent1"/>
          </a:fillRef>
          <a:effectRef idx="0">
            <a:schemeClr val="accent1"/>
          </a:effectRef>
          <a:fontRef idx="minor">
            <a:schemeClr val="tx1"/>
          </a:fontRef>
        </p:style>
      </p:cxnSp>
      <p:sp>
        <p:nvSpPr>
          <p:cNvPr id="3" name="Footer Placeholder 2">
            <a:extLst>
              <a:ext uri="{FF2B5EF4-FFF2-40B4-BE49-F238E27FC236}">
                <a16:creationId xmlns:a16="http://schemas.microsoft.com/office/drawing/2014/main" id="{0C169B8F-38DC-45BB-6EE4-F0855CDE0E59}"/>
              </a:ext>
              <a:ext uri="{C183D7F6-B498-43B3-948B-1728B52AA6E4}">
                <adec:decorative xmlns:adec="http://schemas.microsoft.com/office/drawing/2017/decorative" val="1"/>
              </a:ext>
            </a:extLst>
          </p:cNvPr>
          <p:cNvSpPr>
            <a:spLocks noGrp="1"/>
          </p:cNvSpPr>
          <p:nvPr>
            <p:ph type="ftr" sz="quarter" idx="10"/>
          </p:nvPr>
        </p:nvSpPr>
        <p:spPr/>
        <p:txBody>
          <a:bodyPr/>
          <a:lstStyle/>
          <a:p>
            <a:r>
              <a:rPr lang="en-GB"/>
              <a:t>Scottish Government | Riaghaltas na h-Alba</a:t>
            </a:r>
          </a:p>
        </p:txBody>
      </p:sp>
      <p:sp>
        <p:nvSpPr>
          <p:cNvPr id="4" name="Slide Number Placeholder 3">
            <a:extLst>
              <a:ext uri="{FF2B5EF4-FFF2-40B4-BE49-F238E27FC236}">
                <a16:creationId xmlns:a16="http://schemas.microsoft.com/office/drawing/2014/main" id="{B52BC257-DCC7-C7CC-B80C-C0C62ED3DB3B}"/>
              </a:ext>
              <a:ext uri="{C183D7F6-B498-43B3-948B-1728B52AA6E4}">
                <adec:decorative xmlns:adec="http://schemas.microsoft.com/office/drawing/2017/decorative" val="1"/>
              </a:ext>
            </a:extLst>
          </p:cNvPr>
          <p:cNvSpPr>
            <a:spLocks noGrp="1"/>
          </p:cNvSpPr>
          <p:nvPr>
            <p:ph type="sldNum" sz="quarter" idx="11"/>
          </p:nvPr>
        </p:nvSpPr>
        <p:spPr/>
        <p:txBody>
          <a:bodyPr/>
          <a:lstStyle/>
          <a:p>
            <a:fld id="{4A063B08-9E1F-4AD0-B13A-08032863C876}" type="slidenum">
              <a:rPr lang="en-GB" smtClean="0"/>
              <a:pPr/>
              <a:t>‹#›</a:t>
            </a:fld>
            <a:endParaRPr lang="en-GB"/>
          </a:p>
        </p:txBody>
      </p:sp>
    </p:spTree>
    <p:extLst>
      <p:ext uri="{BB962C8B-B14F-4D97-AF65-F5344CB8AC3E}">
        <p14:creationId xmlns:p14="http://schemas.microsoft.com/office/powerpoint/2010/main" val="3922809394"/>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Numbered sections">
    <p:spTree>
      <p:nvGrpSpPr>
        <p:cNvPr id="1" name=""/>
        <p:cNvGrpSpPr/>
        <p:nvPr/>
      </p:nvGrpSpPr>
      <p:grpSpPr>
        <a:xfrm>
          <a:off x="0" y="0"/>
          <a:ext cx="0" cy="0"/>
          <a:chOff x="0" y="0"/>
          <a:chExt cx="0" cy="0"/>
        </a:xfrm>
      </p:grpSpPr>
      <p:sp>
        <p:nvSpPr>
          <p:cNvPr id="38" name="Title 5">
            <a:extLst>
              <a:ext uri="{FF2B5EF4-FFF2-40B4-BE49-F238E27FC236}">
                <a16:creationId xmlns:a16="http://schemas.microsoft.com/office/drawing/2014/main" id="{9B9B2831-894F-D8F0-1FF1-33D954362256}"/>
              </a:ext>
            </a:extLst>
          </p:cNvPr>
          <p:cNvSpPr>
            <a:spLocks noGrp="1"/>
          </p:cNvSpPr>
          <p:nvPr>
            <p:ph type="title" hasCustomPrompt="1"/>
          </p:nvPr>
        </p:nvSpPr>
        <p:spPr>
          <a:xfrm>
            <a:off x="609600" y="619540"/>
            <a:ext cx="10972800" cy="360099"/>
          </a:xfrm>
        </p:spPr>
        <p:txBody>
          <a:bodyPr anchor="t" anchorCtr="0">
            <a:spAutoFit/>
          </a:bodyPr>
          <a:lstStyle>
            <a:lvl1pPr>
              <a:defRPr sz="2600" b="1">
                <a:solidFill>
                  <a:schemeClr val="tx2"/>
                </a:solidFill>
                <a:latin typeface="+mj-lt"/>
              </a:defRPr>
            </a:lvl1pPr>
          </a:lstStyle>
          <a:p>
            <a:r>
              <a:rPr lang="en-GB"/>
              <a:t>Numbered sections</a:t>
            </a:r>
          </a:p>
        </p:txBody>
      </p:sp>
      <p:sp>
        <p:nvSpPr>
          <p:cNvPr id="5" name="Text Placeholder 5">
            <a:extLst>
              <a:ext uri="{FF2B5EF4-FFF2-40B4-BE49-F238E27FC236}">
                <a16:creationId xmlns:a16="http://schemas.microsoft.com/office/drawing/2014/main" id="{9E57CC1C-22FC-73AA-3A71-FB1D72177AF2}"/>
              </a:ext>
            </a:extLst>
          </p:cNvPr>
          <p:cNvSpPr>
            <a:spLocks noGrp="1"/>
          </p:cNvSpPr>
          <p:nvPr>
            <p:ph type="body" sz="quarter" idx="21" hasCustomPrompt="1"/>
          </p:nvPr>
        </p:nvSpPr>
        <p:spPr>
          <a:xfrm>
            <a:off x="609600" y="1211028"/>
            <a:ext cx="1044000" cy="1042689"/>
          </a:xfrm>
          <a:solidFill>
            <a:schemeClr val="accent1"/>
          </a:solidFill>
        </p:spPr>
        <p:txBody>
          <a:bodyPr wrap="square" lIns="0" anchor="ctr" anchorCtr="0">
            <a:normAutofit/>
          </a:bodyPr>
          <a:lstStyle>
            <a:lvl1pPr marL="0" indent="0" algn="ctr">
              <a:buNone/>
              <a:defRPr sz="4400" b="1">
                <a:solidFill>
                  <a:schemeClr val="bg2"/>
                </a:solidFill>
              </a:defRPr>
            </a:lvl1pPr>
          </a:lstStyle>
          <a:p>
            <a:pPr lvl="0"/>
            <a:r>
              <a:rPr lang="en-GB"/>
              <a:t>01</a:t>
            </a:r>
          </a:p>
        </p:txBody>
      </p:sp>
      <p:sp>
        <p:nvSpPr>
          <p:cNvPr id="11" name="Text Placeholder 10">
            <a:extLst>
              <a:ext uri="{FF2B5EF4-FFF2-40B4-BE49-F238E27FC236}">
                <a16:creationId xmlns:a16="http://schemas.microsoft.com/office/drawing/2014/main" id="{2D3F6785-BAC0-7F64-ACD2-8872454CC8C6}"/>
              </a:ext>
            </a:extLst>
          </p:cNvPr>
          <p:cNvSpPr>
            <a:spLocks noGrp="1"/>
          </p:cNvSpPr>
          <p:nvPr>
            <p:ph type="body" sz="quarter" idx="24" hasCustomPrompt="1"/>
          </p:nvPr>
        </p:nvSpPr>
        <p:spPr>
          <a:xfrm>
            <a:off x="1653601" y="1211028"/>
            <a:ext cx="9928798" cy="1042683"/>
          </a:xfrm>
          <a:solidFill>
            <a:schemeClr val="accent2"/>
          </a:solidFill>
        </p:spPr>
        <p:txBody>
          <a:bodyPr lIns="252000" tIns="144000" rIns="252000" bIns="144000" anchor="ctr" anchorCtr="0"/>
          <a:lstStyle>
            <a:lvl1pPr marL="0" indent="0">
              <a:buNone/>
              <a:defRPr sz="2200" b="0">
                <a:solidFill>
                  <a:schemeClr val="tx2"/>
                </a:solidFill>
              </a:defRPr>
            </a:lvl1pPr>
          </a:lstStyle>
          <a:p>
            <a:pPr lvl="0"/>
            <a:r>
              <a:rPr lang="en-GB"/>
              <a:t>Numbered section text.</a:t>
            </a:r>
          </a:p>
        </p:txBody>
      </p:sp>
      <p:sp>
        <p:nvSpPr>
          <p:cNvPr id="32" name="Text Placeholder 5">
            <a:extLst>
              <a:ext uri="{FF2B5EF4-FFF2-40B4-BE49-F238E27FC236}">
                <a16:creationId xmlns:a16="http://schemas.microsoft.com/office/drawing/2014/main" id="{B009BB64-E8D8-25B2-A816-F21CE8D43789}"/>
              </a:ext>
            </a:extLst>
          </p:cNvPr>
          <p:cNvSpPr>
            <a:spLocks noGrp="1"/>
          </p:cNvSpPr>
          <p:nvPr>
            <p:ph type="body" sz="quarter" idx="25" hasCustomPrompt="1"/>
          </p:nvPr>
        </p:nvSpPr>
        <p:spPr>
          <a:xfrm>
            <a:off x="609600" y="2443474"/>
            <a:ext cx="1044000" cy="1042689"/>
          </a:xfrm>
          <a:solidFill>
            <a:schemeClr val="accent1"/>
          </a:solidFill>
        </p:spPr>
        <p:txBody>
          <a:bodyPr wrap="square" lIns="0" anchor="ctr" anchorCtr="0">
            <a:normAutofit/>
          </a:bodyPr>
          <a:lstStyle>
            <a:lvl1pPr marL="0" indent="0" algn="ctr">
              <a:buNone/>
              <a:defRPr sz="4400" b="1">
                <a:solidFill>
                  <a:schemeClr val="bg2"/>
                </a:solidFill>
              </a:defRPr>
            </a:lvl1pPr>
          </a:lstStyle>
          <a:p>
            <a:pPr lvl="0"/>
            <a:r>
              <a:rPr lang="en-GB"/>
              <a:t>02</a:t>
            </a:r>
          </a:p>
        </p:txBody>
      </p:sp>
      <p:sp>
        <p:nvSpPr>
          <p:cNvPr id="33" name="Text Placeholder 10">
            <a:extLst>
              <a:ext uri="{FF2B5EF4-FFF2-40B4-BE49-F238E27FC236}">
                <a16:creationId xmlns:a16="http://schemas.microsoft.com/office/drawing/2014/main" id="{8C87FD9B-0828-479C-B050-0DC369301D79}"/>
              </a:ext>
            </a:extLst>
          </p:cNvPr>
          <p:cNvSpPr>
            <a:spLocks noGrp="1"/>
          </p:cNvSpPr>
          <p:nvPr>
            <p:ph type="body" sz="quarter" idx="26" hasCustomPrompt="1"/>
          </p:nvPr>
        </p:nvSpPr>
        <p:spPr>
          <a:xfrm>
            <a:off x="1653601" y="2443474"/>
            <a:ext cx="9928798" cy="1042683"/>
          </a:xfrm>
          <a:solidFill>
            <a:schemeClr val="accent2"/>
          </a:solidFill>
        </p:spPr>
        <p:txBody>
          <a:bodyPr lIns="252000" tIns="144000" rIns="252000" bIns="144000" anchor="ctr" anchorCtr="0"/>
          <a:lstStyle>
            <a:lvl1pPr marL="0" indent="0">
              <a:buNone/>
              <a:defRPr sz="2200" b="0">
                <a:solidFill>
                  <a:schemeClr val="tx2"/>
                </a:solidFill>
              </a:defRPr>
            </a:lvl1pPr>
          </a:lstStyle>
          <a:p>
            <a:pPr lvl="0"/>
            <a:r>
              <a:rPr lang="en-GB"/>
              <a:t>Numbered section text.</a:t>
            </a:r>
          </a:p>
        </p:txBody>
      </p:sp>
      <p:sp>
        <p:nvSpPr>
          <p:cNvPr id="39" name="Text Placeholder 5">
            <a:extLst>
              <a:ext uri="{FF2B5EF4-FFF2-40B4-BE49-F238E27FC236}">
                <a16:creationId xmlns:a16="http://schemas.microsoft.com/office/drawing/2014/main" id="{00444831-1DFC-AB28-5A1F-2D3C40C0236F}"/>
              </a:ext>
            </a:extLst>
          </p:cNvPr>
          <p:cNvSpPr>
            <a:spLocks noGrp="1"/>
          </p:cNvSpPr>
          <p:nvPr>
            <p:ph type="body" sz="quarter" idx="27" hasCustomPrompt="1"/>
          </p:nvPr>
        </p:nvSpPr>
        <p:spPr>
          <a:xfrm>
            <a:off x="609600" y="3675914"/>
            <a:ext cx="1044000" cy="1042689"/>
          </a:xfrm>
          <a:solidFill>
            <a:schemeClr val="accent1"/>
          </a:solidFill>
        </p:spPr>
        <p:txBody>
          <a:bodyPr wrap="square" lIns="0" anchor="ctr" anchorCtr="0">
            <a:normAutofit/>
          </a:bodyPr>
          <a:lstStyle>
            <a:lvl1pPr marL="0" indent="0" algn="ctr">
              <a:buNone/>
              <a:defRPr sz="4400" b="1">
                <a:solidFill>
                  <a:schemeClr val="bg2"/>
                </a:solidFill>
              </a:defRPr>
            </a:lvl1pPr>
          </a:lstStyle>
          <a:p>
            <a:pPr lvl="0"/>
            <a:r>
              <a:rPr lang="en-GB"/>
              <a:t>03</a:t>
            </a:r>
          </a:p>
        </p:txBody>
      </p:sp>
      <p:sp>
        <p:nvSpPr>
          <p:cNvPr id="40" name="Text Placeholder 10">
            <a:extLst>
              <a:ext uri="{FF2B5EF4-FFF2-40B4-BE49-F238E27FC236}">
                <a16:creationId xmlns:a16="http://schemas.microsoft.com/office/drawing/2014/main" id="{6E56BC4D-7ED4-B1C5-C29C-1D9E3E0EA4DE}"/>
              </a:ext>
            </a:extLst>
          </p:cNvPr>
          <p:cNvSpPr>
            <a:spLocks noGrp="1"/>
          </p:cNvSpPr>
          <p:nvPr>
            <p:ph type="body" sz="quarter" idx="28" hasCustomPrompt="1"/>
          </p:nvPr>
        </p:nvSpPr>
        <p:spPr>
          <a:xfrm>
            <a:off x="1653601" y="3675914"/>
            <a:ext cx="9928798" cy="1042683"/>
          </a:xfrm>
          <a:solidFill>
            <a:schemeClr val="accent2"/>
          </a:solidFill>
        </p:spPr>
        <p:txBody>
          <a:bodyPr lIns="252000" tIns="144000" rIns="252000" bIns="144000" anchor="ctr" anchorCtr="0"/>
          <a:lstStyle>
            <a:lvl1pPr marL="0" indent="0">
              <a:buNone/>
              <a:defRPr sz="2200" b="0">
                <a:solidFill>
                  <a:schemeClr val="tx2"/>
                </a:solidFill>
              </a:defRPr>
            </a:lvl1pPr>
          </a:lstStyle>
          <a:p>
            <a:pPr lvl="0"/>
            <a:r>
              <a:rPr lang="en-GB"/>
              <a:t>Numbered section text.</a:t>
            </a:r>
          </a:p>
        </p:txBody>
      </p:sp>
      <p:sp>
        <p:nvSpPr>
          <p:cNvPr id="41" name="Text Placeholder 5">
            <a:extLst>
              <a:ext uri="{FF2B5EF4-FFF2-40B4-BE49-F238E27FC236}">
                <a16:creationId xmlns:a16="http://schemas.microsoft.com/office/drawing/2014/main" id="{4B51051E-0CA2-A08D-03FF-D40527EBD5AC}"/>
              </a:ext>
            </a:extLst>
          </p:cNvPr>
          <p:cNvSpPr>
            <a:spLocks noGrp="1"/>
          </p:cNvSpPr>
          <p:nvPr>
            <p:ph type="body" sz="quarter" idx="29" hasCustomPrompt="1"/>
          </p:nvPr>
        </p:nvSpPr>
        <p:spPr>
          <a:xfrm>
            <a:off x="609600" y="4908348"/>
            <a:ext cx="1044000" cy="1042689"/>
          </a:xfrm>
          <a:solidFill>
            <a:schemeClr val="accent1"/>
          </a:solidFill>
        </p:spPr>
        <p:txBody>
          <a:bodyPr wrap="square" lIns="0" anchor="ctr" anchorCtr="0">
            <a:normAutofit/>
          </a:bodyPr>
          <a:lstStyle>
            <a:lvl1pPr marL="0" indent="0" algn="ctr">
              <a:buNone/>
              <a:defRPr sz="4400" b="1">
                <a:solidFill>
                  <a:schemeClr val="bg2"/>
                </a:solidFill>
              </a:defRPr>
            </a:lvl1pPr>
          </a:lstStyle>
          <a:p>
            <a:pPr lvl="0"/>
            <a:r>
              <a:rPr lang="en-GB"/>
              <a:t>04</a:t>
            </a:r>
          </a:p>
        </p:txBody>
      </p:sp>
      <p:sp>
        <p:nvSpPr>
          <p:cNvPr id="42" name="Text Placeholder 10">
            <a:extLst>
              <a:ext uri="{FF2B5EF4-FFF2-40B4-BE49-F238E27FC236}">
                <a16:creationId xmlns:a16="http://schemas.microsoft.com/office/drawing/2014/main" id="{551A1879-ED75-412C-13F1-D6FD9B28F1BB}"/>
              </a:ext>
            </a:extLst>
          </p:cNvPr>
          <p:cNvSpPr>
            <a:spLocks noGrp="1"/>
          </p:cNvSpPr>
          <p:nvPr>
            <p:ph type="body" sz="quarter" idx="30" hasCustomPrompt="1"/>
          </p:nvPr>
        </p:nvSpPr>
        <p:spPr>
          <a:xfrm>
            <a:off x="1653601" y="4908348"/>
            <a:ext cx="9928798" cy="1042683"/>
          </a:xfrm>
          <a:solidFill>
            <a:schemeClr val="accent2"/>
          </a:solidFill>
        </p:spPr>
        <p:txBody>
          <a:bodyPr lIns="252000" tIns="144000" rIns="252000" bIns="144000" anchor="ctr" anchorCtr="0"/>
          <a:lstStyle>
            <a:lvl1pPr marL="0" indent="0">
              <a:buNone/>
              <a:defRPr sz="2200" b="0">
                <a:solidFill>
                  <a:schemeClr val="tx2"/>
                </a:solidFill>
              </a:defRPr>
            </a:lvl1pPr>
          </a:lstStyle>
          <a:p>
            <a:pPr lvl="0"/>
            <a:r>
              <a:rPr lang="en-GB"/>
              <a:t>Numbered section text.</a:t>
            </a:r>
          </a:p>
        </p:txBody>
      </p:sp>
      <p:cxnSp>
        <p:nvCxnSpPr>
          <p:cNvPr id="2" name="Straight Connector 1">
            <a:extLst>
              <a:ext uri="{FF2B5EF4-FFF2-40B4-BE49-F238E27FC236}">
                <a16:creationId xmlns:a16="http://schemas.microsoft.com/office/drawing/2014/main" id="{AAB47D8B-54D1-3314-D775-CA2BEB705089}"/>
              </a:ext>
              <a:ext uri="{C183D7F6-B498-43B3-948B-1728B52AA6E4}">
                <adec:decorative xmlns:adec="http://schemas.microsoft.com/office/drawing/2017/decorative" val="1"/>
              </a:ext>
            </a:extLst>
          </p:cNvPr>
          <p:cNvCxnSpPr>
            <a:cxnSpLocks/>
          </p:cNvCxnSpPr>
          <p:nvPr userDrawn="1"/>
        </p:nvCxnSpPr>
        <p:spPr>
          <a:xfrm>
            <a:off x="609600" y="6356348"/>
            <a:ext cx="10972800" cy="0"/>
          </a:xfrm>
          <a:prstGeom prst="line">
            <a:avLst/>
          </a:prstGeom>
          <a:ln w="9525">
            <a:solidFill>
              <a:srgbClr val="B3B3B3"/>
            </a:solidFill>
          </a:ln>
        </p:spPr>
        <p:style>
          <a:lnRef idx="1">
            <a:schemeClr val="accent1"/>
          </a:lnRef>
          <a:fillRef idx="0">
            <a:schemeClr val="accent1"/>
          </a:fillRef>
          <a:effectRef idx="0">
            <a:schemeClr val="accent1"/>
          </a:effectRef>
          <a:fontRef idx="minor">
            <a:schemeClr val="tx1"/>
          </a:fontRef>
        </p:style>
      </p:cxnSp>
      <p:sp>
        <p:nvSpPr>
          <p:cNvPr id="3" name="Footer Placeholder 2">
            <a:extLst>
              <a:ext uri="{FF2B5EF4-FFF2-40B4-BE49-F238E27FC236}">
                <a16:creationId xmlns:a16="http://schemas.microsoft.com/office/drawing/2014/main" id="{0C169B8F-38DC-45BB-6EE4-F0855CDE0E59}"/>
              </a:ext>
              <a:ext uri="{C183D7F6-B498-43B3-948B-1728B52AA6E4}">
                <adec:decorative xmlns:adec="http://schemas.microsoft.com/office/drawing/2017/decorative" val="1"/>
              </a:ext>
            </a:extLst>
          </p:cNvPr>
          <p:cNvSpPr>
            <a:spLocks noGrp="1"/>
          </p:cNvSpPr>
          <p:nvPr>
            <p:ph type="ftr" sz="quarter" idx="10"/>
          </p:nvPr>
        </p:nvSpPr>
        <p:spPr/>
        <p:txBody>
          <a:bodyPr/>
          <a:lstStyle/>
          <a:p>
            <a:r>
              <a:rPr lang="en-GB"/>
              <a:t>Scottish Government | Riaghaltas na h-Alba</a:t>
            </a:r>
          </a:p>
        </p:txBody>
      </p:sp>
      <p:sp>
        <p:nvSpPr>
          <p:cNvPr id="4" name="Slide Number Placeholder 3">
            <a:extLst>
              <a:ext uri="{FF2B5EF4-FFF2-40B4-BE49-F238E27FC236}">
                <a16:creationId xmlns:a16="http://schemas.microsoft.com/office/drawing/2014/main" id="{B52BC257-DCC7-C7CC-B80C-C0C62ED3DB3B}"/>
              </a:ext>
              <a:ext uri="{C183D7F6-B498-43B3-948B-1728B52AA6E4}">
                <adec:decorative xmlns:adec="http://schemas.microsoft.com/office/drawing/2017/decorative" val="1"/>
              </a:ext>
            </a:extLst>
          </p:cNvPr>
          <p:cNvSpPr>
            <a:spLocks noGrp="1"/>
          </p:cNvSpPr>
          <p:nvPr>
            <p:ph type="sldNum" sz="quarter" idx="11"/>
          </p:nvPr>
        </p:nvSpPr>
        <p:spPr/>
        <p:txBody>
          <a:bodyPr/>
          <a:lstStyle/>
          <a:p>
            <a:fld id="{4A063B08-9E1F-4AD0-B13A-08032863C876}" type="slidenum">
              <a:rPr lang="en-GB" smtClean="0"/>
              <a:pPr/>
              <a:t>‹#›</a:t>
            </a:fld>
            <a:endParaRPr lang="en-GB"/>
          </a:p>
        </p:txBody>
      </p:sp>
    </p:spTree>
    <p:extLst>
      <p:ext uri="{BB962C8B-B14F-4D97-AF65-F5344CB8AC3E}">
        <p14:creationId xmlns:p14="http://schemas.microsoft.com/office/powerpoint/2010/main" val="2726097185"/>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Key takeaways with title">
    <p:spTree>
      <p:nvGrpSpPr>
        <p:cNvPr id="1" name=""/>
        <p:cNvGrpSpPr/>
        <p:nvPr/>
      </p:nvGrpSpPr>
      <p:grpSpPr>
        <a:xfrm>
          <a:off x="0" y="0"/>
          <a:ext cx="0" cy="0"/>
          <a:chOff x="0" y="0"/>
          <a:chExt cx="0" cy="0"/>
        </a:xfrm>
      </p:grpSpPr>
      <p:sp>
        <p:nvSpPr>
          <p:cNvPr id="38" name="Title 5">
            <a:extLst>
              <a:ext uri="{FF2B5EF4-FFF2-40B4-BE49-F238E27FC236}">
                <a16:creationId xmlns:a16="http://schemas.microsoft.com/office/drawing/2014/main" id="{9B9B2831-894F-D8F0-1FF1-33D954362256}"/>
              </a:ext>
            </a:extLst>
          </p:cNvPr>
          <p:cNvSpPr>
            <a:spLocks noGrp="1"/>
          </p:cNvSpPr>
          <p:nvPr>
            <p:ph type="title" hasCustomPrompt="1"/>
          </p:nvPr>
        </p:nvSpPr>
        <p:spPr>
          <a:xfrm>
            <a:off x="609600" y="619540"/>
            <a:ext cx="10972800" cy="360099"/>
          </a:xfrm>
        </p:spPr>
        <p:txBody>
          <a:bodyPr anchor="t" anchorCtr="0">
            <a:spAutoFit/>
          </a:bodyPr>
          <a:lstStyle>
            <a:lvl1pPr>
              <a:defRPr sz="2600" b="1">
                <a:solidFill>
                  <a:schemeClr val="tx2"/>
                </a:solidFill>
                <a:latin typeface="+mj-lt"/>
              </a:defRPr>
            </a:lvl1pPr>
          </a:lstStyle>
          <a:p>
            <a:r>
              <a:rPr lang="en-GB"/>
              <a:t>Key takeaways</a:t>
            </a:r>
          </a:p>
        </p:txBody>
      </p:sp>
      <p:sp>
        <p:nvSpPr>
          <p:cNvPr id="5" name="Text Placeholder 5">
            <a:extLst>
              <a:ext uri="{FF2B5EF4-FFF2-40B4-BE49-F238E27FC236}">
                <a16:creationId xmlns:a16="http://schemas.microsoft.com/office/drawing/2014/main" id="{9E57CC1C-22FC-73AA-3A71-FB1D72177AF2}"/>
              </a:ext>
            </a:extLst>
          </p:cNvPr>
          <p:cNvSpPr>
            <a:spLocks noGrp="1"/>
          </p:cNvSpPr>
          <p:nvPr>
            <p:ph type="body" sz="quarter" idx="21" hasCustomPrompt="1"/>
          </p:nvPr>
        </p:nvSpPr>
        <p:spPr>
          <a:xfrm>
            <a:off x="609599" y="1211028"/>
            <a:ext cx="3386139" cy="811299"/>
          </a:xfrm>
          <a:solidFill>
            <a:schemeClr val="accent1"/>
          </a:solidFill>
        </p:spPr>
        <p:txBody>
          <a:bodyPr wrap="square" lIns="252000" anchor="ctr" anchorCtr="0">
            <a:normAutofit/>
          </a:bodyPr>
          <a:lstStyle>
            <a:lvl1pPr marL="0" indent="0">
              <a:buNone/>
              <a:defRPr sz="4400" b="1">
                <a:solidFill>
                  <a:schemeClr val="bg2"/>
                </a:solidFill>
              </a:defRPr>
            </a:lvl1pPr>
          </a:lstStyle>
          <a:p>
            <a:pPr lvl="0"/>
            <a:r>
              <a:rPr lang="en-GB"/>
              <a:t>01</a:t>
            </a:r>
          </a:p>
        </p:txBody>
      </p:sp>
      <p:sp>
        <p:nvSpPr>
          <p:cNvPr id="11" name="Text Placeholder 10">
            <a:extLst>
              <a:ext uri="{FF2B5EF4-FFF2-40B4-BE49-F238E27FC236}">
                <a16:creationId xmlns:a16="http://schemas.microsoft.com/office/drawing/2014/main" id="{2D3F6785-BAC0-7F64-ACD2-8872454CC8C6}"/>
              </a:ext>
            </a:extLst>
          </p:cNvPr>
          <p:cNvSpPr>
            <a:spLocks noGrp="1"/>
          </p:cNvSpPr>
          <p:nvPr>
            <p:ph type="body" sz="quarter" idx="24" hasCustomPrompt="1"/>
          </p:nvPr>
        </p:nvSpPr>
        <p:spPr>
          <a:xfrm>
            <a:off x="609600" y="2022328"/>
            <a:ext cx="3386138" cy="3921271"/>
          </a:xfrm>
          <a:solidFill>
            <a:schemeClr val="accent2"/>
          </a:solidFill>
        </p:spPr>
        <p:txBody>
          <a:bodyPr lIns="252000" tIns="216000"/>
          <a:lstStyle>
            <a:lvl1pPr marL="0" indent="0">
              <a:buNone/>
              <a:defRPr sz="2200" b="1">
                <a:solidFill>
                  <a:schemeClr val="tx2"/>
                </a:solidFill>
              </a:defRPr>
            </a:lvl1pPr>
          </a:lstStyle>
          <a:p>
            <a:pPr lvl="0"/>
            <a:r>
              <a:rPr lang="en-GB"/>
              <a:t>Key takeaway</a:t>
            </a:r>
          </a:p>
        </p:txBody>
      </p:sp>
      <p:sp>
        <p:nvSpPr>
          <p:cNvPr id="12" name="Text Placeholder 5">
            <a:extLst>
              <a:ext uri="{FF2B5EF4-FFF2-40B4-BE49-F238E27FC236}">
                <a16:creationId xmlns:a16="http://schemas.microsoft.com/office/drawing/2014/main" id="{308EDDE4-ED41-99BE-DA09-3DE9B481E7E3}"/>
              </a:ext>
            </a:extLst>
          </p:cNvPr>
          <p:cNvSpPr>
            <a:spLocks noGrp="1"/>
          </p:cNvSpPr>
          <p:nvPr>
            <p:ph type="body" sz="quarter" idx="25" hasCustomPrompt="1"/>
          </p:nvPr>
        </p:nvSpPr>
        <p:spPr>
          <a:xfrm>
            <a:off x="4402136" y="1211028"/>
            <a:ext cx="3386139" cy="811299"/>
          </a:xfrm>
          <a:solidFill>
            <a:schemeClr val="accent1"/>
          </a:solidFill>
        </p:spPr>
        <p:txBody>
          <a:bodyPr wrap="square" lIns="252000" anchor="ctr" anchorCtr="0">
            <a:normAutofit/>
          </a:bodyPr>
          <a:lstStyle>
            <a:lvl1pPr marL="0" indent="0">
              <a:buNone/>
              <a:defRPr sz="4400" b="1">
                <a:solidFill>
                  <a:schemeClr val="bg2"/>
                </a:solidFill>
              </a:defRPr>
            </a:lvl1pPr>
          </a:lstStyle>
          <a:p>
            <a:pPr lvl="0"/>
            <a:r>
              <a:rPr lang="en-GB"/>
              <a:t>02</a:t>
            </a:r>
          </a:p>
        </p:txBody>
      </p:sp>
      <p:sp>
        <p:nvSpPr>
          <p:cNvPr id="13" name="Text Placeholder 10">
            <a:extLst>
              <a:ext uri="{FF2B5EF4-FFF2-40B4-BE49-F238E27FC236}">
                <a16:creationId xmlns:a16="http://schemas.microsoft.com/office/drawing/2014/main" id="{0B4535A9-93FE-E933-2C7D-33015A6CBAE1}"/>
              </a:ext>
            </a:extLst>
          </p:cNvPr>
          <p:cNvSpPr>
            <a:spLocks noGrp="1"/>
          </p:cNvSpPr>
          <p:nvPr>
            <p:ph type="body" sz="quarter" idx="26" hasCustomPrompt="1"/>
          </p:nvPr>
        </p:nvSpPr>
        <p:spPr>
          <a:xfrm>
            <a:off x="4402137" y="2022328"/>
            <a:ext cx="3386138" cy="3921271"/>
          </a:xfrm>
          <a:solidFill>
            <a:schemeClr val="accent2"/>
          </a:solidFill>
        </p:spPr>
        <p:txBody>
          <a:bodyPr lIns="252000" tIns="216000"/>
          <a:lstStyle>
            <a:lvl1pPr marL="0" indent="0">
              <a:buNone/>
              <a:defRPr sz="2200" b="1">
                <a:solidFill>
                  <a:schemeClr val="tx2"/>
                </a:solidFill>
              </a:defRPr>
            </a:lvl1pPr>
          </a:lstStyle>
          <a:p>
            <a:pPr lvl="0"/>
            <a:r>
              <a:rPr lang="en-GB"/>
              <a:t>Key takeaway two</a:t>
            </a:r>
          </a:p>
        </p:txBody>
      </p:sp>
      <p:sp>
        <p:nvSpPr>
          <p:cNvPr id="14" name="Text Placeholder 5">
            <a:extLst>
              <a:ext uri="{FF2B5EF4-FFF2-40B4-BE49-F238E27FC236}">
                <a16:creationId xmlns:a16="http://schemas.microsoft.com/office/drawing/2014/main" id="{26C78923-283D-0187-5D76-A78864671728}"/>
              </a:ext>
            </a:extLst>
          </p:cNvPr>
          <p:cNvSpPr>
            <a:spLocks noGrp="1"/>
          </p:cNvSpPr>
          <p:nvPr>
            <p:ph type="body" sz="quarter" idx="27" hasCustomPrompt="1"/>
          </p:nvPr>
        </p:nvSpPr>
        <p:spPr>
          <a:xfrm>
            <a:off x="8194672" y="1211028"/>
            <a:ext cx="3386139" cy="811299"/>
          </a:xfrm>
          <a:solidFill>
            <a:schemeClr val="accent1"/>
          </a:solidFill>
        </p:spPr>
        <p:txBody>
          <a:bodyPr wrap="square" lIns="252000" anchor="ctr" anchorCtr="0">
            <a:normAutofit/>
          </a:bodyPr>
          <a:lstStyle>
            <a:lvl1pPr marL="0" indent="0">
              <a:buNone/>
              <a:defRPr sz="4400" b="1">
                <a:solidFill>
                  <a:schemeClr val="bg2"/>
                </a:solidFill>
              </a:defRPr>
            </a:lvl1pPr>
          </a:lstStyle>
          <a:p>
            <a:pPr lvl="0"/>
            <a:r>
              <a:rPr lang="en-GB"/>
              <a:t>03</a:t>
            </a:r>
          </a:p>
        </p:txBody>
      </p:sp>
      <p:sp>
        <p:nvSpPr>
          <p:cNvPr id="15" name="Text Placeholder 10">
            <a:extLst>
              <a:ext uri="{FF2B5EF4-FFF2-40B4-BE49-F238E27FC236}">
                <a16:creationId xmlns:a16="http://schemas.microsoft.com/office/drawing/2014/main" id="{D2B50DC9-AD90-C0A8-41A4-3BE4853AA06E}"/>
              </a:ext>
            </a:extLst>
          </p:cNvPr>
          <p:cNvSpPr>
            <a:spLocks noGrp="1"/>
          </p:cNvSpPr>
          <p:nvPr>
            <p:ph type="body" sz="quarter" idx="28" hasCustomPrompt="1"/>
          </p:nvPr>
        </p:nvSpPr>
        <p:spPr>
          <a:xfrm>
            <a:off x="8194673" y="2022328"/>
            <a:ext cx="3386138" cy="3921271"/>
          </a:xfrm>
          <a:solidFill>
            <a:schemeClr val="accent2"/>
          </a:solidFill>
        </p:spPr>
        <p:txBody>
          <a:bodyPr lIns="252000" tIns="216000"/>
          <a:lstStyle>
            <a:lvl1pPr marL="0" indent="0">
              <a:buNone/>
              <a:defRPr sz="2200" b="1">
                <a:solidFill>
                  <a:schemeClr val="tx2"/>
                </a:solidFill>
              </a:defRPr>
            </a:lvl1pPr>
          </a:lstStyle>
          <a:p>
            <a:pPr lvl="0"/>
            <a:r>
              <a:rPr lang="en-GB"/>
              <a:t>Key takeaway three</a:t>
            </a:r>
          </a:p>
        </p:txBody>
      </p:sp>
      <p:cxnSp>
        <p:nvCxnSpPr>
          <p:cNvPr id="2" name="Straight Connector 1">
            <a:extLst>
              <a:ext uri="{FF2B5EF4-FFF2-40B4-BE49-F238E27FC236}">
                <a16:creationId xmlns:a16="http://schemas.microsoft.com/office/drawing/2014/main" id="{AAB47D8B-54D1-3314-D775-CA2BEB705089}"/>
              </a:ext>
              <a:ext uri="{C183D7F6-B498-43B3-948B-1728B52AA6E4}">
                <adec:decorative xmlns:adec="http://schemas.microsoft.com/office/drawing/2017/decorative" val="1"/>
              </a:ext>
            </a:extLst>
          </p:cNvPr>
          <p:cNvCxnSpPr>
            <a:cxnSpLocks/>
          </p:cNvCxnSpPr>
          <p:nvPr userDrawn="1"/>
        </p:nvCxnSpPr>
        <p:spPr>
          <a:xfrm>
            <a:off x="609600" y="6356348"/>
            <a:ext cx="10972800" cy="0"/>
          </a:xfrm>
          <a:prstGeom prst="line">
            <a:avLst/>
          </a:prstGeom>
          <a:ln w="9525">
            <a:solidFill>
              <a:srgbClr val="B3B3B3"/>
            </a:solidFill>
          </a:ln>
        </p:spPr>
        <p:style>
          <a:lnRef idx="1">
            <a:schemeClr val="accent1"/>
          </a:lnRef>
          <a:fillRef idx="0">
            <a:schemeClr val="accent1"/>
          </a:fillRef>
          <a:effectRef idx="0">
            <a:schemeClr val="accent1"/>
          </a:effectRef>
          <a:fontRef idx="minor">
            <a:schemeClr val="tx1"/>
          </a:fontRef>
        </p:style>
      </p:cxnSp>
      <p:sp>
        <p:nvSpPr>
          <p:cNvPr id="3" name="Footer Placeholder 2">
            <a:extLst>
              <a:ext uri="{FF2B5EF4-FFF2-40B4-BE49-F238E27FC236}">
                <a16:creationId xmlns:a16="http://schemas.microsoft.com/office/drawing/2014/main" id="{0C169B8F-38DC-45BB-6EE4-F0855CDE0E59}"/>
              </a:ext>
              <a:ext uri="{C183D7F6-B498-43B3-948B-1728B52AA6E4}">
                <adec:decorative xmlns:adec="http://schemas.microsoft.com/office/drawing/2017/decorative" val="1"/>
              </a:ext>
            </a:extLst>
          </p:cNvPr>
          <p:cNvSpPr>
            <a:spLocks noGrp="1"/>
          </p:cNvSpPr>
          <p:nvPr>
            <p:ph type="ftr" sz="quarter" idx="10"/>
          </p:nvPr>
        </p:nvSpPr>
        <p:spPr/>
        <p:txBody>
          <a:bodyPr/>
          <a:lstStyle/>
          <a:p>
            <a:r>
              <a:rPr lang="en-GB"/>
              <a:t>Scottish Government | Riaghaltas na h-Alba</a:t>
            </a:r>
          </a:p>
        </p:txBody>
      </p:sp>
      <p:sp>
        <p:nvSpPr>
          <p:cNvPr id="4" name="Slide Number Placeholder 3">
            <a:extLst>
              <a:ext uri="{FF2B5EF4-FFF2-40B4-BE49-F238E27FC236}">
                <a16:creationId xmlns:a16="http://schemas.microsoft.com/office/drawing/2014/main" id="{B52BC257-DCC7-C7CC-B80C-C0C62ED3DB3B}"/>
              </a:ext>
              <a:ext uri="{C183D7F6-B498-43B3-948B-1728B52AA6E4}">
                <adec:decorative xmlns:adec="http://schemas.microsoft.com/office/drawing/2017/decorative" val="1"/>
              </a:ext>
            </a:extLst>
          </p:cNvPr>
          <p:cNvSpPr>
            <a:spLocks noGrp="1"/>
          </p:cNvSpPr>
          <p:nvPr>
            <p:ph type="sldNum" sz="quarter" idx="11"/>
          </p:nvPr>
        </p:nvSpPr>
        <p:spPr/>
        <p:txBody>
          <a:bodyPr/>
          <a:lstStyle/>
          <a:p>
            <a:fld id="{4A063B08-9E1F-4AD0-B13A-08032863C876}" type="slidenum">
              <a:rPr lang="en-GB" smtClean="0"/>
              <a:pPr/>
              <a:t>‹#›</a:t>
            </a:fld>
            <a:endParaRPr lang="en-GB"/>
          </a:p>
        </p:txBody>
      </p:sp>
    </p:spTree>
    <p:extLst>
      <p:ext uri="{BB962C8B-B14F-4D97-AF65-F5344CB8AC3E}">
        <p14:creationId xmlns:p14="http://schemas.microsoft.com/office/powerpoint/2010/main" val="3597703178"/>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Key takeaways - full height">
    <p:spTree>
      <p:nvGrpSpPr>
        <p:cNvPr id="1" name=""/>
        <p:cNvGrpSpPr/>
        <p:nvPr/>
      </p:nvGrpSpPr>
      <p:grpSpPr>
        <a:xfrm>
          <a:off x="0" y="0"/>
          <a:ext cx="0" cy="0"/>
          <a:chOff x="0" y="0"/>
          <a:chExt cx="0" cy="0"/>
        </a:xfrm>
      </p:grpSpPr>
      <p:sp>
        <p:nvSpPr>
          <p:cNvPr id="17" name="Text Placeholder 5">
            <a:extLst>
              <a:ext uri="{FF2B5EF4-FFF2-40B4-BE49-F238E27FC236}">
                <a16:creationId xmlns:a16="http://schemas.microsoft.com/office/drawing/2014/main" id="{1E7E882F-5ACB-9BD5-9CFA-E1921618FEA1}"/>
              </a:ext>
            </a:extLst>
          </p:cNvPr>
          <p:cNvSpPr>
            <a:spLocks noGrp="1"/>
          </p:cNvSpPr>
          <p:nvPr>
            <p:ph type="body" sz="quarter" idx="21" hasCustomPrompt="1"/>
          </p:nvPr>
        </p:nvSpPr>
        <p:spPr>
          <a:xfrm>
            <a:off x="609599" y="609600"/>
            <a:ext cx="3386139" cy="811299"/>
          </a:xfrm>
          <a:solidFill>
            <a:schemeClr val="accent1"/>
          </a:solidFill>
        </p:spPr>
        <p:txBody>
          <a:bodyPr wrap="square" lIns="252000" anchor="ctr" anchorCtr="0">
            <a:normAutofit/>
          </a:bodyPr>
          <a:lstStyle>
            <a:lvl1pPr marL="0" indent="0">
              <a:buNone/>
              <a:defRPr sz="4400" b="1">
                <a:solidFill>
                  <a:schemeClr val="bg2"/>
                </a:solidFill>
              </a:defRPr>
            </a:lvl1pPr>
          </a:lstStyle>
          <a:p>
            <a:pPr lvl="0"/>
            <a:r>
              <a:rPr lang="en-GB"/>
              <a:t>01</a:t>
            </a:r>
          </a:p>
        </p:txBody>
      </p:sp>
      <p:sp>
        <p:nvSpPr>
          <p:cNvPr id="18" name="Text Placeholder 10">
            <a:extLst>
              <a:ext uri="{FF2B5EF4-FFF2-40B4-BE49-F238E27FC236}">
                <a16:creationId xmlns:a16="http://schemas.microsoft.com/office/drawing/2014/main" id="{93BCCF7C-B611-9F83-E199-CA7757B745C6}"/>
              </a:ext>
            </a:extLst>
          </p:cNvPr>
          <p:cNvSpPr>
            <a:spLocks noGrp="1"/>
          </p:cNvSpPr>
          <p:nvPr>
            <p:ph type="body" sz="quarter" idx="24" hasCustomPrompt="1"/>
          </p:nvPr>
        </p:nvSpPr>
        <p:spPr>
          <a:xfrm>
            <a:off x="609600" y="1420900"/>
            <a:ext cx="3386138" cy="4522700"/>
          </a:xfrm>
          <a:solidFill>
            <a:schemeClr val="accent2"/>
          </a:solidFill>
        </p:spPr>
        <p:txBody>
          <a:bodyPr lIns="252000" tIns="216000"/>
          <a:lstStyle>
            <a:lvl1pPr marL="0" indent="0">
              <a:buNone/>
              <a:defRPr sz="2200" b="1">
                <a:solidFill>
                  <a:schemeClr val="tx2"/>
                </a:solidFill>
              </a:defRPr>
            </a:lvl1pPr>
          </a:lstStyle>
          <a:p>
            <a:pPr lvl="0"/>
            <a:r>
              <a:rPr lang="en-GB"/>
              <a:t>Key takeaway one</a:t>
            </a:r>
          </a:p>
        </p:txBody>
      </p:sp>
      <p:sp>
        <p:nvSpPr>
          <p:cNvPr id="19" name="Text Placeholder 5">
            <a:extLst>
              <a:ext uri="{FF2B5EF4-FFF2-40B4-BE49-F238E27FC236}">
                <a16:creationId xmlns:a16="http://schemas.microsoft.com/office/drawing/2014/main" id="{D5EE5E29-1661-10CC-6EC3-9FA4A5B41A9D}"/>
              </a:ext>
            </a:extLst>
          </p:cNvPr>
          <p:cNvSpPr>
            <a:spLocks noGrp="1"/>
          </p:cNvSpPr>
          <p:nvPr>
            <p:ph type="body" sz="quarter" idx="25" hasCustomPrompt="1"/>
          </p:nvPr>
        </p:nvSpPr>
        <p:spPr>
          <a:xfrm>
            <a:off x="4402136" y="609600"/>
            <a:ext cx="3386139" cy="811299"/>
          </a:xfrm>
          <a:solidFill>
            <a:schemeClr val="accent1"/>
          </a:solidFill>
        </p:spPr>
        <p:txBody>
          <a:bodyPr wrap="square" lIns="252000" anchor="ctr" anchorCtr="0">
            <a:normAutofit/>
          </a:bodyPr>
          <a:lstStyle>
            <a:lvl1pPr marL="0" indent="0">
              <a:buNone/>
              <a:defRPr sz="4400" b="1">
                <a:solidFill>
                  <a:schemeClr val="bg2"/>
                </a:solidFill>
              </a:defRPr>
            </a:lvl1pPr>
          </a:lstStyle>
          <a:p>
            <a:pPr lvl="0"/>
            <a:r>
              <a:rPr lang="en-GB"/>
              <a:t>02</a:t>
            </a:r>
          </a:p>
        </p:txBody>
      </p:sp>
      <p:sp>
        <p:nvSpPr>
          <p:cNvPr id="20" name="Text Placeholder 10">
            <a:extLst>
              <a:ext uri="{FF2B5EF4-FFF2-40B4-BE49-F238E27FC236}">
                <a16:creationId xmlns:a16="http://schemas.microsoft.com/office/drawing/2014/main" id="{C453F455-4CAE-36A9-076A-CA7422AD37C1}"/>
              </a:ext>
            </a:extLst>
          </p:cNvPr>
          <p:cNvSpPr>
            <a:spLocks noGrp="1"/>
          </p:cNvSpPr>
          <p:nvPr>
            <p:ph type="body" sz="quarter" idx="26" hasCustomPrompt="1"/>
          </p:nvPr>
        </p:nvSpPr>
        <p:spPr>
          <a:xfrm>
            <a:off x="4402137" y="1420900"/>
            <a:ext cx="3386138" cy="4522700"/>
          </a:xfrm>
          <a:solidFill>
            <a:schemeClr val="accent2"/>
          </a:solidFill>
        </p:spPr>
        <p:txBody>
          <a:bodyPr lIns="252000" tIns="216000"/>
          <a:lstStyle>
            <a:lvl1pPr marL="0" indent="0">
              <a:buNone/>
              <a:defRPr sz="2200" b="1">
                <a:solidFill>
                  <a:schemeClr val="tx2"/>
                </a:solidFill>
              </a:defRPr>
            </a:lvl1pPr>
          </a:lstStyle>
          <a:p>
            <a:pPr lvl="0"/>
            <a:r>
              <a:rPr lang="en-GB"/>
              <a:t>Key takeaway two</a:t>
            </a:r>
          </a:p>
        </p:txBody>
      </p:sp>
      <p:sp>
        <p:nvSpPr>
          <p:cNvPr id="21" name="Text Placeholder 5">
            <a:extLst>
              <a:ext uri="{FF2B5EF4-FFF2-40B4-BE49-F238E27FC236}">
                <a16:creationId xmlns:a16="http://schemas.microsoft.com/office/drawing/2014/main" id="{5F6C3E65-FB85-8634-39B9-3E689951CF4B}"/>
              </a:ext>
            </a:extLst>
          </p:cNvPr>
          <p:cNvSpPr>
            <a:spLocks noGrp="1"/>
          </p:cNvSpPr>
          <p:nvPr>
            <p:ph type="body" sz="quarter" idx="27" hasCustomPrompt="1"/>
          </p:nvPr>
        </p:nvSpPr>
        <p:spPr>
          <a:xfrm>
            <a:off x="8194672" y="609600"/>
            <a:ext cx="3386139" cy="811299"/>
          </a:xfrm>
          <a:solidFill>
            <a:schemeClr val="accent1"/>
          </a:solidFill>
        </p:spPr>
        <p:txBody>
          <a:bodyPr wrap="square" lIns="252000" anchor="ctr" anchorCtr="0">
            <a:normAutofit/>
          </a:bodyPr>
          <a:lstStyle>
            <a:lvl1pPr marL="0" indent="0">
              <a:buNone/>
              <a:defRPr sz="4400" b="1">
                <a:solidFill>
                  <a:schemeClr val="bg2"/>
                </a:solidFill>
              </a:defRPr>
            </a:lvl1pPr>
          </a:lstStyle>
          <a:p>
            <a:pPr lvl="0"/>
            <a:r>
              <a:rPr lang="en-GB"/>
              <a:t>03</a:t>
            </a:r>
          </a:p>
        </p:txBody>
      </p:sp>
      <p:sp>
        <p:nvSpPr>
          <p:cNvPr id="22" name="Text Placeholder 10">
            <a:extLst>
              <a:ext uri="{FF2B5EF4-FFF2-40B4-BE49-F238E27FC236}">
                <a16:creationId xmlns:a16="http://schemas.microsoft.com/office/drawing/2014/main" id="{E95A0AF6-E744-490B-EE0D-E687296051FB}"/>
              </a:ext>
            </a:extLst>
          </p:cNvPr>
          <p:cNvSpPr>
            <a:spLocks noGrp="1"/>
          </p:cNvSpPr>
          <p:nvPr>
            <p:ph type="body" sz="quarter" idx="28" hasCustomPrompt="1"/>
          </p:nvPr>
        </p:nvSpPr>
        <p:spPr>
          <a:xfrm>
            <a:off x="8194673" y="1420900"/>
            <a:ext cx="3386138" cy="4522700"/>
          </a:xfrm>
          <a:solidFill>
            <a:schemeClr val="accent2"/>
          </a:solidFill>
        </p:spPr>
        <p:txBody>
          <a:bodyPr lIns="252000" tIns="216000"/>
          <a:lstStyle>
            <a:lvl1pPr marL="0" indent="0">
              <a:buNone/>
              <a:defRPr sz="2200" b="1">
                <a:solidFill>
                  <a:schemeClr val="tx2"/>
                </a:solidFill>
              </a:defRPr>
            </a:lvl1pPr>
          </a:lstStyle>
          <a:p>
            <a:pPr lvl="0"/>
            <a:r>
              <a:rPr lang="en-GB"/>
              <a:t>Key takeaway three</a:t>
            </a:r>
          </a:p>
        </p:txBody>
      </p:sp>
      <p:cxnSp>
        <p:nvCxnSpPr>
          <p:cNvPr id="2" name="Straight Connector 1">
            <a:extLst>
              <a:ext uri="{FF2B5EF4-FFF2-40B4-BE49-F238E27FC236}">
                <a16:creationId xmlns:a16="http://schemas.microsoft.com/office/drawing/2014/main" id="{AAB47D8B-54D1-3314-D775-CA2BEB705089}"/>
              </a:ext>
              <a:ext uri="{C183D7F6-B498-43B3-948B-1728B52AA6E4}">
                <adec:decorative xmlns:adec="http://schemas.microsoft.com/office/drawing/2017/decorative" val="1"/>
              </a:ext>
            </a:extLst>
          </p:cNvPr>
          <p:cNvCxnSpPr>
            <a:cxnSpLocks/>
          </p:cNvCxnSpPr>
          <p:nvPr userDrawn="1"/>
        </p:nvCxnSpPr>
        <p:spPr>
          <a:xfrm>
            <a:off x="609600" y="6356348"/>
            <a:ext cx="10972800" cy="0"/>
          </a:xfrm>
          <a:prstGeom prst="line">
            <a:avLst/>
          </a:prstGeom>
          <a:ln w="9525">
            <a:solidFill>
              <a:srgbClr val="B3B3B3"/>
            </a:solidFill>
          </a:ln>
        </p:spPr>
        <p:style>
          <a:lnRef idx="1">
            <a:schemeClr val="accent1"/>
          </a:lnRef>
          <a:fillRef idx="0">
            <a:schemeClr val="accent1"/>
          </a:fillRef>
          <a:effectRef idx="0">
            <a:schemeClr val="accent1"/>
          </a:effectRef>
          <a:fontRef idx="minor">
            <a:schemeClr val="tx1"/>
          </a:fontRef>
        </p:style>
      </p:cxnSp>
      <p:sp>
        <p:nvSpPr>
          <p:cNvPr id="3" name="Footer Placeholder 2">
            <a:extLst>
              <a:ext uri="{FF2B5EF4-FFF2-40B4-BE49-F238E27FC236}">
                <a16:creationId xmlns:a16="http://schemas.microsoft.com/office/drawing/2014/main" id="{0C169B8F-38DC-45BB-6EE4-F0855CDE0E59}"/>
              </a:ext>
              <a:ext uri="{C183D7F6-B498-43B3-948B-1728B52AA6E4}">
                <adec:decorative xmlns:adec="http://schemas.microsoft.com/office/drawing/2017/decorative" val="1"/>
              </a:ext>
            </a:extLst>
          </p:cNvPr>
          <p:cNvSpPr>
            <a:spLocks noGrp="1"/>
          </p:cNvSpPr>
          <p:nvPr>
            <p:ph type="ftr" sz="quarter" idx="10"/>
          </p:nvPr>
        </p:nvSpPr>
        <p:spPr/>
        <p:txBody>
          <a:bodyPr/>
          <a:lstStyle/>
          <a:p>
            <a:r>
              <a:rPr lang="en-GB"/>
              <a:t>Scottish Government | Riaghaltas na h-Alba</a:t>
            </a:r>
          </a:p>
        </p:txBody>
      </p:sp>
      <p:sp>
        <p:nvSpPr>
          <p:cNvPr id="4" name="Slide Number Placeholder 3">
            <a:extLst>
              <a:ext uri="{FF2B5EF4-FFF2-40B4-BE49-F238E27FC236}">
                <a16:creationId xmlns:a16="http://schemas.microsoft.com/office/drawing/2014/main" id="{B52BC257-DCC7-C7CC-B80C-C0C62ED3DB3B}"/>
              </a:ext>
              <a:ext uri="{C183D7F6-B498-43B3-948B-1728B52AA6E4}">
                <adec:decorative xmlns:adec="http://schemas.microsoft.com/office/drawing/2017/decorative" val="1"/>
              </a:ext>
            </a:extLst>
          </p:cNvPr>
          <p:cNvSpPr>
            <a:spLocks noGrp="1"/>
          </p:cNvSpPr>
          <p:nvPr>
            <p:ph type="sldNum" sz="quarter" idx="11"/>
          </p:nvPr>
        </p:nvSpPr>
        <p:spPr/>
        <p:txBody>
          <a:bodyPr/>
          <a:lstStyle/>
          <a:p>
            <a:fld id="{4A063B08-9E1F-4AD0-B13A-08032863C876}" type="slidenum">
              <a:rPr lang="en-GB" smtClean="0"/>
              <a:pPr/>
              <a:t>‹#›</a:t>
            </a:fld>
            <a:endParaRPr lang="en-GB"/>
          </a:p>
        </p:txBody>
      </p:sp>
    </p:spTree>
    <p:extLst>
      <p:ext uri="{BB962C8B-B14F-4D97-AF65-F5344CB8AC3E}">
        <p14:creationId xmlns:p14="http://schemas.microsoft.com/office/powerpoint/2010/main" val="3506367691"/>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Icon areas">
    <p:spTree>
      <p:nvGrpSpPr>
        <p:cNvPr id="1" name=""/>
        <p:cNvGrpSpPr/>
        <p:nvPr/>
      </p:nvGrpSpPr>
      <p:grpSpPr>
        <a:xfrm>
          <a:off x="0" y="0"/>
          <a:ext cx="0" cy="0"/>
          <a:chOff x="0" y="0"/>
          <a:chExt cx="0" cy="0"/>
        </a:xfrm>
      </p:grpSpPr>
      <p:sp>
        <p:nvSpPr>
          <p:cNvPr id="38" name="Title 5">
            <a:extLst>
              <a:ext uri="{FF2B5EF4-FFF2-40B4-BE49-F238E27FC236}">
                <a16:creationId xmlns:a16="http://schemas.microsoft.com/office/drawing/2014/main" id="{9B9B2831-894F-D8F0-1FF1-33D954362256}"/>
              </a:ext>
            </a:extLst>
          </p:cNvPr>
          <p:cNvSpPr>
            <a:spLocks noGrp="1"/>
          </p:cNvSpPr>
          <p:nvPr>
            <p:ph type="title" hasCustomPrompt="1"/>
          </p:nvPr>
        </p:nvSpPr>
        <p:spPr>
          <a:xfrm>
            <a:off x="609600" y="619540"/>
            <a:ext cx="10972800" cy="360099"/>
          </a:xfrm>
        </p:spPr>
        <p:txBody>
          <a:bodyPr anchor="t" anchorCtr="0">
            <a:spAutoFit/>
          </a:bodyPr>
          <a:lstStyle>
            <a:lvl1pPr>
              <a:defRPr sz="2600" b="1">
                <a:solidFill>
                  <a:schemeClr val="tx2"/>
                </a:solidFill>
                <a:latin typeface="+mj-lt"/>
              </a:defRPr>
            </a:lvl1pPr>
          </a:lstStyle>
          <a:p>
            <a:r>
              <a:rPr lang="en-GB"/>
              <a:t>Icon areas</a:t>
            </a:r>
          </a:p>
        </p:txBody>
      </p:sp>
      <p:sp>
        <p:nvSpPr>
          <p:cNvPr id="11" name="Text Placeholder 10">
            <a:extLst>
              <a:ext uri="{FF2B5EF4-FFF2-40B4-BE49-F238E27FC236}">
                <a16:creationId xmlns:a16="http://schemas.microsoft.com/office/drawing/2014/main" id="{2D3F6785-BAC0-7F64-ACD2-8872454CC8C6}"/>
              </a:ext>
            </a:extLst>
          </p:cNvPr>
          <p:cNvSpPr>
            <a:spLocks noGrp="1"/>
          </p:cNvSpPr>
          <p:nvPr>
            <p:ph type="body" sz="quarter" idx="24" hasCustomPrompt="1"/>
          </p:nvPr>
        </p:nvSpPr>
        <p:spPr>
          <a:xfrm>
            <a:off x="609600" y="1211030"/>
            <a:ext cx="3386138" cy="2287544"/>
          </a:xfrm>
          <a:solidFill>
            <a:schemeClr val="accent2"/>
          </a:solidFill>
        </p:spPr>
        <p:txBody>
          <a:bodyPr wrap="square" lIns="180000" tIns="972000" rIns="180000" bIns="180000">
            <a:noAutofit/>
          </a:bodyPr>
          <a:lstStyle>
            <a:lvl1pPr marL="0" indent="0">
              <a:buNone/>
              <a:defRPr sz="2000" b="0">
                <a:solidFill>
                  <a:schemeClr val="tx2"/>
                </a:solidFill>
              </a:defRPr>
            </a:lvl1pPr>
          </a:lstStyle>
          <a:p>
            <a:pPr lvl="0"/>
            <a:r>
              <a:rPr lang="en-GB"/>
              <a:t>Add area text.</a:t>
            </a:r>
          </a:p>
        </p:txBody>
      </p:sp>
      <p:sp>
        <p:nvSpPr>
          <p:cNvPr id="6" name="Text Placeholder 10">
            <a:extLst>
              <a:ext uri="{FF2B5EF4-FFF2-40B4-BE49-F238E27FC236}">
                <a16:creationId xmlns:a16="http://schemas.microsoft.com/office/drawing/2014/main" id="{B819653E-5E3D-40A4-88F6-186E6B984886}"/>
              </a:ext>
            </a:extLst>
          </p:cNvPr>
          <p:cNvSpPr>
            <a:spLocks noGrp="1"/>
          </p:cNvSpPr>
          <p:nvPr>
            <p:ph type="body" sz="quarter" idx="25" hasCustomPrompt="1"/>
          </p:nvPr>
        </p:nvSpPr>
        <p:spPr>
          <a:xfrm>
            <a:off x="4402137" y="1211030"/>
            <a:ext cx="3386138" cy="2287544"/>
          </a:xfrm>
          <a:solidFill>
            <a:schemeClr val="accent2"/>
          </a:solidFill>
        </p:spPr>
        <p:txBody>
          <a:bodyPr wrap="square" lIns="180000" tIns="936000" rIns="180000" bIns="180000">
            <a:noAutofit/>
          </a:bodyPr>
          <a:lstStyle>
            <a:lvl1pPr marL="0" indent="0">
              <a:buNone/>
              <a:defRPr sz="2000" b="0">
                <a:solidFill>
                  <a:schemeClr val="tx2"/>
                </a:solidFill>
              </a:defRPr>
            </a:lvl1pPr>
          </a:lstStyle>
          <a:p>
            <a:pPr lvl="0"/>
            <a:r>
              <a:rPr lang="en-GB"/>
              <a:t>Add area text.</a:t>
            </a:r>
          </a:p>
        </p:txBody>
      </p:sp>
      <p:sp>
        <p:nvSpPr>
          <p:cNvPr id="7" name="Text Placeholder 10">
            <a:extLst>
              <a:ext uri="{FF2B5EF4-FFF2-40B4-BE49-F238E27FC236}">
                <a16:creationId xmlns:a16="http://schemas.microsoft.com/office/drawing/2014/main" id="{5675EE6D-5D5B-1DC9-C7F3-139DEED2A044}"/>
              </a:ext>
            </a:extLst>
          </p:cNvPr>
          <p:cNvSpPr>
            <a:spLocks noGrp="1"/>
          </p:cNvSpPr>
          <p:nvPr>
            <p:ph type="body" sz="quarter" idx="26" hasCustomPrompt="1"/>
          </p:nvPr>
        </p:nvSpPr>
        <p:spPr>
          <a:xfrm>
            <a:off x="8196262" y="1211030"/>
            <a:ext cx="3386138" cy="2287544"/>
          </a:xfrm>
          <a:solidFill>
            <a:schemeClr val="accent2"/>
          </a:solidFill>
        </p:spPr>
        <p:txBody>
          <a:bodyPr wrap="square" lIns="180000" tIns="936000" rIns="180000" bIns="180000">
            <a:noAutofit/>
          </a:bodyPr>
          <a:lstStyle>
            <a:lvl1pPr marL="0" indent="0">
              <a:buNone/>
              <a:defRPr sz="2000" b="0">
                <a:solidFill>
                  <a:schemeClr val="tx2"/>
                </a:solidFill>
              </a:defRPr>
            </a:lvl1pPr>
          </a:lstStyle>
          <a:p>
            <a:pPr lvl="0"/>
            <a:r>
              <a:rPr lang="en-GB"/>
              <a:t>Add area text.</a:t>
            </a:r>
          </a:p>
        </p:txBody>
      </p:sp>
      <p:sp>
        <p:nvSpPr>
          <p:cNvPr id="8" name="Text Placeholder 10">
            <a:extLst>
              <a:ext uri="{FF2B5EF4-FFF2-40B4-BE49-F238E27FC236}">
                <a16:creationId xmlns:a16="http://schemas.microsoft.com/office/drawing/2014/main" id="{EB59EB35-2F5F-D981-CE38-921AF6EB2515}"/>
              </a:ext>
            </a:extLst>
          </p:cNvPr>
          <p:cNvSpPr>
            <a:spLocks noGrp="1"/>
          </p:cNvSpPr>
          <p:nvPr>
            <p:ph type="body" sz="quarter" idx="27" hasCustomPrompt="1"/>
          </p:nvPr>
        </p:nvSpPr>
        <p:spPr>
          <a:xfrm>
            <a:off x="609600" y="3656056"/>
            <a:ext cx="3386138" cy="2287544"/>
          </a:xfrm>
          <a:solidFill>
            <a:schemeClr val="accent2"/>
          </a:solidFill>
        </p:spPr>
        <p:txBody>
          <a:bodyPr wrap="square" lIns="180000" tIns="936000" rIns="180000" bIns="180000">
            <a:noAutofit/>
          </a:bodyPr>
          <a:lstStyle>
            <a:lvl1pPr marL="0" indent="0">
              <a:buNone/>
              <a:defRPr sz="2000" b="0">
                <a:solidFill>
                  <a:schemeClr val="tx2"/>
                </a:solidFill>
              </a:defRPr>
            </a:lvl1pPr>
          </a:lstStyle>
          <a:p>
            <a:pPr lvl="0"/>
            <a:r>
              <a:rPr lang="en-GB"/>
              <a:t>Add area text.</a:t>
            </a:r>
          </a:p>
        </p:txBody>
      </p:sp>
      <p:sp>
        <p:nvSpPr>
          <p:cNvPr id="20" name="Text Placeholder 10">
            <a:extLst>
              <a:ext uri="{FF2B5EF4-FFF2-40B4-BE49-F238E27FC236}">
                <a16:creationId xmlns:a16="http://schemas.microsoft.com/office/drawing/2014/main" id="{707A00CC-8707-E7CB-9C08-9C9198ECE8F1}"/>
              </a:ext>
            </a:extLst>
          </p:cNvPr>
          <p:cNvSpPr>
            <a:spLocks noGrp="1"/>
          </p:cNvSpPr>
          <p:nvPr>
            <p:ph type="body" sz="quarter" idx="28" hasCustomPrompt="1"/>
          </p:nvPr>
        </p:nvSpPr>
        <p:spPr>
          <a:xfrm>
            <a:off x="4402137" y="3656056"/>
            <a:ext cx="3386138" cy="2287544"/>
          </a:xfrm>
          <a:solidFill>
            <a:schemeClr val="accent2"/>
          </a:solidFill>
        </p:spPr>
        <p:txBody>
          <a:bodyPr wrap="square" lIns="180000" tIns="936000" rIns="180000" bIns="180000">
            <a:noAutofit/>
          </a:bodyPr>
          <a:lstStyle>
            <a:lvl1pPr marL="0" indent="0">
              <a:buNone/>
              <a:defRPr sz="2000" b="0">
                <a:solidFill>
                  <a:schemeClr val="tx2"/>
                </a:solidFill>
              </a:defRPr>
            </a:lvl1pPr>
          </a:lstStyle>
          <a:p>
            <a:pPr lvl="0"/>
            <a:r>
              <a:rPr lang="en-GB"/>
              <a:t>Add area text.</a:t>
            </a:r>
          </a:p>
        </p:txBody>
      </p:sp>
      <p:sp>
        <p:nvSpPr>
          <p:cNvPr id="21" name="Text Placeholder 10">
            <a:extLst>
              <a:ext uri="{FF2B5EF4-FFF2-40B4-BE49-F238E27FC236}">
                <a16:creationId xmlns:a16="http://schemas.microsoft.com/office/drawing/2014/main" id="{44A7D054-1451-FFF1-0BDE-EFDB29809BEC}"/>
              </a:ext>
            </a:extLst>
          </p:cNvPr>
          <p:cNvSpPr>
            <a:spLocks noGrp="1"/>
          </p:cNvSpPr>
          <p:nvPr>
            <p:ph type="body" sz="quarter" idx="29" hasCustomPrompt="1"/>
          </p:nvPr>
        </p:nvSpPr>
        <p:spPr>
          <a:xfrm>
            <a:off x="8196262" y="3656056"/>
            <a:ext cx="3386138" cy="2287544"/>
          </a:xfrm>
          <a:solidFill>
            <a:schemeClr val="accent2"/>
          </a:solidFill>
        </p:spPr>
        <p:txBody>
          <a:bodyPr wrap="square" lIns="180000" tIns="936000" rIns="180000" bIns="180000">
            <a:noAutofit/>
          </a:bodyPr>
          <a:lstStyle>
            <a:lvl1pPr marL="0" indent="0">
              <a:buNone/>
              <a:defRPr sz="2000" b="0">
                <a:solidFill>
                  <a:schemeClr val="tx2"/>
                </a:solidFill>
              </a:defRPr>
            </a:lvl1pPr>
          </a:lstStyle>
          <a:p>
            <a:pPr lvl="0"/>
            <a:r>
              <a:rPr lang="en-GB"/>
              <a:t>Add area text.</a:t>
            </a:r>
          </a:p>
        </p:txBody>
      </p:sp>
      <p:cxnSp>
        <p:nvCxnSpPr>
          <p:cNvPr id="2" name="Straight Connector 1">
            <a:extLst>
              <a:ext uri="{FF2B5EF4-FFF2-40B4-BE49-F238E27FC236}">
                <a16:creationId xmlns:a16="http://schemas.microsoft.com/office/drawing/2014/main" id="{AAB47D8B-54D1-3314-D775-CA2BEB705089}"/>
              </a:ext>
              <a:ext uri="{C183D7F6-B498-43B3-948B-1728B52AA6E4}">
                <adec:decorative xmlns:adec="http://schemas.microsoft.com/office/drawing/2017/decorative" val="1"/>
              </a:ext>
            </a:extLst>
          </p:cNvPr>
          <p:cNvCxnSpPr>
            <a:cxnSpLocks/>
          </p:cNvCxnSpPr>
          <p:nvPr userDrawn="1"/>
        </p:nvCxnSpPr>
        <p:spPr>
          <a:xfrm>
            <a:off x="609600" y="6356348"/>
            <a:ext cx="10972800" cy="0"/>
          </a:xfrm>
          <a:prstGeom prst="line">
            <a:avLst/>
          </a:prstGeom>
          <a:ln w="9525">
            <a:solidFill>
              <a:srgbClr val="B3B3B3"/>
            </a:solidFill>
          </a:ln>
        </p:spPr>
        <p:style>
          <a:lnRef idx="1">
            <a:schemeClr val="accent1"/>
          </a:lnRef>
          <a:fillRef idx="0">
            <a:schemeClr val="accent1"/>
          </a:fillRef>
          <a:effectRef idx="0">
            <a:schemeClr val="accent1"/>
          </a:effectRef>
          <a:fontRef idx="minor">
            <a:schemeClr val="tx1"/>
          </a:fontRef>
        </p:style>
      </p:cxnSp>
      <p:sp>
        <p:nvSpPr>
          <p:cNvPr id="3" name="Footer Placeholder 2">
            <a:extLst>
              <a:ext uri="{FF2B5EF4-FFF2-40B4-BE49-F238E27FC236}">
                <a16:creationId xmlns:a16="http://schemas.microsoft.com/office/drawing/2014/main" id="{0C169B8F-38DC-45BB-6EE4-F0855CDE0E59}"/>
              </a:ext>
              <a:ext uri="{C183D7F6-B498-43B3-948B-1728B52AA6E4}">
                <adec:decorative xmlns:adec="http://schemas.microsoft.com/office/drawing/2017/decorative" val="1"/>
              </a:ext>
            </a:extLst>
          </p:cNvPr>
          <p:cNvSpPr>
            <a:spLocks noGrp="1"/>
          </p:cNvSpPr>
          <p:nvPr>
            <p:ph type="ftr" sz="quarter" idx="10"/>
          </p:nvPr>
        </p:nvSpPr>
        <p:spPr/>
        <p:txBody>
          <a:bodyPr/>
          <a:lstStyle/>
          <a:p>
            <a:r>
              <a:rPr lang="en-GB"/>
              <a:t>Scottish Government | Riaghaltas na h-Alba</a:t>
            </a:r>
          </a:p>
        </p:txBody>
      </p:sp>
      <p:sp>
        <p:nvSpPr>
          <p:cNvPr id="4" name="Slide Number Placeholder 3">
            <a:extLst>
              <a:ext uri="{FF2B5EF4-FFF2-40B4-BE49-F238E27FC236}">
                <a16:creationId xmlns:a16="http://schemas.microsoft.com/office/drawing/2014/main" id="{B52BC257-DCC7-C7CC-B80C-C0C62ED3DB3B}"/>
              </a:ext>
              <a:ext uri="{C183D7F6-B498-43B3-948B-1728B52AA6E4}">
                <adec:decorative xmlns:adec="http://schemas.microsoft.com/office/drawing/2017/decorative" val="1"/>
              </a:ext>
            </a:extLst>
          </p:cNvPr>
          <p:cNvSpPr>
            <a:spLocks noGrp="1"/>
          </p:cNvSpPr>
          <p:nvPr>
            <p:ph type="sldNum" sz="quarter" idx="11"/>
          </p:nvPr>
        </p:nvSpPr>
        <p:spPr/>
        <p:txBody>
          <a:bodyPr/>
          <a:lstStyle/>
          <a:p>
            <a:fld id="{4A063B08-9E1F-4AD0-B13A-08032863C876}" type="slidenum">
              <a:rPr lang="en-GB" smtClean="0"/>
              <a:pPr/>
              <a:t>‹#›</a:t>
            </a:fld>
            <a:endParaRPr lang="en-GB"/>
          </a:p>
        </p:txBody>
      </p:sp>
    </p:spTree>
    <p:extLst>
      <p:ext uri="{BB962C8B-B14F-4D97-AF65-F5344CB8AC3E}">
        <p14:creationId xmlns:p14="http://schemas.microsoft.com/office/powerpoint/2010/main" val="3789743946"/>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Area sections with title">
    <p:spTree>
      <p:nvGrpSpPr>
        <p:cNvPr id="1" name=""/>
        <p:cNvGrpSpPr/>
        <p:nvPr/>
      </p:nvGrpSpPr>
      <p:grpSpPr>
        <a:xfrm>
          <a:off x="0" y="0"/>
          <a:ext cx="0" cy="0"/>
          <a:chOff x="0" y="0"/>
          <a:chExt cx="0" cy="0"/>
        </a:xfrm>
      </p:grpSpPr>
      <p:sp>
        <p:nvSpPr>
          <p:cNvPr id="38" name="Title 5">
            <a:extLst>
              <a:ext uri="{FF2B5EF4-FFF2-40B4-BE49-F238E27FC236}">
                <a16:creationId xmlns:a16="http://schemas.microsoft.com/office/drawing/2014/main" id="{9B9B2831-894F-D8F0-1FF1-33D954362256}"/>
              </a:ext>
            </a:extLst>
          </p:cNvPr>
          <p:cNvSpPr>
            <a:spLocks noGrp="1"/>
          </p:cNvSpPr>
          <p:nvPr>
            <p:ph type="title" hasCustomPrompt="1"/>
          </p:nvPr>
        </p:nvSpPr>
        <p:spPr>
          <a:xfrm>
            <a:off x="609600" y="619540"/>
            <a:ext cx="10972800" cy="360099"/>
          </a:xfrm>
        </p:spPr>
        <p:txBody>
          <a:bodyPr anchor="t" anchorCtr="0">
            <a:spAutoFit/>
          </a:bodyPr>
          <a:lstStyle>
            <a:lvl1pPr>
              <a:defRPr sz="2600" b="1">
                <a:solidFill>
                  <a:schemeClr val="tx2"/>
                </a:solidFill>
                <a:latin typeface="+mj-lt"/>
              </a:defRPr>
            </a:lvl1pPr>
          </a:lstStyle>
          <a:p>
            <a:r>
              <a:rPr lang="en-GB"/>
              <a:t>Area sections</a:t>
            </a:r>
          </a:p>
        </p:txBody>
      </p:sp>
      <p:sp>
        <p:nvSpPr>
          <p:cNvPr id="5" name="Text Placeholder 5">
            <a:extLst>
              <a:ext uri="{FF2B5EF4-FFF2-40B4-BE49-F238E27FC236}">
                <a16:creationId xmlns:a16="http://schemas.microsoft.com/office/drawing/2014/main" id="{9E57CC1C-22FC-73AA-3A71-FB1D72177AF2}"/>
              </a:ext>
            </a:extLst>
          </p:cNvPr>
          <p:cNvSpPr>
            <a:spLocks noGrp="1"/>
          </p:cNvSpPr>
          <p:nvPr>
            <p:ph type="body" sz="quarter" idx="21" hasCustomPrompt="1"/>
          </p:nvPr>
        </p:nvSpPr>
        <p:spPr>
          <a:xfrm>
            <a:off x="609599" y="1211029"/>
            <a:ext cx="3386139" cy="525406"/>
          </a:xfrm>
          <a:solidFill>
            <a:schemeClr val="accent1"/>
          </a:solidFill>
        </p:spPr>
        <p:txBody>
          <a:bodyPr wrap="none" lIns="180000" rIns="180000" anchor="ctr" anchorCtr="0">
            <a:normAutofit/>
          </a:bodyPr>
          <a:lstStyle>
            <a:lvl1pPr marL="0" indent="0">
              <a:buNone/>
              <a:defRPr sz="2200" b="1">
                <a:solidFill>
                  <a:schemeClr val="bg2"/>
                </a:solidFill>
              </a:defRPr>
            </a:lvl1pPr>
          </a:lstStyle>
          <a:p>
            <a:pPr lvl="0"/>
            <a:r>
              <a:rPr lang="en-GB"/>
              <a:t>Area title</a:t>
            </a:r>
          </a:p>
        </p:txBody>
      </p:sp>
      <p:sp>
        <p:nvSpPr>
          <p:cNvPr id="11" name="Text Placeholder 10">
            <a:extLst>
              <a:ext uri="{FF2B5EF4-FFF2-40B4-BE49-F238E27FC236}">
                <a16:creationId xmlns:a16="http://schemas.microsoft.com/office/drawing/2014/main" id="{2D3F6785-BAC0-7F64-ACD2-8872454CC8C6}"/>
              </a:ext>
            </a:extLst>
          </p:cNvPr>
          <p:cNvSpPr>
            <a:spLocks noGrp="1"/>
          </p:cNvSpPr>
          <p:nvPr>
            <p:ph type="body" sz="quarter" idx="24" hasCustomPrompt="1"/>
          </p:nvPr>
        </p:nvSpPr>
        <p:spPr>
          <a:xfrm>
            <a:off x="609600" y="1736436"/>
            <a:ext cx="3386138" cy="1762137"/>
          </a:xfrm>
          <a:solidFill>
            <a:schemeClr val="accent2"/>
          </a:solidFill>
        </p:spPr>
        <p:txBody>
          <a:bodyPr wrap="none" lIns="180000" tIns="180000" rIns="180000" bIns="180000"/>
          <a:lstStyle>
            <a:lvl1pPr marL="0" indent="0">
              <a:buNone/>
              <a:defRPr sz="2000" b="0">
                <a:solidFill>
                  <a:schemeClr val="tx2"/>
                </a:solidFill>
              </a:defRPr>
            </a:lvl1pPr>
          </a:lstStyle>
          <a:p>
            <a:pPr lvl="0"/>
            <a:r>
              <a:rPr lang="en-GB"/>
              <a:t>Add area text.</a:t>
            </a:r>
          </a:p>
        </p:txBody>
      </p:sp>
      <p:sp>
        <p:nvSpPr>
          <p:cNvPr id="9" name="Text Placeholder 5">
            <a:extLst>
              <a:ext uri="{FF2B5EF4-FFF2-40B4-BE49-F238E27FC236}">
                <a16:creationId xmlns:a16="http://schemas.microsoft.com/office/drawing/2014/main" id="{A3D5F299-F261-2249-91E0-4DCB4A0B52D4}"/>
              </a:ext>
            </a:extLst>
          </p:cNvPr>
          <p:cNvSpPr>
            <a:spLocks noGrp="1"/>
          </p:cNvSpPr>
          <p:nvPr>
            <p:ph type="body" sz="quarter" idx="25" hasCustomPrompt="1"/>
          </p:nvPr>
        </p:nvSpPr>
        <p:spPr>
          <a:xfrm>
            <a:off x="4402930" y="1211029"/>
            <a:ext cx="3386139" cy="525406"/>
          </a:xfrm>
          <a:solidFill>
            <a:schemeClr val="accent1"/>
          </a:solidFill>
        </p:spPr>
        <p:txBody>
          <a:bodyPr wrap="none" lIns="180000" rIns="180000" anchor="ctr" anchorCtr="0">
            <a:normAutofit/>
          </a:bodyPr>
          <a:lstStyle>
            <a:lvl1pPr marL="0" indent="0">
              <a:buNone/>
              <a:defRPr sz="2200" b="1">
                <a:solidFill>
                  <a:schemeClr val="bg2"/>
                </a:solidFill>
              </a:defRPr>
            </a:lvl1pPr>
          </a:lstStyle>
          <a:p>
            <a:pPr lvl="0"/>
            <a:r>
              <a:rPr lang="en-GB"/>
              <a:t>Area title</a:t>
            </a:r>
          </a:p>
        </p:txBody>
      </p:sp>
      <p:sp>
        <p:nvSpPr>
          <p:cNvPr id="10" name="Text Placeholder 10">
            <a:extLst>
              <a:ext uri="{FF2B5EF4-FFF2-40B4-BE49-F238E27FC236}">
                <a16:creationId xmlns:a16="http://schemas.microsoft.com/office/drawing/2014/main" id="{3117402F-63AA-8CFF-D94B-5E552E94AA99}"/>
              </a:ext>
            </a:extLst>
          </p:cNvPr>
          <p:cNvSpPr>
            <a:spLocks noGrp="1"/>
          </p:cNvSpPr>
          <p:nvPr>
            <p:ph type="body" sz="quarter" idx="26" hasCustomPrompt="1"/>
          </p:nvPr>
        </p:nvSpPr>
        <p:spPr>
          <a:xfrm>
            <a:off x="4402931" y="1736436"/>
            <a:ext cx="3386138" cy="1762137"/>
          </a:xfrm>
          <a:solidFill>
            <a:schemeClr val="accent2"/>
          </a:solidFill>
        </p:spPr>
        <p:txBody>
          <a:bodyPr wrap="none" lIns="180000" tIns="180000" rIns="180000" bIns="180000"/>
          <a:lstStyle>
            <a:lvl1pPr marL="0" indent="0">
              <a:buNone/>
              <a:defRPr sz="2000" b="0">
                <a:solidFill>
                  <a:schemeClr val="tx2"/>
                </a:solidFill>
              </a:defRPr>
            </a:lvl1pPr>
          </a:lstStyle>
          <a:p>
            <a:pPr lvl="0"/>
            <a:r>
              <a:rPr lang="en-GB"/>
              <a:t>Add area text.</a:t>
            </a:r>
          </a:p>
        </p:txBody>
      </p:sp>
      <p:sp>
        <p:nvSpPr>
          <p:cNvPr id="12" name="Text Placeholder 5">
            <a:extLst>
              <a:ext uri="{FF2B5EF4-FFF2-40B4-BE49-F238E27FC236}">
                <a16:creationId xmlns:a16="http://schemas.microsoft.com/office/drawing/2014/main" id="{A48C2029-8FD1-B0B2-65D1-551E97A38C79}"/>
              </a:ext>
            </a:extLst>
          </p:cNvPr>
          <p:cNvSpPr>
            <a:spLocks noGrp="1"/>
          </p:cNvSpPr>
          <p:nvPr>
            <p:ph type="body" sz="quarter" idx="27" hasCustomPrompt="1"/>
          </p:nvPr>
        </p:nvSpPr>
        <p:spPr>
          <a:xfrm>
            <a:off x="8194674" y="1211029"/>
            <a:ext cx="3386139" cy="525406"/>
          </a:xfrm>
          <a:solidFill>
            <a:schemeClr val="accent1"/>
          </a:solidFill>
        </p:spPr>
        <p:txBody>
          <a:bodyPr wrap="none" lIns="180000" rIns="180000" anchor="ctr" anchorCtr="0">
            <a:normAutofit/>
          </a:bodyPr>
          <a:lstStyle>
            <a:lvl1pPr marL="0" indent="0">
              <a:buNone/>
              <a:defRPr sz="2200" b="1">
                <a:solidFill>
                  <a:schemeClr val="bg2"/>
                </a:solidFill>
              </a:defRPr>
            </a:lvl1pPr>
          </a:lstStyle>
          <a:p>
            <a:pPr lvl="0"/>
            <a:r>
              <a:rPr lang="en-GB"/>
              <a:t>Area title</a:t>
            </a:r>
          </a:p>
        </p:txBody>
      </p:sp>
      <p:sp>
        <p:nvSpPr>
          <p:cNvPr id="13" name="Text Placeholder 10">
            <a:extLst>
              <a:ext uri="{FF2B5EF4-FFF2-40B4-BE49-F238E27FC236}">
                <a16:creationId xmlns:a16="http://schemas.microsoft.com/office/drawing/2014/main" id="{37D3AAFA-29D2-B726-DFC8-5AD4635F1509}"/>
              </a:ext>
            </a:extLst>
          </p:cNvPr>
          <p:cNvSpPr>
            <a:spLocks noGrp="1"/>
          </p:cNvSpPr>
          <p:nvPr>
            <p:ph type="body" sz="quarter" idx="28" hasCustomPrompt="1"/>
          </p:nvPr>
        </p:nvSpPr>
        <p:spPr>
          <a:xfrm>
            <a:off x="8194675" y="1736436"/>
            <a:ext cx="3386138" cy="1762137"/>
          </a:xfrm>
          <a:solidFill>
            <a:schemeClr val="accent2"/>
          </a:solidFill>
        </p:spPr>
        <p:txBody>
          <a:bodyPr wrap="none" lIns="180000" tIns="180000" rIns="180000" bIns="180000"/>
          <a:lstStyle>
            <a:lvl1pPr marL="0" indent="0">
              <a:buNone/>
              <a:defRPr sz="2000" b="0">
                <a:solidFill>
                  <a:schemeClr val="tx2"/>
                </a:solidFill>
              </a:defRPr>
            </a:lvl1pPr>
          </a:lstStyle>
          <a:p>
            <a:pPr lvl="0"/>
            <a:r>
              <a:rPr lang="en-GB"/>
              <a:t>Add area text.</a:t>
            </a:r>
          </a:p>
        </p:txBody>
      </p:sp>
      <p:sp>
        <p:nvSpPr>
          <p:cNvPr id="14" name="Text Placeholder 5">
            <a:extLst>
              <a:ext uri="{FF2B5EF4-FFF2-40B4-BE49-F238E27FC236}">
                <a16:creationId xmlns:a16="http://schemas.microsoft.com/office/drawing/2014/main" id="{D96D6115-A519-903D-6174-357288909F52}"/>
              </a:ext>
            </a:extLst>
          </p:cNvPr>
          <p:cNvSpPr>
            <a:spLocks noGrp="1"/>
          </p:cNvSpPr>
          <p:nvPr>
            <p:ph type="body" sz="quarter" idx="29" hasCustomPrompt="1"/>
          </p:nvPr>
        </p:nvSpPr>
        <p:spPr>
          <a:xfrm>
            <a:off x="609599" y="3656056"/>
            <a:ext cx="3386139" cy="525406"/>
          </a:xfrm>
          <a:solidFill>
            <a:schemeClr val="accent1"/>
          </a:solidFill>
        </p:spPr>
        <p:txBody>
          <a:bodyPr wrap="none" lIns="180000" rIns="180000" anchor="ctr" anchorCtr="0">
            <a:normAutofit/>
          </a:bodyPr>
          <a:lstStyle>
            <a:lvl1pPr marL="0" indent="0">
              <a:buNone/>
              <a:defRPr sz="2200" b="1">
                <a:solidFill>
                  <a:schemeClr val="bg2"/>
                </a:solidFill>
              </a:defRPr>
            </a:lvl1pPr>
          </a:lstStyle>
          <a:p>
            <a:pPr lvl="0"/>
            <a:r>
              <a:rPr lang="en-GB"/>
              <a:t>Area title</a:t>
            </a:r>
          </a:p>
        </p:txBody>
      </p:sp>
      <p:sp>
        <p:nvSpPr>
          <p:cNvPr id="15" name="Text Placeholder 10">
            <a:extLst>
              <a:ext uri="{FF2B5EF4-FFF2-40B4-BE49-F238E27FC236}">
                <a16:creationId xmlns:a16="http://schemas.microsoft.com/office/drawing/2014/main" id="{4EEFF127-608C-8902-7021-321C55AAC0E9}"/>
              </a:ext>
            </a:extLst>
          </p:cNvPr>
          <p:cNvSpPr>
            <a:spLocks noGrp="1"/>
          </p:cNvSpPr>
          <p:nvPr>
            <p:ph type="body" sz="quarter" idx="30" hasCustomPrompt="1"/>
          </p:nvPr>
        </p:nvSpPr>
        <p:spPr>
          <a:xfrm>
            <a:off x="609600" y="4181463"/>
            <a:ext cx="3386138" cy="1762137"/>
          </a:xfrm>
          <a:solidFill>
            <a:schemeClr val="accent2"/>
          </a:solidFill>
        </p:spPr>
        <p:txBody>
          <a:bodyPr wrap="none" lIns="180000" tIns="180000" rIns="180000" bIns="180000"/>
          <a:lstStyle>
            <a:lvl1pPr marL="0" indent="0">
              <a:buNone/>
              <a:defRPr sz="2000" b="0">
                <a:solidFill>
                  <a:schemeClr val="tx2"/>
                </a:solidFill>
              </a:defRPr>
            </a:lvl1pPr>
          </a:lstStyle>
          <a:p>
            <a:pPr lvl="0"/>
            <a:r>
              <a:rPr lang="en-GB"/>
              <a:t>Add area text.</a:t>
            </a:r>
          </a:p>
        </p:txBody>
      </p:sp>
      <p:sp>
        <p:nvSpPr>
          <p:cNvPr id="16" name="Text Placeholder 5">
            <a:extLst>
              <a:ext uri="{FF2B5EF4-FFF2-40B4-BE49-F238E27FC236}">
                <a16:creationId xmlns:a16="http://schemas.microsoft.com/office/drawing/2014/main" id="{C8260D6C-2B0F-65F5-7E5D-F6BF7B79954F}"/>
              </a:ext>
            </a:extLst>
          </p:cNvPr>
          <p:cNvSpPr>
            <a:spLocks noGrp="1"/>
          </p:cNvSpPr>
          <p:nvPr>
            <p:ph type="body" sz="quarter" idx="31" hasCustomPrompt="1"/>
          </p:nvPr>
        </p:nvSpPr>
        <p:spPr>
          <a:xfrm>
            <a:off x="4402930" y="3656056"/>
            <a:ext cx="3386139" cy="525406"/>
          </a:xfrm>
          <a:solidFill>
            <a:schemeClr val="accent1"/>
          </a:solidFill>
        </p:spPr>
        <p:txBody>
          <a:bodyPr wrap="none" lIns="180000" rIns="180000" anchor="ctr" anchorCtr="0">
            <a:normAutofit/>
          </a:bodyPr>
          <a:lstStyle>
            <a:lvl1pPr marL="0" indent="0">
              <a:buNone/>
              <a:defRPr sz="2200" b="1">
                <a:solidFill>
                  <a:schemeClr val="bg2"/>
                </a:solidFill>
              </a:defRPr>
            </a:lvl1pPr>
          </a:lstStyle>
          <a:p>
            <a:pPr lvl="0"/>
            <a:r>
              <a:rPr lang="en-GB"/>
              <a:t>Area title</a:t>
            </a:r>
          </a:p>
        </p:txBody>
      </p:sp>
      <p:sp>
        <p:nvSpPr>
          <p:cNvPr id="17" name="Text Placeholder 10">
            <a:extLst>
              <a:ext uri="{FF2B5EF4-FFF2-40B4-BE49-F238E27FC236}">
                <a16:creationId xmlns:a16="http://schemas.microsoft.com/office/drawing/2014/main" id="{2DA27A68-B4CC-94FF-DC1A-77479E28EDFB}"/>
              </a:ext>
            </a:extLst>
          </p:cNvPr>
          <p:cNvSpPr>
            <a:spLocks noGrp="1"/>
          </p:cNvSpPr>
          <p:nvPr>
            <p:ph type="body" sz="quarter" idx="32" hasCustomPrompt="1"/>
          </p:nvPr>
        </p:nvSpPr>
        <p:spPr>
          <a:xfrm>
            <a:off x="4402931" y="4181463"/>
            <a:ext cx="3386138" cy="1762137"/>
          </a:xfrm>
          <a:solidFill>
            <a:schemeClr val="accent2"/>
          </a:solidFill>
        </p:spPr>
        <p:txBody>
          <a:bodyPr wrap="none" lIns="180000" tIns="180000" rIns="180000" bIns="180000"/>
          <a:lstStyle>
            <a:lvl1pPr marL="0" indent="0">
              <a:buNone/>
              <a:defRPr sz="2000" b="0">
                <a:solidFill>
                  <a:schemeClr val="tx2"/>
                </a:solidFill>
              </a:defRPr>
            </a:lvl1pPr>
          </a:lstStyle>
          <a:p>
            <a:pPr lvl="0"/>
            <a:r>
              <a:rPr lang="en-GB"/>
              <a:t>Add area text.</a:t>
            </a:r>
          </a:p>
        </p:txBody>
      </p:sp>
      <p:sp>
        <p:nvSpPr>
          <p:cNvPr id="18" name="Text Placeholder 5">
            <a:extLst>
              <a:ext uri="{FF2B5EF4-FFF2-40B4-BE49-F238E27FC236}">
                <a16:creationId xmlns:a16="http://schemas.microsoft.com/office/drawing/2014/main" id="{F5A29D55-5690-A112-79C8-DF6C43CF8944}"/>
              </a:ext>
            </a:extLst>
          </p:cNvPr>
          <p:cNvSpPr>
            <a:spLocks noGrp="1"/>
          </p:cNvSpPr>
          <p:nvPr>
            <p:ph type="body" sz="quarter" idx="33" hasCustomPrompt="1"/>
          </p:nvPr>
        </p:nvSpPr>
        <p:spPr>
          <a:xfrm>
            <a:off x="8194674" y="3656056"/>
            <a:ext cx="3386139" cy="525406"/>
          </a:xfrm>
          <a:solidFill>
            <a:schemeClr val="accent1"/>
          </a:solidFill>
        </p:spPr>
        <p:txBody>
          <a:bodyPr wrap="none" lIns="180000" rIns="180000" anchor="ctr" anchorCtr="0">
            <a:normAutofit/>
          </a:bodyPr>
          <a:lstStyle>
            <a:lvl1pPr marL="0" indent="0">
              <a:buNone/>
              <a:defRPr sz="2200" b="1">
                <a:solidFill>
                  <a:schemeClr val="bg2"/>
                </a:solidFill>
              </a:defRPr>
            </a:lvl1pPr>
          </a:lstStyle>
          <a:p>
            <a:pPr lvl="0"/>
            <a:r>
              <a:rPr lang="en-GB"/>
              <a:t>Area title</a:t>
            </a:r>
          </a:p>
        </p:txBody>
      </p:sp>
      <p:sp>
        <p:nvSpPr>
          <p:cNvPr id="19" name="Text Placeholder 10">
            <a:extLst>
              <a:ext uri="{FF2B5EF4-FFF2-40B4-BE49-F238E27FC236}">
                <a16:creationId xmlns:a16="http://schemas.microsoft.com/office/drawing/2014/main" id="{74611145-2368-9293-7866-A3A798399F8B}"/>
              </a:ext>
            </a:extLst>
          </p:cNvPr>
          <p:cNvSpPr>
            <a:spLocks noGrp="1"/>
          </p:cNvSpPr>
          <p:nvPr>
            <p:ph type="body" sz="quarter" idx="34" hasCustomPrompt="1"/>
          </p:nvPr>
        </p:nvSpPr>
        <p:spPr>
          <a:xfrm>
            <a:off x="8194675" y="4181463"/>
            <a:ext cx="3386138" cy="1762137"/>
          </a:xfrm>
          <a:solidFill>
            <a:schemeClr val="accent2"/>
          </a:solidFill>
        </p:spPr>
        <p:txBody>
          <a:bodyPr wrap="none" lIns="180000" tIns="180000" rIns="180000" bIns="180000"/>
          <a:lstStyle>
            <a:lvl1pPr marL="0" indent="0">
              <a:buNone/>
              <a:defRPr sz="2000" b="0">
                <a:solidFill>
                  <a:schemeClr val="tx2"/>
                </a:solidFill>
              </a:defRPr>
            </a:lvl1pPr>
          </a:lstStyle>
          <a:p>
            <a:pPr lvl="0"/>
            <a:r>
              <a:rPr lang="en-GB"/>
              <a:t>Add area text.</a:t>
            </a:r>
          </a:p>
        </p:txBody>
      </p:sp>
      <p:cxnSp>
        <p:nvCxnSpPr>
          <p:cNvPr id="2" name="Straight Connector 1">
            <a:extLst>
              <a:ext uri="{FF2B5EF4-FFF2-40B4-BE49-F238E27FC236}">
                <a16:creationId xmlns:a16="http://schemas.microsoft.com/office/drawing/2014/main" id="{AAB47D8B-54D1-3314-D775-CA2BEB705089}"/>
              </a:ext>
              <a:ext uri="{C183D7F6-B498-43B3-948B-1728B52AA6E4}">
                <adec:decorative xmlns:adec="http://schemas.microsoft.com/office/drawing/2017/decorative" val="1"/>
              </a:ext>
            </a:extLst>
          </p:cNvPr>
          <p:cNvCxnSpPr>
            <a:cxnSpLocks/>
          </p:cNvCxnSpPr>
          <p:nvPr userDrawn="1"/>
        </p:nvCxnSpPr>
        <p:spPr>
          <a:xfrm>
            <a:off x="609600" y="6356348"/>
            <a:ext cx="10972800" cy="0"/>
          </a:xfrm>
          <a:prstGeom prst="line">
            <a:avLst/>
          </a:prstGeom>
          <a:ln w="9525">
            <a:solidFill>
              <a:srgbClr val="B3B3B3"/>
            </a:solidFill>
          </a:ln>
        </p:spPr>
        <p:style>
          <a:lnRef idx="1">
            <a:schemeClr val="accent1"/>
          </a:lnRef>
          <a:fillRef idx="0">
            <a:schemeClr val="accent1"/>
          </a:fillRef>
          <a:effectRef idx="0">
            <a:schemeClr val="accent1"/>
          </a:effectRef>
          <a:fontRef idx="minor">
            <a:schemeClr val="tx1"/>
          </a:fontRef>
        </p:style>
      </p:cxnSp>
      <p:sp>
        <p:nvSpPr>
          <p:cNvPr id="3" name="Footer Placeholder 2">
            <a:extLst>
              <a:ext uri="{FF2B5EF4-FFF2-40B4-BE49-F238E27FC236}">
                <a16:creationId xmlns:a16="http://schemas.microsoft.com/office/drawing/2014/main" id="{0C169B8F-38DC-45BB-6EE4-F0855CDE0E59}"/>
              </a:ext>
              <a:ext uri="{C183D7F6-B498-43B3-948B-1728B52AA6E4}">
                <adec:decorative xmlns:adec="http://schemas.microsoft.com/office/drawing/2017/decorative" val="1"/>
              </a:ext>
            </a:extLst>
          </p:cNvPr>
          <p:cNvSpPr>
            <a:spLocks noGrp="1"/>
          </p:cNvSpPr>
          <p:nvPr>
            <p:ph type="ftr" sz="quarter" idx="10"/>
          </p:nvPr>
        </p:nvSpPr>
        <p:spPr/>
        <p:txBody>
          <a:bodyPr/>
          <a:lstStyle/>
          <a:p>
            <a:r>
              <a:rPr lang="en-GB"/>
              <a:t>Scottish Government | Riaghaltas na h-Alba</a:t>
            </a:r>
          </a:p>
        </p:txBody>
      </p:sp>
      <p:sp>
        <p:nvSpPr>
          <p:cNvPr id="4" name="Slide Number Placeholder 3">
            <a:extLst>
              <a:ext uri="{FF2B5EF4-FFF2-40B4-BE49-F238E27FC236}">
                <a16:creationId xmlns:a16="http://schemas.microsoft.com/office/drawing/2014/main" id="{B52BC257-DCC7-C7CC-B80C-C0C62ED3DB3B}"/>
              </a:ext>
              <a:ext uri="{C183D7F6-B498-43B3-948B-1728B52AA6E4}">
                <adec:decorative xmlns:adec="http://schemas.microsoft.com/office/drawing/2017/decorative" val="1"/>
              </a:ext>
            </a:extLst>
          </p:cNvPr>
          <p:cNvSpPr>
            <a:spLocks noGrp="1"/>
          </p:cNvSpPr>
          <p:nvPr>
            <p:ph type="sldNum" sz="quarter" idx="11"/>
          </p:nvPr>
        </p:nvSpPr>
        <p:spPr/>
        <p:txBody>
          <a:bodyPr/>
          <a:lstStyle/>
          <a:p>
            <a:fld id="{4A063B08-9E1F-4AD0-B13A-08032863C876}" type="slidenum">
              <a:rPr lang="en-GB" smtClean="0"/>
              <a:pPr/>
              <a:t>‹#›</a:t>
            </a:fld>
            <a:endParaRPr lang="en-GB"/>
          </a:p>
        </p:txBody>
      </p:sp>
    </p:spTree>
    <p:extLst>
      <p:ext uri="{BB962C8B-B14F-4D97-AF65-F5344CB8AC3E}">
        <p14:creationId xmlns:p14="http://schemas.microsoft.com/office/powerpoint/2010/main" val="1360544107"/>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Area sections - full height">
    <p:spTree>
      <p:nvGrpSpPr>
        <p:cNvPr id="1" name=""/>
        <p:cNvGrpSpPr/>
        <p:nvPr/>
      </p:nvGrpSpPr>
      <p:grpSpPr>
        <a:xfrm>
          <a:off x="0" y="0"/>
          <a:ext cx="0" cy="0"/>
          <a:chOff x="0" y="0"/>
          <a:chExt cx="0" cy="0"/>
        </a:xfrm>
      </p:grpSpPr>
      <p:sp>
        <p:nvSpPr>
          <p:cNvPr id="5" name="Text Placeholder 5">
            <a:extLst>
              <a:ext uri="{FF2B5EF4-FFF2-40B4-BE49-F238E27FC236}">
                <a16:creationId xmlns:a16="http://schemas.microsoft.com/office/drawing/2014/main" id="{9E57CC1C-22FC-73AA-3A71-FB1D72177AF2}"/>
              </a:ext>
            </a:extLst>
          </p:cNvPr>
          <p:cNvSpPr>
            <a:spLocks noGrp="1"/>
          </p:cNvSpPr>
          <p:nvPr>
            <p:ph type="body" sz="quarter" idx="21" hasCustomPrompt="1"/>
          </p:nvPr>
        </p:nvSpPr>
        <p:spPr>
          <a:xfrm>
            <a:off x="609599" y="609600"/>
            <a:ext cx="3386139" cy="525406"/>
          </a:xfrm>
          <a:solidFill>
            <a:schemeClr val="accent1"/>
          </a:solidFill>
        </p:spPr>
        <p:txBody>
          <a:bodyPr wrap="none" lIns="180000" rIns="180000" anchor="ctr" anchorCtr="0">
            <a:normAutofit/>
          </a:bodyPr>
          <a:lstStyle>
            <a:lvl1pPr marL="0" indent="0">
              <a:buNone/>
              <a:defRPr sz="2200" b="1">
                <a:solidFill>
                  <a:schemeClr val="bg2"/>
                </a:solidFill>
              </a:defRPr>
            </a:lvl1pPr>
          </a:lstStyle>
          <a:p>
            <a:pPr lvl="0"/>
            <a:r>
              <a:rPr lang="en-GB"/>
              <a:t>Area title</a:t>
            </a:r>
          </a:p>
        </p:txBody>
      </p:sp>
      <p:sp>
        <p:nvSpPr>
          <p:cNvPr id="11" name="Text Placeholder 10">
            <a:extLst>
              <a:ext uri="{FF2B5EF4-FFF2-40B4-BE49-F238E27FC236}">
                <a16:creationId xmlns:a16="http://schemas.microsoft.com/office/drawing/2014/main" id="{2D3F6785-BAC0-7F64-ACD2-8872454CC8C6}"/>
              </a:ext>
            </a:extLst>
          </p:cNvPr>
          <p:cNvSpPr>
            <a:spLocks noGrp="1"/>
          </p:cNvSpPr>
          <p:nvPr>
            <p:ph type="body" sz="quarter" idx="24" hasCustomPrompt="1"/>
          </p:nvPr>
        </p:nvSpPr>
        <p:spPr>
          <a:xfrm>
            <a:off x="609600" y="1135008"/>
            <a:ext cx="3386138" cy="2052000"/>
          </a:xfrm>
          <a:solidFill>
            <a:schemeClr val="accent2"/>
          </a:solidFill>
        </p:spPr>
        <p:txBody>
          <a:bodyPr wrap="none" lIns="180000" tIns="180000" rIns="180000" bIns="180000"/>
          <a:lstStyle>
            <a:lvl1pPr marL="0" indent="0">
              <a:buNone/>
              <a:defRPr sz="2000" b="0">
                <a:solidFill>
                  <a:schemeClr val="tx2"/>
                </a:solidFill>
              </a:defRPr>
            </a:lvl1pPr>
          </a:lstStyle>
          <a:p>
            <a:pPr lvl="0"/>
            <a:r>
              <a:rPr lang="en-GB"/>
              <a:t>Add area text.</a:t>
            </a:r>
          </a:p>
        </p:txBody>
      </p:sp>
      <p:sp>
        <p:nvSpPr>
          <p:cNvPr id="27" name="Text Placeholder 5">
            <a:extLst>
              <a:ext uri="{FF2B5EF4-FFF2-40B4-BE49-F238E27FC236}">
                <a16:creationId xmlns:a16="http://schemas.microsoft.com/office/drawing/2014/main" id="{274F67EB-9D6A-78BE-10CC-1E2D172F89C2}"/>
              </a:ext>
            </a:extLst>
          </p:cNvPr>
          <p:cNvSpPr>
            <a:spLocks noGrp="1"/>
          </p:cNvSpPr>
          <p:nvPr>
            <p:ph type="body" sz="quarter" idx="27" hasCustomPrompt="1"/>
          </p:nvPr>
        </p:nvSpPr>
        <p:spPr>
          <a:xfrm>
            <a:off x="4402930" y="609600"/>
            <a:ext cx="3386139" cy="525406"/>
          </a:xfrm>
          <a:solidFill>
            <a:schemeClr val="accent1"/>
          </a:solidFill>
        </p:spPr>
        <p:txBody>
          <a:bodyPr wrap="none" lIns="180000" rIns="180000" anchor="ctr" anchorCtr="0">
            <a:normAutofit/>
          </a:bodyPr>
          <a:lstStyle>
            <a:lvl1pPr marL="0" indent="0">
              <a:buNone/>
              <a:defRPr sz="2200" b="1">
                <a:solidFill>
                  <a:schemeClr val="bg2"/>
                </a:solidFill>
              </a:defRPr>
            </a:lvl1pPr>
          </a:lstStyle>
          <a:p>
            <a:pPr lvl="0"/>
            <a:r>
              <a:rPr lang="en-GB"/>
              <a:t>Area title</a:t>
            </a:r>
          </a:p>
        </p:txBody>
      </p:sp>
      <p:sp>
        <p:nvSpPr>
          <p:cNvPr id="28" name="Text Placeholder 10">
            <a:extLst>
              <a:ext uri="{FF2B5EF4-FFF2-40B4-BE49-F238E27FC236}">
                <a16:creationId xmlns:a16="http://schemas.microsoft.com/office/drawing/2014/main" id="{3F96D283-8E0E-2BC7-A2BB-61D614A91BB1}"/>
              </a:ext>
            </a:extLst>
          </p:cNvPr>
          <p:cNvSpPr>
            <a:spLocks noGrp="1"/>
          </p:cNvSpPr>
          <p:nvPr>
            <p:ph type="body" sz="quarter" idx="28" hasCustomPrompt="1"/>
          </p:nvPr>
        </p:nvSpPr>
        <p:spPr>
          <a:xfrm>
            <a:off x="4402931" y="1135008"/>
            <a:ext cx="3386138" cy="2052000"/>
          </a:xfrm>
          <a:solidFill>
            <a:schemeClr val="accent2"/>
          </a:solidFill>
        </p:spPr>
        <p:txBody>
          <a:bodyPr wrap="none" lIns="180000" tIns="180000" rIns="180000" bIns="180000"/>
          <a:lstStyle>
            <a:lvl1pPr marL="0" indent="0">
              <a:buNone/>
              <a:defRPr sz="2000" b="0">
                <a:solidFill>
                  <a:schemeClr val="tx2"/>
                </a:solidFill>
              </a:defRPr>
            </a:lvl1pPr>
          </a:lstStyle>
          <a:p>
            <a:pPr lvl="0"/>
            <a:r>
              <a:rPr lang="en-GB"/>
              <a:t>Add area text.</a:t>
            </a:r>
          </a:p>
        </p:txBody>
      </p:sp>
      <p:sp>
        <p:nvSpPr>
          <p:cNvPr id="31" name="Text Placeholder 5">
            <a:extLst>
              <a:ext uri="{FF2B5EF4-FFF2-40B4-BE49-F238E27FC236}">
                <a16:creationId xmlns:a16="http://schemas.microsoft.com/office/drawing/2014/main" id="{A0DAC98F-C487-A845-D5B3-5041B3756135}"/>
              </a:ext>
            </a:extLst>
          </p:cNvPr>
          <p:cNvSpPr>
            <a:spLocks noGrp="1"/>
          </p:cNvSpPr>
          <p:nvPr>
            <p:ph type="body" sz="quarter" idx="31" hasCustomPrompt="1"/>
          </p:nvPr>
        </p:nvSpPr>
        <p:spPr>
          <a:xfrm>
            <a:off x="8196261" y="609600"/>
            <a:ext cx="3386139" cy="525406"/>
          </a:xfrm>
          <a:solidFill>
            <a:schemeClr val="accent1"/>
          </a:solidFill>
        </p:spPr>
        <p:txBody>
          <a:bodyPr wrap="none" lIns="180000" rIns="180000" anchor="ctr" anchorCtr="0">
            <a:normAutofit/>
          </a:bodyPr>
          <a:lstStyle>
            <a:lvl1pPr marL="0" indent="0">
              <a:buNone/>
              <a:defRPr sz="2200" b="1">
                <a:solidFill>
                  <a:schemeClr val="bg2"/>
                </a:solidFill>
              </a:defRPr>
            </a:lvl1pPr>
          </a:lstStyle>
          <a:p>
            <a:pPr lvl="0"/>
            <a:r>
              <a:rPr lang="en-GB"/>
              <a:t>Area title</a:t>
            </a:r>
          </a:p>
        </p:txBody>
      </p:sp>
      <p:sp>
        <p:nvSpPr>
          <p:cNvPr id="32" name="Text Placeholder 10">
            <a:extLst>
              <a:ext uri="{FF2B5EF4-FFF2-40B4-BE49-F238E27FC236}">
                <a16:creationId xmlns:a16="http://schemas.microsoft.com/office/drawing/2014/main" id="{706976B4-1894-011E-EBA0-AC195DD9590A}"/>
              </a:ext>
            </a:extLst>
          </p:cNvPr>
          <p:cNvSpPr>
            <a:spLocks noGrp="1"/>
          </p:cNvSpPr>
          <p:nvPr>
            <p:ph type="body" sz="quarter" idx="32" hasCustomPrompt="1"/>
          </p:nvPr>
        </p:nvSpPr>
        <p:spPr>
          <a:xfrm>
            <a:off x="8196262" y="1135008"/>
            <a:ext cx="3386138" cy="2052000"/>
          </a:xfrm>
          <a:solidFill>
            <a:schemeClr val="accent2"/>
          </a:solidFill>
        </p:spPr>
        <p:txBody>
          <a:bodyPr wrap="none" lIns="180000" tIns="180000" rIns="180000" bIns="180000"/>
          <a:lstStyle>
            <a:lvl1pPr marL="0" indent="0">
              <a:buNone/>
              <a:defRPr sz="2000" b="0">
                <a:solidFill>
                  <a:schemeClr val="tx2"/>
                </a:solidFill>
              </a:defRPr>
            </a:lvl1pPr>
          </a:lstStyle>
          <a:p>
            <a:pPr lvl="0"/>
            <a:r>
              <a:rPr lang="en-GB"/>
              <a:t>Add area text.</a:t>
            </a:r>
          </a:p>
        </p:txBody>
      </p:sp>
      <p:sp>
        <p:nvSpPr>
          <p:cNvPr id="25" name="Text Placeholder 5">
            <a:extLst>
              <a:ext uri="{FF2B5EF4-FFF2-40B4-BE49-F238E27FC236}">
                <a16:creationId xmlns:a16="http://schemas.microsoft.com/office/drawing/2014/main" id="{1405F515-0BA0-37EC-D8AE-9E1836DA691E}"/>
              </a:ext>
            </a:extLst>
          </p:cNvPr>
          <p:cNvSpPr>
            <a:spLocks noGrp="1"/>
          </p:cNvSpPr>
          <p:nvPr>
            <p:ph type="body" sz="quarter" idx="25" hasCustomPrompt="1"/>
          </p:nvPr>
        </p:nvSpPr>
        <p:spPr>
          <a:xfrm>
            <a:off x="609599" y="3366192"/>
            <a:ext cx="3386139" cy="525406"/>
          </a:xfrm>
          <a:solidFill>
            <a:schemeClr val="accent1"/>
          </a:solidFill>
        </p:spPr>
        <p:txBody>
          <a:bodyPr wrap="none" lIns="180000" rIns="180000" anchor="ctr" anchorCtr="0">
            <a:normAutofit/>
          </a:bodyPr>
          <a:lstStyle>
            <a:lvl1pPr marL="0" indent="0">
              <a:buNone/>
              <a:defRPr sz="2200" b="1">
                <a:solidFill>
                  <a:schemeClr val="bg2"/>
                </a:solidFill>
              </a:defRPr>
            </a:lvl1pPr>
          </a:lstStyle>
          <a:p>
            <a:pPr lvl="0"/>
            <a:r>
              <a:rPr lang="en-GB"/>
              <a:t>Area title</a:t>
            </a:r>
          </a:p>
        </p:txBody>
      </p:sp>
      <p:sp>
        <p:nvSpPr>
          <p:cNvPr id="26" name="Text Placeholder 10">
            <a:extLst>
              <a:ext uri="{FF2B5EF4-FFF2-40B4-BE49-F238E27FC236}">
                <a16:creationId xmlns:a16="http://schemas.microsoft.com/office/drawing/2014/main" id="{9CC6978B-84A2-1966-51B3-306AE324C3AC}"/>
              </a:ext>
            </a:extLst>
          </p:cNvPr>
          <p:cNvSpPr>
            <a:spLocks noGrp="1"/>
          </p:cNvSpPr>
          <p:nvPr>
            <p:ph type="body" sz="quarter" idx="26" hasCustomPrompt="1"/>
          </p:nvPr>
        </p:nvSpPr>
        <p:spPr>
          <a:xfrm>
            <a:off x="609600" y="3891600"/>
            <a:ext cx="3386138" cy="2052000"/>
          </a:xfrm>
          <a:solidFill>
            <a:schemeClr val="accent2"/>
          </a:solidFill>
        </p:spPr>
        <p:txBody>
          <a:bodyPr wrap="none" lIns="180000" tIns="180000" rIns="180000" bIns="180000"/>
          <a:lstStyle>
            <a:lvl1pPr marL="0" indent="0">
              <a:buNone/>
              <a:defRPr sz="2000" b="0">
                <a:solidFill>
                  <a:schemeClr val="tx2"/>
                </a:solidFill>
              </a:defRPr>
            </a:lvl1pPr>
          </a:lstStyle>
          <a:p>
            <a:pPr lvl="0"/>
            <a:r>
              <a:rPr lang="en-GB"/>
              <a:t>Add area text.</a:t>
            </a:r>
          </a:p>
        </p:txBody>
      </p:sp>
      <p:sp>
        <p:nvSpPr>
          <p:cNvPr id="29" name="Text Placeholder 5">
            <a:extLst>
              <a:ext uri="{FF2B5EF4-FFF2-40B4-BE49-F238E27FC236}">
                <a16:creationId xmlns:a16="http://schemas.microsoft.com/office/drawing/2014/main" id="{C591BB82-5EBE-186E-D6DC-8132DFEA2286}"/>
              </a:ext>
            </a:extLst>
          </p:cNvPr>
          <p:cNvSpPr>
            <a:spLocks noGrp="1"/>
          </p:cNvSpPr>
          <p:nvPr>
            <p:ph type="body" sz="quarter" idx="29" hasCustomPrompt="1"/>
          </p:nvPr>
        </p:nvSpPr>
        <p:spPr>
          <a:xfrm>
            <a:off x="4402930" y="3366192"/>
            <a:ext cx="3386139" cy="525406"/>
          </a:xfrm>
          <a:solidFill>
            <a:schemeClr val="accent1"/>
          </a:solidFill>
        </p:spPr>
        <p:txBody>
          <a:bodyPr wrap="none" lIns="180000" rIns="180000" anchor="ctr" anchorCtr="0">
            <a:normAutofit/>
          </a:bodyPr>
          <a:lstStyle>
            <a:lvl1pPr marL="0" indent="0">
              <a:buNone/>
              <a:defRPr sz="2200" b="1">
                <a:solidFill>
                  <a:schemeClr val="bg2"/>
                </a:solidFill>
              </a:defRPr>
            </a:lvl1pPr>
          </a:lstStyle>
          <a:p>
            <a:pPr lvl="0"/>
            <a:r>
              <a:rPr lang="en-GB"/>
              <a:t>Area title</a:t>
            </a:r>
          </a:p>
        </p:txBody>
      </p:sp>
      <p:sp>
        <p:nvSpPr>
          <p:cNvPr id="30" name="Text Placeholder 10">
            <a:extLst>
              <a:ext uri="{FF2B5EF4-FFF2-40B4-BE49-F238E27FC236}">
                <a16:creationId xmlns:a16="http://schemas.microsoft.com/office/drawing/2014/main" id="{3B2938FE-FF6C-FF2F-9E9B-FD74B8A9B5F1}"/>
              </a:ext>
            </a:extLst>
          </p:cNvPr>
          <p:cNvSpPr>
            <a:spLocks noGrp="1"/>
          </p:cNvSpPr>
          <p:nvPr>
            <p:ph type="body" sz="quarter" idx="30" hasCustomPrompt="1"/>
          </p:nvPr>
        </p:nvSpPr>
        <p:spPr>
          <a:xfrm>
            <a:off x="4402931" y="3891600"/>
            <a:ext cx="3386138" cy="2052000"/>
          </a:xfrm>
          <a:solidFill>
            <a:schemeClr val="accent2"/>
          </a:solidFill>
        </p:spPr>
        <p:txBody>
          <a:bodyPr wrap="none" lIns="180000" tIns="180000" rIns="180000" bIns="180000"/>
          <a:lstStyle>
            <a:lvl1pPr marL="0" indent="0">
              <a:buNone/>
              <a:defRPr sz="2000" b="0">
                <a:solidFill>
                  <a:schemeClr val="tx2"/>
                </a:solidFill>
              </a:defRPr>
            </a:lvl1pPr>
          </a:lstStyle>
          <a:p>
            <a:pPr lvl="0"/>
            <a:r>
              <a:rPr lang="en-GB"/>
              <a:t>Add area text.</a:t>
            </a:r>
          </a:p>
        </p:txBody>
      </p:sp>
      <p:sp>
        <p:nvSpPr>
          <p:cNvPr id="33" name="Text Placeholder 5">
            <a:extLst>
              <a:ext uri="{FF2B5EF4-FFF2-40B4-BE49-F238E27FC236}">
                <a16:creationId xmlns:a16="http://schemas.microsoft.com/office/drawing/2014/main" id="{DF2BC1F6-D998-3BD0-AC2D-FE1288828582}"/>
              </a:ext>
            </a:extLst>
          </p:cNvPr>
          <p:cNvSpPr>
            <a:spLocks noGrp="1"/>
          </p:cNvSpPr>
          <p:nvPr>
            <p:ph type="body" sz="quarter" idx="33" hasCustomPrompt="1"/>
          </p:nvPr>
        </p:nvSpPr>
        <p:spPr>
          <a:xfrm>
            <a:off x="8196261" y="3366192"/>
            <a:ext cx="3386139" cy="525406"/>
          </a:xfrm>
          <a:solidFill>
            <a:schemeClr val="accent1"/>
          </a:solidFill>
        </p:spPr>
        <p:txBody>
          <a:bodyPr wrap="none" lIns="180000" rIns="180000" anchor="ctr" anchorCtr="0">
            <a:normAutofit/>
          </a:bodyPr>
          <a:lstStyle>
            <a:lvl1pPr marL="0" indent="0">
              <a:buNone/>
              <a:defRPr sz="2200" b="1">
                <a:solidFill>
                  <a:schemeClr val="bg2"/>
                </a:solidFill>
              </a:defRPr>
            </a:lvl1pPr>
          </a:lstStyle>
          <a:p>
            <a:pPr lvl="0"/>
            <a:r>
              <a:rPr lang="en-GB"/>
              <a:t>Area title</a:t>
            </a:r>
          </a:p>
        </p:txBody>
      </p:sp>
      <p:sp>
        <p:nvSpPr>
          <p:cNvPr id="34" name="Text Placeholder 10">
            <a:extLst>
              <a:ext uri="{FF2B5EF4-FFF2-40B4-BE49-F238E27FC236}">
                <a16:creationId xmlns:a16="http://schemas.microsoft.com/office/drawing/2014/main" id="{90D6571B-8A6D-AFDC-09B5-95642B1BBA14}"/>
              </a:ext>
            </a:extLst>
          </p:cNvPr>
          <p:cNvSpPr>
            <a:spLocks noGrp="1"/>
          </p:cNvSpPr>
          <p:nvPr>
            <p:ph type="body" sz="quarter" idx="34" hasCustomPrompt="1"/>
          </p:nvPr>
        </p:nvSpPr>
        <p:spPr>
          <a:xfrm>
            <a:off x="8196262" y="3891600"/>
            <a:ext cx="3386138" cy="2052000"/>
          </a:xfrm>
          <a:solidFill>
            <a:schemeClr val="accent2"/>
          </a:solidFill>
        </p:spPr>
        <p:txBody>
          <a:bodyPr wrap="none" lIns="180000" tIns="180000" rIns="180000" bIns="180000"/>
          <a:lstStyle>
            <a:lvl1pPr marL="0" indent="0">
              <a:buNone/>
              <a:defRPr sz="2000" b="0">
                <a:solidFill>
                  <a:schemeClr val="tx2"/>
                </a:solidFill>
              </a:defRPr>
            </a:lvl1pPr>
          </a:lstStyle>
          <a:p>
            <a:pPr lvl="0"/>
            <a:r>
              <a:rPr lang="en-GB"/>
              <a:t>Add area text.</a:t>
            </a:r>
          </a:p>
        </p:txBody>
      </p:sp>
      <p:cxnSp>
        <p:nvCxnSpPr>
          <p:cNvPr id="2" name="Straight Connector 1">
            <a:extLst>
              <a:ext uri="{FF2B5EF4-FFF2-40B4-BE49-F238E27FC236}">
                <a16:creationId xmlns:a16="http://schemas.microsoft.com/office/drawing/2014/main" id="{AAB47D8B-54D1-3314-D775-CA2BEB705089}"/>
              </a:ext>
              <a:ext uri="{C183D7F6-B498-43B3-948B-1728B52AA6E4}">
                <adec:decorative xmlns:adec="http://schemas.microsoft.com/office/drawing/2017/decorative" val="1"/>
              </a:ext>
            </a:extLst>
          </p:cNvPr>
          <p:cNvCxnSpPr>
            <a:cxnSpLocks/>
          </p:cNvCxnSpPr>
          <p:nvPr userDrawn="1"/>
        </p:nvCxnSpPr>
        <p:spPr>
          <a:xfrm>
            <a:off x="609600" y="6356348"/>
            <a:ext cx="10972800" cy="0"/>
          </a:xfrm>
          <a:prstGeom prst="line">
            <a:avLst/>
          </a:prstGeom>
          <a:ln w="9525">
            <a:solidFill>
              <a:srgbClr val="B3B3B3"/>
            </a:solidFill>
          </a:ln>
        </p:spPr>
        <p:style>
          <a:lnRef idx="1">
            <a:schemeClr val="accent1"/>
          </a:lnRef>
          <a:fillRef idx="0">
            <a:schemeClr val="accent1"/>
          </a:fillRef>
          <a:effectRef idx="0">
            <a:schemeClr val="accent1"/>
          </a:effectRef>
          <a:fontRef idx="minor">
            <a:schemeClr val="tx1"/>
          </a:fontRef>
        </p:style>
      </p:cxnSp>
      <p:sp>
        <p:nvSpPr>
          <p:cNvPr id="3" name="Footer Placeholder 2">
            <a:extLst>
              <a:ext uri="{FF2B5EF4-FFF2-40B4-BE49-F238E27FC236}">
                <a16:creationId xmlns:a16="http://schemas.microsoft.com/office/drawing/2014/main" id="{0C169B8F-38DC-45BB-6EE4-F0855CDE0E59}"/>
              </a:ext>
              <a:ext uri="{C183D7F6-B498-43B3-948B-1728B52AA6E4}">
                <adec:decorative xmlns:adec="http://schemas.microsoft.com/office/drawing/2017/decorative" val="1"/>
              </a:ext>
            </a:extLst>
          </p:cNvPr>
          <p:cNvSpPr>
            <a:spLocks noGrp="1"/>
          </p:cNvSpPr>
          <p:nvPr>
            <p:ph type="ftr" sz="quarter" idx="10"/>
          </p:nvPr>
        </p:nvSpPr>
        <p:spPr/>
        <p:txBody>
          <a:bodyPr/>
          <a:lstStyle/>
          <a:p>
            <a:r>
              <a:rPr lang="en-GB"/>
              <a:t>Scottish Government | Riaghaltas na h-Alba</a:t>
            </a:r>
          </a:p>
        </p:txBody>
      </p:sp>
      <p:sp>
        <p:nvSpPr>
          <p:cNvPr id="4" name="Slide Number Placeholder 3">
            <a:extLst>
              <a:ext uri="{FF2B5EF4-FFF2-40B4-BE49-F238E27FC236}">
                <a16:creationId xmlns:a16="http://schemas.microsoft.com/office/drawing/2014/main" id="{B52BC257-DCC7-C7CC-B80C-C0C62ED3DB3B}"/>
              </a:ext>
              <a:ext uri="{C183D7F6-B498-43B3-948B-1728B52AA6E4}">
                <adec:decorative xmlns:adec="http://schemas.microsoft.com/office/drawing/2017/decorative" val="1"/>
              </a:ext>
            </a:extLst>
          </p:cNvPr>
          <p:cNvSpPr>
            <a:spLocks noGrp="1"/>
          </p:cNvSpPr>
          <p:nvPr>
            <p:ph type="sldNum" sz="quarter" idx="11"/>
          </p:nvPr>
        </p:nvSpPr>
        <p:spPr/>
        <p:txBody>
          <a:bodyPr/>
          <a:lstStyle/>
          <a:p>
            <a:fld id="{4A063B08-9E1F-4AD0-B13A-08032863C876}" type="slidenum">
              <a:rPr lang="en-GB" smtClean="0"/>
              <a:pPr/>
              <a:t>‹#›</a:t>
            </a:fld>
            <a:endParaRPr lang="en-GB"/>
          </a:p>
        </p:txBody>
      </p:sp>
    </p:spTree>
    <p:extLst>
      <p:ext uri="{BB962C8B-B14F-4D97-AF65-F5344CB8AC3E}">
        <p14:creationId xmlns:p14="http://schemas.microsoft.com/office/powerpoint/2010/main" val="1031877135"/>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Area sections colours">
    <p:spTree>
      <p:nvGrpSpPr>
        <p:cNvPr id="1" name=""/>
        <p:cNvGrpSpPr/>
        <p:nvPr/>
      </p:nvGrpSpPr>
      <p:grpSpPr>
        <a:xfrm>
          <a:off x="0" y="0"/>
          <a:ext cx="0" cy="0"/>
          <a:chOff x="0" y="0"/>
          <a:chExt cx="0" cy="0"/>
        </a:xfrm>
      </p:grpSpPr>
      <p:sp>
        <p:nvSpPr>
          <p:cNvPr id="38" name="Title 5">
            <a:extLst>
              <a:ext uri="{FF2B5EF4-FFF2-40B4-BE49-F238E27FC236}">
                <a16:creationId xmlns:a16="http://schemas.microsoft.com/office/drawing/2014/main" id="{9B9B2831-894F-D8F0-1FF1-33D954362256}"/>
              </a:ext>
            </a:extLst>
          </p:cNvPr>
          <p:cNvSpPr>
            <a:spLocks noGrp="1"/>
          </p:cNvSpPr>
          <p:nvPr>
            <p:ph type="title" hasCustomPrompt="1"/>
          </p:nvPr>
        </p:nvSpPr>
        <p:spPr>
          <a:xfrm>
            <a:off x="609600" y="619540"/>
            <a:ext cx="10972800" cy="360099"/>
          </a:xfrm>
        </p:spPr>
        <p:txBody>
          <a:bodyPr anchor="t" anchorCtr="0">
            <a:spAutoFit/>
          </a:bodyPr>
          <a:lstStyle>
            <a:lvl1pPr>
              <a:defRPr sz="2600" b="1">
                <a:solidFill>
                  <a:schemeClr val="tx2"/>
                </a:solidFill>
                <a:latin typeface="+mj-lt"/>
              </a:defRPr>
            </a:lvl1pPr>
          </a:lstStyle>
          <a:p>
            <a:r>
              <a:rPr lang="en-GB"/>
              <a:t>Area sections</a:t>
            </a:r>
          </a:p>
        </p:txBody>
      </p:sp>
      <p:sp>
        <p:nvSpPr>
          <p:cNvPr id="5" name="Text Placeholder 5">
            <a:extLst>
              <a:ext uri="{FF2B5EF4-FFF2-40B4-BE49-F238E27FC236}">
                <a16:creationId xmlns:a16="http://schemas.microsoft.com/office/drawing/2014/main" id="{9E57CC1C-22FC-73AA-3A71-FB1D72177AF2}"/>
              </a:ext>
            </a:extLst>
          </p:cNvPr>
          <p:cNvSpPr>
            <a:spLocks noGrp="1"/>
          </p:cNvSpPr>
          <p:nvPr>
            <p:ph type="body" sz="quarter" idx="21" hasCustomPrompt="1"/>
          </p:nvPr>
        </p:nvSpPr>
        <p:spPr>
          <a:xfrm>
            <a:off x="609599" y="1211029"/>
            <a:ext cx="3386139" cy="525406"/>
          </a:xfrm>
          <a:solidFill>
            <a:schemeClr val="accent1"/>
          </a:solidFill>
        </p:spPr>
        <p:txBody>
          <a:bodyPr wrap="none" lIns="180000" rIns="180000" anchor="ctr" anchorCtr="0">
            <a:normAutofit/>
          </a:bodyPr>
          <a:lstStyle>
            <a:lvl1pPr marL="0" indent="0">
              <a:buNone/>
              <a:defRPr sz="2200" b="1">
                <a:solidFill>
                  <a:schemeClr val="bg2"/>
                </a:solidFill>
              </a:defRPr>
            </a:lvl1pPr>
          </a:lstStyle>
          <a:p>
            <a:pPr lvl="0"/>
            <a:r>
              <a:rPr lang="en-GB"/>
              <a:t>Area title</a:t>
            </a:r>
          </a:p>
        </p:txBody>
      </p:sp>
      <p:sp>
        <p:nvSpPr>
          <p:cNvPr id="11" name="Text Placeholder 10">
            <a:extLst>
              <a:ext uri="{FF2B5EF4-FFF2-40B4-BE49-F238E27FC236}">
                <a16:creationId xmlns:a16="http://schemas.microsoft.com/office/drawing/2014/main" id="{2D3F6785-BAC0-7F64-ACD2-8872454CC8C6}"/>
              </a:ext>
            </a:extLst>
          </p:cNvPr>
          <p:cNvSpPr>
            <a:spLocks noGrp="1"/>
          </p:cNvSpPr>
          <p:nvPr>
            <p:ph type="body" sz="quarter" idx="24" hasCustomPrompt="1"/>
          </p:nvPr>
        </p:nvSpPr>
        <p:spPr>
          <a:xfrm>
            <a:off x="609600" y="1736436"/>
            <a:ext cx="3386138" cy="1762137"/>
          </a:xfrm>
          <a:solidFill>
            <a:schemeClr val="accent2"/>
          </a:solidFill>
        </p:spPr>
        <p:txBody>
          <a:bodyPr wrap="none" lIns="180000" tIns="180000" rIns="180000" bIns="180000"/>
          <a:lstStyle>
            <a:lvl1pPr marL="0" indent="0">
              <a:buNone/>
              <a:defRPr sz="2000" b="0">
                <a:solidFill>
                  <a:schemeClr val="tx2"/>
                </a:solidFill>
              </a:defRPr>
            </a:lvl1pPr>
          </a:lstStyle>
          <a:p>
            <a:pPr lvl="0"/>
            <a:r>
              <a:rPr lang="en-GB"/>
              <a:t>Add area text.</a:t>
            </a:r>
          </a:p>
        </p:txBody>
      </p:sp>
      <p:sp>
        <p:nvSpPr>
          <p:cNvPr id="9" name="Text Placeholder 5">
            <a:extLst>
              <a:ext uri="{FF2B5EF4-FFF2-40B4-BE49-F238E27FC236}">
                <a16:creationId xmlns:a16="http://schemas.microsoft.com/office/drawing/2014/main" id="{A3D5F299-F261-2249-91E0-4DCB4A0B52D4}"/>
              </a:ext>
            </a:extLst>
          </p:cNvPr>
          <p:cNvSpPr>
            <a:spLocks noGrp="1"/>
          </p:cNvSpPr>
          <p:nvPr>
            <p:ph type="body" sz="quarter" idx="25" hasCustomPrompt="1"/>
          </p:nvPr>
        </p:nvSpPr>
        <p:spPr>
          <a:xfrm>
            <a:off x="4402930" y="1211029"/>
            <a:ext cx="3386139" cy="525406"/>
          </a:xfrm>
          <a:solidFill>
            <a:schemeClr val="accent5"/>
          </a:solidFill>
        </p:spPr>
        <p:txBody>
          <a:bodyPr wrap="none" lIns="180000" rIns="180000" anchor="ctr" anchorCtr="0">
            <a:normAutofit/>
          </a:bodyPr>
          <a:lstStyle>
            <a:lvl1pPr marL="0" indent="0">
              <a:buNone/>
              <a:defRPr sz="2200" b="1">
                <a:solidFill>
                  <a:schemeClr val="bg2"/>
                </a:solidFill>
              </a:defRPr>
            </a:lvl1pPr>
          </a:lstStyle>
          <a:p>
            <a:pPr lvl="0"/>
            <a:r>
              <a:rPr lang="en-GB"/>
              <a:t>Area title</a:t>
            </a:r>
          </a:p>
        </p:txBody>
      </p:sp>
      <p:sp>
        <p:nvSpPr>
          <p:cNvPr id="10" name="Text Placeholder 10">
            <a:extLst>
              <a:ext uri="{FF2B5EF4-FFF2-40B4-BE49-F238E27FC236}">
                <a16:creationId xmlns:a16="http://schemas.microsoft.com/office/drawing/2014/main" id="{3117402F-63AA-8CFF-D94B-5E552E94AA99}"/>
              </a:ext>
            </a:extLst>
          </p:cNvPr>
          <p:cNvSpPr>
            <a:spLocks noGrp="1"/>
          </p:cNvSpPr>
          <p:nvPr>
            <p:ph type="body" sz="quarter" idx="26" hasCustomPrompt="1"/>
          </p:nvPr>
        </p:nvSpPr>
        <p:spPr>
          <a:xfrm>
            <a:off x="4402931" y="1736436"/>
            <a:ext cx="3386138" cy="1762137"/>
          </a:xfrm>
          <a:solidFill>
            <a:schemeClr val="accent2"/>
          </a:solidFill>
        </p:spPr>
        <p:txBody>
          <a:bodyPr wrap="none" lIns="180000" tIns="180000" rIns="180000" bIns="180000"/>
          <a:lstStyle>
            <a:lvl1pPr marL="0" indent="0">
              <a:buNone/>
              <a:defRPr sz="2000" b="0">
                <a:solidFill>
                  <a:schemeClr val="tx2"/>
                </a:solidFill>
              </a:defRPr>
            </a:lvl1pPr>
          </a:lstStyle>
          <a:p>
            <a:pPr lvl="0"/>
            <a:r>
              <a:rPr lang="en-GB"/>
              <a:t>Add area text.</a:t>
            </a:r>
          </a:p>
        </p:txBody>
      </p:sp>
      <p:sp>
        <p:nvSpPr>
          <p:cNvPr id="12" name="Text Placeholder 5">
            <a:extLst>
              <a:ext uri="{FF2B5EF4-FFF2-40B4-BE49-F238E27FC236}">
                <a16:creationId xmlns:a16="http://schemas.microsoft.com/office/drawing/2014/main" id="{A48C2029-8FD1-B0B2-65D1-551E97A38C79}"/>
              </a:ext>
            </a:extLst>
          </p:cNvPr>
          <p:cNvSpPr>
            <a:spLocks noGrp="1"/>
          </p:cNvSpPr>
          <p:nvPr>
            <p:ph type="body" sz="quarter" idx="27" hasCustomPrompt="1"/>
          </p:nvPr>
        </p:nvSpPr>
        <p:spPr>
          <a:xfrm>
            <a:off x="8194674" y="1211029"/>
            <a:ext cx="3386139" cy="525406"/>
          </a:xfrm>
          <a:solidFill>
            <a:schemeClr val="accent6"/>
          </a:solidFill>
        </p:spPr>
        <p:txBody>
          <a:bodyPr wrap="none" lIns="180000" rIns="180000" anchor="ctr" anchorCtr="0">
            <a:normAutofit/>
          </a:bodyPr>
          <a:lstStyle>
            <a:lvl1pPr marL="0" indent="0">
              <a:buNone/>
              <a:defRPr sz="2200" b="1">
                <a:solidFill>
                  <a:schemeClr val="bg2"/>
                </a:solidFill>
              </a:defRPr>
            </a:lvl1pPr>
          </a:lstStyle>
          <a:p>
            <a:pPr lvl="0"/>
            <a:r>
              <a:rPr lang="en-GB"/>
              <a:t>Area title</a:t>
            </a:r>
          </a:p>
        </p:txBody>
      </p:sp>
      <p:sp>
        <p:nvSpPr>
          <p:cNvPr id="13" name="Text Placeholder 10">
            <a:extLst>
              <a:ext uri="{FF2B5EF4-FFF2-40B4-BE49-F238E27FC236}">
                <a16:creationId xmlns:a16="http://schemas.microsoft.com/office/drawing/2014/main" id="{37D3AAFA-29D2-B726-DFC8-5AD4635F1509}"/>
              </a:ext>
            </a:extLst>
          </p:cNvPr>
          <p:cNvSpPr>
            <a:spLocks noGrp="1"/>
          </p:cNvSpPr>
          <p:nvPr>
            <p:ph type="body" sz="quarter" idx="28" hasCustomPrompt="1"/>
          </p:nvPr>
        </p:nvSpPr>
        <p:spPr>
          <a:xfrm>
            <a:off x="8194675" y="1736436"/>
            <a:ext cx="3386138" cy="1762137"/>
          </a:xfrm>
          <a:solidFill>
            <a:schemeClr val="accent2"/>
          </a:solidFill>
        </p:spPr>
        <p:txBody>
          <a:bodyPr wrap="none" lIns="180000" tIns="180000" rIns="180000" bIns="180000"/>
          <a:lstStyle>
            <a:lvl1pPr marL="0" indent="0">
              <a:buNone/>
              <a:defRPr sz="2000" b="0">
                <a:solidFill>
                  <a:schemeClr val="tx2"/>
                </a:solidFill>
              </a:defRPr>
            </a:lvl1pPr>
          </a:lstStyle>
          <a:p>
            <a:pPr lvl="0"/>
            <a:r>
              <a:rPr lang="en-GB"/>
              <a:t>Add area text.</a:t>
            </a:r>
          </a:p>
        </p:txBody>
      </p:sp>
      <p:sp>
        <p:nvSpPr>
          <p:cNvPr id="14" name="Text Placeholder 5">
            <a:extLst>
              <a:ext uri="{FF2B5EF4-FFF2-40B4-BE49-F238E27FC236}">
                <a16:creationId xmlns:a16="http://schemas.microsoft.com/office/drawing/2014/main" id="{D96D6115-A519-903D-6174-357288909F52}"/>
              </a:ext>
            </a:extLst>
          </p:cNvPr>
          <p:cNvSpPr>
            <a:spLocks noGrp="1"/>
          </p:cNvSpPr>
          <p:nvPr>
            <p:ph type="body" sz="quarter" idx="29" hasCustomPrompt="1"/>
          </p:nvPr>
        </p:nvSpPr>
        <p:spPr>
          <a:xfrm>
            <a:off x="609599" y="3656056"/>
            <a:ext cx="3386139" cy="525406"/>
          </a:xfrm>
          <a:solidFill>
            <a:schemeClr val="tx2"/>
          </a:solidFill>
        </p:spPr>
        <p:txBody>
          <a:bodyPr wrap="none" lIns="180000" rIns="180000" anchor="ctr" anchorCtr="0">
            <a:normAutofit/>
          </a:bodyPr>
          <a:lstStyle>
            <a:lvl1pPr marL="0" indent="0">
              <a:buNone/>
              <a:defRPr sz="2200" b="1">
                <a:solidFill>
                  <a:schemeClr val="bg2"/>
                </a:solidFill>
              </a:defRPr>
            </a:lvl1pPr>
          </a:lstStyle>
          <a:p>
            <a:pPr lvl="0"/>
            <a:r>
              <a:rPr lang="en-GB"/>
              <a:t>Area title</a:t>
            </a:r>
          </a:p>
        </p:txBody>
      </p:sp>
      <p:sp>
        <p:nvSpPr>
          <p:cNvPr id="15" name="Text Placeholder 10">
            <a:extLst>
              <a:ext uri="{FF2B5EF4-FFF2-40B4-BE49-F238E27FC236}">
                <a16:creationId xmlns:a16="http://schemas.microsoft.com/office/drawing/2014/main" id="{4EEFF127-608C-8902-7021-321C55AAC0E9}"/>
              </a:ext>
            </a:extLst>
          </p:cNvPr>
          <p:cNvSpPr>
            <a:spLocks noGrp="1"/>
          </p:cNvSpPr>
          <p:nvPr>
            <p:ph type="body" sz="quarter" idx="30" hasCustomPrompt="1"/>
          </p:nvPr>
        </p:nvSpPr>
        <p:spPr>
          <a:xfrm>
            <a:off x="609600" y="4181463"/>
            <a:ext cx="3386138" cy="1762137"/>
          </a:xfrm>
          <a:solidFill>
            <a:schemeClr val="accent2"/>
          </a:solidFill>
        </p:spPr>
        <p:txBody>
          <a:bodyPr wrap="none" lIns="180000" tIns="180000" rIns="180000" bIns="180000"/>
          <a:lstStyle>
            <a:lvl1pPr marL="0" indent="0">
              <a:buNone/>
              <a:defRPr sz="2000" b="0">
                <a:solidFill>
                  <a:schemeClr val="tx2"/>
                </a:solidFill>
              </a:defRPr>
            </a:lvl1pPr>
          </a:lstStyle>
          <a:p>
            <a:pPr lvl="0"/>
            <a:r>
              <a:rPr lang="en-GB"/>
              <a:t>Add area text.</a:t>
            </a:r>
          </a:p>
        </p:txBody>
      </p:sp>
      <p:sp>
        <p:nvSpPr>
          <p:cNvPr id="16" name="Text Placeholder 5">
            <a:extLst>
              <a:ext uri="{FF2B5EF4-FFF2-40B4-BE49-F238E27FC236}">
                <a16:creationId xmlns:a16="http://schemas.microsoft.com/office/drawing/2014/main" id="{C8260D6C-2B0F-65F5-7E5D-F6BF7B79954F}"/>
              </a:ext>
            </a:extLst>
          </p:cNvPr>
          <p:cNvSpPr>
            <a:spLocks noGrp="1"/>
          </p:cNvSpPr>
          <p:nvPr>
            <p:ph type="body" sz="quarter" idx="31" hasCustomPrompt="1"/>
          </p:nvPr>
        </p:nvSpPr>
        <p:spPr>
          <a:xfrm>
            <a:off x="4402930" y="3656056"/>
            <a:ext cx="3386139" cy="525406"/>
          </a:xfrm>
          <a:solidFill>
            <a:schemeClr val="accent4"/>
          </a:solidFill>
        </p:spPr>
        <p:txBody>
          <a:bodyPr wrap="none" lIns="180000" rIns="180000" anchor="ctr" anchorCtr="0">
            <a:normAutofit/>
          </a:bodyPr>
          <a:lstStyle>
            <a:lvl1pPr marL="0" indent="0">
              <a:buNone/>
              <a:defRPr sz="2200" b="1">
                <a:solidFill>
                  <a:schemeClr val="bg2"/>
                </a:solidFill>
              </a:defRPr>
            </a:lvl1pPr>
          </a:lstStyle>
          <a:p>
            <a:pPr lvl="0"/>
            <a:r>
              <a:rPr lang="en-GB"/>
              <a:t>Area title</a:t>
            </a:r>
          </a:p>
        </p:txBody>
      </p:sp>
      <p:sp>
        <p:nvSpPr>
          <p:cNvPr id="17" name="Text Placeholder 10">
            <a:extLst>
              <a:ext uri="{FF2B5EF4-FFF2-40B4-BE49-F238E27FC236}">
                <a16:creationId xmlns:a16="http://schemas.microsoft.com/office/drawing/2014/main" id="{2DA27A68-B4CC-94FF-DC1A-77479E28EDFB}"/>
              </a:ext>
            </a:extLst>
          </p:cNvPr>
          <p:cNvSpPr>
            <a:spLocks noGrp="1"/>
          </p:cNvSpPr>
          <p:nvPr>
            <p:ph type="body" sz="quarter" idx="32" hasCustomPrompt="1"/>
          </p:nvPr>
        </p:nvSpPr>
        <p:spPr>
          <a:xfrm>
            <a:off x="4402931" y="4181463"/>
            <a:ext cx="3386138" cy="1762137"/>
          </a:xfrm>
          <a:solidFill>
            <a:schemeClr val="accent2"/>
          </a:solidFill>
        </p:spPr>
        <p:txBody>
          <a:bodyPr wrap="none" lIns="180000" tIns="180000" rIns="180000" bIns="180000"/>
          <a:lstStyle>
            <a:lvl1pPr marL="0" indent="0">
              <a:buNone/>
              <a:defRPr sz="2000" b="0">
                <a:solidFill>
                  <a:schemeClr val="tx2"/>
                </a:solidFill>
              </a:defRPr>
            </a:lvl1pPr>
          </a:lstStyle>
          <a:p>
            <a:pPr lvl="0"/>
            <a:r>
              <a:rPr lang="en-GB"/>
              <a:t>Add area text.</a:t>
            </a:r>
          </a:p>
        </p:txBody>
      </p:sp>
      <p:sp>
        <p:nvSpPr>
          <p:cNvPr id="18" name="Text Placeholder 5">
            <a:extLst>
              <a:ext uri="{FF2B5EF4-FFF2-40B4-BE49-F238E27FC236}">
                <a16:creationId xmlns:a16="http://schemas.microsoft.com/office/drawing/2014/main" id="{F5A29D55-5690-A112-79C8-DF6C43CF8944}"/>
              </a:ext>
            </a:extLst>
          </p:cNvPr>
          <p:cNvSpPr>
            <a:spLocks noGrp="1"/>
          </p:cNvSpPr>
          <p:nvPr>
            <p:ph type="body" sz="quarter" idx="33" hasCustomPrompt="1"/>
          </p:nvPr>
        </p:nvSpPr>
        <p:spPr>
          <a:xfrm>
            <a:off x="8194674" y="3656056"/>
            <a:ext cx="3386139" cy="525406"/>
          </a:xfrm>
          <a:solidFill>
            <a:srgbClr val="00437E"/>
          </a:solidFill>
        </p:spPr>
        <p:txBody>
          <a:bodyPr wrap="none" lIns="180000" rIns="180000" anchor="ctr" anchorCtr="0">
            <a:normAutofit/>
          </a:bodyPr>
          <a:lstStyle>
            <a:lvl1pPr marL="0" indent="0">
              <a:buNone/>
              <a:defRPr sz="2200" b="1">
                <a:solidFill>
                  <a:schemeClr val="bg2"/>
                </a:solidFill>
              </a:defRPr>
            </a:lvl1pPr>
          </a:lstStyle>
          <a:p>
            <a:pPr lvl="0"/>
            <a:r>
              <a:rPr lang="en-GB"/>
              <a:t>Area title</a:t>
            </a:r>
          </a:p>
        </p:txBody>
      </p:sp>
      <p:sp>
        <p:nvSpPr>
          <p:cNvPr id="19" name="Text Placeholder 10">
            <a:extLst>
              <a:ext uri="{FF2B5EF4-FFF2-40B4-BE49-F238E27FC236}">
                <a16:creationId xmlns:a16="http://schemas.microsoft.com/office/drawing/2014/main" id="{74611145-2368-9293-7866-A3A798399F8B}"/>
              </a:ext>
            </a:extLst>
          </p:cNvPr>
          <p:cNvSpPr>
            <a:spLocks noGrp="1"/>
          </p:cNvSpPr>
          <p:nvPr>
            <p:ph type="body" sz="quarter" idx="34" hasCustomPrompt="1"/>
          </p:nvPr>
        </p:nvSpPr>
        <p:spPr>
          <a:xfrm>
            <a:off x="8194675" y="4181463"/>
            <a:ext cx="3386138" cy="1762137"/>
          </a:xfrm>
          <a:solidFill>
            <a:schemeClr val="accent2"/>
          </a:solidFill>
        </p:spPr>
        <p:txBody>
          <a:bodyPr wrap="none" lIns="180000" tIns="180000" rIns="180000" bIns="180000"/>
          <a:lstStyle>
            <a:lvl1pPr marL="0" indent="0">
              <a:buNone/>
              <a:defRPr sz="2000" b="0">
                <a:solidFill>
                  <a:schemeClr val="tx2"/>
                </a:solidFill>
              </a:defRPr>
            </a:lvl1pPr>
          </a:lstStyle>
          <a:p>
            <a:pPr lvl="0"/>
            <a:r>
              <a:rPr lang="en-GB"/>
              <a:t>Add area text.</a:t>
            </a:r>
          </a:p>
        </p:txBody>
      </p:sp>
      <p:cxnSp>
        <p:nvCxnSpPr>
          <p:cNvPr id="2" name="Straight Connector 1">
            <a:extLst>
              <a:ext uri="{FF2B5EF4-FFF2-40B4-BE49-F238E27FC236}">
                <a16:creationId xmlns:a16="http://schemas.microsoft.com/office/drawing/2014/main" id="{AAB47D8B-54D1-3314-D775-CA2BEB705089}"/>
              </a:ext>
              <a:ext uri="{C183D7F6-B498-43B3-948B-1728B52AA6E4}">
                <adec:decorative xmlns:adec="http://schemas.microsoft.com/office/drawing/2017/decorative" val="1"/>
              </a:ext>
            </a:extLst>
          </p:cNvPr>
          <p:cNvCxnSpPr>
            <a:cxnSpLocks/>
          </p:cNvCxnSpPr>
          <p:nvPr userDrawn="1"/>
        </p:nvCxnSpPr>
        <p:spPr>
          <a:xfrm>
            <a:off x="609600" y="6356348"/>
            <a:ext cx="10972800" cy="0"/>
          </a:xfrm>
          <a:prstGeom prst="line">
            <a:avLst/>
          </a:prstGeom>
          <a:ln w="9525">
            <a:solidFill>
              <a:srgbClr val="B3B3B3"/>
            </a:solidFill>
          </a:ln>
        </p:spPr>
        <p:style>
          <a:lnRef idx="1">
            <a:schemeClr val="accent1"/>
          </a:lnRef>
          <a:fillRef idx="0">
            <a:schemeClr val="accent1"/>
          </a:fillRef>
          <a:effectRef idx="0">
            <a:schemeClr val="accent1"/>
          </a:effectRef>
          <a:fontRef idx="minor">
            <a:schemeClr val="tx1"/>
          </a:fontRef>
        </p:style>
      </p:cxnSp>
      <p:sp>
        <p:nvSpPr>
          <p:cNvPr id="3" name="Footer Placeholder 2">
            <a:extLst>
              <a:ext uri="{FF2B5EF4-FFF2-40B4-BE49-F238E27FC236}">
                <a16:creationId xmlns:a16="http://schemas.microsoft.com/office/drawing/2014/main" id="{0C169B8F-38DC-45BB-6EE4-F0855CDE0E59}"/>
              </a:ext>
              <a:ext uri="{C183D7F6-B498-43B3-948B-1728B52AA6E4}">
                <adec:decorative xmlns:adec="http://schemas.microsoft.com/office/drawing/2017/decorative" val="1"/>
              </a:ext>
            </a:extLst>
          </p:cNvPr>
          <p:cNvSpPr>
            <a:spLocks noGrp="1"/>
          </p:cNvSpPr>
          <p:nvPr>
            <p:ph type="ftr" sz="quarter" idx="10"/>
          </p:nvPr>
        </p:nvSpPr>
        <p:spPr/>
        <p:txBody>
          <a:bodyPr/>
          <a:lstStyle/>
          <a:p>
            <a:r>
              <a:rPr lang="en-GB"/>
              <a:t>Scottish Government | Riaghaltas na h-Alba</a:t>
            </a:r>
          </a:p>
        </p:txBody>
      </p:sp>
      <p:sp>
        <p:nvSpPr>
          <p:cNvPr id="4" name="Slide Number Placeholder 3">
            <a:extLst>
              <a:ext uri="{FF2B5EF4-FFF2-40B4-BE49-F238E27FC236}">
                <a16:creationId xmlns:a16="http://schemas.microsoft.com/office/drawing/2014/main" id="{B52BC257-DCC7-C7CC-B80C-C0C62ED3DB3B}"/>
              </a:ext>
              <a:ext uri="{C183D7F6-B498-43B3-948B-1728B52AA6E4}">
                <adec:decorative xmlns:adec="http://schemas.microsoft.com/office/drawing/2017/decorative" val="1"/>
              </a:ext>
            </a:extLst>
          </p:cNvPr>
          <p:cNvSpPr>
            <a:spLocks noGrp="1"/>
          </p:cNvSpPr>
          <p:nvPr>
            <p:ph type="sldNum" sz="quarter" idx="11"/>
          </p:nvPr>
        </p:nvSpPr>
        <p:spPr/>
        <p:txBody>
          <a:bodyPr/>
          <a:lstStyle/>
          <a:p>
            <a:fld id="{4A063B08-9E1F-4AD0-B13A-08032863C876}" type="slidenum">
              <a:rPr lang="en-GB" smtClean="0"/>
              <a:pPr/>
              <a:t>‹#›</a:t>
            </a:fld>
            <a:endParaRPr lang="en-GB"/>
          </a:p>
        </p:txBody>
      </p:sp>
    </p:spTree>
    <p:extLst>
      <p:ext uri="{BB962C8B-B14F-4D97-AF65-F5344CB8AC3E}">
        <p14:creationId xmlns:p14="http://schemas.microsoft.com/office/powerpoint/2010/main" val="39978935"/>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Area sections colours - full height">
    <p:spTree>
      <p:nvGrpSpPr>
        <p:cNvPr id="1" name=""/>
        <p:cNvGrpSpPr/>
        <p:nvPr/>
      </p:nvGrpSpPr>
      <p:grpSpPr>
        <a:xfrm>
          <a:off x="0" y="0"/>
          <a:ext cx="0" cy="0"/>
          <a:chOff x="0" y="0"/>
          <a:chExt cx="0" cy="0"/>
        </a:xfrm>
      </p:grpSpPr>
      <p:sp>
        <p:nvSpPr>
          <p:cNvPr id="5" name="Text Placeholder 5">
            <a:extLst>
              <a:ext uri="{FF2B5EF4-FFF2-40B4-BE49-F238E27FC236}">
                <a16:creationId xmlns:a16="http://schemas.microsoft.com/office/drawing/2014/main" id="{9E57CC1C-22FC-73AA-3A71-FB1D72177AF2}"/>
              </a:ext>
            </a:extLst>
          </p:cNvPr>
          <p:cNvSpPr>
            <a:spLocks noGrp="1"/>
          </p:cNvSpPr>
          <p:nvPr>
            <p:ph type="body" sz="quarter" idx="21" hasCustomPrompt="1"/>
          </p:nvPr>
        </p:nvSpPr>
        <p:spPr>
          <a:xfrm>
            <a:off x="609599" y="609600"/>
            <a:ext cx="3386139" cy="525406"/>
          </a:xfrm>
          <a:solidFill>
            <a:schemeClr val="accent1"/>
          </a:solidFill>
        </p:spPr>
        <p:txBody>
          <a:bodyPr wrap="none" lIns="180000" rIns="180000" anchor="ctr" anchorCtr="0">
            <a:normAutofit/>
          </a:bodyPr>
          <a:lstStyle>
            <a:lvl1pPr marL="0" indent="0">
              <a:buNone/>
              <a:defRPr sz="2200" b="1">
                <a:solidFill>
                  <a:schemeClr val="bg2"/>
                </a:solidFill>
              </a:defRPr>
            </a:lvl1pPr>
          </a:lstStyle>
          <a:p>
            <a:pPr lvl="0"/>
            <a:r>
              <a:rPr lang="en-GB"/>
              <a:t>Area title</a:t>
            </a:r>
          </a:p>
        </p:txBody>
      </p:sp>
      <p:sp>
        <p:nvSpPr>
          <p:cNvPr id="11" name="Text Placeholder 10">
            <a:extLst>
              <a:ext uri="{FF2B5EF4-FFF2-40B4-BE49-F238E27FC236}">
                <a16:creationId xmlns:a16="http://schemas.microsoft.com/office/drawing/2014/main" id="{2D3F6785-BAC0-7F64-ACD2-8872454CC8C6}"/>
              </a:ext>
            </a:extLst>
          </p:cNvPr>
          <p:cNvSpPr>
            <a:spLocks noGrp="1"/>
          </p:cNvSpPr>
          <p:nvPr>
            <p:ph type="body" sz="quarter" idx="24" hasCustomPrompt="1"/>
          </p:nvPr>
        </p:nvSpPr>
        <p:spPr>
          <a:xfrm>
            <a:off x="609600" y="1135008"/>
            <a:ext cx="3386138" cy="2052000"/>
          </a:xfrm>
          <a:solidFill>
            <a:schemeClr val="accent2"/>
          </a:solidFill>
        </p:spPr>
        <p:txBody>
          <a:bodyPr wrap="none" lIns="180000" tIns="180000" rIns="180000" bIns="180000"/>
          <a:lstStyle>
            <a:lvl1pPr marL="0" indent="0">
              <a:buNone/>
              <a:defRPr sz="2000" b="0">
                <a:solidFill>
                  <a:schemeClr val="tx2"/>
                </a:solidFill>
              </a:defRPr>
            </a:lvl1pPr>
          </a:lstStyle>
          <a:p>
            <a:pPr lvl="0"/>
            <a:r>
              <a:rPr lang="en-GB"/>
              <a:t>Add area text.</a:t>
            </a:r>
          </a:p>
        </p:txBody>
      </p:sp>
      <p:sp>
        <p:nvSpPr>
          <p:cNvPr id="27" name="Text Placeholder 5">
            <a:extLst>
              <a:ext uri="{FF2B5EF4-FFF2-40B4-BE49-F238E27FC236}">
                <a16:creationId xmlns:a16="http://schemas.microsoft.com/office/drawing/2014/main" id="{274F67EB-9D6A-78BE-10CC-1E2D172F89C2}"/>
              </a:ext>
            </a:extLst>
          </p:cNvPr>
          <p:cNvSpPr>
            <a:spLocks noGrp="1"/>
          </p:cNvSpPr>
          <p:nvPr>
            <p:ph type="body" sz="quarter" idx="27" hasCustomPrompt="1"/>
          </p:nvPr>
        </p:nvSpPr>
        <p:spPr>
          <a:xfrm>
            <a:off x="4402930" y="609600"/>
            <a:ext cx="3386139" cy="525406"/>
          </a:xfrm>
          <a:solidFill>
            <a:schemeClr val="accent5"/>
          </a:solidFill>
        </p:spPr>
        <p:txBody>
          <a:bodyPr wrap="none" lIns="180000" rIns="180000" anchor="ctr" anchorCtr="0">
            <a:normAutofit/>
          </a:bodyPr>
          <a:lstStyle>
            <a:lvl1pPr marL="0" indent="0">
              <a:buNone/>
              <a:defRPr sz="2200" b="1">
                <a:solidFill>
                  <a:schemeClr val="bg2"/>
                </a:solidFill>
              </a:defRPr>
            </a:lvl1pPr>
          </a:lstStyle>
          <a:p>
            <a:pPr lvl="0"/>
            <a:r>
              <a:rPr lang="en-GB"/>
              <a:t>Area title</a:t>
            </a:r>
          </a:p>
        </p:txBody>
      </p:sp>
      <p:sp>
        <p:nvSpPr>
          <p:cNvPr id="28" name="Text Placeholder 10">
            <a:extLst>
              <a:ext uri="{FF2B5EF4-FFF2-40B4-BE49-F238E27FC236}">
                <a16:creationId xmlns:a16="http://schemas.microsoft.com/office/drawing/2014/main" id="{3F96D283-8E0E-2BC7-A2BB-61D614A91BB1}"/>
              </a:ext>
            </a:extLst>
          </p:cNvPr>
          <p:cNvSpPr>
            <a:spLocks noGrp="1"/>
          </p:cNvSpPr>
          <p:nvPr>
            <p:ph type="body" sz="quarter" idx="28" hasCustomPrompt="1"/>
          </p:nvPr>
        </p:nvSpPr>
        <p:spPr>
          <a:xfrm>
            <a:off x="4402931" y="1135008"/>
            <a:ext cx="3386138" cy="2052000"/>
          </a:xfrm>
          <a:solidFill>
            <a:schemeClr val="accent2"/>
          </a:solidFill>
        </p:spPr>
        <p:txBody>
          <a:bodyPr wrap="none" lIns="180000" tIns="180000" rIns="180000" bIns="180000"/>
          <a:lstStyle>
            <a:lvl1pPr marL="0" indent="0">
              <a:buNone/>
              <a:defRPr sz="2000" b="0">
                <a:solidFill>
                  <a:schemeClr val="tx2"/>
                </a:solidFill>
              </a:defRPr>
            </a:lvl1pPr>
          </a:lstStyle>
          <a:p>
            <a:pPr lvl="0"/>
            <a:r>
              <a:rPr lang="en-GB"/>
              <a:t>Add area text.</a:t>
            </a:r>
          </a:p>
        </p:txBody>
      </p:sp>
      <p:sp>
        <p:nvSpPr>
          <p:cNvPr id="31" name="Text Placeholder 5">
            <a:extLst>
              <a:ext uri="{FF2B5EF4-FFF2-40B4-BE49-F238E27FC236}">
                <a16:creationId xmlns:a16="http://schemas.microsoft.com/office/drawing/2014/main" id="{A0DAC98F-C487-A845-D5B3-5041B3756135}"/>
              </a:ext>
            </a:extLst>
          </p:cNvPr>
          <p:cNvSpPr>
            <a:spLocks noGrp="1"/>
          </p:cNvSpPr>
          <p:nvPr>
            <p:ph type="body" sz="quarter" idx="31" hasCustomPrompt="1"/>
          </p:nvPr>
        </p:nvSpPr>
        <p:spPr>
          <a:xfrm>
            <a:off x="8196261" y="609600"/>
            <a:ext cx="3386139" cy="525406"/>
          </a:xfrm>
          <a:solidFill>
            <a:schemeClr val="accent6"/>
          </a:solidFill>
        </p:spPr>
        <p:txBody>
          <a:bodyPr wrap="none" lIns="180000" rIns="180000" anchor="ctr" anchorCtr="0">
            <a:normAutofit/>
          </a:bodyPr>
          <a:lstStyle>
            <a:lvl1pPr marL="0" indent="0">
              <a:buNone/>
              <a:defRPr sz="2200" b="1">
                <a:solidFill>
                  <a:schemeClr val="bg2"/>
                </a:solidFill>
              </a:defRPr>
            </a:lvl1pPr>
          </a:lstStyle>
          <a:p>
            <a:pPr lvl="0"/>
            <a:r>
              <a:rPr lang="en-GB"/>
              <a:t>Area title</a:t>
            </a:r>
          </a:p>
        </p:txBody>
      </p:sp>
      <p:sp>
        <p:nvSpPr>
          <p:cNvPr id="32" name="Text Placeholder 10">
            <a:extLst>
              <a:ext uri="{FF2B5EF4-FFF2-40B4-BE49-F238E27FC236}">
                <a16:creationId xmlns:a16="http://schemas.microsoft.com/office/drawing/2014/main" id="{706976B4-1894-011E-EBA0-AC195DD9590A}"/>
              </a:ext>
            </a:extLst>
          </p:cNvPr>
          <p:cNvSpPr>
            <a:spLocks noGrp="1"/>
          </p:cNvSpPr>
          <p:nvPr>
            <p:ph type="body" sz="quarter" idx="32" hasCustomPrompt="1"/>
          </p:nvPr>
        </p:nvSpPr>
        <p:spPr>
          <a:xfrm>
            <a:off x="8196262" y="1135008"/>
            <a:ext cx="3386138" cy="2052000"/>
          </a:xfrm>
          <a:solidFill>
            <a:schemeClr val="accent2"/>
          </a:solidFill>
        </p:spPr>
        <p:txBody>
          <a:bodyPr wrap="none" lIns="180000" tIns="180000" rIns="180000" bIns="180000"/>
          <a:lstStyle>
            <a:lvl1pPr marL="0" indent="0">
              <a:buNone/>
              <a:defRPr sz="2000" b="0">
                <a:solidFill>
                  <a:schemeClr val="tx2"/>
                </a:solidFill>
              </a:defRPr>
            </a:lvl1pPr>
          </a:lstStyle>
          <a:p>
            <a:pPr lvl="0"/>
            <a:r>
              <a:rPr lang="en-GB"/>
              <a:t>Add area text.</a:t>
            </a:r>
          </a:p>
        </p:txBody>
      </p:sp>
      <p:sp>
        <p:nvSpPr>
          <p:cNvPr id="25" name="Text Placeholder 5">
            <a:extLst>
              <a:ext uri="{FF2B5EF4-FFF2-40B4-BE49-F238E27FC236}">
                <a16:creationId xmlns:a16="http://schemas.microsoft.com/office/drawing/2014/main" id="{1405F515-0BA0-37EC-D8AE-9E1836DA691E}"/>
              </a:ext>
            </a:extLst>
          </p:cNvPr>
          <p:cNvSpPr>
            <a:spLocks noGrp="1"/>
          </p:cNvSpPr>
          <p:nvPr>
            <p:ph type="body" sz="quarter" idx="25" hasCustomPrompt="1"/>
          </p:nvPr>
        </p:nvSpPr>
        <p:spPr>
          <a:xfrm>
            <a:off x="609599" y="3366192"/>
            <a:ext cx="3386139" cy="525406"/>
          </a:xfrm>
          <a:solidFill>
            <a:schemeClr val="tx2"/>
          </a:solidFill>
        </p:spPr>
        <p:txBody>
          <a:bodyPr wrap="none" lIns="180000" rIns="180000" anchor="ctr" anchorCtr="0">
            <a:normAutofit/>
          </a:bodyPr>
          <a:lstStyle>
            <a:lvl1pPr marL="0" indent="0">
              <a:buNone/>
              <a:defRPr sz="2200" b="1">
                <a:solidFill>
                  <a:schemeClr val="bg2"/>
                </a:solidFill>
              </a:defRPr>
            </a:lvl1pPr>
          </a:lstStyle>
          <a:p>
            <a:pPr lvl="0"/>
            <a:r>
              <a:rPr lang="en-GB"/>
              <a:t>Area title</a:t>
            </a:r>
          </a:p>
        </p:txBody>
      </p:sp>
      <p:sp>
        <p:nvSpPr>
          <p:cNvPr id="26" name="Text Placeholder 10">
            <a:extLst>
              <a:ext uri="{FF2B5EF4-FFF2-40B4-BE49-F238E27FC236}">
                <a16:creationId xmlns:a16="http://schemas.microsoft.com/office/drawing/2014/main" id="{9CC6978B-84A2-1966-51B3-306AE324C3AC}"/>
              </a:ext>
            </a:extLst>
          </p:cNvPr>
          <p:cNvSpPr>
            <a:spLocks noGrp="1"/>
          </p:cNvSpPr>
          <p:nvPr>
            <p:ph type="body" sz="quarter" idx="26" hasCustomPrompt="1"/>
          </p:nvPr>
        </p:nvSpPr>
        <p:spPr>
          <a:xfrm>
            <a:off x="609600" y="3891600"/>
            <a:ext cx="3386138" cy="2052000"/>
          </a:xfrm>
          <a:solidFill>
            <a:schemeClr val="accent2"/>
          </a:solidFill>
        </p:spPr>
        <p:txBody>
          <a:bodyPr wrap="none" lIns="180000" tIns="180000" rIns="180000" bIns="180000"/>
          <a:lstStyle>
            <a:lvl1pPr marL="0" indent="0">
              <a:buNone/>
              <a:defRPr sz="2000" b="0">
                <a:solidFill>
                  <a:schemeClr val="tx2"/>
                </a:solidFill>
              </a:defRPr>
            </a:lvl1pPr>
          </a:lstStyle>
          <a:p>
            <a:pPr lvl="0"/>
            <a:r>
              <a:rPr lang="en-GB"/>
              <a:t>Add area text.</a:t>
            </a:r>
          </a:p>
        </p:txBody>
      </p:sp>
      <p:sp>
        <p:nvSpPr>
          <p:cNvPr id="29" name="Text Placeholder 5">
            <a:extLst>
              <a:ext uri="{FF2B5EF4-FFF2-40B4-BE49-F238E27FC236}">
                <a16:creationId xmlns:a16="http://schemas.microsoft.com/office/drawing/2014/main" id="{C591BB82-5EBE-186E-D6DC-8132DFEA2286}"/>
              </a:ext>
            </a:extLst>
          </p:cNvPr>
          <p:cNvSpPr>
            <a:spLocks noGrp="1"/>
          </p:cNvSpPr>
          <p:nvPr>
            <p:ph type="body" sz="quarter" idx="29" hasCustomPrompt="1"/>
          </p:nvPr>
        </p:nvSpPr>
        <p:spPr>
          <a:xfrm>
            <a:off x="4402930" y="3366192"/>
            <a:ext cx="3386139" cy="525406"/>
          </a:xfrm>
          <a:solidFill>
            <a:schemeClr val="accent4"/>
          </a:solidFill>
        </p:spPr>
        <p:txBody>
          <a:bodyPr wrap="none" lIns="180000" rIns="180000" anchor="ctr" anchorCtr="0">
            <a:normAutofit/>
          </a:bodyPr>
          <a:lstStyle>
            <a:lvl1pPr marL="0" indent="0">
              <a:buNone/>
              <a:defRPr sz="2200" b="1">
                <a:solidFill>
                  <a:schemeClr val="bg2"/>
                </a:solidFill>
              </a:defRPr>
            </a:lvl1pPr>
          </a:lstStyle>
          <a:p>
            <a:pPr lvl="0"/>
            <a:r>
              <a:rPr lang="en-GB"/>
              <a:t>Area title</a:t>
            </a:r>
          </a:p>
        </p:txBody>
      </p:sp>
      <p:sp>
        <p:nvSpPr>
          <p:cNvPr id="30" name="Text Placeholder 10">
            <a:extLst>
              <a:ext uri="{FF2B5EF4-FFF2-40B4-BE49-F238E27FC236}">
                <a16:creationId xmlns:a16="http://schemas.microsoft.com/office/drawing/2014/main" id="{3B2938FE-FF6C-FF2F-9E9B-FD74B8A9B5F1}"/>
              </a:ext>
            </a:extLst>
          </p:cNvPr>
          <p:cNvSpPr>
            <a:spLocks noGrp="1"/>
          </p:cNvSpPr>
          <p:nvPr>
            <p:ph type="body" sz="quarter" idx="30" hasCustomPrompt="1"/>
          </p:nvPr>
        </p:nvSpPr>
        <p:spPr>
          <a:xfrm>
            <a:off x="4402931" y="3891600"/>
            <a:ext cx="3386138" cy="2052000"/>
          </a:xfrm>
          <a:solidFill>
            <a:schemeClr val="accent2"/>
          </a:solidFill>
        </p:spPr>
        <p:txBody>
          <a:bodyPr wrap="none" lIns="180000" tIns="180000" rIns="180000" bIns="180000"/>
          <a:lstStyle>
            <a:lvl1pPr marL="0" indent="0">
              <a:buNone/>
              <a:defRPr sz="2000" b="0">
                <a:solidFill>
                  <a:schemeClr val="tx2"/>
                </a:solidFill>
              </a:defRPr>
            </a:lvl1pPr>
          </a:lstStyle>
          <a:p>
            <a:pPr lvl="0"/>
            <a:r>
              <a:rPr lang="en-GB"/>
              <a:t>Add area text.</a:t>
            </a:r>
          </a:p>
        </p:txBody>
      </p:sp>
      <p:sp>
        <p:nvSpPr>
          <p:cNvPr id="33" name="Text Placeholder 5">
            <a:extLst>
              <a:ext uri="{FF2B5EF4-FFF2-40B4-BE49-F238E27FC236}">
                <a16:creationId xmlns:a16="http://schemas.microsoft.com/office/drawing/2014/main" id="{DF2BC1F6-D998-3BD0-AC2D-FE1288828582}"/>
              </a:ext>
            </a:extLst>
          </p:cNvPr>
          <p:cNvSpPr>
            <a:spLocks noGrp="1"/>
          </p:cNvSpPr>
          <p:nvPr>
            <p:ph type="body" sz="quarter" idx="33" hasCustomPrompt="1"/>
          </p:nvPr>
        </p:nvSpPr>
        <p:spPr>
          <a:xfrm>
            <a:off x="8196261" y="3366192"/>
            <a:ext cx="3386139" cy="525406"/>
          </a:xfrm>
          <a:solidFill>
            <a:srgbClr val="00437E"/>
          </a:solidFill>
        </p:spPr>
        <p:txBody>
          <a:bodyPr wrap="none" lIns="180000" rIns="180000" anchor="ctr" anchorCtr="0">
            <a:normAutofit/>
          </a:bodyPr>
          <a:lstStyle>
            <a:lvl1pPr marL="0" indent="0">
              <a:buNone/>
              <a:defRPr sz="2200" b="1">
                <a:solidFill>
                  <a:schemeClr val="bg2"/>
                </a:solidFill>
              </a:defRPr>
            </a:lvl1pPr>
          </a:lstStyle>
          <a:p>
            <a:pPr lvl="0"/>
            <a:r>
              <a:rPr lang="en-GB"/>
              <a:t>Area title</a:t>
            </a:r>
          </a:p>
        </p:txBody>
      </p:sp>
      <p:sp>
        <p:nvSpPr>
          <p:cNvPr id="34" name="Text Placeholder 10">
            <a:extLst>
              <a:ext uri="{FF2B5EF4-FFF2-40B4-BE49-F238E27FC236}">
                <a16:creationId xmlns:a16="http://schemas.microsoft.com/office/drawing/2014/main" id="{90D6571B-8A6D-AFDC-09B5-95642B1BBA14}"/>
              </a:ext>
            </a:extLst>
          </p:cNvPr>
          <p:cNvSpPr>
            <a:spLocks noGrp="1"/>
          </p:cNvSpPr>
          <p:nvPr>
            <p:ph type="body" sz="quarter" idx="34" hasCustomPrompt="1"/>
          </p:nvPr>
        </p:nvSpPr>
        <p:spPr>
          <a:xfrm>
            <a:off x="8196262" y="3891600"/>
            <a:ext cx="3386138" cy="2052000"/>
          </a:xfrm>
          <a:solidFill>
            <a:schemeClr val="accent2"/>
          </a:solidFill>
        </p:spPr>
        <p:txBody>
          <a:bodyPr wrap="none" lIns="180000" tIns="180000" rIns="180000" bIns="180000"/>
          <a:lstStyle>
            <a:lvl1pPr marL="0" indent="0">
              <a:buNone/>
              <a:defRPr sz="2000" b="0">
                <a:solidFill>
                  <a:schemeClr val="tx2"/>
                </a:solidFill>
              </a:defRPr>
            </a:lvl1pPr>
          </a:lstStyle>
          <a:p>
            <a:pPr lvl="0"/>
            <a:r>
              <a:rPr lang="en-GB"/>
              <a:t>Add area text.</a:t>
            </a:r>
          </a:p>
        </p:txBody>
      </p:sp>
      <p:cxnSp>
        <p:nvCxnSpPr>
          <p:cNvPr id="2" name="Straight Connector 1">
            <a:extLst>
              <a:ext uri="{FF2B5EF4-FFF2-40B4-BE49-F238E27FC236}">
                <a16:creationId xmlns:a16="http://schemas.microsoft.com/office/drawing/2014/main" id="{AAB47D8B-54D1-3314-D775-CA2BEB705089}"/>
              </a:ext>
              <a:ext uri="{C183D7F6-B498-43B3-948B-1728B52AA6E4}">
                <adec:decorative xmlns:adec="http://schemas.microsoft.com/office/drawing/2017/decorative" val="1"/>
              </a:ext>
            </a:extLst>
          </p:cNvPr>
          <p:cNvCxnSpPr>
            <a:cxnSpLocks/>
          </p:cNvCxnSpPr>
          <p:nvPr userDrawn="1"/>
        </p:nvCxnSpPr>
        <p:spPr>
          <a:xfrm>
            <a:off x="609600" y="6356348"/>
            <a:ext cx="10972800" cy="0"/>
          </a:xfrm>
          <a:prstGeom prst="line">
            <a:avLst/>
          </a:prstGeom>
          <a:ln w="9525">
            <a:solidFill>
              <a:srgbClr val="B3B3B3"/>
            </a:solidFill>
          </a:ln>
        </p:spPr>
        <p:style>
          <a:lnRef idx="1">
            <a:schemeClr val="accent1"/>
          </a:lnRef>
          <a:fillRef idx="0">
            <a:schemeClr val="accent1"/>
          </a:fillRef>
          <a:effectRef idx="0">
            <a:schemeClr val="accent1"/>
          </a:effectRef>
          <a:fontRef idx="minor">
            <a:schemeClr val="tx1"/>
          </a:fontRef>
        </p:style>
      </p:cxnSp>
      <p:sp>
        <p:nvSpPr>
          <p:cNvPr id="3" name="Footer Placeholder 2">
            <a:extLst>
              <a:ext uri="{FF2B5EF4-FFF2-40B4-BE49-F238E27FC236}">
                <a16:creationId xmlns:a16="http://schemas.microsoft.com/office/drawing/2014/main" id="{0C169B8F-38DC-45BB-6EE4-F0855CDE0E59}"/>
              </a:ext>
              <a:ext uri="{C183D7F6-B498-43B3-948B-1728B52AA6E4}">
                <adec:decorative xmlns:adec="http://schemas.microsoft.com/office/drawing/2017/decorative" val="1"/>
              </a:ext>
            </a:extLst>
          </p:cNvPr>
          <p:cNvSpPr>
            <a:spLocks noGrp="1"/>
          </p:cNvSpPr>
          <p:nvPr>
            <p:ph type="ftr" sz="quarter" idx="10"/>
          </p:nvPr>
        </p:nvSpPr>
        <p:spPr/>
        <p:txBody>
          <a:bodyPr/>
          <a:lstStyle/>
          <a:p>
            <a:r>
              <a:rPr lang="en-GB"/>
              <a:t>Scottish Government | Riaghaltas na h-Alba</a:t>
            </a:r>
          </a:p>
        </p:txBody>
      </p:sp>
      <p:sp>
        <p:nvSpPr>
          <p:cNvPr id="4" name="Slide Number Placeholder 3">
            <a:extLst>
              <a:ext uri="{FF2B5EF4-FFF2-40B4-BE49-F238E27FC236}">
                <a16:creationId xmlns:a16="http://schemas.microsoft.com/office/drawing/2014/main" id="{B52BC257-DCC7-C7CC-B80C-C0C62ED3DB3B}"/>
              </a:ext>
              <a:ext uri="{C183D7F6-B498-43B3-948B-1728B52AA6E4}">
                <adec:decorative xmlns:adec="http://schemas.microsoft.com/office/drawing/2017/decorative" val="1"/>
              </a:ext>
            </a:extLst>
          </p:cNvPr>
          <p:cNvSpPr>
            <a:spLocks noGrp="1"/>
          </p:cNvSpPr>
          <p:nvPr>
            <p:ph type="sldNum" sz="quarter" idx="11"/>
          </p:nvPr>
        </p:nvSpPr>
        <p:spPr/>
        <p:txBody>
          <a:bodyPr/>
          <a:lstStyle/>
          <a:p>
            <a:fld id="{4A063B08-9E1F-4AD0-B13A-08032863C876}" type="slidenum">
              <a:rPr lang="en-GB" smtClean="0"/>
              <a:pPr/>
              <a:t>‹#›</a:t>
            </a:fld>
            <a:endParaRPr lang="en-GB"/>
          </a:p>
        </p:txBody>
      </p:sp>
    </p:spTree>
    <p:extLst>
      <p:ext uri="{BB962C8B-B14F-4D97-AF65-F5344CB8AC3E}">
        <p14:creationId xmlns:p14="http://schemas.microsoft.com/office/powerpoint/2010/main" val="478280944"/>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Content layout 1 - text left">
    <p:spTree>
      <p:nvGrpSpPr>
        <p:cNvPr id="1" name=""/>
        <p:cNvGrpSpPr/>
        <p:nvPr/>
      </p:nvGrpSpPr>
      <p:grpSpPr>
        <a:xfrm>
          <a:off x="0" y="0"/>
          <a:ext cx="0" cy="0"/>
          <a:chOff x="0" y="0"/>
          <a:chExt cx="0" cy="0"/>
        </a:xfrm>
      </p:grpSpPr>
      <p:sp>
        <p:nvSpPr>
          <p:cNvPr id="9" name="Title 5">
            <a:extLst>
              <a:ext uri="{FF2B5EF4-FFF2-40B4-BE49-F238E27FC236}">
                <a16:creationId xmlns:a16="http://schemas.microsoft.com/office/drawing/2014/main" id="{7193B495-4E23-423D-4C69-784067DAEED2}"/>
              </a:ext>
            </a:extLst>
          </p:cNvPr>
          <p:cNvSpPr>
            <a:spLocks noGrp="1"/>
          </p:cNvSpPr>
          <p:nvPr>
            <p:ph type="title" hasCustomPrompt="1"/>
          </p:nvPr>
        </p:nvSpPr>
        <p:spPr>
          <a:xfrm>
            <a:off x="609600" y="619540"/>
            <a:ext cx="10972800" cy="360099"/>
          </a:xfrm>
        </p:spPr>
        <p:txBody>
          <a:bodyPr anchor="t" anchorCtr="0">
            <a:spAutoFit/>
          </a:bodyPr>
          <a:lstStyle>
            <a:lvl1pPr>
              <a:defRPr sz="2600" b="1">
                <a:solidFill>
                  <a:schemeClr val="tx2"/>
                </a:solidFill>
                <a:latin typeface="+mj-lt"/>
              </a:defRPr>
            </a:lvl1pPr>
          </a:lstStyle>
          <a:p>
            <a:r>
              <a:rPr lang="en-GB"/>
              <a:t>Content layout 1</a:t>
            </a:r>
          </a:p>
        </p:txBody>
      </p:sp>
      <p:sp>
        <p:nvSpPr>
          <p:cNvPr id="11" name="Text Placeholder 10">
            <a:extLst>
              <a:ext uri="{FF2B5EF4-FFF2-40B4-BE49-F238E27FC236}">
                <a16:creationId xmlns:a16="http://schemas.microsoft.com/office/drawing/2014/main" id="{9C0852D0-7033-AB7A-4E3F-EE1D39857C43}"/>
              </a:ext>
            </a:extLst>
          </p:cNvPr>
          <p:cNvSpPr>
            <a:spLocks noGrp="1"/>
          </p:cNvSpPr>
          <p:nvPr>
            <p:ph type="body" sz="quarter" idx="12" hasCustomPrompt="1"/>
          </p:nvPr>
        </p:nvSpPr>
        <p:spPr>
          <a:xfrm>
            <a:off x="609600" y="1245059"/>
            <a:ext cx="5292725" cy="338554"/>
          </a:xfrm>
        </p:spPr>
        <p:txBody>
          <a:bodyPr>
            <a:spAutoFit/>
          </a:bodyPr>
          <a:lstStyle>
            <a:lvl1pPr marL="0" indent="0">
              <a:buNone/>
              <a:defRPr sz="2200" b="1"/>
            </a:lvl1pPr>
          </a:lstStyle>
          <a:p>
            <a:pPr lvl="0"/>
            <a:r>
              <a:rPr lang="en-GB"/>
              <a:t>Text and other elements</a:t>
            </a:r>
          </a:p>
        </p:txBody>
      </p:sp>
      <p:sp>
        <p:nvSpPr>
          <p:cNvPr id="12" name="Text Placeholder 10">
            <a:extLst>
              <a:ext uri="{FF2B5EF4-FFF2-40B4-BE49-F238E27FC236}">
                <a16:creationId xmlns:a16="http://schemas.microsoft.com/office/drawing/2014/main" id="{534F90CB-F6E2-6253-0D63-572EAAE9A23B}"/>
              </a:ext>
            </a:extLst>
          </p:cNvPr>
          <p:cNvSpPr>
            <a:spLocks noGrp="1"/>
          </p:cNvSpPr>
          <p:nvPr>
            <p:ph type="body" sz="quarter" idx="13" hasCustomPrompt="1"/>
          </p:nvPr>
        </p:nvSpPr>
        <p:spPr>
          <a:xfrm>
            <a:off x="609600" y="1706396"/>
            <a:ext cx="5292725" cy="4237204"/>
          </a:xfrm>
        </p:spPr>
        <p:txBody>
          <a:bodyPr wrap="square">
            <a:normAutofit/>
          </a:bodyPr>
          <a:lstStyle>
            <a:lvl1pPr marL="0" indent="0">
              <a:buNone/>
              <a:defRPr sz="2200" b="0"/>
            </a:lvl1pPr>
          </a:lstStyle>
          <a:p>
            <a:pPr lvl="0"/>
            <a:r>
              <a:rPr lang="en-GB"/>
              <a:t>Make sure your content elements are balanced on the page and align to the layout guides wherever possible. </a:t>
            </a:r>
          </a:p>
        </p:txBody>
      </p:sp>
      <p:sp>
        <p:nvSpPr>
          <p:cNvPr id="17" name="Picture Placeholder 16" descr="Picture placeholder. Add your alt text.">
            <a:extLst>
              <a:ext uri="{FF2B5EF4-FFF2-40B4-BE49-F238E27FC236}">
                <a16:creationId xmlns:a16="http://schemas.microsoft.com/office/drawing/2014/main" id="{A0642E9E-DF7F-4DEE-AECB-65228552660D}"/>
              </a:ext>
            </a:extLst>
          </p:cNvPr>
          <p:cNvSpPr>
            <a:spLocks noGrp="1"/>
          </p:cNvSpPr>
          <p:nvPr>
            <p:ph type="pic" sz="quarter" idx="15"/>
          </p:nvPr>
        </p:nvSpPr>
        <p:spPr>
          <a:xfrm>
            <a:off x="6299200" y="1244600"/>
            <a:ext cx="5292724" cy="4171950"/>
          </a:xfrm>
          <a:solidFill>
            <a:schemeClr val="accent2"/>
          </a:solidFill>
        </p:spPr>
        <p:txBody>
          <a:bodyPr lIns="252000" tIns="252000" rIns="252000" bIns="252000">
            <a:normAutofit/>
          </a:bodyPr>
          <a:lstStyle>
            <a:lvl1pPr marL="0" indent="0">
              <a:buNone/>
              <a:defRPr sz="1800" b="1">
                <a:solidFill>
                  <a:schemeClr val="tx2"/>
                </a:solidFill>
              </a:defRPr>
            </a:lvl1pPr>
          </a:lstStyle>
          <a:p>
            <a:r>
              <a:rPr lang="en-GB"/>
              <a:t>Click icon to add picture</a:t>
            </a:r>
          </a:p>
        </p:txBody>
      </p:sp>
      <p:sp>
        <p:nvSpPr>
          <p:cNvPr id="13" name="Text Placeholder 10">
            <a:extLst>
              <a:ext uri="{FF2B5EF4-FFF2-40B4-BE49-F238E27FC236}">
                <a16:creationId xmlns:a16="http://schemas.microsoft.com/office/drawing/2014/main" id="{86AFDDAD-FC39-7E2F-B51C-C2D47DA4F6C4}"/>
              </a:ext>
            </a:extLst>
          </p:cNvPr>
          <p:cNvSpPr>
            <a:spLocks noGrp="1"/>
          </p:cNvSpPr>
          <p:nvPr>
            <p:ph type="body" sz="quarter" idx="14" hasCustomPrompt="1"/>
          </p:nvPr>
        </p:nvSpPr>
        <p:spPr>
          <a:xfrm>
            <a:off x="6299200" y="5635823"/>
            <a:ext cx="5292725" cy="307777"/>
          </a:xfrm>
        </p:spPr>
        <p:txBody>
          <a:bodyPr>
            <a:spAutoFit/>
          </a:bodyPr>
          <a:lstStyle>
            <a:lvl1pPr marL="0" indent="0">
              <a:buNone/>
              <a:defRPr sz="2000" b="0"/>
            </a:lvl1pPr>
          </a:lstStyle>
          <a:p>
            <a:pPr lvl="0"/>
            <a:r>
              <a:rPr lang="en-GB"/>
              <a:t>1/2 column image</a:t>
            </a:r>
          </a:p>
        </p:txBody>
      </p:sp>
      <p:cxnSp>
        <p:nvCxnSpPr>
          <p:cNvPr id="2" name="Straight Connector 1">
            <a:extLst>
              <a:ext uri="{FF2B5EF4-FFF2-40B4-BE49-F238E27FC236}">
                <a16:creationId xmlns:a16="http://schemas.microsoft.com/office/drawing/2014/main" id="{E6F64A76-1608-4B87-94C2-0EEAAD72D3B7}"/>
              </a:ext>
              <a:ext uri="{C183D7F6-B498-43B3-948B-1728B52AA6E4}">
                <adec:decorative xmlns:adec="http://schemas.microsoft.com/office/drawing/2017/decorative" val="1"/>
              </a:ext>
            </a:extLst>
          </p:cNvPr>
          <p:cNvCxnSpPr>
            <a:cxnSpLocks/>
          </p:cNvCxnSpPr>
          <p:nvPr userDrawn="1"/>
        </p:nvCxnSpPr>
        <p:spPr>
          <a:xfrm>
            <a:off x="609600" y="6356348"/>
            <a:ext cx="10972800" cy="0"/>
          </a:xfrm>
          <a:prstGeom prst="line">
            <a:avLst/>
          </a:prstGeom>
          <a:ln w="9525">
            <a:solidFill>
              <a:srgbClr val="B3B3B3"/>
            </a:solidFill>
          </a:ln>
        </p:spPr>
        <p:style>
          <a:lnRef idx="1">
            <a:schemeClr val="accent1"/>
          </a:lnRef>
          <a:fillRef idx="0">
            <a:schemeClr val="accent1"/>
          </a:fillRef>
          <a:effectRef idx="0">
            <a:schemeClr val="accent1"/>
          </a:effectRef>
          <a:fontRef idx="minor">
            <a:schemeClr val="tx1"/>
          </a:fontRef>
        </p:style>
      </p:cxnSp>
      <p:sp>
        <p:nvSpPr>
          <p:cNvPr id="3" name="Footer Placeholder 2">
            <a:extLst>
              <a:ext uri="{FF2B5EF4-FFF2-40B4-BE49-F238E27FC236}">
                <a16:creationId xmlns:a16="http://schemas.microsoft.com/office/drawing/2014/main" id="{7460D743-62AB-A0D1-E0D7-23F3A8F03956}"/>
              </a:ext>
              <a:ext uri="{C183D7F6-B498-43B3-948B-1728B52AA6E4}">
                <adec:decorative xmlns:adec="http://schemas.microsoft.com/office/drawing/2017/decorative" val="1"/>
              </a:ext>
            </a:extLst>
          </p:cNvPr>
          <p:cNvSpPr>
            <a:spLocks noGrp="1"/>
          </p:cNvSpPr>
          <p:nvPr>
            <p:ph type="ftr" sz="quarter" idx="10"/>
          </p:nvPr>
        </p:nvSpPr>
        <p:spPr/>
        <p:txBody>
          <a:bodyPr/>
          <a:lstStyle/>
          <a:p>
            <a:r>
              <a:rPr lang="en-GB"/>
              <a:t>Scottish Government | Riaghaltas na h-Alba</a:t>
            </a:r>
          </a:p>
        </p:txBody>
      </p:sp>
      <p:sp>
        <p:nvSpPr>
          <p:cNvPr id="4" name="Slide Number Placeholder 3">
            <a:extLst>
              <a:ext uri="{FF2B5EF4-FFF2-40B4-BE49-F238E27FC236}">
                <a16:creationId xmlns:a16="http://schemas.microsoft.com/office/drawing/2014/main" id="{17030328-822E-D6AE-2289-D532078C68F6}"/>
              </a:ext>
              <a:ext uri="{C183D7F6-B498-43B3-948B-1728B52AA6E4}">
                <adec:decorative xmlns:adec="http://schemas.microsoft.com/office/drawing/2017/decorative" val="1"/>
              </a:ext>
            </a:extLst>
          </p:cNvPr>
          <p:cNvSpPr>
            <a:spLocks noGrp="1"/>
          </p:cNvSpPr>
          <p:nvPr>
            <p:ph type="sldNum" sz="quarter" idx="11"/>
          </p:nvPr>
        </p:nvSpPr>
        <p:spPr/>
        <p:txBody>
          <a:bodyPr/>
          <a:lstStyle/>
          <a:p>
            <a:fld id="{4A063B08-9E1F-4AD0-B13A-08032863C876}" type="slidenum">
              <a:rPr lang="en-GB" smtClean="0"/>
              <a:pPr/>
              <a:t>‹#›</a:t>
            </a:fld>
            <a:endParaRPr lang="en-GB"/>
          </a:p>
        </p:txBody>
      </p:sp>
    </p:spTree>
    <p:extLst>
      <p:ext uri="{BB962C8B-B14F-4D97-AF65-F5344CB8AC3E}">
        <p14:creationId xmlns:p14="http://schemas.microsoft.com/office/powerpoint/2010/main" val="1289204265"/>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Content layout 1 - text right">
    <p:spTree>
      <p:nvGrpSpPr>
        <p:cNvPr id="1" name=""/>
        <p:cNvGrpSpPr/>
        <p:nvPr/>
      </p:nvGrpSpPr>
      <p:grpSpPr>
        <a:xfrm>
          <a:off x="0" y="0"/>
          <a:ext cx="0" cy="0"/>
          <a:chOff x="0" y="0"/>
          <a:chExt cx="0" cy="0"/>
        </a:xfrm>
      </p:grpSpPr>
      <p:sp>
        <p:nvSpPr>
          <p:cNvPr id="9" name="Title 5">
            <a:extLst>
              <a:ext uri="{FF2B5EF4-FFF2-40B4-BE49-F238E27FC236}">
                <a16:creationId xmlns:a16="http://schemas.microsoft.com/office/drawing/2014/main" id="{7193B495-4E23-423D-4C69-784067DAEED2}"/>
              </a:ext>
            </a:extLst>
          </p:cNvPr>
          <p:cNvSpPr>
            <a:spLocks noGrp="1"/>
          </p:cNvSpPr>
          <p:nvPr>
            <p:ph type="title" hasCustomPrompt="1"/>
          </p:nvPr>
        </p:nvSpPr>
        <p:spPr>
          <a:xfrm>
            <a:off x="609600" y="619540"/>
            <a:ext cx="10972800" cy="360099"/>
          </a:xfrm>
        </p:spPr>
        <p:txBody>
          <a:bodyPr anchor="t" anchorCtr="0">
            <a:spAutoFit/>
          </a:bodyPr>
          <a:lstStyle>
            <a:lvl1pPr>
              <a:defRPr sz="2600" b="1">
                <a:solidFill>
                  <a:schemeClr val="tx2"/>
                </a:solidFill>
                <a:latin typeface="+mj-lt"/>
              </a:defRPr>
            </a:lvl1pPr>
          </a:lstStyle>
          <a:p>
            <a:r>
              <a:rPr lang="en-GB"/>
              <a:t>Content layout 1</a:t>
            </a:r>
          </a:p>
        </p:txBody>
      </p:sp>
      <p:sp>
        <p:nvSpPr>
          <p:cNvPr id="11" name="Text Placeholder 10">
            <a:extLst>
              <a:ext uri="{FF2B5EF4-FFF2-40B4-BE49-F238E27FC236}">
                <a16:creationId xmlns:a16="http://schemas.microsoft.com/office/drawing/2014/main" id="{9C0852D0-7033-AB7A-4E3F-EE1D39857C43}"/>
              </a:ext>
            </a:extLst>
          </p:cNvPr>
          <p:cNvSpPr>
            <a:spLocks noGrp="1"/>
          </p:cNvSpPr>
          <p:nvPr>
            <p:ph type="body" sz="quarter" idx="12" hasCustomPrompt="1"/>
          </p:nvPr>
        </p:nvSpPr>
        <p:spPr>
          <a:xfrm>
            <a:off x="6289674" y="1245059"/>
            <a:ext cx="5292725" cy="338554"/>
          </a:xfrm>
        </p:spPr>
        <p:txBody>
          <a:bodyPr>
            <a:spAutoFit/>
          </a:bodyPr>
          <a:lstStyle>
            <a:lvl1pPr marL="0" indent="0">
              <a:buNone/>
              <a:defRPr sz="2200" b="1"/>
            </a:lvl1pPr>
          </a:lstStyle>
          <a:p>
            <a:pPr lvl="0"/>
            <a:r>
              <a:rPr lang="en-GB"/>
              <a:t>Text and other elements</a:t>
            </a:r>
          </a:p>
        </p:txBody>
      </p:sp>
      <p:sp>
        <p:nvSpPr>
          <p:cNvPr id="12" name="Text Placeholder 10">
            <a:extLst>
              <a:ext uri="{FF2B5EF4-FFF2-40B4-BE49-F238E27FC236}">
                <a16:creationId xmlns:a16="http://schemas.microsoft.com/office/drawing/2014/main" id="{534F90CB-F6E2-6253-0D63-572EAAE9A23B}"/>
              </a:ext>
            </a:extLst>
          </p:cNvPr>
          <p:cNvSpPr>
            <a:spLocks noGrp="1"/>
          </p:cNvSpPr>
          <p:nvPr>
            <p:ph type="body" sz="quarter" idx="13" hasCustomPrompt="1"/>
          </p:nvPr>
        </p:nvSpPr>
        <p:spPr>
          <a:xfrm>
            <a:off x="6289674" y="1706396"/>
            <a:ext cx="5292725" cy="4237204"/>
          </a:xfrm>
        </p:spPr>
        <p:txBody>
          <a:bodyPr wrap="square">
            <a:normAutofit/>
          </a:bodyPr>
          <a:lstStyle>
            <a:lvl1pPr marL="0" indent="0">
              <a:buNone/>
              <a:defRPr sz="2200" b="0"/>
            </a:lvl1pPr>
          </a:lstStyle>
          <a:p>
            <a:pPr lvl="0"/>
            <a:r>
              <a:rPr lang="en-GB"/>
              <a:t>Make sure your content elements are balanced on the page and align to the layout guides wherever possible. </a:t>
            </a:r>
          </a:p>
        </p:txBody>
      </p:sp>
      <p:sp>
        <p:nvSpPr>
          <p:cNvPr id="17" name="Picture Placeholder 16" descr="Picture placeholder. Add your alt text.">
            <a:extLst>
              <a:ext uri="{FF2B5EF4-FFF2-40B4-BE49-F238E27FC236}">
                <a16:creationId xmlns:a16="http://schemas.microsoft.com/office/drawing/2014/main" id="{A0642E9E-DF7F-4DEE-AECB-65228552660D}"/>
              </a:ext>
            </a:extLst>
          </p:cNvPr>
          <p:cNvSpPr>
            <a:spLocks noGrp="1"/>
          </p:cNvSpPr>
          <p:nvPr>
            <p:ph type="pic" sz="quarter" idx="15"/>
          </p:nvPr>
        </p:nvSpPr>
        <p:spPr>
          <a:xfrm>
            <a:off x="609600" y="1244600"/>
            <a:ext cx="5292724" cy="4171950"/>
          </a:xfrm>
          <a:solidFill>
            <a:schemeClr val="accent2"/>
          </a:solidFill>
        </p:spPr>
        <p:txBody>
          <a:bodyPr lIns="252000" tIns="252000" rIns="252000" bIns="252000">
            <a:normAutofit/>
          </a:bodyPr>
          <a:lstStyle>
            <a:lvl1pPr marL="0" indent="0">
              <a:buNone/>
              <a:defRPr sz="1800" b="1">
                <a:solidFill>
                  <a:schemeClr val="tx2"/>
                </a:solidFill>
              </a:defRPr>
            </a:lvl1pPr>
          </a:lstStyle>
          <a:p>
            <a:r>
              <a:rPr lang="en-GB"/>
              <a:t>Click icon to add picture</a:t>
            </a:r>
          </a:p>
        </p:txBody>
      </p:sp>
      <p:sp>
        <p:nvSpPr>
          <p:cNvPr id="13" name="Text Placeholder 10">
            <a:extLst>
              <a:ext uri="{FF2B5EF4-FFF2-40B4-BE49-F238E27FC236}">
                <a16:creationId xmlns:a16="http://schemas.microsoft.com/office/drawing/2014/main" id="{86AFDDAD-FC39-7E2F-B51C-C2D47DA4F6C4}"/>
              </a:ext>
            </a:extLst>
          </p:cNvPr>
          <p:cNvSpPr>
            <a:spLocks noGrp="1"/>
          </p:cNvSpPr>
          <p:nvPr>
            <p:ph type="body" sz="quarter" idx="14" hasCustomPrompt="1"/>
          </p:nvPr>
        </p:nvSpPr>
        <p:spPr>
          <a:xfrm>
            <a:off x="609600" y="5635823"/>
            <a:ext cx="5292725" cy="307777"/>
          </a:xfrm>
        </p:spPr>
        <p:txBody>
          <a:bodyPr>
            <a:spAutoFit/>
          </a:bodyPr>
          <a:lstStyle>
            <a:lvl1pPr marL="0" indent="0">
              <a:buNone/>
              <a:defRPr sz="2000" b="0"/>
            </a:lvl1pPr>
          </a:lstStyle>
          <a:p>
            <a:pPr lvl="0"/>
            <a:r>
              <a:rPr lang="en-GB"/>
              <a:t>1/2 column image</a:t>
            </a:r>
          </a:p>
        </p:txBody>
      </p:sp>
      <p:cxnSp>
        <p:nvCxnSpPr>
          <p:cNvPr id="2" name="Straight Connector 1">
            <a:extLst>
              <a:ext uri="{FF2B5EF4-FFF2-40B4-BE49-F238E27FC236}">
                <a16:creationId xmlns:a16="http://schemas.microsoft.com/office/drawing/2014/main" id="{5B9104E3-D869-DA6F-FE55-8F4D6AE3B292}"/>
              </a:ext>
              <a:ext uri="{C183D7F6-B498-43B3-948B-1728B52AA6E4}">
                <adec:decorative xmlns:adec="http://schemas.microsoft.com/office/drawing/2017/decorative" val="1"/>
              </a:ext>
            </a:extLst>
          </p:cNvPr>
          <p:cNvCxnSpPr>
            <a:cxnSpLocks/>
          </p:cNvCxnSpPr>
          <p:nvPr userDrawn="1"/>
        </p:nvCxnSpPr>
        <p:spPr>
          <a:xfrm>
            <a:off x="609600" y="6356348"/>
            <a:ext cx="10972800" cy="0"/>
          </a:xfrm>
          <a:prstGeom prst="line">
            <a:avLst/>
          </a:prstGeom>
          <a:ln w="9525">
            <a:solidFill>
              <a:srgbClr val="B3B3B3"/>
            </a:solidFill>
          </a:ln>
        </p:spPr>
        <p:style>
          <a:lnRef idx="1">
            <a:schemeClr val="accent1"/>
          </a:lnRef>
          <a:fillRef idx="0">
            <a:schemeClr val="accent1"/>
          </a:fillRef>
          <a:effectRef idx="0">
            <a:schemeClr val="accent1"/>
          </a:effectRef>
          <a:fontRef idx="minor">
            <a:schemeClr val="tx1"/>
          </a:fontRef>
        </p:style>
      </p:cxnSp>
      <p:sp>
        <p:nvSpPr>
          <p:cNvPr id="3" name="Footer Placeholder 2">
            <a:extLst>
              <a:ext uri="{FF2B5EF4-FFF2-40B4-BE49-F238E27FC236}">
                <a16:creationId xmlns:a16="http://schemas.microsoft.com/office/drawing/2014/main" id="{7460D743-62AB-A0D1-E0D7-23F3A8F03956}"/>
              </a:ext>
              <a:ext uri="{C183D7F6-B498-43B3-948B-1728B52AA6E4}">
                <adec:decorative xmlns:adec="http://schemas.microsoft.com/office/drawing/2017/decorative" val="1"/>
              </a:ext>
            </a:extLst>
          </p:cNvPr>
          <p:cNvSpPr>
            <a:spLocks noGrp="1"/>
          </p:cNvSpPr>
          <p:nvPr>
            <p:ph type="ftr" sz="quarter" idx="10"/>
          </p:nvPr>
        </p:nvSpPr>
        <p:spPr/>
        <p:txBody>
          <a:bodyPr/>
          <a:lstStyle/>
          <a:p>
            <a:r>
              <a:rPr lang="en-GB"/>
              <a:t>Scottish Government | Riaghaltas na h-Alba</a:t>
            </a:r>
          </a:p>
        </p:txBody>
      </p:sp>
      <p:sp>
        <p:nvSpPr>
          <p:cNvPr id="4" name="Slide Number Placeholder 3">
            <a:extLst>
              <a:ext uri="{FF2B5EF4-FFF2-40B4-BE49-F238E27FC236}">
                <a16:creationId xmlns:a16="http://schemas.microsoft.com/office/drawing/2014/main" id="{17030328-822E-D6AE-2289-D532078C68F6}"/>
              </a:ext>
              <a:ext uri="{C183D7F6-B498-43B3-948B-1728B52AA6E4}">
                <adec:decorative xmlns:adec="http://schemas.microsoft.com/office/drawing/2017/decorative" val="1"/>
              </a:ext>
            </a:extLst>
          </p:cNvPr>
          <p:cNvSpPr>
            <a:spLocks noGrp="1"/>
          </p:cNvSpPr>
          <p:nvPr>
            <p:ph type="sldNum" sz="quarter" idx="11"/>
          </p:nvPr>
        </p:nvSpPr>
        <p:spPr/>
        <p:txBody>
          <a:bodyPr/>
          <a:lstStyle/>
          <a:p>
            <a:fld id="{4A063B08-9E1F-4AD0-B13A-08032863C876}" type="slidenum">
              <a:rPr lang="en-GB" smtClean="0"/>
              <a:pPr/>
              <a:t>‹#›</a:t>
            </a:fld>
            <a:endParaRPr lang="en-GB"/>
          </a:p>
        </p:txBody>
      </p:sp>
    </p:spTree>
    <p:extLst>
      <p:ext uri="{BB962C8B-B14F-4D97-AF65-F5344CB8AC3E}">
        <p14:creationId xmlns:p14="http://schemas.microsoft.com/office/powerpoint/2010/main" val="686818814"/>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Content layout 2 - text left">
    <p:spTree>
      <p:nvGrpSpPr>
        <p:cNvPr id="1" name=""/>
        <p:cNvGrpSpPr/>
        <p:nvPr/>
      </p:nvGrpSpPr>
      <p:grpSpPr>
        <a:xfrm>
          <a:off x="0" y="0"/>
          <a:ext cx="0" cy="0"/>
          <a:chOff x="0" y="0"/>
          <a:chExt cx="0" cy="0"/>
        </a:xfrm>
      </p:grpSpPr>
      <p:sp>
        <p:nvSpPr>
          <p:cNvPr id="9" name="Title 5">
            <a:extLst>
              <a:ext uri="{FF2B5EF4-FFF2-40B4-BE49-F238E27FC236}">
                <a16:creationId xmlns:a16="http://schemas.microsoft.com/office/drawing/2014/main" id="{7193B495-4E23-423D-4C69-784067DAEED2}"/>
              </a:ext>
            </a:extLst>
          </p:cNvPr>
          <p:cNvSpPr>
            <a:spLocks noGrp="1"/>
          </p:cNvSpPr>
          <p:nvPr>
            <p:ph type="title" hasCustomPrompt="1"/>
          </p:nvPr>
        </p:nvSpPr>
        <p:spPr>
          <a:xfrm>
            <a:off x="609600" y="619540"/>
            <a:ext cx="10972800" cy="360099"/>
          </a:xfrm>
        </p:spPr>
        <p:txBody>
          <a:bodyPr anchor="t" anchorCtr="0">
            <a:spAutoFit/>
          </a:bodyPr>
          <a:lstStyle>
            <a:lvl1pPr>
              <a:defRPr sz="2600" b="1">
                <a:solidFill>
                  <a:schemeClr val="tx2"/>
                </a:solidFill>
                <a:latin typeface="+mj-lt"/>
              </a:defRPr>
            </a:lvl1pPr>
          </a:lstStyle>
          <a:p>
            <a:r>
              <a:rPr lang="en-GB"/>
              <a:t>Content layout 2</a:t>
            </a:r>
          </a:p>
        </p:txBody>
      </p:sp>
      <p:sp>
        <p:nvSpPr>
          <p:cNvPr id="11" name="Text Placeholder 10">
            <a:extLst>
              <a:ext uri="{FF2B5EF4-FFF2-40B4-BE49-F238E27FC236}">
                <a16:creationId xmlns:a16="http://schemas.microsoft.com/office/drawing/2014/main" id="{9C0852D0-7033-AB7A-4E3F-EE1D39857C43}"/>
              </a:ext>
            </a:extLst>
          </p:cNvPr>
          <p:cNvSpPr>
            <a:spLocks noGrp="1"/>
          </p:cNvSpPr>
          <p:nvPr>
            <p:ph type="body" sz="quarter" idx="12" hasCustomPrompt="1"/>
          </p:nvPr>
        </p:nvSpPr>
        <p:spPr>
          <a:xfrm>
            <a:off x="609600" y="1245059"/>
            <a:ext cx="3387724" cy="338554"/>
          </a:xfrm>
        </p:spPr>
        <p:txBody>
          <a:bodyPr wrap="square">
            <a:spAutoFit/>
          </a:bodyPr>
          <a:lstStyle>
            <a:lvl1pPr marL="0" indent="0">
              <a:buNone/>
              <a:defRPr sz="2200" b="1"/>
            </a:lvl1pPr>
          </a:lstStyle>
          <a:p>
            <a:pPr lvl="0"/>
            <a:r>
              <a:rPr lang="en-GB"/>
              <a:t>Text and other elements</a:t>
            </a:r>
          </a:p>
        </p:txBody>
      </p:sp>
      <p:sp>
        <p:nvSpPr>
          <p:cNvPr id="12" name="Text Placeholder 10">
            <a:extLst>
              <a:ext uri="{FF2B5EF4-FFF2-40B4-BE49-F238E27FC236}">
                <a16:creationId xmlns:a16="http://schemas.microsoft.com/office/drawing/2014/main" id="{534F90CB-F6E2-6253-0D63-572EAAE9A23B}"/>
              </a:ext>
            </a:extLst>
          </p:cNvPr>
          <p:cNvSpPr>
            <a:spLocks noGrp="1"/>
          </p:cNvSpPr>
          <p:nvPr>
            <p:ph type="body" sz="quarter" idx="13" hasCustomPrompt="1"/>
          </p:nvPr>
        </p:nvSpPr>
        <p:spPr>
          <a:xfrm>
            <a:off x="609600" y="1706396"/>
            <a:ext cx="3387724" cy="4237204"/>
          </a:xfrm>
        </p:spPr>
        <p:txBody>
          <a:bodyPr wrap="square">
            <a:normAutofit/>
          </a:bodyPr>
          <a:lstStyle>
            <a:lvl1pPr marL="0" indent="0">
              <a:buNone/>
              <a:defRPr sz="2200" b="0"/>
            </a:lvl1pPr>
          </a:lstStyle>
          <a:p>
            <a:pPr lvl="0"/>
            <a:r>
              <a:rPr lang="en-GB"/>
              <a:t>Make sure your content elements are balanced on the page and align to the layout guides wherever possible. </a:t>
            </a:r>
          </a:p>
        </p:txBody>
      </p:sp>
      <p:sp>
        <p:nvSpPr>
          <p:cNvPr id="17" name="Picture Placeholder 16" descr="Picture placeholder. Add your alt text.">
            <a:extLst>
              <a:ext uri="{FF2B5EF4-FFF2-40B4-BE49-F238E27FC236}">
                <a16:creationId xmlns:a16="http://schemas.microsoft.com/office/drawing/2014/main" id="{A0642E9E-DF7F-4DEE-AECB-65228552660D}"/>
              </a:ext>
            </a:extLst>
          </p:cNvPr>
          <p:cNvSpPr>
            <a:spLocks noGrp="1"/>
          </p:cNvSpPr>
          <p:nvPr>
            <p:ph type="pic" sz="quarter" idx="15"/>
          </p:nvPr>
        </p:nvSpPr>
        <p:spPr>
          <a:xfrm>
            <a:off x="4402138" y="1244600"/>
            <a:ext cx="7178672" cy="4171950"/>
          </a:xfrm>
          <a:solidFill>
            <a:schemeClr val="accent2"/>
          </a:solidFill>
        </p:spPr>
        <p:txBody>
          <a:bodyPr lIns="252000" tIns="252000" rIns="252000" bIns="252000">
            <a:normAutofit/>
          </a:bodyPr>
          <a:lstStyle>
            <a:lvl1pPr marL="0" indent="0">
              <a:buNone/>
              <a:defRPr sz="1800" b="1">
                <a:solidFill>
                  <a:schemeClr val="tx2"/>
                </a:solidFill>
              </a:defRPr>
            </a:lvl1pPr>
          </a:lstStyle>
          <a:p>
            <a:r>
              <a:rPr lang="en-GB"/>
              <a:t>Click icon to add picture</a:t>
            </a:r>
          </a:p>
        </p:txBody>
      </p:sp>
      <p:sp>
        <p:nvSpPr>
          <p:cNvPr id="13" name="Text Placeholder 10">
            <a:extLst>
              <a:ext uri="{FF2B5EF4-FFF2-40B4-BE49-F238E27FC236}">
                <a16:creationId xmlns:a16="http://schemas.microsoft.com/office/drawing/2014/main" id="{86AFDDAD-FC39-7E2F-B51C-C2D47DA4F6C4}"/>
              </a:ext>
            </a:extLst>
          </p:cNvPr>
          <p:cNvSpPr>
            <a:spLocks noGrp="1"/>
          </p:cNvSpPr>
          <p:nvPr>
            <p:ph type="body" sz="quarter" idx="14" hasCustomPrompt="1"/>
          </p:nvPr>
        </p:nvSpPr>
        <p:spPr>
          <a:xfrm>
            <a:off x="4402137" y="5635823"/>
            <a:ext cx="7178672" cy="307777"/>
          </a:xfrm>
        </p:spPr>
        <p:txBody>
          <a:bodyPr wrap="square">
            <a:spAutoFit/>
          </a:bodyPr>
          <a:lstStyle>
            <a:lvl1pPr marL="0" indent="0">
              <a:buNone/>
              <a:defRPr sz="2000" b="0"/>
            </a:lvl1pPr>
          </a:lstStyle>
          <a:p>
            <a:pPr lvl="0"/>
            <a:r>
              <a:rPr lang="en-GB"/>
              <a:t>1/3 column image</a:t>
            </a:r>
          </a:p>
        </p:txBody>
      </p:sp>
      <p:cxnSp>
        <p:nvCxnSpPr>
          <p:cNvPr id="2" name="Straight Connector 1">
            <a:extLst>
              <a:ext uri="{FF2B5EF4-FFF2-40B4-BE49-F238E27FC236}">
                <a16:creationId xmlns:a16="http://schemas.microsoft.com/office/drawing/2014/main" id="{EC851289-FC82-FDD6-4144-E7A117D68D17}"/>
              </a:ext>
              <a:ext uri="{C183D7F6-B498-43B3-948B-1728B52AA6E4}">
                <adec:decorative xmlns:adec="http://schemas.microsoft.com/office/drawing/2017/decorative" val="1"/>
              </a:ext>
            </a:extLst>
          </p:cNvPr>
          <p:cNvCxnSpPr>
            <a:cxnSpLocks/>
          </p:cNvCxnSpPr>
          <p:nvPr userDrawn="1"/>
        </p:nvCxnSpPr>
        <p:spPr>
          <a:xfrm>
            <a:off x="609600" y="6356348"/>
            <a:ext cx="10972800" cy="0"/>
          </a:xfrm>
          <a:prstGeom prst="line">
            <a:avLst/>
          </a:prstGeom>
          <a:ln w="9525">
            <a:solidFill>
              <a:srgbClr val="B3B3B3"/>
            </a:solidFill>
          </a:ln>
        </p:spPr>
        <p:style>
          <a:lnRef idx="1">
            <a:schemeClr val="accent1"/>
          </a:lnRef>
          <a:fillRef idx="0">
            <a:schemeClr val="accent1"/>
          </a:fillRef>
          <a:effectRef idx="0">
            <a:schemeClr val="accent1"/>
          </a:effectRef>
          <a:fontRef idx="minor">
            <a:schemeClr val="tx1"/>
          </a:fontRef>
        </p:style>
      </p:cxnSp>
      <p:sp>
        <p:nvSpPr>
          <p:cNvPr id="3" name="Footer Placeholder 2">
            <a:extLst>
              <a:ext uri="{FF2B5EF4-FFF2-40B4-BE49-F238E27FC236}">
                <a16:creationId xmlns:a16="http://schemas.microsoft.com/office/drawing/2014/main" id="{7460D743-62AB-A0D1-E0D7-23F3A8F03956}"/>
              </a:ext>
              <a:ext uri="{C183D7F6-B498-43B3-948B-1728B52AA6E4}">
                <adec:decorative xmlns:adec="http://schemas.microsoft.com/office/drawing/2017/decorative" val="1"/>
              </a:ext>
            </a:extLst>
          </p:cNvPr>
          <p:cNvSpPr>
            <a:spLocks noGrp="1"/>
          </p:cNvSpPr>
          <p:nvPr>
            <p:ph type="ftr" sz="quarter" idx="10"/>
          </p:nvPr>
        </p:nvSpPr>
        <p:spPr/>
        <p:txBody>
          <a:bodyPr/>
          <a:lstStyle/>
          <a:p>
            <a:r>
              <a:rPr lang="en-GB"/>
              <a:t>Scottish Government | Riaghaltas na h-Alba</a:t>
            </a:r>
          </a:p>
        </p:txBody>
      </p:sp>
      <p:sp>
        <p:nvSpPr>
          <p:cNvPr id="4" name="Slide Number Placeholder 3">
            <a:extLst>
              <a:ext uri="{FF2B5EF4-FFF2-40B4-BE49-F238E27FC236}">
                <a16:creationId xmlns:a16="http://schemas.microsoft.com/office/drawing/2014/main" id="{17030328-822E-D6AE-2289-D532078C68F6}"/>
              </a:ext>
              <a:ext uri="{C183D7F6-B498-43B3-948B-1728B52AA6E4}">
                <adec:decorative xmlns:adec="http://schemas.microsoft.com/office/drawing/2017/decorative" val="1"/>
              </a:ext>
            </a:extLst>
          </p:cNvPr>
          <p:cNvSpPr>
            <a:spLocks noGrp="1"/>
          </p:cNvSpPr>
          <p:nvPr>
            <p:ph type="sldNum" sz="quarter" idx="11"/>
          </p:nvPr>
        </p:nvSpPr>
        <p:spPr/>
        <p:txBody>
          <a:bodyPr/>
          <a:lstStyle/>
          <a:p>
            <a:fld id="{4A063B08-9E1F-4AD0-B13A-08032863C876}" type="slidenum">
              <a:rPr lang="en-GB" smtClean="0"/>
              <a:pPr/>
              <a:t>‹#›</a:t>
            </a:fld>
            <a:endParaRPr lang="en-GB"/>
          </a:p>
        </p:txBody>
      </p:sp>
    </p:spTree>
    <p:extLst>
      <p:ext uri="{BB962C8B-B14F-4D97-AF65-F5344CB8AC3E}">
        <p14:creationId xmlns:p14="http://schemas.microsoft.com/office/powerpoint/2010/main" val="3398007162"/>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Content layout 2 - text right">
    <p:spTree>
      <p:nvGrpSpPr>
        <p:cNvPr id="1" name=""/>
        <p:cNvGrpSpPr/>
        <p:nvPr/>
      </p:nvGrpSpPr>
      <p:grpSpPr>
        <a:xfrm>
          <a:off x="0" y="0"/>
          <a:ext cx="0" cy="0"/>
          <a:chOff x="0" y="0"/>
          <a:chExt cx="0" cy="0"/>
        </a:xfrm>
      </p:grpSpPr>
      <p:sp>
        <p:nvSpPr>
          <p:cNvPr id="9" name="Title 5">
            <a:extLst>
              <a:ext uri="{FF2B5EF4-FFF2-40B4-BE49-F238E27FC236}">
                <a16:creationId xmlns:a16="http://schemas.microsoft.com/office/drawing/2014/main" id="{7193B495-4E23-423D-4C69-784067DAEED2}"/>
              </a:ext>
            </a:extLst>
          </p:cNvPr>
          <p:cNvSpPr>
            <a:spLocks noGrp="1"/>
          </p:cNvSpPr>
          <p:nvPr>
            <p:ph type="title" hasCustomPrompt="1"/>
          </p:nvPr>
        </p:nvSpPr>
        <p:spPr>
          <a:xfrm>
            <a:off x="609600" y="619540"/>
            <a:ext cx="10972800" cy="360099"/>
          </a:xfrm>
        </p:spPr>
        <p:txBody>
          <a:bodyPr anchor="t" anchorCtr="0">
            <a:spAutoFit/>
          </a:bodyPr>
          <a:lstStyle>
            <a:lvl1pPr>
              <a:defRPr sz="2600" b="1">
                <a:solidFill>
                  <a:schemeClr val="tx2"/>
                </a:solidFill>
                <a:latin typeface="+mj-lt"/>
              </a:defRPr>
            </a:lvl1pPr>
          </a:lstStyle>
          <a:p>
            <a:r>
              <a:rPr lang="en-GB"/>
              <a:t>Content layout 2</a:t>
            </a:r>
          </a:p>
        </p:txBody>
      </p:sp>
      <p:sp>
        <p:nvSpPr>
          <p:cNvPr id="11" name="Text Placeholder 10">
            <a:extLst>
              <a:ext uri="{FF2B5EF4-FFF2-40B4-BE49-F238E27FC236}">
                <a16:creationId xmlns:a16="http://schemas.microsoft.com/office/drawing/2014/main" id="{9C0852D0-7033-AB7A-4E3F-EE1D39857C43}"/>
              </a:ext>
            </a:extLst>
          </p:cNvPr>
          <p:cNvSpPr>
            <a:spLocks noGrp="1"/>
          </p:cNvSpPr>
          <p:nvPr>
            <p:ph type="body" sz="quarter" idx="12" hasCustomPrompt="1"/>
          </p:nvPr>
        </p:nvSpPr>
        <p:spPr>
          <a:xfrm>
            <a:off x="8194675" y="1245059"/>
            <a:ext cx="3387724" cy="338554"/>
          </a:xfrm>
        </p:spPr>
        <p:txBody>
          <a:bodyPr wrap="square">
            <a:spAutoFit/>
          </a:bodyPr>
          <a:lstStyle>
            <a:lvl1pPr marL="0" indent="0">
              <a:buNone/>
              <a:defRPr sz="2200" b="1"/>
            </a:lvl1pPr>
          </a:lstStyle>
          <a:p>
            <a:pPr lvl="0"/>
            <a:r>
              <a:rPr lang="en-GB"/>
              <a:t>Text and other elements</a:t>
            </a:r>
          </a:p>
        </p:txBody>
      </p:sp>
      <p:sp>
        <p:nvSpPr>
          <p:cNvPr id="12" name="Text Placeholder 10">
            <a:extLst>
              <a:ext uri="{FF2B5EF4-FFF2-40B4-BE49-F238E27FC236}">
                <a16:creationId xmlns:a16="http://schemas.microsoft.com/office/drawing/2014/main" id="{534F90CB-F6E2-6253-0D63-572EAAE9A23B}"/>
              </a:ext>
            </a:extLst>
          </p:cNvPr>
          <p:cNvSpPr>
            <a:spLocks noGrp="1"/>
          </p:cNvSpPr>
          <p:nvPr>
            <p:ph type="body" sz="quarter" idx="13" hasCustomPrompt="1"/>
          </p:nvPr>
        </p:nvSpPr>
        <p:spPr>
          <a:xfrm>
            <a:off x="8194675" y="1706396"/>
            <a:ext cx="3387724" cy="4237204"/>
          </a:xfrm>
        </p:spPr>
        <p:txBody>
          <a:bodyPr wrap="square">
            <a:normAutofit/>
          </a:bodyPr>
          <a:lstStyle>
            <a:lvl1pPr marL="0" indent="0">
              <a:buNone/>
              <a:defRPr sz="2200" b="0"/>
            </a:lvl1pPr>
          </a:lstStyle>
          <a:p>
            <a:pPr lvl="0"/>
            <a:r>
              <a:rPr lang="en-GB"/>
              <a:t>Make sure your content elements are balanced on the page and align to the layout guides wherever possible. </a:t>
            </a:r>
          </a:p>
        </p:txBody>
      </p:sp>
      <p:sp>
        <p:nvSpPr>
          <p:cNvPr id="17" name="Picture Placeholder 16" descr="Picture placeholder. Add your alt text.">
            <a:extLst>
              <a:ext uri="{FF2B5EF4-FFF2-40B4-BE49-F238E27FC236}">
                <a16:creationId xmlns:a16="http://schemas.microsoft.com/office/drawing/2014/main" id="{A0642E9E-DF7F-4DEE-AECB-65228552660D}"/>
              </a:ext>
            </a:extLst>
          </p:cNvPr>
          <p:cNvSpPr>
            <a:spLocks noGrp="1"/>
          </p:cNvSpPr>
          <p:nvPr>
            <p:ph type="pic" sz="quarter" idx="15"/>
          </p:nvPr>
        </p:nvSpPr>
        <p:spPr>
          <a:xfrm>
            <a:off x="609603" y="1244600"/>
            <a:ext cx="7178672" cy="4171950"/>
          </a:xfrm>
          <a:solidFill>
            <a:schemeClr val="accent2"/>
          </a:solidFill>
        </p:spPr>
        <p:txBody>
          <a:bodyPr lIns="252000" tIns="252000" rIns="252000" bIns="252000">
            <a:normAutofit/>
          </a:bodyPr>
          <a:lstStyle>
            <a:lvl1pPr marL="0" indent="0">
              <a:buNone/>
              <a:defRPr sz="1800" b="1">
                <a:solidFill>
                  <a:schemeClr val="tx2"/>
                </a:solidFill>
              </a:defRPr>
            </a:lvl1pPr>
          </a:lstStyle>
          <a:p>
            <a:r>
              <a:rPr lang="en-GB"/>
              <a:t>Click icon to add picture</a:t>
            </a:r>
          </a:p>
        </p:txBody>
      </p:sp>
      <p:sp>
        <p:nvSpPr>
          <p:cNvPr id="13" name="Text Placeholder 10">
            <a:extLst>
              <a:ext uri="{FF2B5EF4-FFF2-40B4-BE49-F238E27FC236}">
                <a16:creationId xmlns:a16="http://schemas.microsoft.com/office/drawing/2014/main" id="{86AFDDAD-FC39-7E2F-B51C-C2D47DA4F6C4}"/>
              </a:ext>
            </a:extLst>
          </p:cNvPr>
          <p:cNvSpPr>
            <a:spLocks noGrp="1"/>
          </p:cNvSpPr>
          <p:nvPr>
            <p:ph type="body" sz="quarter" idx="14" hasCustomPrompt="1"/>
          </p:nvPr>
        </p:nvSpPr>
        <p:spPr>
          <a:xfrm>
            <a:off x="609602" y="5635823"/>
            <a:ext cx="7178672" cy="307777"/>
          </a:xfrm>
        </p:spPr>
        <p:txBody>
          <a:bodyPr wrap="square">
            <a:spAutoFit/>
          </a:bodyPr>
          <a:lstStyle>
            <a:lvl1pPr marL="0" indent="0">
              <a:buNone/>
              <a:defRPr sz="2000" b="0"/>
            </a:lvl1pPr>
          </a:lstStyle>
          <a:p>
            <a:pPr lvl="0"/>
            <a:r>
              <a:rPr lang="en-GB"/>
              <a:t>1/3 column image</a:t>
            </a:r>
          </a:p>
        </p:txBody>
      </p:sp>
      <p:cxnSp>
        <p:nvCxnSpPr>
          <p:cNvPr id="2" name="Straight Connector 1">
            <a:extLst>
              <a:ext uri="{FF2B5EF4-FFF2-40B4-BE49-F238E27FC236}">
                <a16:creationId xmlns:a16="http://schemas.microsoft.com/office/drawing/2014/main" id="{98A0B398-1B7D-41D0-575C-BE9814B5CA14}"/>
              </a:ext>
              <a:ext uri="{C183D7F6-B498-43B3-948B-1728B52AA6E4}">
                <adec:decorative xmlns:adec="http://schemas.microsoft.com/office/drawing/2017/decorative" val="1"/>
              </a:ext>
            </a:extLst>
          </p:cNvPr>
          <p:cNvCxnSpPr>
            <a:cxnSpLocks/>
          </p:cNvCxnSpPr>
          <p:nvPr userDrawn="1"/>
        </p:nvCxnSpPr>
        <p:spPr>
          <a:xfrm>
            <a:off x="609600" y="6356348"/>
            <a:ext cx="10972800" cy="0"/>
          </a:xfrm>
          <a:prstGeom prst="line">
            <a:avLst/>
          </a:prstGeom>
          <a:ln w="9525">
            <a:solidFill>
              <a:srgbClr val="B3B3B3"/>
            </a:solidFill>
          </a:ln>
        </p:spPr>
        <p:style>
          <a:lnRef idx="1">
            <a:schemeClr val="accent1"/>
          </a:lnRef>
          <a:fillRef idx="0">
            <a:schemeClr val="accent1"/>
          </a:fillRef>
          <a:effectRef idx="0">
            <a:schemeClr val="accent1"/>
          </a:effectRef>
          <a:fontRef idx="minor">
            <a:schemeClr val="tx1"/>
          </a:fontRef>
        </p:style>
      </p:cxnSp>
      <p:sp>
        <p:nvSpPr>
          <p:cNvPr id="3" name="Footer Placeholder 2">
            <a:extLst>
              <a:ext uri="{FF2B5EF4-FFF2-40B4-BE49-F238E27FC236}">
                <a16:creationId xmlns:a16="http://schemas.microsoft.com/office/drawing/2014/main" id="{7460D743-62AB-A0D1-E0D7-23F3A8F03956}"/>
              </a:ext>
              <a:ext uri="{C183D7F6-B498-43B3-948B-1728B52AA6E4}">
                <adec:decorative xmlns:adec="http://schemas.microsoft.com/office/drawing/2017/decorative" val="1"/>
              </a:ext>
            </a:extLst>
          </p:cNvPr>
          <p:cNvSpPr>
            <a:spLocks noGrp="1"/>
          </p:cNvSpPr>
          <p:nvPr>
            <p:ph type="ftr" sz="quarter" idx="10"/>
          </p:nvPr>
        </p:nvSpPr>
        <p:spPr/>
        <p:txBody>
          <a:bodyPr/>
          <a:lstStyle/>
          <a:p>
            <a:r>
              <a:rPr lang="en-GB"/>
              <a:t>Scottish Government | Riaghaltas na h-Alba</a:t>
            </a:r>
          </a:p>
        </p:txBody>
      </p:sp>
      <p:sp>
        <p:nvSpPr>
          <p:cNvPr id="4" name="Slide Number Placeholder 3">
            <a:extLst>
              <a:ext uri="{FF2B5EF4-FFF2-40B4-BE49-F238E27FC236}">
                <a16:creationId xmlns:a16="http://schemas.microsoft.com/office/drawing/2014/main" id="{17030328-822E-D6AE-2289-D532078C68F6}"/>
              </a:ext>
              <a:ext uri="{C183D7F6-B498-43B3-948B-1728B52AA6E4}">
                <adec:decorative xmlns:adec="http://schemas.microsoft.com/office/drawing/2017/decorative" val="1"/>
              </a:ext>
            </a:extLst>
          </p:cNvPr>
          <p:cNvSpPr>
            <a:spLocks noGrp="1"/>
          </p:cNvSpPr>
          <p:nvPr>
            <p:ph type="sldNum" sz="quarter" idx="11"/>
          </p:nvPr>
        </p:nvSpPr>
        <p:spPr/>
        <p:txBody>
          <a:bodyPr/>
          <a:lstStyle/>
          <a:p>
            <a:fld id="{4A063B08-9E1F-4AD0-B13A-08032863C876}" type="slidenum">
              <a:rPr lang="en-GB" smtClean="0"/>
              <a:pPr/>
              <a:t>‹#›</a:t>
            </a:fld>
            <a:endParaRPr lang="en-GB"/>
          </a:p>
        </p:txBody>
      </p:sp>
    </p:spTree>
    <p:extLst>
      <p:ext uri="{BB962C8B-B14F-4D97-AF65-F5344CB8AC3E}">
        <p14:creationId xmlns:p14="http://schemas.microsoft.com/office/powerpoint/2010/main" val="3557352127"/>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Content layout 3">
    <p:spTree>
      <p:nvGrpSpPr>
        <p:cNvPr id="1" name=""/>
        <p:cNvGrpSpPr/>
        <p:nvPr/>
      </p:nvGrpSpPr>
      <p:grpSpPr>
        <a:xfrm>
          <a:off x="0" y="0"/>
          <a:ext cx="0" cy="0"/>
          <a:chOff x="0" y="0"/>
          <a:chExt cx="0" cy="0"/>
        </a:xfrm>
      </p:grpSpPr>
      <p:sp>
        <p:nvSpPr>
          <p:cNvPr id="9" name="Title 5">
            <a:extLst>
              <a:ext uri="{FF2B5EF4-FFF2-40B4-BE49-F238E27FC236}">
                <a16:creationId xmlns:a16="http://schemas.microsoft.com/office/drawing/2014/main" id="{7193B495-4E23-423D-4C69-784067DAEED2}"/>
              </a:ext>
            </a:extLst>
          </p:cNvPr>
          <p:cNvSpPr>
            <a:spLocks noGrp="1"/>
          </p:cNvSpPr>
          <p:nvPr>
            <p:ph type="title" hasCustomPrompt="1"/>
          </p:nvPr>
        </p:nvSpPr>
        <p:spPr>
          <a:xfrm>
            <a:off x="609600" y="619540"/>
            <a:ext cx="10972800" cy="360099"/>
          </a:xfrm>
        </p:spPr>
        <p:txBody>
          <a:bodyPr anchor="t" anchorCtr="0">
            <a:spAutoFit/>
          </a:bodyPr>
          <a:lstStyle>
            <a:lvl1pPr>
              <a:defRPr sz="2600" b="1">
                <a:solidFill>
                  <a:schemeClr val="tx2"/>
                </a:solidFill>
                <a:latin typeface="+mj-lt"/>
              </a:defRPr>
            </a:lvl1pPr>
          </a:lstStyle>
          <a:p>
            <a:r>
              <a:rPr lang="en-GB"/>
              <a:t>Content layout 3</a:t>
            </a:r>
          </a:p>
        </p:txBody>
      </p:sp>
      <p:sp>
        <p:nvSpPr>
          <p:cNvPr id="17" name="Picture Placeholder 16" descr="Picture placeholder. Add your alt text.">
            <a:extLst>
              <a:ext uri="{FF2B5EF4-FFF2-40B4-BE49-F238E27FC236}">
                <a16:creationId xmlns:a16="http://schemas.microsoft.com/office/drawing/2014/main" id="{A0642E9E-DF7F-4DEE-AECB-65228552660D}"/>
              </a:ext>
            </a:extLst>
          </p:cNvPr>
          <p:cNvSpPr>
            <a:spLocks noGrp="1"/>
          </p:cNvSpPr>
          <p:nvPr>
            <p:ph type="pic" sz="quarter" idx="15"/>
          </p:nvPr>
        </p:nvSpPr>
        <p:spPr>
          <a:xfrm>
            <a:off x="609603" y="1244600"/>
            <a:ext cx="3387723" cy="3387035"/>
          </a:xfrm>
          <a:solidFill>
            <a:schemeClr val="accent2"/>
          </a:solidFill>
        </p:spPr>
        <p:txBody>
          <a:bodyPr lIns="252000" tIns="252000" rIns="252000" bIns="252000">
            <a:normAutofit/>
          </a:bodyPr>
          <a:lstStyle>
            <a:lvl1pPr marL="0" indent="0">
              <a:buNone/>
              <a:defRPr sz="1800" b="1">
                <a:solidFill>
                  <a:schemeClr val="tx2"/>
                </a:solidFill>
              </a:defRPr>
            </a:lvl1pPr>
          </a:lstStyle>
          <a:p>
            <a:r>
              <a:rPr lang="en-GB"/>
              <a:t>Click icon to add picture</a:t>
            </a:r>
          </a:p>
        </p:txBody>
      </p:sp>
      <p:sp>
        <p:nvSpPr>
          <p:cNvPr id="13" name="Text Placeholder 10">
            <a:extLst>
              <a:ext uri="{FF2B5EF4-FFF2-40B4-BE49-F238E27FC236}">
                <a16:creationId xmlns:a16="http://schemas.microsoft.com/office/drawing/2014/main" id="{86AFDDAD-FC39-7E2F-B51C-C2D47DA4F6C4}"/>
              </a:ext>
            </a:extLst>
          </p:cNvPr>
          <p:cNvSpPr>
            <a:spLocks noGrp="1"/>
          </p:cNvSpPr>
          <p:nvPr>
            <p:ph type="body" sz="quarter" idx="14" hasCustomPrompt="1"/>
          </p:nvPr>
        </p:nvSpPr>
        <p:spPr>
          <a:xfrm>
            <a:off x="609602" y="4896596"/>
            <a:ext cx="3387723" cy="307777"/>
          </a:xfrm>
        </p:spPr>
        <p:txBody>
          <a:bodyPr wrap="square">
            <a:spAutoFit/>
          </a:bodyPr>
          <a:lstStyle>
            <a:lvl1pPr marL="0" indent="0">
              <a:buNone/>
              <a:defRPr sz="2000" b="0"/>
            </a:lvl1pPr>
          </a:lstStyle>
          <a:p>
            <a:pPr lvl="0"/>
            <a:r>
              <a:rPr lang="en-GB"/>
              <a:t>1/3 column image</a:t>
            </a:r>
          </a:p>
        </p:txBody>
      </p:sp>
      <p:sp>
        <p:nvSpPr>
          <p:cNvPr id="5" name="Picture Placeholder 16" descr="Picture placeholder. Add your alt text.">
            <a:extLst>
              <a:ext uri="{FF2B5EF4-FFF2-40B4-BE49-F238E27FC236}">
                <a16:creationId xmlns:a16="http://schemas.microsoft.com/office/drawing/2014/main" id="{17A363E7-8FC2-1DE1-DF2F-BF275BCC6D4B}"/>
              </a:ext>
            </a:extLst>
          </p:cNvPr>
          <p:cNvSpPr>
            <a:spLocks noGrp="1"/>
          </p:cNvSpPr>
          <p:nvPr>
            <p:ph type="pic" sz="quarter" idx="17"/>
          </p:nvPr>
        </p:nvSpPr>
        <p:spPr>
          <a:xfrm>
            <a:off x="4402139" y="1244600"/>
            <a:ext cx="3387723" cy="3387035"/>
          </a:xfrm>
          <a:solidFill>
            <a:schemeClr val="accent2"/>
          </a:solidFill>
        </p:spPr>
        <p:txBody>
          <a:bodyPr lIns="252000" tIns="252000" rIns="252000" bIns="252000">
            <a:normAutofit/>
          </a:bodyPr>
          <a:lstStyle>
            <a:lvl1pPr marL="0" indent="0">
              <a:buNone/>
              <a:defRPr sz="1800" b="1">
                <a:solidFill>
                  <a:schemeClr val="tx2"/>
                </a:solidFill>
              </a:defRPr>
            </a:lvl1pPr>
          </a:lstStyle>
          <a:p>
            <a:r>
              <a:rPr lang="en-GB"/>
              <a:t>Click icon to add picture</a:t>
            </a:r>
          </a:p>
        </p:txBody>
      </p:sp>
      <p:sp>
        <p:nvSpPr>
          <p:cNvPr id="2" name="Text Placeholder 10">
            <a:extLst>
              <a:ext uri="{FF2B5EF4-FFF2-40B4-BE49-F238E27FC236}">
                <a16:creationId xmlns:a16="http://schemas.microsoft.com/office/drawing/2014/main" id="{87CABADB-232B-DDEB-91DC-317062A570F5}"/>
              </a:ext>
            </a:extLst>
          </p:cNvPr>
          <p:cNvSpPr>
            <a:spLocks noGrp="1"/>
          </p:cNvSpPr>
          <p:nvPr>
            <p:ph type="body" sz="quarter" idx="16" hasCustomPrompt="1"/>
          </p:nvPr>
        </p:nvSpPr>
        <p:spPr>
          <a:xfrm>
            <a:off x="4402138" y="4896596"/>
            <a:ext cx="3387723" cy="307777"/>
          </a:xfrm>
        </p:spPr>
        <p:txBody>
          <a:bodyPr wrap="square">
            <a:spAutoFit/>
          </a:bodyPr>
          <a:lstStyle>
            <a:lvl1pPr marL="0" indent="0">
              <a:buNone/>
              <a:defRPr sz="2000" b="0"/>
            </a:lvl1pPr>
          </a:lstStyle>
          <a:p>
            <a:pPr lvl="0"/>
            <a:r>
              <a:rPr lang="en-GB"/>
              <a:t>1/3 column image</a:t>
            </a:r>
          </a:p>
        </p:txBody>
      </p:sp>
      <p:sp>
        <p:nvSpPr>
          <p:cNvPr id="7" name="Picture Placeholder 16" descr="Picture placeholder. Add your alt text.">
            <a:extLst>
              <a:ext uri="{FF2B5EF4-FFF2-40B4-BE49-F238E27FC236}">
                <a16:creationId xmlns:a16="http://schemas.microsoft.com/office/drawing/2014/main" id="{9909355E-C34A-4212-4433-6B506D837B34}"/>
              </a:ext>
            </a:extLst>
          </p:cNvPr>
          <p:cNvSpPr>
            <a:spLocks noGrp="1"/>
          </p:cNvSpPr>
          <p:nvPr>
            <p:ph type="pic" sz="quarter" idx="19"/>
          </p:nvPr>
        </p:nvSpPr>
        <p:spPr>
          <a:xfrm>
            <a:off x="8194674" y="1244600"/>
            <a:ext cx="3387723" cy="3387035"/>
          </a:xfrm>
          <a:solidFill>
            <a:schemeClr val="accent2"/>
          </a:solidFill>
        </p:spPr>
        <p:txBody>
          <a:bodyPr lIns="252000" tIns="252000" rIns="252000" bIns="252000">
            <a:normAutofit/>
          </a:bodyPr>
          <a:lstStyle>
            <a:lvl1pPr marL="0" indent="0">
              <a:buNone/>
              <a:defRPr sz="1800" b="1">
                <a:solidFill>
                  <a:schemeClr val="tx2"/>
                </a:solidFill>
              </a:defRPr>
            </a:lvl1pPr>
          </a:lstStyle>
          <a:p>
            <a:r>
              <a:rPr lang="en-GB"/>
              <a:t>Click icon to add picture</a:t>
            </a:r>
          </a:p>
        </p:txBody>
      </p:sp>
      <p:sp>
        <p:nvSpPr>
          <p:cNvPr id="6" name="Text Placeholder 10">
            <a:extLst>
              <a:ext uri="{FF2B5EF4-FFF2-40B4-BE49-F238E27FC236}">
                <a16:creationId xmlns:a16="http://schemas.microsoft.com/office/drawing/2014/main" id="{2CE8DEE7-8F18-4F1E-AD5C-9D1E90038F39}"/>
              </a:ext>
            </a:extLst>
          </p:cNvPr>
          <p:cNvSpPr>
            <a:spLocks noGrp="1"/>
          </p:cNvSpPr>
          <p:nvPr>
            <p:ph type="body" sz="quarter" idx="18" hasCustomPrompt="1"/>
          </p:nvPr>
        </p:nvSpPr>
        <p:spPr>
          <a:xfrm>
            <a:off x="8194673" y="4896596"/>
            <a:ext cx="3387723" cy="307777"/>
          </a:xfrm>
        </p:spPr>
        <p:txBody>
          <a:bodyPr wrap="square">
            <a:spAutoFit/>
          </a:bodyPr>
          <a:lstStyle>
            <a:lvl1pPr marL="0" indent="0">
              <a:buNone/>
              <a:defRPr sz="2000" b="0"/>
            </a:lvl1pPr>
          </a:lstStyle>
          <a:p>
            <a:pPr lvl="0"/>
            <a:r>
              <a:rPr lang="en-GB"/>
              <a:t>1/3 column image</a:t>
            </a:r>
          </a:p>
        </p:txBody>
      </p:sp>
      <p:cxnSp>
        <p:nvCxnSpPr>
          <p:cNvPr id="8" name="Straight Connector 7">
            <a:extLst>
              <a:ext uri="{FF2B5EF4-FFF2-40B4-BE49-F238E27FC236}">
                <a16:creationId xmlns:a16="http://schemas.microsoft.com/office/drawing/2014/main" id="{D4B02404-2D72-2041-A0D7-576E56BA6786}"/>
              </a:ext>
              <a:ext uri="{C183D7F6-B498-43B3-948B-1728B52AA6E4}">
                <adec:decorative xmlns:adec="http://schemas.microsoft.com/office/drawing/2017/decorative" val="1"/>
              </a:ext>
            </a:extLst>
          </p:cNvPr>
          <p:cNvCxnSpPr>
            <a:cxnSpLocks/>
          </p:cNvCxnSpPr>
          <p:nvPr userDrawn="1"/>
        </p:nvCxnSpPr>
        <p:spPr>
          <a:xfrm>
            <a:off x="609600" y="6356348"/>
            <a:ext cx="10972800" cy="0"/>
          </a:xfrm>
          <a:prstGeom prst="line">
            <a:avLst/>
          </a:prstGeom>
          <a:ln w="9525">
            <a:solidFill>
              <a:srgbClr val="B3B3B3"/>
            </a:solidFill>
          </a:ln>
        </p:spPr>
        <p:style>
          <a:lnRef idx="1">
            <a:schemeClr val="accent1"/>
          </a:lnRef>
          <a:fillRef idx="0">
            <a:schemeClr val="accent1"/>
          </a:fillRef>
          <a:effectRef idx="0">
            <a:schemeClr val="accent1"/>
          </a:effectRef>
          <a:fontRef idx="minor">
            <a:schemeClr val="tx1"/>
          </a:fontRef>
        </p:style>
      </p:cxnSp>
      <p:sp>
        <p:nvSpPr>
          <p:cNvPr id="3" name="Footer Placeholder 2">
            <a:extLst>
              <a:ext uri="{FF2B5EF4-FFF2-40B4-BE49-F238E27FC236}">
                <a16:creationId xmlns:a16="http://schemas.microsoft.com/office/drawing/2014/main" id="{7460D743-62AB-A0D1-E0D7-23F3A8F03956}"/>
              </a:ext>
              <a:ext uri="{C183D7F6-B498-43B3-948B-1728B52AA6E4}">
                <adec:decorative xmlns:adec="http://schemas.microsoft.com/office/drawing/2017/decorative" val="1"/>
              </a:ext>
            </a:extLst>
          </p:cNvPr>
          <p:cNvSpPr>
            <a:spLocks noGrp="1"/>
          </p:cNvSpPr>
          <p:nvPr>
            <p:ph type="ftr" sz="quarter" idx="10"/>
          </p:nvPr>
        </p:nvSpPr>
        <p:spPr/>
        <p:txBody>
          <a:bodyPr/>
          <a:lstStyle/>
          <a:p>
            <a:r>
              <a:rPr lang="en-GB"/>
              <a:t>Scottish Government | Riaghaltas na h-Alba</a:t>
            </a:r>
          </a:p>
        </p:txBody>
      </p:sp>
      <p:sp>
        <p:nvSpPr>
          <p:cNvPr id="4" name="Slide Number Placeholder 3">
            <a:extLst>
              <a:ext uri="{FF2B5EF4-FFF2-40B4-BE49-F238E27FC236}">
                <a16:creationId xmlns:a16="http://schemas.microsoft.com/office/drawing/2014/main" id="{17030328-822E-D6AE-2289-D532078C68F6}"/>
              </a:ext>
              <a:ext uri="{C183D7F6-B498-43B3-948B-1728B52AA6E4}">
                <adec:decorative xmlns:adec="http://schemas.microsoft.com/office/drawing/2017/decorative" val="1"/>
              </a:ext>
            </a:extLst>
          </p:cNvPr>
          <p:cNvSpPr>
            <a:spLocks noGrp="1"/>
          </p:cNvSpPr>
          <p:nvPr>
            <p:ph type="sldNum" sz="quarter" idx="11"/>
          </p:nvPr>
        </p:nvSpPr>
        <p:spPr/>
        <p:txBody>
          <a:bodyPr/>
          <a:lstStyle/>
          <a:p>
            <a:fld id="{4A063B08-9E1F-4AD0-B13A-08032863C876}" type="slidenum">
              <a:rPr lang="en-GB" smtClean="0"/>
              <a:pPr/>
              <a:t>‹#›</a:t>
            </a:fld>
            <a:endParaRPr lang="en-GB"/>
          </a:p>
        </p:txBody>
      </p:sp>
    </p:spTree>
    <p:extLst>
      <p:ext uri="{BB962C8B-B14F-4D97-AF65-F5344CB8AC3E}">
        <p14:creationId xmlns:p14="http://schemas.microsoft.com/office/powerpoint/2010/main" val="548006430"/>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Content layout 4 - text right">
    <p:spTree>
      <p:nvGrpSpPr>
        <p:cNvPr id="1" name=""/>
        <p:cNvGrpSpPr/>
        <p:nvPr/>
      </p:nvGrpSpPr>
      <p:grpSpPr>
        <a:xfrm>
          <a:off x="0" y="0"/>
          <a:ext cx="0" cy="0"/>
          <a:chOff x="0" y="0"/>
          <a:chExt cx="0" cy="0"/>
        </a:xfrm>
      </p:grpSpPr>
      <p:sp>
        <p:nvSpPr>
          <p:cNvPr id="9" name="Title 5">
            <a:extLst>
              <a:ext uri="{FF2B5EF4-FFF2-40B4-BE49-F238E27FC236}">
                <a16:creationId xmlns:a16="http://schemas.microsoft.com/office/drawing/2014/main" id="{7193B495-4E23-423D-4C69-784067DAEED2}"/>
              </a:ext>
            </a:extLst>
          </p:cNvPr>
          <p:cNvSpPr>
            <a:spLocks noGrp="1"/>
          </p:cNvSpPr>
          <p:nvPr>
            <p:ph type="title" hasCustomPrompt="1"/>
          </p:nvPr>
        </p:nvSpPr>
        <p:spPr>
          <a:xfrm>
            <a:off x="609600" y="619540"/>
            <a:ext cx="10972800" cy="360099"/>
          </a:xfrm>
        </p:spPr>
        <p:txBody>
          <a:bodyPr anchor="t" anchorCtr="0">
            <a:spAutoFit/>
          </a:bodyPr>
          <a:lstStyle>
            <a:lvl1pPr>
              <a:defRPr sz="2600" b="1">
                <a:solidFill>
                  <a:schemeClr val="tx2"/>
                </a:solidFill>
                <a:latin typeface="+mj-lt"/>
              </a:defRPr>
            </a:lvl1pPr>
          </a:lstStyle>
          <a:p>
            <a:r>
              <a:rPr lang="en-GB"/>
              <a:t>Content layout 4</a:t>
            </a:r>
          </a:p>
        </p:txBody>
      </p:sp>
      <p:sp>
        <p:nvSpPr>
          <p:cNvPr id="17" name="Picture Placeholder 16" descr="Picture placeholder. Add your alt text.">
            <a:extLst>
              <a:ext uri="{FF2B5EF4-FFF2-40B4-BE49-F238E27FC236}">
                <a16:creationId xmlns:a16="http://schemas.microsoft.com/office/drawing/2014/main" id="{A0642E9E-DF7F-4DEE-AECB-65228552660D}"/>
              </a:ext>
            </a:extLst>
          </p:cNvPr>
          <p:cNvSpPr>
            <a:spLocks noGrp="1"/>
          </p:cNvSpPr>
          <p:nvPr>
            <p:ph type="pic" sz="quarter" idx="15"/>
          </p:nvPr>
        </p:nvSpPr>
        <p:spPr>
          <a:xfrm>
            <a:off x="609603" y="1244600"/>
            <a:ext cx="3387723" cy="3387035"/>
          </a:xfrm>
          <a:solidFill>
            <a:schemeClr val="accent2"/>
          </a:solidFill>
        </p:spPr>
        <p:txBody>
          <a:bodyPr lIns="252000" tIns="252000" rIns="252000" bIns="252000">
            <a:normAutofit/>
          </a:bodyPr>
          <a:lstStyle>
            <a:lvl1pPr marL="0" indent="0">
              <a:buNone/>
              <a:defRPr sz="1800" b="1">
                <a:solidFill>
                  <a:schemeClr val="tx2"/>
                </a:solidFill>
              </a:defRPr>
            </a:lvl1pPr>
          </a:lstStyle>
          <a:p>
            <a:r>
              <a:rPr lang="en-GB"/>
              <a:t>Click icon to add picture</a:t>
            </a:r>
          </a:p>
        </p:txBody>
      </p:sp>
      <p:sp>
        <p:nvSpPr>
          <p:cNvPr id="13" name="Text Placeholder 10">
            <a:extLst>
              <a:ext uri="{FF2B5EF4-FFF2-40B4-BE49-F238E27FC236}">
                <a16:creationId xmlns:a16="http://schemas.microsoft.com/office/drawing/2014/main" id="{86AFDDAD-FC39-7E2F-B51C-C2D47DA4F6C4}"/>
              </a:ext>
            </a:extLst>
          </p:cNvPr>
          <p:cNvSpPr>
            <a:spLocks noGrp="1"/>
          </p:cNvSpPr>
          <p:nvPr>
            <p:ph type="body" sz="quarter" idx="14" hasCustomPrompt="1"/>
          </p:nvPr>
        </p:nvSpPr>
        <p:spPr>
          <a:xfrm>
            <a:off x="609602" y="4896596"/>
            <a:ext cx="3387723" cy="307777"/>
          </a:xfrm>
        </p:spPr>
        <p:txBody>
          <a:bodyPr wrap="square">
            <a:spAutoFit/>
          </a:bodyPr>
          <a:lstStyle>
            <a:lvl1pPr marL="0" indent="0">
              <a:buNone/>
              <a:defRPr sz="2000" b="0"/>
            </a:lvl1pPr>
          </a:lstStyle>
          <a:p>
            <a:pPr lvl="0"/>
            <a:r>
              <a:rPr lang="en-GB"/>
              <a:t>1/3 column image</a:t>
            </a:r>
          </a:p>
        </p:txBody>
      </p:sp>
      <p:sp>
        <p:nvSpPr>
          <p:cNvPr id="11" name="Text Placeholder 10">
            <a:extLst>
              <a:ext uri="{FF2B5EF4-FFF2-40B4-BE49-F238E27FC236}">
                <a16:creationId xmlns:a16="http://schemas.microsoft.com/office/drawing/2014/main" id="{0A61C821-D0C9-303F-018E-C19DBDE9E37A}"/>
              </a:ext>
            </a:extLst>
          </p:cNvPr>
          <p:cNvSpPr>
            <a:spLocks noGrp="1"/>
          </p:cNvSpPr>
          <p:nvPr>
            <p:ph type="body" sz="quarter" idx="16" hasCustomPrompt="1"/>
          </p:nvPr>
        </p:nvSpPr>
        <p:spPr>
          <a:xfrm>
            <a:off x="4402138" y="1245059"/>
            <a:ext cx="3387724" cy="338554"/>
          </a:xfrm>
        </p:spPr>
        <p:txBody>
          <a:bodyPr wrap="square">
            <a:spAutoFit/>
          </a:bodyPr>
          <a:lstStyle>
            <a:lvl1pPr marL="0" indent="0">
              <a:buNone/>
              <a:defRPr sz="2200" b="1"/>
            </a:lvl1pPr>
          </a:lstStyle>
          <a:p>
            <a:pPr lvl="0"/>
            <a:r>
              <a:rPr lang="en-GB"/>
              <a:t>Text and other elements</a:t>
            </a:r>
          </a:p>
        </p:txBody>
      </p:sp>
      <p:sp>
        <p:nvSpPr>
          <p:cNvPr id="12" name="Text Placeholder 10">
            <a:extLst>
              <a:ext uri="{FF2B5EF4-FFF2-40B4-BE49-F238E27FC236}">
                <a16:creationId xmlns:a16="http://schemas.microsoft.com/office/drawing/2014/main" id="{2CF39DA3-25D6-1174-D420-97FB879F500A}"/>
              </a:ext>
            </a:extLst>
          </p:cNvPr>
          <p:cNvSpPr>
            <a:spLocks noGrp="1"/>
          </p:cNvSpPr>
          <p:nvPr>
            <p:ph type="body" sz="quarter" idx="17" hasCustomPrompt="1"/>
          </p:nvPr>
        </p:nvSpPr>
        <p:spPr>
          <a:xfrm>
            <a:off x="4402138" y="1706396"/>
            <a:ext cx="3387724" cy="4237204"/>
          </a:xfrm>
        </p:spPr>
        <p:txBody>
          <a:bodyPr wrap="square">
            <a:normAutofit/>
          </a:bodyPr>
          <a:lstStyle>
            <a:lvl1pPr marL="0" indent="0">
              <a:buNone/>
              <a:defRPr sz="2200" b="0"/>
            </a:lvl1pPr>
          </a:lstStyle>
          <a:p>
            <a:pPr lvl="0"/>
            <a:r>
              <a:rPr lang="en-GB"/>
              <a:t>Make sure your content elements are balanced on the page and align to the layout guides wherever possible. </a:t>
            </a:r>
          </a:p>
        </p:txBody>
      </p:sp>
      <p:sp>
        <p:nvSpPr>
          <p:cNvPr id="8" name="Text Placeholder 10">
            <a:extLst>
              <a:ext uri="{FF2B5EF4-FFF2-40B4-BE49-F238E27FC236}">
                <a16:creationId xmlns:a16="http://schemas.microsoft.com/office/drawing/2014/main" id="{6ED86A79-3E9C-2658-A6EB-D6713520601F}"/>
              </a:ext>
            </a:extLst>
          </p:cNvPr>
          <p:cNvSpPr>
            <a:spLocks noGrp="1"/>
          </p:cNvSpPr>
          <p:nvPr>
            <p:ph type="body" sz="quarter" idx="12" hasCustomPrompt="1"/>
          </p:nvPr>
        </p:nvSpPr>
        <p:spPr>
          <a:xfrm>
            <a:off x="8194675" y="1245059"/>
            <a:ext cx="3387724" cy="338554"/>
          </a:xfrm>
        </p:spPr>
        <p:txBody>
          <a:bodyPr wrap="square">
            <a:spAutoFit/>
          </a:bodyPr>
          <a:lstStyle>
            <a:lvl1pPr marL="0" indent="0">
              <a:buNone/>
              <a:defRPr sz="2200" b="1"/>
            </a:lvl1pPr>
          </a:lstStyle>
          <a:p>
            <a:pPr lvl="0"/>
            <a:r>
              <a:rPr lang="en-GB"/>
              <a:t>Text and other elements</a:t>
            </a:r>
          </a:p>
        </p:txBody>
      </p:sp>
      <p:sp>
        <p:nvSpPr>
          <p:cNvPr id="10" name="Text Placeholder 10">
            <a:extLst>
              <a:ext uri="{FF2B5EF4-FFF2-40B4-BE49-F238E27FC236}">
                <a16:creationId xmlns:a16="http://schemas.microsoft.com/office/drawing/2014/main" id="{9960FCBB-7285-4760-1F11-1B4B08C635DF}"/>
              </a:ext>
            </a:extLst>
          </p:cNvPr>
          <p:cNvSpPr>
            <a:spLocks noGrp="1"/>
          </p:cNvSpPr>
          <p:nvPr>
            <p:ph type="body" sz="quarter" idx="13" hasCustomPrompt="1"/>
          </p:nvPr>
        </p:nvSpPr>
        <p:spPr>
          <a:xfrm>
            <a:off x="8194675" y="1706396"/>
            <a:ext cx="3387724" cy="4237204"/>
          </a:xfrm>
        </p:spPr>
        <p:txBody>
          <a:bodyPr wrap="square">
            <a:normAutofit/>
          </a:bodyPr>
          <a:lstStyle>
            <a:lvl1pPr marL="0" indent="0">
              <a:buNone/>
              <a:defRPr sz="2200" b="0"/>
            </a:lvl1pPr>
          </a:lstStyle>
          <a:p>
            <a:pPr lvl="0"/>
            <a:r>
              <a:rPr lang="en-GB"/>
              <a:t>Make sure your content elements are balanced on the page and align to the layout guides wherever possible. </a:t>
            </a:r>
          </a:p>
        </p:txBody>
      </p:sp>
      <p:cxnSp>
        <p:nvCxnSpPr>
          <p:cNvPr id="2" name="Straight Connector 1">
            <a:extLst>
              <a:ext uri="{FF2B5EF4-FFF2-40B4-BE49-F238E27FC236}">
                <a16:creationId xmlns:a16="http://schemas.microsoft.com/office/drawing/2014/main" id="{7BD5C0C4-00AA-4D60-1562-6F8DF3A46868}"/>
              </a:ext>
              <a:ext uri="{C183D7F6-B498-43B3-948B-1728B52AA6E4}">
                <adec:decorative xmlns:adec="http://schemas.microsoft.com/office/drawing/2017/decorative" val="1"/>
              </a:ext>
            </a:extLst>
          </p:cNvPr>
          <p:cNvCxnSpPr>
            <a:cxnSpLocks/>
          </p:cNvCxnSpPr>
          <p:nvPr userDrawn="1"/>
        </p:nvCxnSpPr>
        <p:spPr>
          <a:xfrm>
            <a:off x="609600" y="6356348"/>
            <a:ext cx="10972800" cy="0"/>
          </a:xfrm>
          <a:prstGeom prst="line">
            <a:avLst/>
          </a:prstGeom>
          <a:ln w="9525">
            <a:solidFill>
              <a:srgbClr val="B3B3B3"/>
            </a:solidFill>
          </a:ln>
        </p:spPr>
        <p:style>
          <a:lnRef idx="1">
            <a:schemeClr val="accent1"/>
          </a:lnRef>
          <a:fillRef idx="0">
            <a:schemeClr val="accent1"/>
          </a:fillRef>
          <a:effectRef idx="0">
            <a:schemeClr val="accent1"/>
          </a:effectRef>
          <a:fontRef idx="minor">
            <a:schemeClr val="tx1"/>
          </a:fontRef>
        </p:style>
      </p:cxnSp>
      <p:sp>
        <p:nvSpPr>
          <p:cNvPr id="3" name="Footer Placeholder 2">
            <a:extLst>
              <a:ext uri="{FF2B5EF4-FFF2-40B4-BE49-F238E27FC236}">
                <a16:creationId xmlns:a16="http://schemas.microsoft.com/office/drawing/2014/main" id="{7460D743-62AB-A0D1-E0D7-23F3A8F03956}"/>
              </a:ext>
              <a:ext uri="{C183D7F6-B498-43B3-948B-1728B52AA6E4}">
                <adec:decorative xmlns:adec="http://schemas.microsoft.com/office/drawing/2017/decorative" val="1"/>
              </a:ext>
            </a:extLst>
          </p:cNvPr>
          <p:cNvSpPr>
            <a:spLocks noGrp="1"/>
          </p:cNvSpPr>
          <p:nvPr>
            <p:ph type="ftr" sz="quarter" idx="10"/>
          </p:nvPr>
        </p:nvSpPr>
        <p:spPr/>
        <p:txBody>
          <a:bodyPr/>
          <a:lstStyle/>
          <a:p>
            <a:r>
              <a:rPr lang="en-GB"/>
              <a:t>Scottish Government | Riaghaltas na h-Alba</a:t>
            </a:r>
          </a:p>
        </p:txBody>
      </p:sp>
      <p:sp>
        <p:nvSpPr>
          <p:cNvPr id="4" name="Slide Number Placeholder 3">
            <a:extLst>
              <a:ext uri="{FF2B5EF4-FFF2-40B4-BE49-F238E27FC236}">
                <a16:creationId xmlns:a16="http://schemas.microsoft.com/office/drawing/2014/main" id="{17030328-822E-D6AE-2289-D532078C68F6}"/>
              </a:ext>
              <a:ext uri="{C183D7F6-B498-43B3-948B-1728B52AA6E4}">
                <adec:decorative xmlns:adec="http://schemas.microsoft.com/office/drawing/2017/decorative" val="1"/>
              </a:ext>
            </a:extLst>
          </p:cNvPr>
          <p:cNvSpPr>
            <a:spLocks noGrp="1"/>
          </p:cNvSpPr>
          <p:nvPr>
            <p:ph type="sldNum" sz="quarter" idx="11"/>
          </p:nvPr>
        </p:nvSpPr>
        <p:spPr/>
        <p:txBody>
          <a:bodyPr/>
          <a:lstStyle/>
          <a:p>
            <a:fld id="{4A063B08-9E1F-4AD0-B13A-08032863C876}" type="slidenum">
              <a:rPr lang="en-GB" smtClean="0"/>
              <a:pPr/>
              <a:t>‹#›</a:t>
            </a:fld>
            <a:endParaRPr lang="en-GB"/>
          </a:p>
        </p:txBody>
      </p:sp>
    </p:spTree>
    <p:extLst>
      <p:ext uri="{BB962C8B-B14F-4D97-AF65-F5344CB8AC3E}">
        <p14:creationId xmlns:p14="http://schemas.microsoft.com/office/powerpoint/2010/main" val="2483416476"/>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Content layout 4 - text left">
    <p:spTree>
      <p:nvGrpSpPr>
        <p:cNvPr id="1" name=""/>
        <p:cNvGrpSpPr/>
        <p:nvPr/>
      </p:nvGrpSpPr>
      <p:grpSpPr>
        <a:xfrm>
          <a:off x="0" y="0"/>
          <a:ext cx="0" cy="0"/>
          <a:chOff x="0" y="0"/>
          <a:chExt cx="0" cy="0"/>
        </a:xfrm>
      </p:grpSpPr>
      <p:sp>
        <p:nvSpPr>
          <p:cNvPr id="9" name="Title 5">
            <a:extLst>
              <a:ext uri="{FF2B5EF4-FFF2-40B4-BE49-F238E27FC236}">
                <a16:creationId xmlns:a16="http://schemas.microsoft.com/office/drawing/2014/main" id="{7193B495-4E23-423D-4C69-784067DAEED2}"/>
              </a:ext>
            </a:extLst>
          </p:cNvPr>
          <p:cNvSpPr>
            <a:spLocks noGrp="1"/>
          </p:cNvSpPr>
          <p:nvPr>
            <p:ph type="title" hasCustomPrompt="1"/>
          </p:nvPr>
        </p:nvSpPr>
        <p:spPr>
          <a:xfrm>
            <a:off x="609600" y="619540"/>
            <a:ext cx="10972800" cy="360099"/>
          </a:xfrm>
        </p:spPr>
        <p:txBody>
          <a:bodyPr anchor="t" anchorCtr="0">
            <a:spAutoFit/>
          </a:bodyPr>
          <a:lstStyle>
            <a:lvl1pPr>
              <a:defRPr sz="2600" b="1">
                <a:solidFill>
                  <a:schemeClr val="tx2"/>
                </a:solidFill>
                <a:latin typeface="+mj-lt"/>
              </a:defRPr>
            </a:lvl1pPr>
          </a:lstStyle>
          <a:p>
            <a:r>
              <a:rPr lang="en-GB"/>
              <a:t>Content layout 4</a:t>
            </a:r>
          </a:p>
        </p:txBody>
      </p:sp>
      <p:sp>
        <p:nvSpPr>
          <p:cNvPr id="2" name="Text Placeholder 10">
            <a:extLst>
              <a:ext uri="{FF2B5EF4-FFF2-40B4-BE49-F238E27FC236}">
                <a16:creationId xmlns:a16="http://schemas.microsoft.com/office/drawing/2014/main" id="{58415039-7D6E-0A5D-DA20-92475D39D193}"/>
              </a:ext>
            </a:extLst>
          </p:cNvPr>
          <p:cNvSpPr>
            <a:spLocks noGrp="1"/>
          </p:cNvSpPr>
          <p:nvPr>
            <p:ph type="body" sz="quarter" idx="18" hasCustomPrompt="1"/>
          </p:nvPr>
        </p:nvSpPr>
        <p:spPr>
          <a:xfrm>
            <a:off x="609601" y="1245059"/>
            <a:ext cx="3387724" cy="338554"/>
          </a:xfrm>
        </p:spPr>
        <p:txBody>
          <a:bodyPr wrap="square">
            <a:spAutoFit/>
          </a:bodyPr>
          <a:lstStyle>
            <a:lvl1pPr marL="0" indent="0">
              <a:buNone/>
              <a:defRPr sz="2200" b="1"/>
            </a:lvl1pPr>
          </a:lstStyle>
          <a:p>
            <a:pPr lvl="0"/>
            <a:r>
              <a:rPr lang="en-GB"/>
              <a:t>Text and other elements</a:t>
            </a:r>
          </a:p>
        </p:txBody>
      </p:sp>
      <p:sp>
        <p:nvSpPr>
          <p:cNvPr id="5" name="Text Placeholder 10">
            <a:extLst>
              <a:ext uri="{FF2B5EF4-FFF2-40B4-BE49-F238E27FC236}">
                <a16:creationId xmlns:a16="http://schemas.microsoft.com/office/drawing/2014/main" id="{84411ABB-0F61-C790-E723-171AD69771E0}"/>
              </a:ext>
            </a:extLst>
          </p:cNvPr>
          <p:cNvSpPr>
            <a:spLocks noGrp="1"/>
          </p:cNvSpPr>
          <p:nvPr>
            <p:ph type="body" sz="quarter" idx="19" hasCustomPrompt="1"/>
          </p:nvPr>
        </p:nvSpPr>
        <p:spPr>
          <a:xfrm>
            <a:off x="609601" y="1706396"/>
            <a:ext cx="3387724" cy="4237204"/>
          </a:xfrm>
        </p:spPr>
        <p:txBody>
          <a:bodyPr wrap="square">
            <a:normAutofit/>
          </a:bodyPr>
          <a:lstStyle>
            <a:lvl1pPr marL="0" indent="0">
              <a:buNone/>
              <a:defRPr sz="2200" b="0"/>
            </a:lvl1pPr>
          </a:lstStyle>
          <a:p>
            <a:pPr lvl="0"/>
            <a:r>
              <a:rPr lang="en-GB"/>
              <a:t>Make sure your content elements are balanced on the page and align to the layout guides wherever possible. </a:t>
            </a:r>
          </a:p>
        </p:txBody>
      </p:sp>
      <p:sp>
        <p:nvSpPr>
          <p:cNvPr id="11" name="Text Placeholder 10">
            <a:extLst>
              <a:ext uri="{FF2B5EF4-FFF2-40B4-BE49-F238E27FC236}">
                <a16:creationId xmlns:a16="http://schemas.microsoft.com/office/drawing/2014/main" id="{0A61C821-D0C9-303F-018E-C19DBDE9E37A}"/>
              </a:ext>
            </a:extLst>
          </p:cNvPr>
          <p:cNvSpPr>
            <a:spLocks noGrp="1"/>
          </p:cNvSpPr>
          <p:nvPr>
            <p:ph type="body" sz="quarter" idx="16" hasCustomPrompt="1"/>
          </p:nvPr>
        </p:nvSpPr>
        <p:spPr>
          <a:xfrm>
            <a:off x="4402138" y="1245059"/>
            <a:ext cx="3387724" cy="338554"/>
          </a:xfrm>
        </p:spPr>
        <p:txBody>
          <a:bodyPr wrap="square">
            <a:spAutoFit/>
          </a:bodyPr>
          <a:lstStyle>
            <a:lvl1pPr marL="0" indent="0">
              <a:buNone/>
              <a:defRPr sz="2200" b="1"/>
            </a:lvl1pPr>
          </a:lstStyle>
          <a:p>
            <a:pPr lvl="0"/>
            <a:r>
              <a:rPr lang="en-GB"/>
              <a:t>Text and other elements</a:t>
            </a:r>
          </a:p>
        </p:txBody>
      </p:sp>
      <p:sp>
        <p:nvSpPr>
          <p:cNvPr id="12" name="Text Placeholder 10">
            <a:extLst>
              <a:ext uri="{FF2B5EF4-FFF2-40B4-BE49-F238E27FC236}">
                <a16:creationId xmlns:a16="http://schemas.microsoft.com/office/drawing/2014/main" id="{2CF39DA3-25D6-1174-D420-97FB879F500A}"/>
              </a:ext>
            </a:extLst>
          </p:cNvPr>
          <p:cNvSpPr>
            <a:spLocks noGrp="1"/>
          </p:cNvSpPr>
          <p:nvPr>
            <p:ph type="body" sz="quarter" idx="17" hasCustomPrompt="1"/>
          </p:nvPr>
        </p:nvSpPr>
        <p:spPr>
          <a:xfrm>
            <a:off x="4402138" y="1706396"/>
            <a:ext cx="3387724" cy="4237204"/>
          </a:xfrm>
        </p:spPr>
        <p:txBody>
          <a:bodyPr wrap="square">
            <a:normAutofit/>
          </a:bodyPr>
          <a:lstStyle>
            <a:lvl1pPr marL="0" indent="0">
              <a:buNone/>
              <a:defRPr sz="2200" b="0"/>
            </a:lvl1pPr>
          </a:lstStyle>
          <a:p>
            <a:pPr lvl="0"/>
            <a:r>
              <a:rPr lang="en-GB"/>
              <a:t>Make sure your content elements are balanced on the page and align to the layout guides wherever possible. </a:t>
            </a:r>
          </a:p>
        </p:txBody>
      </p:sp>
      <p:sp>
        <p:nvSpPr>
          <p:cNvPr id="7" name="Picture Placeholder 16" descr="Picture placeholder. Add your alt text.">
            <a:extLst>
              <a:ext uri="{FF2B5EF4-FFF2-40B4-BE49-F238E27FC236}">
                <a16:creationId xmlns:a16="http://schemas.microsoft.com/office/drawing/2014/main" id="{334ADE31-002A-2358-6128-3F84708F970E}"/>
              </a:ext>
            </a:extLst>
          </p:cNvPr>
          <p:cNvSpPr>
            <a:spLocks noGrp="1"/>
          </p:cNvSpPr>
          <p:nvPr>
            <p:ph type="pic" sz="quarter" idx="21"/>
          </p:nvPr>
        </p:nvSpPr>
        <p:spPr>
          <a:xfrm>
            <a:off x="8194674" y="1244600"/>
            <a:ext cx="3387723" cy="3387035"/>
          </a:xfrm>
          <a:solidFill>
            <a:schemeClr val="accent2"/>
          </a:solidFill>
        </p:spPr>
        <p:txBody>
          <a:bodyPr lIns="252000" tIns="252000" rIns="252000" bIns="252000">
            <a:normAutofit/>
          </a:bodyPr>
          <a:lstStyle>
            <a:lvl1pPr marL="0" indent="0">
              <a:buNone/>
              <a:defRPr sz="1800" b="1">
                <a:solidFill>
                  <a:schemeClr val="tx2"/>
                </a:solidFill>
              </a:defRPr>
            </a:lvl1pPr>
          </a:lstStyle>
          <a:p>
            <a:r>
              <a:rPr lang="en-GB"/>
              <a:t>Click icon to add picture</a:t>
            </a:r>
          </a:p>
        </p:txBody>
      </p:sp>
      <p:sp>
        <p:nvSpPr>
          <p:cNvPr id="6" name="Text Placeholder 10">
            <a:extLst>
              <a:ext uri="{FF2B5EF4-FFF2-40B4-BE49-F238E27FC236}">
                <a16:creationId xmlns:a16="http://schemas.microsoft.com/office/drawing/2014/main" id="{3B45777B-8A0F-4E60-DF1F-3C8E5406B29C}"/>
              </a:ext>
            </a:extLst>
          </p:cNvPr>
          <p:cNvSpPr>
            <a:spLocks noGrp="1"/>
          </p:cNvSpPr>
          <p:nvPr>
            <p:ph type="body" sz="quarter" idx="20" hasCustomPrompt="1"/>
          </p:nvPr>
        </p:nvSpPr>
        <p:spPr>
          <a:xfrm>
            <a:off x="8194673" y="4896596"/>
            <a:ext cx="3387723" cy="307777"/>
          </a:xfrm>
        </p:spPr>
        <p:txBody>
          <a:bodyPr wrap="square">
            <a:spAutoFit/>
          </a:bodyPr>
          <a:lstStyle>
            <a:lvl1pPr marL="0" indent="0">
              <a:buNone/>
              <a:defRPr sz="2000" b="0"/>
            </a:lvl1pPr>
          </a:lstStyle>
          <a:p>
            <a:pPr lvl="0"/>
            <a:r>
              <a:rPr lang="en-GB"/>
              <a:t>1/3 column image</a:t>
            </a:r>
          </a:p>
        </p:txBody>
      </p:sp>
      <p:cxnSp>
        <p:nvCxnSpPr>
          <p:cNvPr id="8" name="Straight Connector 7">
            <a:extLst>
              <a:ext uri="{FF2B5EF4-FFF2-40B4-BE49-F238E27FC236}">
                <a16:creationId xmlns:a16="http://schemas.microsoft.com/office/drawing/2014/main" id="{18005ED0-CE3C-871C-2826-BBEC7F34FA1F}"/>
              </a:ext>
              <a:ext uri="{C183D7F6-B498-43B3-948B-1728B52AA6E4}">
                <adec:decorative xmlns:adec="http://schemas.microsoft.com/office/drawing/2017/decorative" val="1"/>
              </a:ext>
            </a:extLst>
          </p:cNvPr>
          <p:cNvCxnSpPr>
            <a:cxnSpLocks/>
          </p:cNvCxnSpPr>
          <p:nvPr userDrawn="1"/>
        </p:nvCxnSpPr>
        <p:spPr>
          <a:xfrm>
            <a:off x="609600" y="6356348"/>
            <a:ext cx="10972800" cy="0"/>
          </a:xfrm>
          <a:prstGeom prst="line">
            <a:avLst/>
          </a:prstGeom>
          <a:ln w="9525">
            <a:solidFill>
              <a:srgbClr val="B3B3B3"/>
            </a:solidFill>
          </a:ln>
        </p:spPr>
        <p:style>
          <a:lnRef idx="1">
            <a:schemeClr val="accent1"/>
          </a:lnRef>
          <a:fillRef idx="0">
            <a:schemeClr val="accent1"/>
          </a:fillRef>
          <a:effectRef idx="0">
            <a:schemeClr val="accent1"/>
          </a:effectRef>
          <a:fontRef idx="minor">
            <a:schemeClr val="tx1"/>
          </a:fontRef>
        </p:style>
      </p:cxnSp>
      <p:sp>
        <p:nvSpPr>
          <p:cNvPr id="3" name="Footer Placeholder 2">
            <a:extLst>
              <a:ext uri="{FF2B5EF4-FFF2-40B4-BE49-F238E27FC236}">
                <a16:creationId xmlns:a16="http://schemas.microsoft.com/office/drawing/2014/main" id="{7460D743-62AB-A0D1-E0D7-23F3A8F03956}"/>
              </a:ext>
              <a:ext uri="{C183D7F6-B498-43B3-948B-1728B52AA6E4}">
                <adec:decorative xmlns:adec="http://schemas.microsoft.com/office/drawing/2017/decorative" val="1"/>
              </a:ext>
            </a:extLst>
          </p:cNvPr>
          <p:cNvSpPr>
            <a:spLocks noGrp="1"/>
          </p:cNvSpPr>
          <p:nvPr>
            <p:ph type="ftr" sz="quarter" idx="10"/>
          </p:nvPr>
        </p:nvSpPr>
        <p:spPr/>
        <p:txBody>
          <a:bodyPr/>
          <a:lstStyle/>
          <a:p>
            <a:r>
              <a:rPr lang="en-GB"/>
              <a:t>Scottish Government | Riaghaltas na h-Alba</a:t>
            </a:r>
          </a:p>
        </p:txBody>
      </p:sp>
      <p:sp>
        <p:nvSpPr>
          <p:cNvPr id="4" name="Slide Number Placeholder 3">
            <a:extLst>
              <a:ext uri="{FF2B5EF4-FFF2-40B4-BE49-F238E27FC236}">
                <a16:creationId xmlns:a16="http://schemas.microsoft.com/office/drawing/2014/main" id="{17030328-822E-D6AE-2289-D532078C68F6}"/>
              </a:ext>
              <a:ext uri="{C183D7F6-B498-43B3-948B-1728B52AA6E4}">
                <adec:decorative xmlns:adec="http://schemas.microsoft.com/office/drawing/2017/decorative" val="1"/>
              </a:ext>
            </a:extLst>
          </p:cNvPr>
          <p:cNvSpPr>
            <a:spLocks noGrp="1"/>
          </p:cNvSpPr>
          <p:nvPr>
            <p:ph type="sldNum" sz="quarter" idx="11"/>
          </p:nvPr>
        </p:nvSpPr>
        <p:spPr/>
        <p:txBody>
          <a:bodyPr/>
          <a:lstStyle/>
          <a:p>
            <a:fld id="{4A063B08-9E1F-4AD0-B13A-08032863C876}" type="slidenum">
              <a:rPr lang="en-GB" smtClean="0"/>
              <a:pPr/>
              <a:t>‹#›</a:t>
            </a:fld>
            <a:endParaRPr lang="en-GB"/>
          </a:p>
        </p:txBody>
      </p:sp>
    </p:spTree>
    <p:extLst>
      <p:ext uri="{BB962C8B-B14F-4D97-AF65-F5344CB8AC3E}">
        <p14:creationId xmlns:p14="http://schemas.microsoft.com/office/powerpoint/2010/main" val="4009833046"/>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6D0355F-7790-7BBF-B90D-3BC3D7C474D4}"/>
              </a:ext>
            </a:extLst>
          </p:cNvPr>
          <p:cNvSpPr>
            <a:spLocks noGrp="1"/>
          </p:cNvSpPr>
          <p:nvPr>
            <p:ph type="title" hasCustomPrompt="1"/>
          </p:nvPr>
        </p:nvSpPr>
        <p:spPr>
          <a:xfrm>
            <a:off x="609600" y="619540"/>
            <a:ext cx="10972800" cy="360099"/>
          </a:xfrm>
        </p:spPr>
        <p:txBody>
          <a:bodyPr anchor="t" anchorCtr="0">
            <a:spAutoFit/>
          </a:bodyPr>
          <a:lstStyle>
            <a:lvl1pPr>
              <a:defRPr sz="2600" b="1">
                <a:solidFill>
                  <a:schemeClr val="tx2"/>
                </a:solidFill>
                <a:latin typeface="+mj-lt"/>
              </a:defRPr>
            </a:lvl1pPr>
          </a:lstStyle>
          <a:p>
            <a:r>
              <a:rPr lang="en-GB"/>
              <a:t>Table – Go to ‘View’ &gt; ‘Slide Master’ to copy this table to your slide</a:t>
            </a:r>
          </a:p>
        </p:txBody>
      </p:sp>
      <p:graphicFrame>
        <p:nvGraphicFramePr>
          <p:cNvPr id="5" name="Table 4">
            <a:extLst>
              <a:ext uri="{FF2B5EF4-FFF2-40B4-BE49-F238E27FC236}">
                <a16:creationId xmlns:a16="http://schemas.microsoft.com/office/drawing/2014/main" id="{85A6E053-409A-3225-9151-20942D55C8E1}"/>
              </a:ext>
            </a:extLst>
          </p:cNvPr>
          <p:cNvGraphicFramePr>
            <a:graphicFrameLocks noGrp="1"/>
          </p:cNvGraphicFramePr>
          <p:nvPr userDrawn="1">
            <p:extLst>
              <p:ext uri="{D42A27DB-BD31-4B8C-83A1-F6EECF244321}">
                <p14:modId xmlns:p14="http://schemas.microsoft.com/office/powerpoint/2010/main" val="3915194831"/>
              </p:ext>
            </p:extLst>
          </p:nvPr>
        </p:nvGraphicFramePr>
        <p:xfrm>
          <a:off x="609599" y="1238426"/>
          <a:ext cx="10972800" cy="4649020"/>
        </p:xfrm>
        <a:graphic>
          <a:graphicData uri="http://schemas.openxmlformats.org/drawingml/2006/table">
            <a:tbl>
              <a:tblPr firstRow="1" bandRow="1">
                <a:tableStyleId>{21E4AEA4-8DFA-4A89-87EB-49C32662AFE0}</a:tableStyleId>
              </a:tblPr>
              <a:tblGrid>
                <a:gridCol w="2743200">
                  <a:extLst>
                    <a:ext uri="{9D8B030D-6E8A-4147-A177-3AD203B41FA5}">
                      <a16:colId xmlns:a16="http://schemas.microsoft.com/office/drawing/2014/main" val="2424647808"/>
                    </a:ext>
                  </a:extLst>
                </a:gridCol>
                <a:gridCol w="2743200">
                  <a:extLst>
                    <a:ext uri="{9D8B030D-6E8A-4147-A177-3AD203B41FA5}">
                      <a16:colId xmlns:a16="http://schemas.microsoft.com/office/drawing/2014/main" val="2950531264"/>
                    </a:ext>
                  </a:extLst>
                </a:gridCol>
                <a:gridCol w="2743200">
                  <a:extLst>
                    <a:ext uri="{9D8B030D-6E8A-4147-A177-3AD203B41FA5}">
                      <a16:colId xmlns:a16="http://schemas.microsoft.com/office/drawing/2014/main" val="4091675954"/>
                    </a:ext>
                  </a:extLst>
                </a:gridCol>
                <a:gridCol w="2743200">
                  <a:extLst>
                    <a:ext uri="{9D8B030D-6E8A-4147-A177-3AD203B41FA5}">
                      <a16:colId xmlns:a16="http://schemas.microsoft.com/office/drawing/2014/main" val="4201008030"/>
                    </a:ext>
                  </a:extLst>
                </a:gridCol>
              </a:tblGrid>
              <a:tr h="464902">
                <a:tc>
                  <a:txBody>
                    <a:bodyPr/>
                    <a:lstStyle/>
                    <a:p>
                      <a:r>
                        <a:rPr lang="en-GB">
                          <a:solidFill>
                            <a:schemeClr val="tx1"/>
                          </a:solidFill>
                        </a:rPr>
                        <a:t>Name</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r>
                        <a:rPr lang="en-GB">
                          <a:solidFill>
                            <a:schemeClr val="tx1"/>
                          </a:solidFill>
                        </a:rPr>
                        <a:t>Breed</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r>
                        <a:rPr lang="en-GB">
                          <a:solidFill>
                            <a:schemeClr val="tx1"/>
                          </a:solidFill>
                        </a:rPr>
                        <a:t>Average lifespan</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r>
                        <a:rPr lang="en-GB">
                          <a:solidFill>
                            <a:schemeClr val="tx1"/>
                          </a:solidFill>
                        </a:rPr>
                        <a:t>Size</a:t>
                      </a:r>
                    </a:p>
                  </a:txBody>
                  <a:tcPr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35403277"/>
                  </a:ext>
                </a:extLst>
              </a:tr>
              <a:tr h="464902">
                <a:tc>
                  <a:txBody>
                    <a:bodyPr/>
                    <a:lstStyle/>
                    <a:p>
                      <a:r>
                        <a:rPr lang="en-GB" b="0">
                          <a:solidFill>
                            <a:schemeClr val="tx1"/>
                          </a:solidFill>
                        </a:rPr>
                        <a:t>Otis</a:t>
                      </a:r>
                    </a:p>
                  </a:txBody>
                  <a:tcPr anchor="ctr">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tcPr>
                </a:tc>
                <a:tc>
                  <a:txBody>
                    <a:bodyPr/>
                    <a:lstStyle/>
                    <a:p>
                      <a:r>
                        <a:rPr lang="en-GB">
                          <a:solidFill>
                            <a:schemeClr val="tx1"/>
                          </a:solidFill>
                        </a:rPr>
                        <a:t>Labrador</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tcPr>
                </a:tc>
                <a:tc>
                  <a:txBody>
                    <a:bodyPr/>
                    <a:lstStyle/>
                    <a:p>
                      <a:r>
                        <a:rPr lang="en-GB">
                          <a:solidFill>
                            <a:schemeClr val="tx1"/>
                          </a:solidFill>
                        </a:rPr>
                        <a:t>12 years</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tcPr>
                </a:tc>
                <a:tc>
                  <a:txBody>
                    <a:bodyPr/>
                    <a:lstStyle/>
                    <a:p>
                      <a:r>
                        <a:rPr lang="en-GB">
                          <a:solidFill>
                            <a:schemeClr val="tx1"/>
                          </a:solidFill>
                        </a:rPr>
                        <a:t>Large</a:t>
                      </a:r>
                    </a:p>
                  </a:txBody>
                  <a:tcPr anchor="ctr">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tcPr>
                </a:tc>
                <a:extLst>
                  <a:ext uri="{0D108BD9-81ED-4DB2-BD59-A6C34878D82A}">
                    <a16:rowId xmlns:a16="http://schemas.microsoft.com/office/drawing/2014/main" val="466737564"/>
                  </a:ext>
                </a:extLst>
              </a:tr>
              <a:tr h="464902">
                <a:tc>
                  <a:txBody>
                    <a:bodyPr/>
                    <a:lstStyle/>
                    <a:p>
                      <a:r>
                        <a:rPr lang="en-GB" b="0">
                          <a:solidFill>
                            <a:schemeClr val="tx1"/>
                          </a:solidFill>
                        </a:rPr>
                        <a:t>Mac</a:t>
                      </a:r>
                    </a:p>
                  </a:txBody>
                  <a:tcPr anchor="ctr">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2">
                          <a:lumMod val="75000"/>
                        </a:schemeClr>
                      </a:solid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solidFill>
                      <a:schemeClr val="bg1"/>
                    </a:solidFill>
                  </a:tcPr>
                </a:tc>
                <a:tc>
                  <a:txBody>
                    <a:bodyPr/>
                    <a:lstStyle/>
                    <a:p>
                      <a:r>
                        <a:rPr lang="en-GB">
                          <a:solidFill>
                            <a:schemeClr val="tx1"/>
                          </a:solidFill>
                        </a:rPr>
                        <a:t>Highland Terrier</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2">
                          <a:lumMod val="75000"/>
                        </a:schemeClr>
                      </a:solid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solidFill>
                      <a:schemeClr val="bg1"/>
                    </a:solidFill>
                  </a:tcPr>
                </a:tc>
                <a:tc>
                  <a:txBody>
                    <a:bodyPr/>
                    <a:lstStyle/>
                    <a:p>
                      <a:r>
                        <a:rPr lang="en-GB">
                          <a:solidFill>
                            <a:schemeClr val="tx1"/>
                          </a:solidFill>
                        </a:rPr>
                        <a:t>14 years</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2">
                          <a:lumMod val="75000"/>
                        </a:schemeClr>
                      </a:solid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solidFill>
                      <a:schemeClr val="bg1"/>
                    </a:solidFill>
                  </a:tcPr>
                </a:tc>
                <a:tc>
                  <a:txBody>
                    <a:bodyPr/>
                    <a:lstStyle/>
                    <a:p>
                      <a:r>
                        <a:rPr lang="en-GB">
                          <a:solidFill>
                            <a:schemeClr val="tx1"/>
                          </a:solidFill>
                        </a:rPr>
                        <a:t>Small</a:t>
                      </a:r>
                    </a:p>
                  </a:txBody>
                  <a:tcPr anchor="ctr">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bg2">
                          <a:lumMod val="75000"/>
                        </a:schemeClr>
                      </a:solid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3930306365"/>
                  </a:ext>
                </a:extLst>
              </a:tr>
              <a:tr h="464902">
                <a:tc>
                  <a:txBody>
                    <a:bodyPr/>
                    <a:lstStyle/>
                    <a:p>
                      <a:r>
                        <a:rPr lang="en-GB" b="0">
                          <a:solidFill>
                            <a:schemeClr val="tx1"/>
                          </a:solidFill>
                        </a:rPr>
                        <a:t>Rocky</a:t>
                      </a:r>
                    </a:p>
                  </a:txBody>
                  <a:tcPr anchor="ctr">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2">
                          <a:lumMod val="75000"/>
                        </a:schemeClr>
                      </a:solid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tcPr>
                </a:tc>
                <a:tc>
                  <a:txBody>
                    <a:bodyPr/>
                    <a:lstStyle/>
                    <a:p>
                      <a:r>
                        <a:rPr lang="en-GB">
                          <a:solidFill>
                            <a:schemeClr val="tx1"/>
                          </a:solidFill>
                        </a:rPr>
                        <a:t>Jack Russell</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2">
                          <a:lumMod val="75000"/>
                        </a:schemeClr>
                      </a:solid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tcPr>
                </a:tc>
                <a:tc>
                  <a:txBody>
                    <a:bodyPr/>
                    <a:lstStyle/>
                    <a:p>
                      <a:r>
                        <a:rPr lang="en-GB">
                          <a:solidFill>
                            <a:schemeClr val="tx1"/>
                          </a:solidFill>
                        </a:rPr>
                        <a:t>13 years</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2">
                          <a:lumMod val="75000"/>
                        </a:schemeClr>
                      </a:solid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tcPr>
                </a:tc>
                <a:tc>
                  <a:txBody>
                    <a:bodyPr/>
                    <a:lstStyle/>
                    <a:p>
                      <a:r>
                        <a:rPr lang="en-GB">
                          <a:solidFill>
                            <a:schemeClr val="tx1"/>
                          </a:solidFill>
                        </a:rPr>
                        <a:t>Small</a:t>
                      </a:r>
                    </a:p>
                  </a:txBody>
                  <a:tcPr anchor="ctr">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bg2">
                          <a:lumMod val="75000"/>
                        </a:schemeClr>
                      </a:solid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tcPr>
                </a:tc>
                <a:extLst>
                  <a:ext uri="{0D108BD9-81ED-4DB2-BD59-A6C34878D82A}">
                    <a16:rowId xmlns:a16="http://schemas.microsoft.com/office/drawing/2014/main" val="3397420783"/>
                  </a:ext>
                </a:extLst>
              </a:tr>
              <a:tr h="464902">
                <a:tc>
                  <a:txBody>
                    <a:bodyPr/>
                    <a:lstStyle/>
                    <a:p>
                      <a:r>
                        <a:rPr lang="en-GB" b="0">
                          <a:solidFill>
                            <a:schemeClr val="tx1"/>
                          </a:solidFill>
                        </a:rPr>
                        <a:t>Cookie</a:t>
                      </a:r>
                    </a:p>
                  </a:txBody>
                  <a:tcPr anchor="ctr">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2">
                          <a:lumMod val="75000"/>
                        </a:schemeClr>
                      </a:solid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solidFill>
                      <a:schemeClr val="bg1"/>
                    </a:solidFill>
                  </a:tcPr>
                </a:tc>
                <a:tc>
                  <a:txBody>
                    <a:bodyPr/>
                    <a:lstStyle/>
                    <a:p>
                      <a:r>
                        <a:rPr lang="en-GB">
                          <a:solidFill>
                            <a:schemeClr val="tx1"/>
                          </a:solidFill>
                        </a:rPr>
                        <a:t>Pug</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2">
                          <a:lumMod val="75000"/>
                        </a:schemeClr>
                      </a:solid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solidFill>
                      <a:schemeClr val="bg1"/>
                    </a:solidFill>
                  </a:tcPr>
                </a:tc>
                <a:tc>
                  <a:txBody>
                    <a:bodyPr/>
                    <a:lstStyle/>
                    <a:p>
                      <a:r>
                        <a:rPr lang="en-GB">
                          <a:solidFill>
                            <a:schemeClr val="tx1"/>
                          </a:solidFill>
                        </a:rPr>
                        <a:t>11 years</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2">
                          <a:lumMod val="75000"/>
                        </a:schemeClr>
                      </a:solid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solidFill>
                      <a:schemeClr val="bg1"/>
                    </a:solidFill>
                  </a:tcPr>
                </a:tc>
                <a:tc>
                  <a:txBody>
                    <a:bodyPr/>
                    <a:lstStyle/>
                    <a:p>
                      <a:r>
                        <a:rPr lang="en-GB">
                          <a:solidFill>
                            <a:schemeClr val="tx1"/>
                          </a:solidFill>
                        </a:rPr>
                        <a:t>Small</a:t>
                      </a:r>
                    </a:p>
                  </a:txBody>
                  <a:tcPr anchor="ctr">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bg2">
                          <a:lumMod val="75000"/>
                        </a:schemeClr>
                      </a:solid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val="2297362025"/>
                  </a:ext>
                </a:extLst>
              </a:tr>
              <a:tr h="464902">
                <a:tc>
                  <a:txBody>
                    <a:bodyPr/>
                    <a:lstStyle/>
                    <a:p>
                      <a:r>
                        <a:rPr lang="en-GB" b="0">
                          <a:solidFill>
                            <a:schemeClr val="tx1"/>
                          </a:solidFill>
                        </a:rPr>
                        <a:t>Loki</a:t>
                      </a:r>
                    </a:p>
                  </a:txBody>
                  <a:tcPr anchor="ctr">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2">
                          <a:lumMod val="75000"/>
                        </a:schemeClr>
                      </a:solid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tcPr>
                </a:tc>
                <a:tc>
                  <a:txBody>
                    <a:bodyPr/>
                    <a:lstStyle/>
                    <a:p>
                      <a:r>
                        <a:rPr lang="en-GB">
                          <a:solidFill>
                            <a:schemeClr val="tx1"/>
                          </a:solidFill>
                        </a:rPr>
                        <a:t>German Shepherd</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2">
                          <a:lumMod val="75000"/>
                        </a:schemeClr>
                      </a:solid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tcPr>
                </a:tc>
                <a:tc>
                  <a:txBody>
                    <a:bodyPr/>
                    <a:lstStyle/>
                    <a:p>
                      <a:r>
                        <a:rPr lang="en-GB">
                          <a:solidFill>
                            <a:schemeClr val="tx1"/>
                          </a:solidFill>
                        </a:rPr>
                        <a:t>12 years</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2">
                          <a:lumMod val="75000"/>
                        </a:schemeClr>
                      </a:solid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tcPr>
                </a:tc>
                <a:tc>
                  <a:txBody>
                    <a:bodyPr/>
                    <a:lstStyle/>
                    <a:p>
                      <a:r>
                        <a:rPr lang="en-GB">
                          <a:solidFill>
                            <a:schemeClr val="tx1"/>
                          </a:solidFill>
                        </a:rPr>
                        <a:t>Large</a:t>
                      </a:r>
                    </a:p>
                  </a:txBody>
                  <a:tcPr anchor="ctr">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bg2">
                          <a:lumMod val="75000"/>
                        </a:schemeClr>
                      </a:solid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tcPr>
                </a:tc>
                <a:extLst>
                  <a:ext uri="{0D108BD9-81ED-4DB2-BD59-A6C34878D82A}">
                    <a16:rowId xmlns:a16="http://schemas.microsoft.com/office/drawing/2014/main" val="1844524736"/>
                  </a:ext>
                </a:extLst>
              </a:tr>
              <a:tr h="464902">
                <a:tc>
                  <a:txBody>
                    <a:bodyPr/>
                    <a:lstStyle/>
                    <a:p>
                      <a:r>
                        <a:rPr lang="en-GB" b="0">
                          <a:solidFill>
                            <a:schemeClr val="tx1"/>
                          </a:solidFill>
                        </a:rPr>
                        <a:t>Coco</a:t>
                      </a:r>
                    </a:p>
                  </a:txBody>
                  <a:tcPr anchor="ctr">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2">
                          <a:lumMod val="75000"/>
                        </a:schemeClr>
                      </a:solid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tcPr>
                </a:tc>
                <a:tc>
                  <a:txBody>
                    <a:bodyPr/>
                    <a:lstStyle/>
                    <a:p>
                      <a:r>
                        <a:rPr lang="en-GB">
                          <a:solidFill>
                            <a:schemeClr val="tx1"/>
                          </a:solidFill>
                        </a:rPr>
                        <a:t>French Bulldog</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2">
                          <a:lumMod val="75000"/>
                        </a:schemeClr>
                      </a:solid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tcPr>
                </a:tc>
                <a:tc>
                  <a:txBody>
                    <a:bodyPr/>
                    <a:lstStyle/>
                    <a:p>
                      <a:r>
                        <a:rPr lang="en-GB">
                          <a:solidFill>
                            <a:schemeClr val="tx1"/>
                          </a:solidFill>
                        </a:rPr>
                        <a:t>12 years</a:t>
                      </a: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2">
                          <a:lumMod val="75000"/>
                        </a:schemeClr>
                      </a:solid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tcPr>
                </a:tc>
                <a:tc>
                  <a:txBody>
                    <a:bodyPr/>
                    <a:lstStyle/>
                    <a:p>
                      <a:r>
                        <a:rPr lang="en-GB">
                          <a:solidFill>
                            <a:schemeClr val="tx1"/>
                          </a:solidFill>
                        </a:rPr>
                        <a:t>Small</a:t>
                      </a:r>
                    </a:p>
                  </a:txBody>
                  <a:tcPr anchor="ctr">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bg2">
                          <a:lumMod val="75000"/>
                        </a:schemeClr>
                      </a:solid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tcPr>
                </a:tc>
                <a:extLst>
                  <a:ext uri="{0D108BD9-81ED-4DB2-BD59-A6C34878D82A}">
                    <a16:rowId xmlns:a16="http://schemas.microsoft.com/office/drawing/2014/main" val="1255647443"/>
                  </a:ext>
                </a:extLst>
              </a:tr>
              <a:tr h="464902">
                <a:tc>
                  <a:txBody>
                    <a:bodyPr/>
                    <a:lstStyle/>
                    <a:p>
                      <a:endParaRPr lang="en-GB" b="0">
                        <a:solidFill>
                          <a:schemeClr val="tx1"/>
                        </a:solidFill>
                      </a:endParaRPr>
                    </a:p>
                  </a:txBody>
                  <a:tcPr anchor="ctr">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2">
                          <a:lumMod val="75000"/>
                        </a:schemeClr>
                      </a:solid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tcPr>
                </a:tc>
                <a:tc>
                  <a:txBody>
                    <a:bodyPr/>
                    <a:lstStyle/>
                    <a:p>
                      <a:endParaRPr lang="en-GB">
                        <a:solidFill>
                          <a:schemeClr val="tx1"/>
                        </a:solidFill>
                      </a:endParaRP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2">
                          <a:lumMod val="75000"/>
                        </a:schemeClr>
                      </a:solid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tcPr>
                </a:tc>
                <a:tc>
                  <a:txBody>
                    <a:bodyPr/>
                    <a:lstStyle/>
                    <a:p>
                      <a:endParaRPr lang="en-GB">
                        <a:solidFill>
                          <a:schemeClr val="tx1"/>
                        </a:solidFill>
                      </a:endParaRP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2">
                          <a:lumMod val="75000"/>
                        </a:schemeClr>
                      </a:solid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tcPr>
                </a:tc>
                <a:tc>
                  <a:txBody>
                    <a:bodyPr/>
                    <a:lstStyle/>
                    <a:p>
                      <a:endParaRPr lang="en-GB">
                        <a:solidFill>
                          <a:schemeClr val="tx1"/>
                        </a:solidFill>
                      </a:endParaRPr>
                    </a:p>
                  </a:txBody>
                  <a:tcPr anchor="ctr">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bg2">
                          <a:lumMod val="75000"/>
                        </a:schemeClr>
                      </a:solid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tcPr>
                </a:tc>
                <a:extLst>
                  <a:ext uri="{0D108BD9-81ED-4DB2-BD59-A6C34878D82A}">
                    <a16:rowId xmlns:a16="http://schemas.microsoft.com/office/drawing/2014/main" val="113890774"/>
                  </a:ext>
                </a:extLst>
              </a:tr>
              <a:tr h="464902">
                <a:tc>
                  <a:txBody>
                    <a:bodyPr/>
                    <a:lstStyle/>
                    <a:p>
                      <a:endParaRPr lang="en-GB" b="0">
                        <a:solidFill>
                          <a:schemeClr val="tx1"/>
                        </a:solidFill>
                      </a:endParaRPr>
                    </a:p>
                  </a:txBody>
                  <a:tcPr anchor="ctr">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2">
                          <a:lumMod val="75000"/>
                        </a:schemeClr>
                      </a:solid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tcPr>
                </a:tc>
                <a:tc>
                  <a:txBody>
                    <a:bodyPr/>
                    <a:lstStyle/>
                    <a:p>
                      <a:endParaRPr lang="en-GB">
                        <a:solidFill>
                          <a:schemeClr val="tx1"/>
                        </a:solidFill>
                      </a:endParaRP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2">
                          <a:lumMod val="75000"/>
                        </a:schemeClr>
                      </a:solid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tcPr>
                </a:tc>
                <a:tc>
                  <a:txBody>
                    <a:bodyPr/>
                    <a:lstStyle/>
                    <a:p>
                      <a:endParaRPr lang="en-GB">
                        <a:solidFill>
                          <a:schemeClr val="tx1"/>
                        </a:solidFill>
                      </a:endParaRP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2">
                          <a:lumMod val="75000"/>
                        </a:schemeClr>
                      </a:solid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tcPr>
                </a:tc>
                <a:tc>
                  <a:txBody>
                    <a:bodyPr/>
                    <a:lstStyle/>
                    <a:p>
                      <a:endParaRPr lang="en-GB">
                        <a:solidFill>
                          <a:schemeClr val="tx1"/>
                        </a:solidFill>
                      </a:endParaRPr>
                    </a:p>
                  </a:txBody>
                  <a:tcPr anchor="ctr">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bg2">
                          <a:lumMod val="75000"/>
                        </a:schemeClr>
                      </a:solidFill>
                      <a:prstDash val="solid"/>
                      <a:round/>
                      <a:headEnd type="none" w="med" len="med"/>
                      <a:tailEnd type="none" w="med" len="med"/>
                    </a:lnT>
                    <a:lnB w="6350" cap="flat" cmpd="sng" algn="ctr">
                      <a:solidFill>
                        <a:schemeClr val="bg2">
                          <a:lumMod val="75000"/>
                        </a:schemeClr>
                      </a:solidFill>
                      <a:prstDash val="solid"/>
                      <a:round/>
                      <a:headEnd type="none" w="med" len="med"/>
                      <a:tailEnd type="none" w="med" len="med"/>
                    </a:lnB>
                  </a:tcPr>
                </a:tc>
                <a:extLst>
                  <a:ext uri="{0D108BD9-81ED-4DB2-BD59-A6C34878D82A}">
                    <a16:rowId xmlns:a16="http://schemas.microsoft.com/office/drawing/2014/main" val="3960333365"/>
                  </a:ext>
                </a:extLst>
              </a:tr>
              <a:tr h="464902">
                <a:tc>
                  <a:txBody>
                    <a:bodyPr/>
                    <a:lstStyle/>
                    <a:p>
                      <a:endParaRPr lang="en-GB" b="0">
                        <a:solidFill>
                          <a:schemeClr val="tx1"/>
                        </a:solidFill>
                      </a:endParaRPr>
                    </a:p>
                  </a:txBody>
                  <a:tcPr anchor="ctr">
                    <a:lnL w="635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2">
                          <a:lumMod val="75000"/>
                        </a:schemeClr>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endParaRPr lang="en-GB">
                        <a:solidFill>
                          <a:schemeClr val="tx1"/>
                        </a:solidFill>
                      </a:endParaRP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2">
                          <a:lumMod val="75000"/>
                        </a:schemeClr>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endParaRPr lang="en-GB">
                        <a:solidFill>
                          <a:schemeClr val="tx1"/>
                        </a:solidFill>
                      </a:endParaRPr>
                    </a:p>
                  </a:txBody>
                  <a:tcPr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solidFill>
                        <a:schemeClr val="bg2">
                          <a:lumMod val="75000"/>
                        </a:schemeClr>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tc>
                  <a:txBody>
                    <a:bodyPr/>
                    <a:lstStyle/>
                    <a:p>
                      <a:endParaRPr lang="en-GB">
                        <a:solidFill>
                          <a:schemeClr val="tx1"/>
                        </a:solidFill>
                      </a:endParaRPr>
                    </a:p>
                  </a:txBody>
                  <a:tcPr anchor="ctr">
                    <a:lnL w="6350" cap="flat" cmpd="sng" algn="ctr">
                      <a:no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bg2">
                          <a:lumMod val="75000"/>
                        </a:schemeClr>
                      </a:solidFill>
                      <a:prstDash val="solid"/>
                      <a:round/>
                      <a:headEnd type="none" w="med" len="med"/>
                      <a:tailEnd type="none" w="med" len="med"/>
                    </a:lnT>
                    <a:lnB w="635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52691345"/>
                  </a:ext>
                </a:extLst>
              </a:tr>
            </a:tbl>
          </a:graphicData>
        </a:graphic>
      </p:graphicFrame>
      <p:cxnSp>
        <p:nvCxnSpPr>
          <p:cNvPr id="2" name="Straight Connector 1">
            <a:extLst>
              <a:ext uri="{FF2B5EF4-FFF2-40B4-BE49-F238E27FC236}">
                <a16:creationId xmlns:a16="http://schemas.microsoft.com/office/drawing/2014/main" id="{9FDF6268-7D10-220E-F0C4-065E41DED89F}"/>
              </a:ext>
              <a:ext uri="{C183D7F6-B498-43B3-948B-1728B52AA6E4}">
                <adec:decorative xmlns:adec="http://schemas.microsoft.com/office/drawing/2017/decorative" val="1"/>
              </a:ext>
            </a:extLst>
          </p:cNvPr>
          <p:cNvCxnSpPr>
            <a:cxnSpLocks/>
          </p:cNvCxnSpPr>
          <p:nvPr userDrawn="1"/>
        </p:nvCxnSpPr>
        <p:spPr>
          <a:xfrm>
            <a:off x="609600" y="6356348"/>
            <a:ext cx="10972800" cy="0"/>
          </a:xfrm>
          <a:prstGeom prst="line">
            <a:avLst/>
          </a:prstGeom>
          <a:ln w="9525">
            <a:solidFill>
              <a:srgbClr val="B3B3B3"/>
            </a:solidFill>
          </a:ln>
        </p:spPr>
        <p:style>
          <a:lnRef idx="1">
            <a:schemeClr val="accent1"/>
          </a:lnRef>
          <a:fillRef idx="0">
            <a:schemeClr val="accent1"/>
          </a:fillRef>
          <a:effectRef idx="0">
            <a:schemeClr val="accent1"/>
          </a:effectRef>
          <a:fontRef idx="minor">
            <a:schemeClr val="tx1"/>
          </a:fontRef>
        </p:style>
      </p:cxnSp>
      <p:sp>
        <p:nvSpPr>
          <p:cNvPr id="3" name="Footer Placeholder 2">
            <a:extLst>
              <a:ext uri="{FF2B5EF4-FFF2-40B4-BE49-F238E27FC236}">
                <a16:creationId xmlns:a16="http://schemas.microsoft.com/office/drawing/2014/main" id="{1D963400-8D36-913B-8D74-1BB65261185C}"/>
              </a:ext>
              <a:ext uri="{C183D7F6-B498-43B3-948B-1728B52AA6E4}">
                <adec:decorative xmlns:adec="http://schemas.microsoft.com/office/drawing/2017/decorative" val="1"/>
              </a:ext>
            </a:extLst>
          </p:cNvPr>
          <p:cNvSpPr>
            <a:spLocks noGrp="1"/>
          </p:cNvSpPr>
          <p:nvPr>
            <p:ph type="ftr" sz="quarter" idx="10"/>
          </p:nvPr>
        </p:nvSpPr>
        <p:spPr/>
        <p:txBody>
          <a:bodyPr/>
          <a:lstStyle/>
          <a:p>
            <a:r>
              <a:rPr lang="en-GB"/>
              <a:t>Scottish Government | Riaghaltas na h-Alba</a:t>
            </a:r>
          </a:p>
        </p:txBody>
      </p:sp>
      <p:sp>
        <p:nvSpPr>
          <p:cNvPr id="4" name="Slide Number Placeholder 3">
            <a:extLst>
              <a:ext uri="{FF2B5EF4-FFF2-40B4-BE49-F238E27FC236}">
                <a16:creationId xmlns:a16="http://schemas.microsoft.com/office/drawing/2014/main" id="{5E7F018E-C6E4-41C5-8D86-737DD5D40390}"/>
              </a:ext>
              <a:ext uri="{C183D7F6-B498-43B3-948B-1728B52AA6E4}">
                <adec:decorative xmlns:adec="http://schemas.microsoft.com/office/drawing/2017/decorative" val="1"/>
              </a:ext>
            </a:extLst>
          </p:cNvPr>
          <p:cNvSpPr>
            <a:spLocks noGrp="1"/>
          </p:cNvSpPr>
          <p:nvPr>
            <p:ph type="sldNum" sz="quarter" idx="11"/>
          </p:nvPr>
        </p:nvSpPr>
        <p:spPr/>
        <p:txBody>
          <a:bodyPr/>
          <a:lstStyle/>
          <a:p>
            <a:fld id="{4A063B08-9E1F-4AD0-B13A-08032863C876}" type="slidenum">
              <a:rPr lang="en-GB" smtClean="0"/>
              <a:pPr/>
              <a:t>‹#›</a:t>
            </a:fld>
            <a:endParaRPr lang="en-GB"/>
          </a:p>
        </p:txBody>
      </p:sp>
    </p:spTree>
    <p:extLst>
      <p:ext uri="{BB962C8B-B14F-4D97-AF65-F5344CB8AC3E}">
        <p14:creationId xmlns:p14="http://schemas.microsoft.com/office/powerpoint/2010/main" val="3061276393"/>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Blank slide with footer">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BACEBB53-F32B-10E8-12D8-936B96C38837}"/>
              </a:ext>
              <a:ext uri="{C183D7F6-B498-43B3-948B-1728B52AA6E4}">
                <adec:decorative xmlns:adec="http://schemas.microsoft.com/office/drawing/2017/decorative" val="1"/>
              </a:ext>
            </a:extLst>
          </p:cNvPr>
          <p:cNvCxnSpPr>
            <a:cxnSpLocks/>
          </p:cNvCxnSpPr>
          <p:nvPr userDrawn="1"/>
        </p:nvCxnSpPr>
        <p:spPr>
          <a:xfrm>
            <a:off x="609600" y="6356348"/>
            <a:ext cx="10972800" cy="0"/>
          </a:xfrm>
          <a:prstGeom prst="line">
            <a:avLst/>
          </a:prstGeom>
          <a:ln w="9525">
            <a:solidFill>
              <a:srgbClr val="B3B3B3"/>
            </a:solidFill>
          </a:ln>
        </p:spPr>
        <p:style>
          <a:lnRef idx="1">
            <a:schemeClr val="accent1"/>
          </a:lnRef>
          <a:fillRef idx="0">
            <a:schemeClr val="accent1"/>
          </a:fillRef>
          <a:effectRef idx="0">
            <a:schemeClr val="accent1"/>
          </a:effectRef>
          <a:fontRef idx="minor">
            <a:schemeClr val="tx1"/>
          </a:fontRef>
        </p:style>
      </p:cxnSp>
      <p:sp>
        <p:nvSpPr>
          <p:cNvPr id="3" name="Footer Placeholder 2">
            <a:extLst>
              <a:ext uri="{FF2B5EF4-FFF2-40B4-BE49-F238E27FC236}">
                <a16:creationId xmlns:a16="http://schemas.microsoft.com/office/drawing/2014/main" id="{4238291F-F055-2D6D-97FF-23634913F94A}"/>
              </a:ext>
              <a:ext uri="{C183D7F6-B498-43B3-948B-1728B52AA6E4}">
                <adec:decorative xmlns:adec="http://schemas.microsoft.com/office/drawing/2017/decorative" val="1"/>
              </a:ext>
            </a:extLst>
          </p:cNvPr>
          <p:cNvSpPr>
            <a:spLocks noGrp="1"/>
          </p:cNvSpPr>
          <p:nvPr>
            <p:ph type="ftr" sz="quarter" idx="10"/>
          </p:nvPr>
        </p:nvSpPr>
        <p:spPr/>
        <p:txBody>
          <a:bodyPr/>
          <a:lstStyle/>
          <a:p>
            <a:r>
              <a:rPr lang="en-GB"/>
              <a:t>Scottish Government | Riaghaltas na h-Alba</a:t>
            </a:r>
          </a:p>
        </p:txBody>
      </p:sp>
      <p:sp>
        <p:nvSpPr>
          <p:cNvPr id="4" name="Slide Number Placeholder 3">
            <a:extLst>
              <a:ext uri="{FF2B5EF4-FFF2-40B4-BE49-F238E27FC236}">
                <a16:creationId xmlns:a16="http://schemas.microsoft.com/office/drawing/2014/main" id="{E8937A0F-90E4-C3E6-D17F-0E1D17B5D82D}"/>
              </a:ext>
              <a:ext uri="{C183D7F6-B498-43B3-948B-1728B52AA6E4}">
                <adec:decorative xmlns:adec="http://schemas.microsoft.com/office/drawing/2017/decorative" val="1"/>
              </a:ext>
            </a:extLst>
          </p:cNvPr>
          <p:cNvSpPr>
            <a:spLocks noGrp="1"/>
          </p:cNvSpPr>
          <p:nvPr>
            <p:ph type="sldNum" sz="quarter" idx="11"/>
          </p:nvPr>
        </p:nvSpPr>
        <p:spPr/>
        <p:txBody>
          <a:bodyPr/>
          <a:lstStyle/>
          <a:p>
            <a:fld id="{4A063B08-9E1F-4AD0-B13A-08032863C876}" type="slidenum">
              <a:rPr lang="en-GB" smtClean="0"/>
              <a:pPr/>
              <a:t>‹#›</a:t>
            </a:fld>
            <a:endParaRPr lang="en-GB"/>
          </a:p>
        </p:txBody>
      </p:sp>
    </p:spTree>
    <p:extLst>
      <p:ext uri="{BB962C8B-B14F-4D97-AF65-F5344CB8AC3E}">
        <p14:creationId xmlns:p14="http://schemas.microsoft.com/office/powerpoint/2010/main" val="1029180004"/>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Blank Slide SG logo">
    <p:bg>
      <p:bgPr>
        <a:solidFill>
          <a:schemeClr val="bg1"/>
        </a:solidFill>
        <a:effectLst/>
      </p:bgPr>
    </p:bg>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59E6F02B-B9AC-437A-4979-18D8FCCA9006}"/>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959273" y="400042"/>
            <a:ext cx="2623126" cy="392836"/>
          </a:xfrm>
          <a:prstGeom prst="rect">
            <a:avLst/>
          </a:prstGeom>
        </p:spPr>
      </p:pic>
    </p:spTree>
    <p:extLst>
      <p:ext uri="{BB962C8B-B14F-4D97-AF65-F5344CB8AC3E}">
        <p14:creationId xmlns:p14="http://schemas.microsoft.com/office/powerpoint/2010/main" val="3591119766"/>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Blank slide">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63012031"/>
      </p:ext>
    </p:extLst>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127.xml><?xml version="1.0" encoding="utf-8"?>
<p:sldLayout xmlns:a="http://schemas.openxmlformats.org/drawingml/2006/main" xmlns:r="http://schemas.openxmlformats.org/officeDocument/2006/relationships" xmlns:p="http://schemas.openxmlformats.org/presentationml/2006/main" userDrawn="1">
  <p:cSld name="Two Colum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24973A2-8A94-4750-9970-274052723F35}"/>
              </a:ext>
            </a:extLst>
          </p:cNvPr>
          <p:cNvSpPr/>
          <p:nvPr userDrawn="1"/>
        </p:nvSpPr>
        <p:spPr>
          <a:xfrm>
            <a:off x="0" y="0"/>
            <a:ext cx="12192000" cy="864000"/>
          </a:xfrm>
          <a:prstGeom prst="rect">
            <a:avLst/>
          </a:prstGeom>
          <a:solidFill>
            <a:srgbClr val="4235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Title 27">
            <a:extLst>
              <a:ext uri="{FF2B5EF4-FFF2-40B4-BE49-F238E27FC236}">
                <a16:creationId xmlns:a16="http://schemas.microsoft.com/office/drawing/2014/main" id="{E0BF9B4F-05D7-4A7F-8A10-13B63526B9CE}"/>
              </a:ext>
            </a:extLst>
          </p:cNvPr>
          <p:cNvSpPr>
            <a:spLocks noGrp="1"/>
          </p:cNvSpPr>
          <p:nvPr>
            <p:ph type="title" hasCustomPrompt="1"/>
          </p:nvPr>
        </p:nvSpPr>
        <p:spPr>
          <a:xfrm>
            <a:off x="285303" y="9729"/>
            <a:ext cx="11640847" cy="828000"/>
          </a:xfrm>
          <a:prstGeom prst="rect">
            <a:avLst/>
          </a:prstGeom>
        </p:spPr>
        <p:txBody>
          <a:bodyPr anchor="ctr"/>
          <a:lstStyle>
            <a:lvl1pPr>
              <a:defRPr sz="2800" b="1">
                <a:solidFill>
                  <a:schemeClr val="bg1"/>
                </a:solidFill>
              </a:defRPr>
            </a:lvl1pPr>
          </a:lstStyle>
          <a:p>
            <a:r>
              <a:rPr lang="en-US"/>
              <a:t>CLICK TO EDIT MASTER TITLE STYLE</a:t>
            </a:r>
            <a:endParaRPr lang="en-GB"/>
          </a:p>
        </p:txBody>
      </p:sp>
      <p:sp>
        <p:nvSpPr>
          <p:cNvPr id="12" name="Content Placeholder 2">
            <a:extLst>
              <a:ext uri="{FF2B5EF4-FFF2-40B4-BE49-F238E27FC236}">
                <a16:creationId xmlns:a16="http://schemas.microsoft.com/office/drawing/2014/main" id="{3530BB95-30AF-4277-B81D-0E35C31573B9}"/>
              </a:ext>
            </a:extLst>
          </p:cNvPr>
          <p:cNvSpPr>
            <a:spLocks noGrp="1"/>
          </p:cNvSpPr>
          <p:nvPr>
            <p:ph idx="10" hasCustomPrompt="1"/>
          </p:nvPr>
        </p:nvSpPr>
        <p:spPr>
          <a:xfrm>
            <a:off x="301558" y="1132354"/>
            <a:ext cx="5622164" cy="5044609"/>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grpSp>
        <p:nvGrpSpPr>
          <p:cNvPr id="17" name="Group 16">
            <a:extLst>
              <a:ext uri="{FF2B5EF4-FFF2-40B4-BE49-F238E27FC236}">
                <a16:creationId xmlns:a16="http://schemas.microsoft.com/office/drawing/2014/main" id="{C1221282-9CB3-4AAF-8F1F-4772B59102A5}"/>
              </a:ext>
            </a:extLst>
          </p:cNvPr>
          <p:cNvGrpSpPr>
            <a:grpSpLocks noChangeAspect="1"/>
          </p:cNvGrpSpPr>
          <p:nvPr userDrawn="1"/>
        </p:nvGrpSpPr>
        <p:grpSpPr>
          <a:xfrm>
            <a:off x="304466" y="6224701"/>
            <a:ext cx="11621685" cy="574200"/>
            <a:chOff x="-3049777" y="5949315"/>
            <a:chExt cx="14956473" cy="738964"/>
          </a:xfrm>
        </p:grpSpPr>
        <p:grpSp>
          <p:nvGrpSpPr>
            <p:cNvPr id="18" name="Group 17">
              <a:extLst>
                <a:ext uri="{FF2B5EF4-FFF2-40B4-BE49-F238E27FC236}">
                  <a16:creationId xmlns:a16="http://schemas.microsoft.com/office/drawing/2014/main" id="{BE0B9CB8-08C8-46BD-81F2-2057AAE6DF3F}"/>
                </a:ext>
              </a:extLst>
            </p:cNvPr>
            <p:cNvGrpSpPr/>
            <p:nvPr userDrawn="1"/>
          </p:nvGrpSpPr>
          <p:grpSpPr>
            <a:xfrm>
              <a:off x="10347074" y="5949315"/>
              <a:ext cx="1559622" cy="738964"/>
              <a:chOff x="10531859" y="5943600"/>
              <a:chExt cx="1559622" cy="738964"/>
            </a:xfrm>
          </p:grpSpPr>
          <p:pic>
            <p:nvPicPr>
              <p:cNvPr id="20" name="Picture 19">
                <a:extLst>
                  <a:ext uri="{FF2B5EF4-FFF2-40B4-BE49-F238E27FC236}">
                    <a16:creationId xmlns:a16="http://schemas.microsoft.com/office/drawing/2014/main" id="{12F7492E-8CA0-499F-B0AE-60723C915B93}"/>
                  </a:ext>
                </a:extLst>
              </p:cNvPr>
              <p:cNvPicPr>
                <a:picLocks noChangeAspect="1"/>
              </p:cNvPicPr>
              <p:nvPr userDrawn="1"/>
            </p:nvPicPr>
            <p:blipFill rotWithShape="1">
              <a:blip r:embed="rId2"/>
              <a:srcRect l="7060" b="6701"/>
              <a:stretch/>
            </p:blipFill>
            <p:spPr>
              <a:xfrm>
                <a:off x="10974659" y="5943600"/>
                <a:ext cx="740345" cy="738964"/>
              </a:xfrm>
              <a:prstGeom prst="rect">
                <a:avLst/>
              </a:prstGeom>
            </p:spPr>
          </p:pic>
          <p:sp>
            <p:nvSpPr>
              <p:cNvPr id="21" name="Rectangle: Rounded Corners 6">
                <a:extLst>
                  <a:ext uri="{FF2B5EF4-FFF2-40B4-BE49-F238E27FC236}">
                    <a16:creationId xmlns:a16="http://schemas.microsoft.com/office/drawing/2014/main" id="{16CBD92E-3C47-47CD-AE51-280FA7769C0F}"/>
                  </a:ext>
                </a:extLst>
              </p:cNvPr>
              <p:cNvSpPr>
                <a:spLocks noChangeAspect="1"/>
              </p:cNvSpPr>
              <p:nvPr userDrawn="1"/>
            </p:nvSpPr>
            <p:spPr>
              <a:xfrm>
                <a:off x="10531859" y="6316892"/>
                <a:ext cx="469962" cy="61200"/>
              </a:xfrm>
              <a:custGeom>
                <a:avLst/>
                <a:gdLst>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4122259 w 4122259"/>
                  <a:gd name="connsiteY4" fmla="*/ 2520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3767929 w 4122259"/>
                  <a:gd name="connsiteY4" fmla="*/ 1758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06580"/>
                  <a:gd name="connsiteY0" fmla="*/ 252000 h 504000"/>
                  <a:gd name="connsiteX1" fmla="*/ 252000 w 4106580"/>
                  <a:gd name="connsiteY1" fmla="*/ 0 h 504000"/>
                  <a:gd name="connsiteX2" fmla="*/ 3870259 w 4106580"/>
                  <a:gd name="connsiteY2" fmla="*/ 0 h 504000"/>
                  <a:gd name="connsiteX3" fmla="*/ 3767929 w 4106580"/>
                  <a:gd name="connsiteY3" fmla="*/ 175800 h 504000"/>
                  <a:gd name="connsiteX4" fmla="*/ 3870259 w 4106580"/>
                  <a:gd name="connsiteY4" fmla="*/ 504000 h 504000"/>
                  <a:gd name="connsiteX5" fmla="*/ 252000 w 4106580"/>
                  <a:gd name="connsiteY5" fmla="*/ 504000 h 504000"/>
                  <a:gd name="connsiteX6" fmla="*/ 0 w 4106580"/>
                  <a:gd name="connsiteY6" fmla="*/ 252000 h 504000"/>
                  <a:gd name="connsiteX0" fmla="*/ 0 w 4078804"/>
                  <a:gd name="connsiteY0" fmla="*/ 252000 h 504000"/>
                  <a:gd name="connsiteX1" fmla="*/ 252000 w 4078804"/>
                  <a:gd name="connsiteY1" fmla="*/ 0 h 504000"/>
                  <a:gd name="connsiteX2" fmla="*/ 3870259 w 4078804"/>
                  <a:gd name="connsiteY2" fmla="*/ 0 h 504000"/>
                  <a:gd name="connsiteX3" fmla="*/ 3621244 w 4078804"/>
                  <a:gd name="connsiteY3" fmla="*/ 246285 h 504000"/>
                  <a:gd name="connsiteX4" fmla="*/ 3870259 w 4078804"/>
                  <a:gd name="connsiteY4" fmla="*/ 504000 h 504000"/>
                  <a:gd name="connsiteX5" fmla="*/ 252000 w 4078804"/>
                  <a:gd name="connsiteY5" fmla="*/ 504000 h 504000"/>
                  <a:gd name="connsiteX6" fmla="*/ 0 w 4078804"/>
                  <a:gd name="connsiteY6" fmla="*/ 252000 h 504000"/>
                  <a:gd name="connsiteX0" fmla="*/ 0 w 3900385"/>
                  <a:gd name="connsiteY0" fmla="*/ 252000 h 504000"/>
                  <a:gd name="connsiteX1" fmla="*/ 252000 w 3900385"/>
                  <a:gd name="connsiteY1" fmla="*/ 0 h 504000"/>
                  <a:gd name="connsiteX2" fmla="*/ 3870259 w 3900385"/>
                  <a:gd name="connsiteY2" fmla="*/ 0 h 504000"/>
                  <a:gd name="connsiteX3" fmla="*/ 3621244 w 3900385"/>
                  <a:gd name="connsiteY3" fmla="*/ 246285 h 504000"/>
                  <a:gd name="connsiteX4" fmla="*/ 3870259 w 3900385"/>
                  <a:gd name="connsiteY4" fmla="*/ 504000 h 504000"/>
                  <a:gd name="connsiteX5" fmla="*/ 252000 w 3900385"/>
                  <a:gd name="connsiteY5" fmla="*/ 504000 h 504000"/>
                  <a:gd name="connsiteX6" fmla="*/ 0 w 3900385"/>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70259" h="504000">
                    <a:moveTo>
                      <a:pt x="0" y="252000"/>
                    </a:moveTo>
                    <a:cubicBezTo>
                      <a:pt x="0" y="112824"/>
                      <a:pt x="112824" y="0"/>
                      <a:pt x="252000" y="0"/>
                    </a:cubicBezTo>
                    <a:lnTo>
                      <a:pt x="3870259" y="0"/>
                    </a:lnTo>
                    <a:cubicBezTo>
                      <a:pt x="3747587" y="4535"/>
                      <a:pt x="3621244" y="127995"/>
                      <a:pt x="3621244" y="246285"/>
                    </a:cubicBezTo>
                    <a:cubicBezTo>
                      <a:pt x="3621244" y="370221"/>
                      <a:pt x="3748450" y="502095"/>
                      <a:pt x="3870259" y="504000"/>
                    </a:cubicBezTo>
                    <a:lnTo>
                      <a:pt x="252000" y="504000"/>
                    </a:lnTo>
                    <a:cubicBezTo>
                      <a:pt x="112824" y="504000"/>
                      <a:pt x="0" y="391176"/>
                      <a:pt x="0" y="252000"/>
                    </a:cubicBezTo>
                    <a:close/>
                  </a:path>
                </a:pathLst>
              </a:cu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Rounded Corners 6">
                <a:extLst>
                  <a:ext uri="{FF2B5EF4-FFF2-40B4-BE49-F238E27FC236}">
                    <a16:creationId xmlns:a16="http://schemas.microsoft.com/office/drawing/2014/main" id="{0978A9E6-F25A-4FF2-8F1C-6F816977AF2C}"/>
                  </a:ext>
                </a:extLst>
              </p:cNvPr>
              <p:cNvSpPr>
                <a:spLocks noChangeAspect="1"/>
              </p:cNvSpPr>
              <p:nvPr userDrawn="1"/>
            </p:nvSpPr>
            <p:spPr>
              <a:xfrm rot="10800000">
                <a:off x="11621519" y="6316892"/>
                <a:ext cx="469962" cy="61200"/>
              </a:xfrm>
              <a:custGeom>
                <a:avLst/>
                <a:gdLst>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4122259 w 4122259"/>
                  <a:gd name="connsiteY4" fmla="*/ 2520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3767929 w 4122259"/>
                  <a:gd name="connsiteY4" fmla="*/ 1758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06580"/>
                  <a:gd name="connsiteY0" fmla="*/ 252000 h 504000"/>
                  <a:gd name="connsiteX1" fmla="*/ 252000 w 4106580"/>
                  <a:gd name="connsiteY1" fmla="*/ 0 h 504000"/>
                  <a:gd name="connsiteX2" fmla="*/ 3870259 w 4106580"/>
                  <a:gd name="connsiteY2" fmla="*/ 0 h 504000"/>
                  <a:gd name="connsiteX3" fmla="*/ 3767929 w 4106580"/>
                  <a:gd name="connsiteY3" fmla="*/ 175800 h 504000"/>
                  <a:gd name="connsiteX4" fmla="*/ 3870259 w 4106580"/>
                  <a:gd name="connsiteY4" fmla="*/ 504000 h 504000"/>
                  <a:gd name="connsiteX5" fmla="*/ 252000 w 4106580"/>
                  <a:gd name="connsiteY5" fmla="*/ 504000 h 504000"/>
                  <a:gd name="connsiteX6" fmla="*/ 0 w 4106580"/>
                  <a:gd name="connsiteY6" fmla="*/ 252000 h 504000"/>
                  <a:gd name="connsiteX0" fmla="*/ 0 w 4078804"/>
                  <a:gd name="connsiteY0" fmla="*/ 252000 h 504000"/>
                  <a:gd name="connsiteX1" fmla="*/ 252000 w 4078804"/>
                  <a:gd name="connsiteY1" fmla="*/ 0 h 504000"/>
                  <a:gd name="connsiteX2" fmla="*/ 3870259 w 4078804"/>
                  <a:gd name="connsiteY2" fmla="*/ 0 h 504000"/>
                  <a:gd name="connsiteX3" fmla="*/ 3621244 w 4078804"/>
                  <a:gd name="connsiteY3" fmla="*/ 246285 h 504000"/>
                  <a:gd name="connsiteX4" fmla="*/ 3870259 w 4078804"/>
                  <a:gd name="connsiteY4" fmla="*/ 504000 h 504000"/>
                  <a:gd name="connsiteX5" fmla="*/ 252000 w 4078804"/>
                  <a:gd name="connsiteY5" fmla="*/ 504000 h 504000"/>
                  <a:gd name="connsiteX6" fmla="*/ 0 w 4078804"/>
                  <a:gd name="connsiteY6" fmla="*/ 252000 h 504000"/>
                  <a:gd name="connsiteX0" fmla="*/ 0 w 3900385"/>
                  <a:gd name="connsiteY0" fmla="*/ 252000 h 504000"/>
                  <a:gd name="connsiteX1" fmla="*/ 252000 w 3900385"/>
                  <a:gd name="connsiteY1" fmla="*/ 0 h 504000"/>
                  <a:gd name="connsiteX2" fmla="*/ 3870259 w 3900385"/>
                  <a:gd name="connsiteY2" fmla="*/ 0 h 504000"/>
                  <a:gd name="connsiteX3" fmla="*/ 3621244 w 3900385"/>
                  <a:gd name="connsiteY3" fmla="*/ 246285 h 504000"/>
                  <a:gd name="connsiteX4" fmla="*/ 3870259 w 3900385"/>
                  <a:gd name="connsiteY4" fmla="*/ 504000 h 504000"/>
                  <a:gd name="connsiteX5" fmla="*/ 252000 w 3900385"/>
                  <a:gd name="connsiteY5" fmla="*/ 504000 h 504000"/>
                  <a:gd name="connsiteX6" fmla="*/ 0 w 3900385"/>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70259" h="504000">
                    <a:moveTo>
                      <a:pt x="0" y="252000"/>
                    </a:moveTo>
                    <a:cubicBezTo>
                      <a:pt x="0" y="112824"/>
                      <a:pt x="112824" y="0"/>
                      <a:pt x="252000" y="0"/>
                    </a:cubicBezTo>
                    <a:lnTo>
                      <a:pt x="3870259" y="0"/>
                    </a:lnTo>
                    <a:cubicBezTo>
                      <a:pt x="3747587" y="4535"/>
                      <a:pt x="3621244" y="127995"/>
                      <a:pt x="3621244" y="246285"/>
                    </a:cubicBezTo>
                    <a:cubicBezTo>
                      <a:pt x="3621244" y="370221"/>
                      <a:pt x="3748450" y="502095"/>
                      <a:pt x="3870259" y="504000"/>
                    </a:cubicBezTo>
                    <a:lnTo>
                      <a:pt x="252000" y="504000"/>
                    </a:lnTo>
                    <a:cubicBezTo>
                      <a:pt x="112824" y="504000"/>
                      <a:pt x="0" y="391176"/>
                      <a:pt x="0" y="252000"/>
                    </a:cubicBezTo>
                    <a:close/>
                  </a:path>
                </a:pathLst>
              </a:cu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9" name="Rectangle: Rounded Corners 18">
              <a:extLst>
                <a:ext uri="{FF2B5EF4-FFF2-40B4-BE49-F238E27FC236}">
                  <a16:creationId xmlns:a16="http://schemas.microsoft.com/office/drawing/2014/main" id="{7A8FE481-77A4-4E12-B896-E46FCC6C67A1}"/>
                </a:ext>
              </a:extLst>
            </p:cNvPr>
            <p:cNvSpPr/>
            <p:nvPr userDrawn="1"/>
          </p:nvSpPr>
          <p:spPr>
            <a:xfrm>
              <a:off x="-3049777" y="6322810"/>
              <a:ext cx="13574699" cy="61199"/>
            </a:xfrm>
            <a:prstGeom prst="roundRect">
              <a:avLst>
                <a:gd name="adj" fmla="val 50000"/>
              </a:avLst>
            </a:pr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3" name="Content Placeholder 2">
            <a:extLst>
              <a:ext uri="{FF2B5EF4-FFF2-40B4-BE49-F238E27FC236}">
                <a16:creationId xmlns:a16="http://schemas.microsoft.com/office/drawing/2014/main" id="{CE16551B-2772-4517-AE97-54A561CEF31E}"/>
              </a:ext>
            </a:extLst>
          </p:cNvPr>
          <p:cNvSpPr>
            <a:spLocks noGrp="1"/>
          </p:cNvSpPr>
          <p:nvPr>
            <p:ph idx="13" hasCustomPrompt="1"/>
          </p:nvPr>
        </p:nvSpPr>
        <p:spPr>
          <a:xfrm>
            <a:off x="6268278" y="1127789"/>
            <a:ext cx="5622164" cy="5044609"/>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spTree>
    <p:extLst>
      <p:ext uri="{BB962C8B-B14F-4D97-AF65-F5344CB8AC3E}">
        <p14:creationId xmlns:p14="http://schemas.microsoft.com/office/powerpoint/2010/main" val="3154997475"/>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Content Placeholder 2"/>
          <p:cNvSpPr>
            <a:spLocks noGrp="1"/>
          </p:cNvSpPr>
          <p:nvPr>
            <p:ph sz="half" idx="1"/>
          </p:nvPr>
        </p:nvSpPr>
        <p:spPr>
          <a:xfrm>
            <a:off x="838200" y="1825625"/>
            <a:ext cx="5181600" cy="4351338"/>
          </a:xfrm>
        </p:spPr>
        <p:txBody>
          <a:bodyPr/>
          <a:lstStyle>
            <a:lvl1pPr>
              <a:defRPr sz="2600"/>
            </a:lvl1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p:cNvSpPr>
            <a:spLocks noGrp="1"/>
          </p:cNvSpPr>
          <p:nvPr>
            <p:ph sz="half" idx="2"/>
          </p:nvPr>
        </p:nvSpPr>
        <p:spPr>
          <a:xfrm>
            <a:off x="6172200" y="1825625"/>
            <a:ext cx="5181600" cy="4351338"/>
          </a:xfrm>
        </p:spPr>
        <p:txBody>
          <a:bodyPr/>
          <a:lstStyle>
            <a:lvl1pPr marL="0" marR="0" indent="0" algn="l" defTabSz="914400" rtl="0" eaLnBrk="1" fontAlgn="auto" latinLnBrk="0" hangingPunct="1">
              <a:lnSpc>
                <a:spcPct val="90000"/>
              </a:lnSpc>
              <a:spcBef>
                <a:spcPts val="1000"/>
              </a:spcBef>
              <a:spcAft>
                <a:spcPts val="0"/>
              </a:spcAft>
              <a:buClr>
                <a:srgbClr val="0065BD"/>
              </a:buClr>
              <a:buSzTx/>
              <a:buFont typeface="Arial" panose="020B0604020202020204" pitchFamily="34" charset="0"/>
              <a:buNone/>
              <a:tabLst/>
              <a:defRPr/>
            </a:lvl1pPr>
          </a:lstStyle>
          <a:p>
            <a:pPr marL="228600" marR="0" lvl="0" indent="-228600" algn="l" defTabSz="914400" rtl="0" eaLnBrk="1" fontAlgn="auto" latinLnBrk="0" hangingPunct="1">
              <a:lnSpc>
                <a:spcPct val="90000"/>
              </a:lnSpc>
              <a:spcBef>
                <a:spcPts val="1000"/>
              </a:spcBef>
              <a:spcAft>
                <a:spcPts val="0"/>
              </a:spcAft>
              <a:buClr>
                <a:srgbClr val="0065BD"/>
              </a:buClr>
              <a:buSzTx/>
              <a:buFont typeface="Arial" panose="020B0604020202020204" pitchFamily="34" charset="0"/>
              <a:buChar char="•"/>
              <a:tabLst/>
              <a:defRPr/>
            </a:pPr>
            <a:r>
              <a:rPr lang="en-GB"/>
              <a:t>Click to edit Master text styles</a:t>
            </a:r>
          </a:p>
          <a:p>
            <a:pPr marL="228600" marR="0" lvl="1" indent="-228600" algn="l" defTabSz="914400" rtl="0" eaLnBrk="1" fontAlgn="auto" latinLnBrk="0" hangingPunct="1">
              <a:lnSpc>
                <a:spcPct val="90000"/>
              </a:lnSpc>
              <a:spcBef>
                <a:spcPts val="1000"/>
              </a:spcBef>
              <a:spcAft>
                <a:spcPts val="0"/>
              </a:spcAft>
              <a:buClr>
                <a:srgbClr val="0065BD"/>
              </a:buClr>
              <a:buSzTx/>
              <a:buFont typeface="Arial" panose="020B0604020202020204" pitchFamily="34" charset="0"/>
              <a:buChar char="•"/>
              <a:tabLst/>
              <a:defRPr/>
            </a:pPr>
            <a:r>
              <a:rPr lang="en-GB"/>
              <a:t>Second level</a:t>
            </a:r>
          </a:p>
          <a:p>
            <a:pPr marL="228600" marR="0" lvl="2" indent="-228600" algn="l" defTabSz="914400" rtl="0" eaLnBrk="1" fontAlgn="auto" latinLnBrk="0" hangingPunct="1">
              <a:lnSpc>
                <a:spcPct val="90000"/>
              </a:lnSpc>
              <a:spcBef>
                <a:spcPts val="1000"/>
              </a:spcBef>
              <a:spcAft>
                <a:spcPts val="0"/>
              </a:spcAft>
              <a:buClr>
                <a:srgbClr val="0065BD"/>
              </a:buClr>
              <a:buSzTx/>
              <a:buFont typeface="Arial" panose="020B0604020202020204" pitchFamily="34" charset="0"/>
              <a:buChar char="•"/>
              <a:tabLst/>
              <a:defRPr/>
            </a:pPr>
            <a:r>
              <a:rPr lang="en-GB"/>
              <a:t>Third level</a:t>
            </a:r>
          </a:p>
          <a:p>
            <a:pPr marL="228600" marR="0" lvl="3" indent="-228600" algn="l" defTabSz="914400" rtl="0" eaLnBrk="1" fontAlgn="auto" latinLnBrk="0" hangingPunct="1">
              <a:lnSpc>
                <a:spcPct val="90000"/>
              </a:lnSpc>
              <a:spcBef>
                <a:spcPts val="1000"/>
              </a:spcBef>
              <a:spcAft>
                <a:spcPts val="0"/>
              </a:spcAft>
              <a:buClr>
                <a:srgbClr val="0065BD"/>
              </a:buClr>
              <a:buSzTx/>
              <a:buFont typeface="Arial" panose="020B0604020202020204" pitchFamily="34" charset="0"/>
              <a:buChar char="•"/>
              <a:tabLst/>
              <a:defRPr/>
            </a:pPr>
            <a:r>
              <a:rPr lang="en-GB"/>
              <a:t>Fourth level</a:t>
            </a:r>
          </a:p>
          <a:p>
            <a:pPr marL="228600" marR="0" lvl="4" indent="-228600" algn="l" defTabSz="914400" rtl="0" eaLnBrk="1" fontAlgn="auto" latinLnBrk="0" hangingPunct="1">
              <a:lnSpc>
                <a:spcPct val="90000"/>
              </a:lnSpc>
              <a:spcBef>
                <a:spcPts val="1000"/>
              </a:spcBef>
              <a:spcAft>
                <a:spcPts val="0"/>
              </a:spcAft>
              <a:buClr>
                <a:srgbClr val="0065BD"/>
              </a:buClr>
              <a:buSzTx/>
              <a:buFont typeface="Arial" panose="020B0604020202020204" pitchFamily="34" charset="0"/>
              <a:buChar char="•"/>
              <a:tabLst/>
              <a:defRPr/>
            </a:pPr>
            <a:r>
              <a:rPr lang="en-GB"/>
              <a:t>Fifth level</a:t>
            </a:r>
          </a:p>
        </p:txBody>
      </p:sp>
      <p:sp>
        <p:nvSpPr>
          <p:cNvPr id="5" name="Date Placeholder 4"/>
          <p:cNvSpPr>
            <a:spLocks noGrp="1"/>
          </p:cNvSpPr>
          <p:nvPr>
            <p:ph type="dt" sz="half" idx="10"/>
          </p:nvPr>
        </p:nvSpPr>
        <p:spPr/>
        <p:txBody>
          <a:bodyPr/>
          <a:lstStyle/>
          <a:p>
            <a:fld id="{6848B551-D49B-45CB-881A-AE1AF4E459DA}" type="datetimeFigureOut">
              <a:rPr lang="en-GB" smtClean="0"/>
              <a:t>09/06/2025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FFD8697-04B5-4711-8699-75D8BEC56697}" type="slidenum">
              <a:rPr lang="en-GB" smtClean="0"/>
              <a:t>‹#›</a:t>
            </a:fld>
            <a:endParaRPr lang="en-GB"/>
          </a:p>
        </p:txBody>
      </p:sp>
    </p:spTree>
    <p:extLst>
      <p:ext uri="{BB962C8B-B14F-4D97-AF65-F5344CB8AC3E}">
        <p14:creationId xmlns:p14="http://schemas.microsoft.com/office/powerpoint/2010/main" val="1014734456"/>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11" name="TextBox 10"/>
          <p:cNvSpPr txBox="1"/>
          <p:nvPr/>
        </p:nvSpPr>
        <p:spPr>
          <a:xfrm>
            <a:off x="209096" y="6341234"/>
            <a:ext cx="6474446" cy="338554"/>
          </a:xfrm>
          <a:prstGeom prst="rect">
            <a:avLst/>
          </a:prstGeom>
          <a:noFill/>
        </p:spPr>
        <p:txBody>
          <a:bodyPr wrap="square" rtlCol="0">
            <a:spAutoFit/>
          </a:bodyPr>
          <a:lstStyle/>
          <a:p>
            <a:r>
              <a:rPr lang="en-GB" sz="1600">
                <a:solidFill>
                  <a:srgbClr val="333E48"/>
                </a:solidFill>
                <a:latin typeface="Arial" panose="020B0604020202020204" pitchFamily="34" charset="0"/>
                <a:cs typeface="Arial" panose="020B0604020202020204" pitchFamily="34" charset="0"/>
              </a:rPr>
              <a:t>Health and Social</a:t>
            </a:r>
            <a:r>
              <a:rPr lang="en-GB" sz="1600" baseline="0">
                <a:solidFill>
                  <a:srgbClr val="333E48"/>
                </a:solidFill>
                <a:latin typeface="Arial" panose="020B0604020202020204" pitchFamily="34" charset="0"/>
                <a:cs typeface="Arial" panose="020B0604020202020204" pitchFamily="34" charset="0"/>
              </a:rPr>
              <a:t> Care Analysis</a:t>
            </a:r>
            <a:endParaRPr lang="en-GB" sz="1600">
              <a:solidFill>
                <a:srgbClr val="333E48"/>
              </a:solidFill>
              <a:latin typeface="Arial" panose="020B0604020202020204" pitchFamily="34" charset="0"/>
              <a:cs typeface="Arial" panose="020B0604020202020204" pitchFamily="34" charset="0"/>
            </a:endParaRPr>
          </a:p>
        </p:txBody>
      </p:sp>
      <p:sp>
        <p:nvSpPr>
          <p:cNvPr id="2" name="Title 1"/>
          <p:cNvSpPr>
            <a:spLocks noGrp="1"/>
          </p:cNvSpPr>
          <p:nvPr>
            <p:ph type="title"/>
          </p:nvPr>
        </p:nvSpPr>
        <p:spPr>
          <a:xfrm>
            <a:off x="209096" y="194344"/>
            <a:ext cx="11144703" cy="406155"/>
          </a:xfrm>
        </p:spPr>
        <p:txBody>
          <a:bodyPr>
            <a:noAutofit/>
          </a:bodyPr>
          <a:lstStyle>
            <a:lvl1pPr>
              <a:defRPr sz="2600" b="0">
                <a:solidFill>
                  <a:srgbClr val="0065BD"/>
                </a:solidFill>
                <a:latin typeface="Arial" panose="020B0604020202020204" pitchFamily="34" charset="0"/>
                <a:cs typeface="Arial" panose="020B0604020202020204" pitchFamily="34" charset="0"/>
              </a:defRPr>
            </a:lvl1pPr>
          </a:lstStyle>
          <a:p>
            <a:r>
              <a:rPr lang="en-GB"/>
              <a:t>Click to edit Master title style</a:t>
            </a:r>
          </a:p>
        </p:txBody>
      </p:sp>
      <p:sp>
        <p:nvSpPr>
          <p:cNvPr id="3" name="Content Placeholder 2"/>
          <p:cNvSpPr>
            <a:spLocks noGrp="1"/>
          </p:cNvSpPr>
          <p:nvPr>
            <p:ph idx="1"/>
          </p:nvPr>
        </p:nvSpPr>
        <p:spPr>
          <a:xfrm>
            <a:off x="838200" y="1365584"/>
            <a:ext cx="10515600" cy="4497607"/>
          </a:xfrm>
        </p:spPr>
        <p:txBody>
          <a:bodyPr/>
          <a:lstStyle>
            <a:lvl1pPr>
              <a:buClr>
                <a:srgbClr val="0065BD"/>
              </a:buClr>
              <a:defRPr sz="2600">
                <a:solidFill>
                  <a:srgbClr val="333E48"/>
                </a:solidFill>
                <a:latin typeface="Arial" panose="020B0604020202020204" pitchFamily="34" charset="0"/>
                <a:cs typeface="Arial" panose="020B0604020202020204" pitchFamily="34" charset="0"/>
              </a:defRPr>
            </a:lvl1pPr>
            <a:lvl2pPr>
              <a:buClr>
                <a:srgbClr val="0065BD"/>
              </a:buClr>
              <a:defRPr>
                <a:solidFill>
                  <a:srgbClr val="333E48"/>
                </a:solidFill>
                <a:latin typeface="Arial" panose="020B0604020202020204" pitchFamily="34" charset="0"/>
                <a:cs typeface="Arial" panose="020B0604020202020204" pitchFamily="34" charset="0"/>
              </a:defRPr>
            </a:lvl2pPr>
            <a:lvl3pPr>
              <a:buClr>
                <a:srgbClr val="0065BD"/>
              </a:buClr>
              <a:defRPr>
                <a:solidFill>
                  <a:srgbClr val="333E48"/>
                </a:solidFill>
                <a:latin typeface="Arial" panose="020B0604020202020204" pitchFamily="34" charset="0"/>
                <a:cs typeface="Arial" panose="020B0604020202020204" pitchFamily="34" charset="0"/>
              </a:defRPr>
            </a:lvl3pPr>
            <a:lvl4pPr>
              <a:buClr>
                <a:srgbClr val="0065BD"/>
              </a:buClr>
              <a:defRPr>
                <a:solidFill>
                  <a:srgbClr val="333E48"/>
                </a:solidFill>
                <a:latin typeface="Arial" panose="020B0604020202020204" pitchFamily="34" charset="0"/>
                <a:cs typeface="Arial" panose="020B0604020202020204" pitchFamily="34" charset="0"/>
              </a:defRPr>
            </a:lvl4pPr>
            <a:lvl5pPr>
              <a:buClr>
                <a:srgbClr val="0065BD"/>
              </a:buClr>
              <a:defRPr>
                <a:solidFill>
                  <a:srgbClr val="333E48"/>
                </a:solidFill>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64316" y="6262117"/>
            <a:ext cx="2720040" cy="4967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04080492"/>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userDrawn="1">
  <p:cSld name="9_Page_standard">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3016F4A5-B61B-AE42-A65B-4260FDD51219}"/>
              </a:ext>
            </a:extLst>
          </p:cNvPr>
          <p:cNvSpPr/>
          <p:nvPr userDrawn="1"/>
        </p:nvSpPr>
        <p:spPr>
          <a:xfrm>
            <a:off x="1" y="-37593"/>
            <a:ext cx="12192000" cy="65779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836"/>
          </a:p>
        </p:txBody>
      </p:sp>
      <p:sp>
        <p:nvSpPr>
          <p:cNvPr id="44" name="Text Placeholder 32">
            <a:extLst>
              <a:ext uri="{FF2B5EF4-FFF2-40B4-BE49-F238E27FC236}">
                <a16:creationId xmlns:a16="http://schemas.microsoft.com/office/drawing/2014/main" id="{6F992B58-44F3-0A44-A08C-DED6822FFBCC}"/>
              </a:ext>
            </a:extLst>
          </p:cNvPr>
          <p:cNvSpPr>
            <a:spLocks noGrp="1"/>
          </p:cNvSpPr>
          <p:nvPr>
            <p:ph type="body" sz="quarter" idx="11"/>
          </p:nvPr>
        </p:nvSpPr>
        <p:spPr>
          <a:xfrm>
            <a:off x="234305" y="928278"/>
            <a:ext cx="11723390" cy="321571"/>
          </a:xfrm>
        </p:spPr>
        <p:txBody>
          <a:bodyPr/>
          <a:lstStyle>
            <a:lvl1pPr marL="0" indent="0">
              <a:buNone/>
              <a:defRPr sz="1825" b="1">
                <a:solidFill>
                  <a:srgbClr val="0070C0"/>
                </a:solidFill>
              </a:defRPr>
            </a:lvl1pPr>
            <a:lvl2pPr>
              <a:defRPr sz="762" b="1">
                <a:solidFill>
                  <a:schemeClr val="bg1"/>
                </a:solidFill>
              </a:defRPr>
            </a:lvl2pPr>
            <a:lvl3pPr>
              <a:defRPr sz="762" b="1">
                <a:solidFill>
                  <a:schemeClr val="bg1"/>
                </a:solidFill>
              </a:defRPr>
            </a:lvl3pPr>
            <a:lvl4pPr>
              <a:defRPr sz="762" b="1">
                <a:solidFill>
                  <a:schemeClr val="bg1"/>
                </a:solidFill>
              </a:defRPr>
            </a:lvl4pPr>
            <a:lvl5pPr>
              <a:defRPr sz="762" b="1">
                <a:solidFill>
                  <a:schemeClr val="bg1"/>
                </a:solidFill>
              </a:defRPr>
            </a:lvl5pPr>
          </a:lstStyle>
          <a:p>
            <a:pPr lvl="0"/>
            <a:r>
              <a:rPr lang="en-US"/>
              <a:t>Edit Master text styles</a:t>
            </a:r>
          </a:p>
        </p:txBody>
      </p:sp>
      <p:sp>
        <p:nvSpPr>
          <p:cNvPr id="11" name="Text Placeholder 32">
            <a:extLst>
              <a:ext uri="{FF2B5EF4-FFF2-40B4-BE49-F238E27FC236}">
                <a16:creationId xmlns:a16="http://schemas.microsoft.com/office/drawing/2014/main" id="{6F992B58-44F3-0A44-A08C-DED6822FFBCC}"/>
              </a:ext>
            </a:extLst>
          </p:cNvPr>
          <p:cNvSpPr>
            <a:spLocks noGrp="1"/>
          </p:cNvSpPr>
          <p:nvPr>
            <p:ph type="body" sz="quarter" idx="12"/>
          </p:nvPr>
        </p:nvSpPr>
        <p:spPr>
          <a:xfrm>
            <a:off x="114899" y="74507"/>
            <a:ext cx="7231854" cy="348805"/>
          </a:xfrm>
        </p:spPr>
        <p:txBody>
          <a:bodyPr/>
          <a:lstStyle>
            <a:lvl1pPr marL="0" indent="0">
              <a:buNone/>
              <a:defRPr sz="2433" b="1">
                <a:solidFill>
                  <a:schemeClr val="bg1"/>
                </a:solidFill>
              </a:defRPr>
            </a:lvl1pPr>
            <a:lvl2pPr>
              <a:defRPr sz="762" b="1">
                <a:solidFill>
                  <a:schemeClr val="bg1"/>
                </a:solidFill>
              </a:defRPr>
            </a:lvl2pPr>
            <a:lvl3pPr>
              <a:defRPr sz="762" b="1">
                <a:solidFill>
                  <a:schemeClr val="bg1"/>
                </a:solidFill>
              </a:defRPr>
            </a:lvl3pPr>
            <a:lvl4pPr>
              <a:defRPr sz="762" b="1">
                <a:solidFill>
                  <a:schemeClr val="bg1"/>
                </a:solidFill>
              </a:defRPr>
            </a:lvl4pPr>
            <a:lvl5pPr>
              <a:defRPr sz="762" b="1">
                <a:solidFill>
                  <a:schemeClr val="bg1"/>
                </a:solidFill>
              </a:defRPr>
            </a:lvl5pPr>
          </a:lstStyle>
          <a:p>
            <a:pPr lvl="0"/>
            <a:r>
              <a:rPr lang="en-US"/>
              <a:t>Edit Master text styles</a:t>
            </a:r>
          </a:p>
        </p:txBody>
      </p:sp>
    </p:spTree>
    <p:extLst>
      <p:ext uri="{BB962C8B-B14F-4D97-AF65-F5344CB8AC3E}">
        <p14:creationId xmlns:p14="http://schemas.microsoft.com/office/powerpoint/2010/main" val="80392284"/>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userDrawn="1">
  <p:cSld name="2_Main Content Page">
    <p:spTree>
      <p:nvGrpSpPr>
        <p:cNvPr id="1" name=""/>
        <p:cNvGrpSpPr/>
        <p:nvPr/>
      </p:nvGrpSpPr>
      <p:grpSpPr>
        <a:xfrm>
          <a:off x="0" y="0"/>
          <a:ext cx="0" cy="0"/>
          <a:chOff x="0" y="0"/>
          <a:chExt cx="0" cy="0"/>
        </a:xfrm>
      </p:grpSpPr>
      <p:sp>
        <p:nvSpPr>
          <p:cNvPr id="28" name="Title 27">
            <a:extLst>
              <a:ext uri="{FF2B5EF4-FFF2-40B4-BE49-F238E27FC236}">
                <a16:creationId xmlns:a16="http://schemas.microsoft.com/office/drawing/2014/main" id="{E0BF9B4F-05D7-4A7F-8A10-13B63526B9CE}"/>
              </a:ext>
            </a:extLst>
          </p:cNvPr>
          <p:cNvSpPr>
            <a:spLocks noGrp="1"/>
          </p:cNvSpPr>
          <p:nvPr>
            <p:ph type="title" hasCustomPrompt="1"/>
          </p:nvPr>
        </p:nvSpPr>
        <p:spPr>
          <a:xfrm>
            <a:off x="285303" y="9729"/>
            <a:ext cx="11640847" cy="828000"/>
          </a:xfrm>
          <a:prstGeom prst="rect">
            <a:avLst/>
          </a:prstGeom>
        </p:spPr>
        <p:txBody>
          <a:bodyPr anchor="ctr"/>
          <a:lstStyle>
            <a:lvl1pPr>
              <a:defRPr sz="2800" b="1">
                <a:solidFill>
                  <a:schemeClr val="tx1"/>
                </a:solidFill>
                <a:latin typeface="Source Sans Pro SemiBold" panose="020B0603030403020204" pitchFamily="34" charset="0"/>
                <a:ea typeface="Source Sans Pro SemiBold" panose="020B0603030403020204" pitchFamily="34" charset="0"/>
                <a:cs typeface="Arial" panose="020B0604020202020204" pitchFamily="34" charset="0"/>
              </a:defRPr>
            </a:lvl1pPr>
          </a:lstStyle>
          <a:p>
            <a:r>
              <a:rPr lang="en-US"/>
              <a:t>CLICK TO EDIT MASTER TITLE STYLE</a:t>
            </a:r>
            <a:endParaRPr lang="en-GB"/>
          </a:p>
        </p:txBody>
      </p:sp>
      <p:sp>
        <p:nvSpPr>
          <p:cNvPr id="12" name="Content Placeholder 2">
            <a:extLst>
              <a:ext uri="{FF2B5EF4-FFF2-40B4-BE49-F238E27FC236}">
                <a16:creationId xmlns:a16="http://schemas.microsoft.com/office/drawing/2014/main" id="{3530BB95-30AF-4277-B81D-0E35C31573B9}"/>
              </a:ext>
            </a:extLst>
          </p:cNvPr>
          <p:cNvSpPr>
            <a:spLocks noGrp="1"/>
          </p:cNvSpPr>
          <p:nvPr>
            <p:ph idx="10" hasCustomPrompt="1"/>
          </p:nvPr>
        </p:nvSpPr>
        <p:spPr>
          <a:xfrm>
            <a:off x="301558" y="1132354"/>
            <a:ext cx="11605138" cy="5044609"/>
          </a:xfrm>
          <a:prstGeom prst="rect">
            <a:avLst/>
          </a:prstGeom>
        </p:spPr>
        <p:txBody>
          <a:bodyPr tIns="0"/>
          <a:lstStyle>
            <a:lvl1pPr>
              <a:defRPr>
                <a:latin typeface="Source Sans Pro" panose="020B0503030403020204" pitchFamily="34" charset="0"/>
                <a:ea typeface="Source Sans Pro" panose="020B0503030403020204" pitchFamily="34" charset="0"/>
                <a:cs typeface="Arial" panose="020B0604020202020204" pitchFamily="34" charset="0"/>
              </a:defRPr>
            </a:lvl1pPr>
            <a:lvl2pPr>
              <a:defRPr sz="2000">
                <a:latin typeface="Source Sans Pro" panose="020B0503030403020204" pitchFamily="34" charset="0"/>
                <a:ea typeface="Source Sans Pro" panose="020B0503030403020204" pitchFamily="34" charset="0"/>
                <a:cs typeface="Arial" panose="020B0604020202020204" pitchFamily="34" charset="0"/>
              </a:defRPr>
            </a:lvl2pPr>
            <a:lvl3pPr>
              <a:defRPr sz="1800">
                <a:latin typeface="Source Sans Pro" panose="020B0503030403020204" pitchFamily="34" charset="0"/>
                <a:ea typeface="Source Sans Pro" panose="020B0503030403020204" pitchFamily="34" charset="0"/>
                <a:cs typeface="Arial" panose="020B0604020202020204" pitchFamily="34" charset="0"/>
              </a:defRPr>
            </a:lvl3pPr>
            <a:lvl4pPr>
              <a:defRPr sz="1600">
                <a:latin typeface="Source Sans Pro" panose="020B0503030403020204" pitchFamily="34" charset="0"/>
                <a:ea typeface="Source Sans Pro" panose="020B0503030403020204" pitchFamily="34" charset="0"/>
                <a:cs typeface="Arial" panose="020B0604020202020204" pitchFamily="34" charset="0"/>
              </a:defRPr>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spTree>
    <p:extLst>
      <p:ext uri="{BB962C8B-B14F-4D97-AF65-F5344CB8AC3E}">
        <p14:creationId xmlns:p14="http://schemas.microsoft.com/office/powerpoint/2010/main" val="2917023927"/>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B0A772B-8A0A-4EAB-B3C8-6A31F80C3488}"/>
              </a:ext>
            </a:extLst>
          </p:cNvPr>
          <p:cNvSpPr/>
          <p:nvPr userDrawn="1"/>
        </p:nvSpPr>
        <p:spPr>
          <a:xfrm>
            <a:off x="0" y="0"/>
            <a:ext cx="12192000" cy="4552545"/>
          </a:xfrm>
          <a:prstGeom prst="rect">
            <a:avLst/>
          </a:prstGeom>
          <a:solidFill>
            <a:srgbClr val="9241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itle Placeholder 1"/>
          <p:cNvSpPr>
            <a:spLocks noGrp="1"/>
          </p:cNvSpPr>
          <p:nvPr>
            <p:ph type="title" hasCustomPrompt="1"/>
          </p:nvPr>
        </p:nvSpPr>
        <p:spPr>
          <a:xfrm>
            <a:off x="739743" y="817614"/>
            <a:ext cx="10515600" cy="1325563"/>
          </a:xfrm>
          <a:prstGeom prst="rect">
            <a:avLst/>
          </a:prstGeom>
        </p:spPr>
        <p:txBody>
          <a:bodyPr vert="horz" lIns="91440" tIns="45720" rIns="91440" bIns="45720" rtlCol="0" anchor="ctr">
            <a:noAutofit/>
          </a:bodyPr>
          <a:lstStyle>
            <a:lvl1pPr>
              <a:defRPr sz="3600">
                <a:solidFill>
                  <a:schemeClr val="bg1"/>
                </a:solidFill>
                <a:latin typeface="Arial Black" panose="020B0A04020102020204" pitchFamily="34" charset="0"/>
              </a:defRPr>
            </a:lvl1pPr>
          </a:lstStyle>
          <a:p>
            <a:r>
              <a:rPr lang="en-US"/>
              <a:t>Title of presentation goes here</a:t>
            </a:r>
            <a:endParaRPr lang="en-GB"/>
          </a:p>
        </p:txBody>
      </p:sp>
      <p:sp>
        <p:nvSpPr>
          <p:cNvPr id="10" name="Text Placeholder 9"/>
          <p:cNvSpPr>
            <a:spLocks noGrp="1"/>
          </p:cNvSpPr>
          <p:nvPr>
            <p:ph type="body" sz="quarter" idx="10" hasCustomPrompt="1"/>
          </p:nvPr>
        </p:nvSpPr>
        <p:spPr>
          <a:xfrm>
            <a:off x="738717" y="2319338"/>
            <a:ext cx="10515600" cy="1225550"/>
          </a:xfrm>
          <a:prstGeom prst="rect">
            <a:avLst/>
          </a:prstGeom>
        </p:spPr>
        <p:txBody>
          <a:bodyPr/>
          <a:lstStyle>
            <a:lvl1pPr marL="0" indent="0">
              <a:buNone/>
              <a:defRPr>
                <a:solidFill>
                  <a:schemeClr val="bg1"/>
                </a:solidFill>
              </a:defRPr>
            </a:lvl1pPr>
          </a:lstStyle>
          <a:p>
            <a:pPr lvl="0"/>
            <a:r>
              <a:rPr lang="en-US"/>
              <a:t>Author / date</a:t>
            </a:r>
          </a:p>
        </p:txBody>
      </p:sp>
      <p:pic>
        <p:nvPicPr>
          <p:cNvPr id="3" name="Picture 2">
            <a:extLst>
              <a:ext uri="{FF2B5EF4-FFF2-40B4-BE49-F238E27FC236}">
                <a16:creationId xmlns:a16="http://schemas.microsoft.com/office/drawing/2014/main" id="{4532510E-0CE0-4064-B08F-AA2AD6D5E744}"/>
              </a:ext>
            </a:extLst>
          </p:cNvPr>
          <p:cNvPicPr>
            <a:picLocks noChangeAspect="1"/>
          </p:cNvPicPr>
          <p:nvPr userDrawn="1"/>
        </p:nvPicPr>
        <p:blipFill>
          <a:blip r:embed="rId2"/>
          <a:stretch>
            <a:fillRect/>
          </a:stretch>
        </p:blipFill>
        <p:spPr>
          <a:xfrm>
            <a:off x="7500024" y="4884354"/>
            <a:ext cx="4324659" cy="1584813"/>
          </a:xfrm>
          <a:prstGeom prst="rect">
            <a:avLst/>
          </a:prstGeom>
        </p:spPr>
      </p:pic>
    </p:spTree>
    <p:extLst>
      <p:ext uri="{BB962C8B-B14F-4D97-AF65-F5344CB8AC3E}">
        <p14:creationId xmlns:p14="http://schemas.microsoft.com/office/powerpoint/2010/main" val="1195981076"/>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1_Title Slide">
    <p:bg>
      <p:bgPr>
        <a:solidFill>
          <a:schemeClr val="bg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B0A772B-8A0A-4EAB-B3C8-6A31F80C3488}"/>
              </a:ext>
            </a:extLst>
          </p:cNvPr>
          <p:cNvSpPr/>
          <p:nvPr userDrawn="1"/>
        </p:nvSpPr>
        <p:spPr>
          <a:xfrm>
            <a:off x="0" y="0"/>
            <a:ext cx="12192000" cy="4552545"/>
          </a:xfrm>
          <a:prstGeom prst="rect">
            <a:avLst/>
          </a:prstGeom>
          <a:solidFill>
            <a:srgbClr val="3E31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itle Placeholder 1"/>
          <p:cNvSpPr>
            <a:spLocks noGrp="1"/>
          </p:cNvSpPr>
          <p:nvPr>
            <p:ph type="title" hasCustomPrompt="1"/>
          </p:nvPr>
        </p:nvSpPr>
        <p:spPr>
          <a:xfrm>
            <a:off x="739743" y="817614"/>
            <a:ext cx="10515600" cy="1325563"/>
          </a:xfrm>
          <a:prstGeom prst="rect">
            <a:avLst/>
          </a:prstGeom>
        </p:spPr>
        <p:txBody>
          <a:bodyPr vert="horz" lIns="91440" tIns="45720" rIns="91440" bIns="45720" rtlCol="0" anchor="ctr">
            <a:noAutofit/>
          </a:bodyPr>
          <a:lstStyle>
            <a:lvl1pPr>
              <a:defRPr sz="3600">
                <a:solidFill>
                  <a:schemeClr val="bg1"/>
                </a:solidFill>
                <a:latin typeface="Arial Black" panose="020B0A04020102020204" pitchFamily="34" charset="0"/>
              </a:defRPr>
            </a:lvl1pPr>
          </a:lstStyle>
          <a:p>
            <a:r>
              <a:rPr lang="en-US"/>
              <a:t>Title of presentation goes here</a:t>
            </a:r>
            <a:endParaRPr lang="en-GB"/>
          </a:p>
        </p:txBody>
      </p:sp>
      <p:sp>
        <p:nvSpPr>
          <p:cNvPr id="10" name="Text Placeholder 9"/>
          <p:cNvSpPr>
            <a:spLocks noGrp="1"/>
          </p:cNvSpPr>
          <p:nvPr>
            <p:ph type="body" sz="quarter" idx="10" hasCustomPrompt="1"/>
          </p:nvPr>
        </p:nvSpPr>
        <p:spPr>
          <a:xfrm>
            <a:off x="738717" y="2319338"/>
            <a:ext cx="10515600" cy="1225550"/>
          </a:xfrm>
          <a:prstGeom prst="rect">
            <a:avLst/>
          </a:prstGeom>
        </p:spPr>
        <p:txBody>
          <a:bodyPr/>
          <a:lstStyle>
            <a:lvl1pPr marL="0" indent="0">
              <a:buNone/>
              <a:defRPr>
                <a:solidFill>
                  <a:schemeClr val="bg1"/>
                </a:solidFill>
              </a:defRPr>
            </a:lvl1pPr>
          </a:lstStyle>
          <a:p>
            <a:pPr lvl="0"/>
            <a:r>
              <a:rPr lang="en-US"/>
              <a:t>Author / date</a:t>
            </a:r>
          </a:p>
        </p:txBody>
      </p:sp>
      <p:pic>
        <p:nvPicPr>
          <p:cNvPr id="3" name="Picture 2">
            <a:extLst>
              <a:ext uri="{FF2B5EF4-FFF2-40B4-BE49-F238E27FC236}">
                <a16:creationId xmlns:a16="http://schemas.microsoft.com/office/drawing/2014/main" id="{4532510E-0CE0-4064-B08F-AA2AD6D5E744}"/>
              </a:ext>
            </a:extLst>
          </p:cNvPr>
          <p:cNvPicPr>
            <a:picLocks noChangeAspect="1"/>
          </p:cNvPicPr>
          <p:nvPr userDrawn="1"/>
        </p:nvPicPr>
        <p:blipFill>
          <a:blip r:embed="rId2"/>
          <a:stretch>
            <a:fillRect/>
          </a:stretch>
        </p:blipFill>
        <p:spPr>
          <a:xfrm>
            <a:off x="7500024" y="4884354"/>
            <a:ext cx="4324659" cy="1584813"/>
          </a:xfrm>
          <a:prstGeom prst="rect">
            <a:avLst/>
          </a:prstGeom>
        </p:spPr>
      </p:pic>
    </p:spTree>
    <p:extLst>
      <p:ext uri="{BB962C8B-B14F-4D97-AF65-F5344CB8AC3E}">
        <p14:creationId xmlns:p14="http://schemas.microsoft.com/office/powerpoint/2010/main" val="1010963088"/>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B0A772B-8A0A-4EAB-B3C8-6A31F80C3488}"/>
              </a:ext>
            </a:extLst>
          </p:cNvPr>
          <p:cNvSpPr/>
          <p:nvPr userDrawn="1"/>
        </p:nvSpPr>
        <p:spPr>
          <a:xfrm>
            <a:off x="0" y="0"/>
            <a:ext cx="12192000" cy="4552545"/>
          </a:xfrm>
          <a:prstGeom prst="rect">
            <a:avLst/>
          </a:prstGeom>
          <a:solidFill>
            <a:srgbClr val="0093C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itle Placeholder 1"/>
          <p:cNvSpPr>
            <a:spLocks noGrp="1"/>
          </p:cNvSpPr>
          <p:nvPr>
            <p:ph type="title" hasCustomPrompt="1"/>
          </p:nvPr>
        </p:nvSpPr>
        <p:spPr>
          <a:xfrm>
            <a:off x="739743" y="817614"/>
            <a:ext cx="10515600" cy="1325563"/>
          </a:xfrm>
          <a:prstGeom prst="rect">
            <a:avLst/>
          </a:prstGeom>
        </p:spPr>
        <p:txBody>
          <a:bodyPr vert="horz" lIns="91440" tIns="45720" rIns="91440" bIns="45720" rtlCol="0" anchor="ctr">
            <a:noAutofit/>
          </a:bodyPr>
          <a:lstStyle>
            <a:lvl1pPr>
              <a:defRPr sz="3600">
                <a:solidFill>
                  <a:schemeClr val="bg1"/>
                </a:solidFill>
                <a:latin typeface="Arial Black" panose="020B0A04020102020204" pitchFamily="34" charset="0"/>
              </a:defRPr>
            </a:lvl1pPr>
          </a:lstStyle>
          <a:p>
            <a:r>
              <a:rPr lang="en-US"/>
              <a:t>Title of presentation goes here</a:t>
            </a:r>
            <a:endParaRPr lang="en-GB"/>
          </a:p>
        </p:txBody>
      </p:sp>
      <p:sp>
        <p:nvSpPr>
          <p:cNvPr id="10" name="Text Placeholder 9"/>
          <p:cNvSpPr>
            <a:spLocks noGrp="1"/>
          </p:cNvSpPr>
          <p:nvPr>
            <p:ph type="body" sz="quarter" idx="10" hasCustomPrompt="1"/>
          </p:nvPr>
        </p:nvSpPr>
        <p:spPr>
          <a:xfrm>
            <a:off x="738717" y="2319338"/>
            <a:ext cx="10515600" cy="1225550"/>
          </a:xfrm>
          <a:prstGeom prst="rect">
            <a:avLst/>
          </a:prstGeom>
        </p:spPr>
        <p:txBody>
          <a:bodyPr/>
          <a:lstStyle>
            <a:lvl1pPr marL="0" indent="0">
              <a:buNone/>
              <a:defRPr>
                <a:solidFill>
                  <a:schemeClr val="bg1"/>
                </a:solidFill>
              </a:defRPr>
            </a:lvl1pPr>
          </a:lstStyle>
          <a:p>
            <a:pPr lvl="0"/>
            <a:r>
              <a:rPr lang="en-US"/>
              <a:t>Author / date</a:t>
            </a:r>
          </a:p>
        </p:txBody>
      </p:sp>
      <p:pic>
        <p:nvPicPr>
          <p:cNvPr id="3" name="Picture 2">
            <a:extLst>
              <a:ext uri="{FF2B5EF4-FFF2-40B4-BE49-F238E27FC236}">
                <a16:creationId xmlns:a16="http://schemas.microsoft.com/office/drawing/2014/main" id="{4532510E-0CE0-4064-B08F-AA2AD6D5E744}"/>
              </a:ext>
            </a:extLst>
          </p:cNvPr>
          <p:cNvPicPr>
            <a:picLocks noChangeAspect="1"/>
          </p:cNvPicPr>
          <p:nvPr userDrawn="1"/>
        </p:nvPicPr>
        <p:blipFill>
          <a:blip r:embed="rId2"/>
          <a:stretch>
            <a:fillRect/>
          </a:stretch>
        </p:blipFill>
        <p:spPr>
          <a:xfrm>
            <a:off x="7500024" y="4884354"/>
            <a:ext cx="4324659" cy="1584813"/>
          </a:xfrm>
          <a:prstGeom prst="rect">
            <a:avLst/>
          </a:prstGeom>
        </p:spPr>
      </p:pic>
    </p:spTree>
    <p:extLst>
      <p:ext uri="{BB962C8B-B14F-4D97-AF65-F5344CB8AC3E}">
        <p14:creationId xmlns:p14="http://schemas.microsoft.com/office/powerpoint/2010/main" val="1021360040"/>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B0A772B-8A0A-4EAB-B3C8-6A31F80C3488}"/>
              </a:ext>
            </a:extLst>
          </p:cNvPr>
          <p:cNvSpPr/>
          <p:nvPr userDrawn="1"/>
        </p:nvSpPr>
        <p:spPr>
          <a:xfrm>
            <a:off x="0" y="0"/>
            <a:ext cx="12192000" cy="4552545"/>
          </a:xfrm>
          <a:prstGeom prst="rect">
            <a:avLst/>
          </a:prstGeom>
          <a:solidFill>
            <a:srgbClr val="84BC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itle Placeholder 1"/>
          <p:cNvSpPr>
            <a:spLocks noGrp="1"/>
          </p:cNvSpPr>
          <p:nvPr>
            <p:ph type="title" hasCustomPrompt="1"/>
          </p:nvPr>
        </p:nvSpPr>
        <p:spPr>
          <a:xfrm>
            <a:off x="739743" y="817614"/>
            <a:ext cx="10515600" cy="1325563"/>
          </a:xfrm>
          <a:prstGeom prst="rect">
            <a:avLst/>
          </a:prstGeom>
        </p:spPr>
        <p:txBody>
          <a:bodyPr vert="horz" lIns="91440" tIns="45720" rIns="91440" bIns="45720" rtlCol="0" anchor="ctr">
            <a:noAutofit/>
          </a:bodyPr>
          <a:lstStyle>
            <a:lvl1pPr>
              <a:defRPr sz="3600">
                <a:solidFill>
                  <a:schemeClr val="bg1"/>
                </a:solidFill>
                <a:latin typeface="Arial Black" panose="020B0A04020102020204" pitchFamily="34" charset="0"/>
              </a:defRPr>
            </a:lvl1pPr>
          </a:lstStyle>
          <a:p>
            <a:r>
              <a:rPr lang="en-US"/>
              <a:t>Title of presentation goes here</a:t>
            </a:r>
            <a:endParaRPr lang="en-GB"/>
          </a:p>
        </p:txBody>
      </p:sp>
      <p:sp>
        <p:nvSpPr>
          <p:cNvPr id="10" name="Text Placeholder 9"/>
          <p:cNvSpPr>
            <a:spLocks noGrp="1"/>
          </p:cNvSpPr>
          <p:nvPr>
            <p:ph type="body" sz="quarter" idx="10" hasCustomPrompt="1"/>
          </p:nvPr>
        </p:nvSpPr>
        <p:spPr>
          <a:xfrm>
            <a:off x="738717" y="2319338"/>
            <a:ext cx="10515600" cy="1225550"/>
          </a:xfrm>
          <a:prstGeom prst="rect">
            <a:avLst/>
          </a:prstGeom>
        </p:spPr>
        <p:txBody>
          <a:bodyPr/>
          <a:lstStyle>
            <a:lvl1pPr marL="0" indent="0">
              <a:buNone/>
              <a:defRPr>
                <a:solidFill>
                  <a:schemeClr val="bg1"/>
                </a:solidFill>
              </a:defRPr>
            </a:lvl1pPr>
          </a:lstStyle>
          <a:p>
            <a:pPr lvl="0"/>
            <a:r>
              <a:rPr lang="en-US"/>
              <a:t>Author / date</a:t>
            </a:r>
          </a:p>
        </p:txBody>
      </p:sp>
      <p:pic>
        <p:nvPicPr>
          <p:cNvPr id="3" name="Picture 2">
            <a:extLst>
              <a:ext uri="{FF2B5EF4-FFF2-40B4-BE49-F238E27FC236}">
                <a16:creationId xmlns:a16="http://schemas.microsoft.com/office/drawing/2014/main" id="{4532510E-0CE0-4064-B08F-AA2AD6D5E744}"/>
              </a:ext>
            </a:extLst>
          </p:cNvPr>
          <p:cNvPicPr>
            <a:picLocks noChangeAspect="1"/>
          </p:cNvPicPr>
          <p:nvPr userDrawn="1"/>
        </p:nvPicPr>
        <p:blipFill>
          <a:blip r:embed="rId2"/>
          <a:stretch>
            <a:fillRect/>
          </a:stretch>
        </p:blipFill>
        <p:spPr>
          <a:xfrm>
            <a:off x="7500024" y="4884354"/>
            <a:ext cx="4324659" cy="1584813"/>
          </a:xfrm>
          <a:prstGeom prst="rect">
            <a:avLst/>
          </a:prstGeom>
        </p:spPr>
      </p:pic>
    </p:spTree>
    <p:extLst>
      <p:ext uri="{BB962C8B-B14F-4D97-AF65-F5344CB8AC3E}">
        <p14:creationId xmlns:p14="http://schemas.microsoft.com/office/powerpoint/2010/main" val="2988457842"/>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userDrawn="1">
  <p:cSld name="Two Colum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24973A2-8A94-4750-9970-274052723F35}"/>
              </a:ext>
            </a:extLst>
          </p:cNvPr>
          <p:cNvSpPr/>
          <p:nvPr userDrawn="1"/>
        </p:nvSpPr>
        <p:spPr>
          <a:xfrm>
            <a:off x="0" y="0"/>
            <a:ext cx="12192000" cy="864000"/>
          </a:xfrm>
          <a:prstGeom prst="rect">
            <a:avLst/>
          </a:prstGeom>
          <a:solidFill>
            <a:srgbClr val="4235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Title 27">
            <a:extLst>
              <a:ext uri="{FF2B5EF4-FFF2-40B4-BE49-F238E27FC236}">
                <a16:creationId xmlns:a16="http://schemas.microsoft.com/office/drawing/2014/main" id="{E0BF9B4F-05D7-4A7F-8A10-13B63526B9CE}"/>
              </a:ext>
            </a:extLst>
          </p:cNvPr>
          <p:cNvSpPr>
            <a:spLocks noGrp="1"/>
          </p:cNvSpPr>
          <p:nvPr>
            <p:ph type="title" hasCustomPrompt="1"/>
          </p:nvPr>
        </p:nvSpPr>
        <p:spPr>
          <a:xfrm>
            <a:off x="285303" y="9729"/>
            <a:ext cx="11640847" cy="828000"/>
          </a:xfrm>
          <a:prstGeom prst="rect">
            <a:avLst/>
          </a:prstGeom>
        </p:spPr>
        <p:txBody>
          <a:bodyPr anchor="ctr"/>
          <a:lstStyle>
            <a:lvl1pPr>
              <a:defRPr sz="2800" b="1">
                <a:solidFill>
                  <a:schemeClr val="bg1"/>
                </a:solidFill>
              </a:defRPr>
            </a:lvl1pPr>
          </a:lstStyle>
          <a:p>
            <a:r>
              <a:rPr lang="en-US"/>
              <a:t>CLICK TO EDIT MASTER TITLE STYLE</a:t>
            </a:r>
            <a:endParaRPr lang="en-GB"/>
          </a:p>
        </p:txBody>
      </p:sp>
      <p:sp>
        <p:nvSpPr>
          <p:cNvPr id="12" name="Content Placeholder 2">
            <a:extLst>
              <a:ext uri="{FF2B5EF4-FFF2-40B4-BE49-F238E27FC236}">
                <a16:creationId xmlns:a16="http://schemas.microsoft.com/office/drawing/2014/main" id="{3530BB95-30AF-4277-B81D-0E35C31573B9}"/>
              </a:ext>
            </a:extLst>
          </p:cNvPr>
          <p:cNvSpPr>
            <a:spLocks noGrp="1"/>
          </p:cNvSpPr>
          <p:nvPr>
            <p:ph idx="10" hasCustomPrompt="1"/>
          </p:nvPr>
        </p:nvSpPr>
        <p:spPr>
          <a:xfrm>
            <a:off x="301558" y="1132354"/>
            <a:ext cx="5622164" cy="5044609"/>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grpSp>
        <p:nvGrpSpPr>
          <p:cNvPr id="17" name="Group 16">
            <a:extLst>
              <a:ext uri="{FF2B5EF4-FFF2-40B4-BE49-F238E27FC236}">
                <a16:creationId xmlns:a16="http://schemas.microsoft.com/office/drawing/2014/main" id="{C1221282-9CB3-4AAF-8F1F-4772B59102A5}"/>
              </a:ext>
            </a:extLst>
          </p:cNvPr>
          <p:cNvGrpSpPr>
            <a:grpSpLocks noChangeAspect="1"/>
          </p:cNvGrpSpPr>
          <p:nvPr userDrawn="1"/>
        </p:nvGrpSpPr>
        <p:grpSpPr>
          <a:xfrm>
            <a:off x="304466" y="6224701"/>
            <a:ext cx="11621685" cy="574200"/>
            <a:chOff x="-3049777" y="5949315"/>
            <a:chExt cx="14956473" cy="738964"/>
          </a:xfrm>
        </p:grpSpPr>
        <p:grpSp>
          <p:nvGrpSpPr>
            <p:cNvPr id="18" name="Group 17">
              <a:extLst>
                <a:ext uri="{FF2B5EF4-FFF2-40B4-BE49-F238E27FC236}">
                  <a16:creationId xmlns:a16="http://schemas.microsoft.com/office/drawing/2014/main" id="{BE0B9CB8-08C8-46BD-81F2-2057AAE6DF3F}"/>
                </a:ext>
              </a:extLst>
            </p:cNvPr>
            <p:cNvGrpSpPr/>
            <p:nvPr userDrawn="1"/>
          </p:nvGrpSpPr>
          <p:grpSpPr>
            <a:xfrm>
              <a:off x="10347074" y="5949315"/>
              <a:ext cx="1559622" cy="738964"/>
              <a:chOff x="10531859" y="5943600"/>
              <a:chExt cx="1559622" cy="738964"/>
            </a:xfrm>
          </p:grpSpPr>
          <p:pic>
            <p:nvPicPr>
              <p:cNvPr id="20" name="Picture 19">
                <a:extLst>
                  <a:ext uri="{FF2B5EF4-FFF2-40B4-BE49-F238E27FC236}">
                    <a16:creationId xmlns:a16="http://schemas.microsoft.com/office/drawing/2014/main" id="{12F7492E-8CA0-499F-B0AE-60723C915B93}"/>
                  </a:ext>
                </a:extLst>
              </p:cNvPr>
              <p:cNvPicPr>
                <a:picLocks noChangeAspect="1"/>
              </p:cNvPicPr>
              <p:nvPr userDrawn="1"/>
            </p:nvPicPr>
            <p:blipFill rotWithShape="1">
              <a:blip r:embed="rId2"/>
              <a:srcRect l="7060" b="6701"/>
              <a:stretch/>
            </p:blipFill>
            <p:spPr>
              <a:xfrm>
                <a:off x="10974659" y="5943600"/>
                <a:ext cx="740345" cy="738964"/>
              </a:xfrm>
              <a:prstGeom prst="rect">
                <a:avLst/>
              </a:prstGeom>
            </p:spPr>
          </p:pic>
          <p:sp>
            <p:nvSpPr>
              <p:cNvPr id="21" name="Rectangle: Rounded Corners 6">
                <a:extLst>
                  <a:ext uri="{FF2B5EF4-FFF2-40B4-BE49-F238E27FC236}">
                    <a16:creationId xmlns:a16="http://schemas.microsoft.com/office/drawing/2014/main" id="{16CBD92E-3C47-47CD-AE51-280FA7769C0F}"/>
                  </a:ext>
                </a:extLst>
              </p:cNvPr>
              <p:cNvSpPr>
                <a:spLocks noChangeAspect="1"/>
              </p:cNvSpPr>
              <p:nvPr userDrawn="1"/>
            </p:nvSpPr>
            <p:spPr>
              <a:xfrm>
                <a:off x="10531859" y="6316892"/>
                <a:ext cx="469962" cy="61200"/>
              </a:xfrm>
              <a:custGeom>
                <a:avLst/>
                <a:gdLst>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4122259 w 4122259"/>
                  <a:gd name="connsiteY4" fmla="*/ 2520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3767929 w 4122259"/>
                  <a:gd name="connsiteY4" fmla="*/ 1758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06580"/>
                  <a:gd name="connsiteY0" fmla="*/ 252000 h 504000"/>
                  <a:gd name="connsiteX1" fmla="*/ 252000 w 4106580"/>
                  <a:gd name="connsiteY1" fmla="*/ 0 h 504000"/>
                  <a:gd name="connsiteX2" fmla="*/ 3870259 w 4106580"/>
                  <a:gd name="connsiteY2" fmla="*/ 0 h 504000"/>
                  <a:gd name="connsiteX3" fmla="*/ 3767929 w 4106580"/>
                  <a:gd name="connsiteY3" fmla="*/ 175800 h 504000"/>
                  <a:gd name="connsiteX4" fmla="*/ 3870259 w 4106580"/>
                  <a:gd name="connsiteY4" fmla="*/ 504000 h 504000"/>
                  <a:gd name="connsiteX5" fmla="*/ 252000 w 4106580"/>
                  <a:gd name="connsiteY5" fmla="*/ 504000 h 504000"/>
                  <a:gd name="connsiteX6" fmla="*/ 0 w 4106580"/>
                  <a:gd name="connsiteY6" fmla="*/ 252000 h 504000"/>
                  <a:gd name="connsiteX0" fmla="*/ 0 w 4078804"/>
                  <a:gd name="connsiteY0" fmla="*/ 252000 h 504000"/>
                  <a:gd name="connsiteX1" fmla="*/ 252000 w 4078804"/>
                  <a:gd name="connsiteY1" fmla="*/ 0 h 504000"/>
                  <a:gd name="connsiteX2" fmla="*/ 3870259 w 4078804"/>
                  <a:gd name="connsiteY2" fmla="*/ 0 h 504000"/>
                  <a:gd name="connsiteX3" fmla="*/ 3621244 w 4078804"/>
                  <a:gd name="connsiteY3" fmla="*/ 246285 h 504000"/>
                  <a:gd name="connsiteX4" fmla="*/ 3870259 w 4078804"/>
                  <a:gd name="connsiteY4" fmla="*/ 504000 h 504000"/>
                  <a:gd name="connsiteX5" fmla="*/ 252000 w 4078804"/>
                  <a:gd name="connsiteY5" fmla="*/ 504000 h 504000"/>
                  <a:gd name="connsiteX6" fmla="*/ 0 w 4078804"/>
                  <a:gd name="connsiteY6" fmla="*/ 252000 h 504000"/>
                  <a:gd name="connsiteX0" fmla="*/ 0 w 3900385"/>
                  <a:gd name="connsiteY0" fmla="*/ 252000 h 504000"/>
                  <a:gd name="connsiteX1" fmla="*/ 252000 w 3900385"/>
                  <a:gd name="connsiteY1" fmla="*/ 0 h 504000"/>
                  <a:gd name="connsiteX2" fmla="*/ 3870259 w 3900385"/>
                  <a:gd name="connsiteY2" fmla="*/ 0 h 504000"/>
                  <a:gd name="connsiteX3" fmla="*/ 3621244 w 3900385"/>
                  <a:gd name="connsiteY3" fmla="*/ 246285 h 504000"/>
                  <a:gd name="connsiteX4" fmla="*/ 3870259 w 3900385"/>
                  <a:gd name="connsiteY4" fmla="*/ 504000 h 504000"/>
                  <a:gd name="connsiteX5" fmla="*/ 252000 w 3900385"/>
                  <a:gd name="connsiteY5" fmla="*/ 504000 h 504000"/>
                  <a:gd name="connsiteX6" fmla="*/ 0 w 3900385"/>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70259" h="504000">
                    <a:moveTo>
                      <a:pt x="0" y="252000"/>
                    </a:moveTo>
                    <a:cubicBezTo>
                      <a:pt x="0" y="112824"/>
                      <a:pt x="112824" y="0"/>
                      <a:pt x="252000" y="0"/>
                    </a:cubicBezTo>
                    <a:lnTo>
                      <a:pt x="3870259" y="0"/>
                    </a:lnTo>
                    <a:cubicBezTo>
                      <a:pt x="3747587" y="4535"/>
                      <a:pt x="3621244" y="127995"/>
                      <a:pt x="3621244" y="246285"/>
                    </a:cubicBezTo>
                    <a:cubicBezTo>
                      <a:pt x="3621244" y="370221"/>
                      <a:pt x="3748450" y="502095"/>
                      <a:pt x="3870259" y="504000"/>
                    </a:cubicBezTo>
                    <a:lnTo>
                      <a:pt x="252000" y="504000"/>
                    </a:lnTo>
                    <a:cubicBezTo>
                      <a:pt x="112824" y="504000"/>
                      <a:pt x="0" y="391176"/>
                      <a:pt x="0" y="252000"/>
                    </a:cubicBezTo>
                    <a:close/>
                  </a:path>
                </a:pathLst>
              </a:cu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Rounded Corners 6">
                <a:extLst>
                  <a:ext uri="{FF2B5EF4-FFF2-40B4-BE49-F238E27FC236}">
                    <a16:creationId xmlns:a16="http://schemas.microsoft.com/office/drawing/2014/main" id="{0978A9E6-F25A-4FF2-8F1C-6F816977AF2C}"/>
                  </a:ext>
                </a:extLst>
              </p:cNvPr>
              <p:cNvSpPr>
                <a:spLocks noChangeAspect="1"/>
              </p:cNvSpPr>
              <p:nvPr userDrawn="1"/>
            </p:nvSpPr>
            <p:spPr>
              <a:xfrm rot="10800000">
                <a:off x="11621519" y="6316892"/>
                <a:ext cx="469962" cy="61200"/>
              </a:xfrm>
              <a:custGeom>
                <a:avLst/>
                <a:gdLst>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4122259 w 4122259"/>
                  <a:gd name="connsiteY4" fmla="*/ 2520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3767929 w 4122259"/>
                  <a:gd name="connsiteY4" fmla="*/ 1758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06580"/>
                  <a:gd name="connsiteY0" fmla="*/ 252000 h 504000"/>
                  <a:gd name="connsiteX1" fmla="*/ 252000 w 4106580"/>
                  <a:gd name="connsiteY1" fmla="*/ 0 h 504000"/>
                  <a:gd name="connsiteX2" fmla="*/ 3870259 w 4106580"/>
                  <a:gd name="connsiteY2" fmla="*/ 0 h 504000"/>
                  <a:gd name="connsiteX3" fmla="*/ 3767929 w 4106580"/>
                  <a:gd name="connsiteY3" fmla="*/ 175800 h 504000"/>
                  <a:gd name="connsiteX4" fmla="*/ 3870259 w 4106580"/>
                  <a:gd name="connsiteY4" fmla="*/ 504000 h 504000"/>
                  <a:gd name="connsiteX5" fmla="*/ 252000 w 4106580"/>
                  <a:gd name="connsiteY5" fmla="*/ 504000 h 504000"/>
                  <a:gd name="connsiteX6" fmla="*/ 0 w 4106580"/>
                  <a:gd name="connsiteY6" fmla="*/ 252000 h 504000"/>
                  <a:gd name="connsiteX0" fmla="*/ 0 w 4078804"/>
                  <a:gd name="connsiteY0" fmla="*/ 252000 h 504000"/>
                  <a:gd name="connsiteX1" fmla="*/ 252000 w 4078804"/>
                  <a:gd name="connsiteY1" fmla="*/ 0 h 504000"/>
                  <a:gd name="connsiteX2" fmla="*/ 3870259 w 4078804"/>
                  <a:gd name="connsiteY2" fmla="*/ 0 h 504000"/>
                  <a:gd name="connsiteX3" fmla="*/ 3621244 w 4078804"/>
                  <a:gd name="connsiteY3" fmla="*/ 246285 h 504000"/>
                  <a:gd name="connsiteX4" fmla="*/ 3870259 w 4078804"/>
                  <a:gd name="connsiteY4" fmla="*/ 504000 h 504000"/>
                  <a:gd name="connsiteX5" fmla="*/ 252000 w 4078804"/>
                  <a:gd name="connsiteY5" fmla="*/ 504000 h 504000"/>
                  <a:gd name="connsiteX6" fmla="*/ 0 w 4078804"/>
                  <a:gd name="connsiteY6" fmla="*/ 252000 h 504000"/>
                  <a:gd name="connsiteX0" fmla="*/ 0 w 3900385"/>
                  <a:gd name="connsiteY0" fmla="*/ 252000 h 504000"/>
                  <a:gd name="connsiteX1" fmla="*/ 252000 w 3900385"/>
                  <a:gd name="connsiteY1" fmla="*/ 0 h 504000"/>
                  <a:gd name="connsiteX2" fmla="*/ 3870259 w 3900385"/>
                  <a:gd name="connsiteY2" fmla="*/ 0 h 504000"/>
                  <a:gd name="connsiteX3" fmla="*/ 3621244 w 3900385"/>
                  <a:gd name="connsiteY3" fmla="*/ 246285 h 504000"/>
                  <a:gd name="connsiteX4" fmla="*/ 3870259 w 3900385"/>
                  <a:gd name="connsiteY4" fmla="*/ 504000 h 504000"/>
                  <a:gd name="connsiteX5" fmla="*/ 252000 w 3900385"/>
                  <a:gd name="connsiteY5" fmla="*/ 504000 h 504000"/>
                  <a:gd name="connsiteX6" fmla="*/ 0 w 3900385"/>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70259" h="504000">
                    <a:moveTo>
                      <a:pt x="0" y="252000"/>
                    </a:moveTo>
                    <a:cubicBezTo>
                      <a:pt x="0" y="112824"/>
                      <a:pt x="112824" y="0"/>
                      <a:pt x="252000" y="0"/>
                    </a:cubicBezTo>
                    <a:lnTo>
                      <a:pt x="3870259" y="0"/>
                    </a:lnTo>
                    <a:cubicBezTo>
                      <a:pt x="3747587" y="4535"/>
                      <a:pt x="3621244" y="127995"/>
                      <a:pt x="3621244" y="246285"/>
                    </a:cubicBezTo>
                    <a:cubicBezTo>
                      <a:pt x="3621244" y="370221"/>
                      <a:pt x="3748450" y="502095"/>
                      <a:pt x="3870259" y="504000"/>
                    </a:cubicBezTo>
                    <a:lnTo>
                      <a:pt x="252000" y="504000"/>
                    </a:lnTo>
                    <a:cubicBezTo>
                      <a:pt x="112824" y="504000"/>
                      <a:pt x="0" y="391176"/>
                      <a:pt x="0" y="252000"/>
                    </a:cubicBezTo>
                    <a:close/>
                  </a:path>
                </a:pathLst>
              </a:cu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9" name="Rectangle: Rounded Corners 18">
              <a:extLst>
                <a:ext uri="{FF2B5EF4-FFF2-40B4-BE49-F238E27FC236}">
                  <a16:creationId xmlns:a16="http://schemas.microsoft.com/office/drawing/2014/main" id="{7A8FE481-77A4-4E12-B896-E46FCC6C67A1}"/>
                </a:ext>
              </a:extLst>
            </p:cNvPr>
            <p:cNvSpPr/>
            <p:nvPr userDrawn="1"/>
          </p:nvSpPr>
          <p:spPr>
            <a:xfrm>
              <a:off x="-3049777" y="6322810"/>
              <a:ext cx="13574699" cy="61199"/>
            </a:xfrm>
            <a:prstGeom prst="roundRect">
              <a:avLst>
                <a:gd name="adj" fmla="val 50000"/>
              </a:avLst>
            </a:pr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3" name="Content Placeholder 2">
            <a:extLst>
              <a:ext uri="{FF2B5EF4-FFF2-40B4-BE49-F238E27FC236}">
                <a16:creationId xmlns:a16="http://schemas.microsoft.com/office/drawing/2014/main" id="{CE16551B-2772-4517-AE97-54A561CEF31E}"/>
              </a:ext>
            </a:extLst>
          </p:cNvPr>
          <p:cNvSpPr>
            <a:spLocks noGrp="1"/>
          </p:cNvSpPr>
          <p:nvPr>
            <p:ph idx="13" hasCustomPrompt="1"/>
          </p:nvPr>
        </p:nvSpPr>
        <p:spPr>
          <a:xfrm>
            <a:off x="6268278" y="1127789"/>
            <a:ext cx="5622164" cy="5044609"/>
          </a:xfrm>
          <a:prstGeom prst="rect">
            <a:avLst/>
          </a:prstGeom>
          <a:solidFill>
            <a:srgbClr val="F2F2F2"/>
          </a:solidFill>
        </p:spPr>
        <p:txBody>
          <a:bodyPr tIns="0"/>
          <a:lstStyle>
            <a:lvl1pPr>
              <a:defRPr/>
            </a:lvl1pPr>
            <a:lvl2pPr>
              <a:defRPr sz="2000"/>
            </a:lvl2pPr>
            <a:lvl3pPr>
              <a:defRPr sz="1800"/>
            </a:lvl3pPr>
            <a:lvl4pPr>
              <a:defRPr sz="1600"/>
            </a:lvl4pPr>
          </a:lstStyle>
          <a:p>
            <a:pPr lvl="0"/>
            <a:r>
              <a:rPr lang="en-US"/>
              <a:t>Bullet</a:t>
            </a:r>
          </a:p>
          <a:p>
            <a:pPr lvl="1"/>
            <a:r>
              <a:rPr lang="en-US"/>
              <a:t>Sub bullet</a:t>
            </a:r>
          </a:p>
          <a:p>
            <a:pPr lvl="2"/>
            <a:r>
              <a:rPr lang="en-US"/>
              <a:t>Sub </a:t>
            </a:r>
            <a:r>
              <a:rPr lang="en-US" err="1"/>
              <a:t>sub</a:t>
            </a:r>
            <a:endParaRPr lang="en-US"/>
          </a:p>
          <a:p>
            <a:pPr lvl="3"/>
            <a:r>
              <a:rPr lang="en-US"/>
              <a:t>Sub </a:t>
            </a:r>
            <a:r>
              <a:rPr lang="en-US" err="1"/>
              <a:t>Sub</a:t>
            </a:r>
            <a:r>
              <a:rPr lang="en-US"/>
              <a:t> </a:t>
            </a:r>
            <a:r>
              <a:rPr lang="en-US" err="1"/>
              <a:t>Sub</a:t>
            </a:r>
            <a:endParaRPr lang="en-US"/>
          </a:p>
        </p:txBody>
      </p:sp>
    </p:spTree>
    <p:extLst>
      <p:ext uri="{BB962C8B-B14F-4D97-AF65-F5344CB8AC3E}">
        <p14:creationId xmlns:p14="http://schemas.microsoft.com/office/powerpoint/2010/main" val="401925954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13" Type="http://schemas.openxmlformats.org/officeDocument/2006/relationships/slideLayout" Target="../slideLayouts/slideLayout15.xml"/><Relationship Id="rId18" Type="http://schemas.openxmlformats.org/officeDocument/2006/relationships/slideLayout" Target="../slideLayouts/slideLayout20.xml"/><Relationship Id="rId26" Type="http://schemas.openxmlformats.org/officeDocument/2006/relationships/slideLayout" Target="../slideLayouts/slideLayout28.xml"/><Relationship Id="rId3" Type="http://schemas.openxmlformats.org/officeDocument/2006/relationships/slideLayout" Target="../slideLayouts/slideLayout5.xml"/><Relationship Id="rId21" Type="http://schemas.openxmlformats.org/officeDocument/2006/relationships/slideLayout" Target="../slideLayouts/slideLayout23.xml"/><Relationship Id="rId7" Type="http://schemas.openxmlformats.org/officeDocument/2006/relationships/slideLayout" Target="../slideLayouts/slideLayout9.xml"/><Relationship Id="rId12" Type="http://schemas.openxmlformats.org/officeDocument/2006/relationships/slideLayout" Target="../slideLayouts/slideLayout14.xml"/><Relationship Id="rId17" Type="http://schemas.openxmlformats.org/officeDocument/2006/relationships/slideLayout" Target="../slideLayouts/slideLayout19.xml"/><Relationship Id="rId25" Type="http://schemas.openxmlformats.org/officeDocument/2006/relationships/slideLayout" Target="../slideLayouts/slideLayout27.xml"/><Relationship Id="rId2" Type="http://schemas.openxmlformats.org/officeDocument/2006/relationships/slideLayout" Target="../slideLayouts/slideLayout4.xml"/><Relationship Id="rId16" Type="http://schemas.openxmlformats.org/officeDocument/2006/relationships/slideLayout" Target="../slideLayouts/slideLayout18.xml"/><Relationship Id="rId20" Type="http://schemas.openxmlformats.org/officeDocument/2006/relationships/slideLayout" Target="../slideLayouts/slideLayout22.xml"/><Relationship Id="rId29" Type="http://schemas.openxmlformats.org/officeDocument/2006/relationships/theme" Target="../theme/theme2.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24" Type="http://schemas.openxmlformats.org/officeDocument/2006/relationships/slideLayout" Target="../slideLayouts/slideLayout26.xml"/><Relationship Id="rId5" Type="http://schemas.openxmlformats.org/officeDocument/2006/relationships/slideLayout" Target="../slideLayouts/slideLayout7.xml"/><Relationship Id="rId15" Type="http://schemas.openxmlformats.org/officeDocument/2006/relationships/slideLayout" Target="../slideLayouts/slideLayout17.xml"/><Relationship Id="rId23" Type="http://schemas.openxmlformats.org/officeDocument/2006/relationships/slideLayout" Target="../slideLayouts/slideLayout25.xml"/><Relationship Id="rId28" Type="http://schemas.openxmlformats.org/officeDocument/2006/relationships/slideLayout" Target="../slideLayouts/slideLayout30.xml"/><Relationship Id="rId10" Type="http://schemas.openxmlformats.org/officeDocument/2006/relationships/slideLayout" Target="../slideLayouts/slideLayout12.xml"/><Relationship Id="rId19" Type="http://schemas.openxmlformats.org/officeDocument/2006/relationships/slideLayout" Target="../slideLayouts/slideLayout21.xml"/><Relationship Id="rId4" Type="http://schemas.openxmlformats.org/officeDocument/2006/relationships/slideLayout" Target="../slideLayouts/slideLayout6.xml"/><Relationship Id="rId9" Type="http://schemas.openxmlformats.org/officeDocument/2006/relationships/slideLayout" Target="../slideLayouts/slideLayout11.xml"/><Relationship Id="rId14" Type="http://schemas.openxmlformats.org/officeDocument/2006/relationships/slideLayout" Target="../slideLayouts/slideLayout16.xml"/><Relationship Id="rId22" Type="http://schemas.openxmlformats.org/officeDocument/2006/relationships/slideLayout" Target="../slideLayouts/slideLayout24.xml"/><Relationship Id="rId27" Type="http://schemas.openxmlformats.org/officeDocument/2006/relationships/slideLayout" Target="../slideLayouts/slideLayout29.xml"/><Relationship Id="rId30" Type="http://schemas.openxmlformats.org/officeDocument/2006/relationships/image" Target="../media/image5.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8.xml"/><Relationship Id="rId13" Type="http://schemas.openxmlformats.org/officeDocument/2006/relationships/slideLayout" Target="../slideLayouts/slideLayout43.xml"/><Relationship Id="rId18" Type="http://schemas.openxmlformats.org/officeDocument/2006/relationships/slideLayout" Target="../slideLayouts/slideLayout48.xml"/><Relationship Id="rId26" Type="http://schemas.openxmlformats.org/officeDocument/2006/relationships/slideLayout" Target="../slideLayouts/slideLayout56.xml"/><Relationship Id="rId3" Type="http://schemas.openxmlformats.org/officeDocument/2006/relationships/slideLayout" Target="../slideLayouts/slideLayout33.xml"/><Relationship Id="rId21" Type="http://schemas.openxmlformats.org/officeDocument/2006/relationships/slideLayout" Target="../slideLayouts/slideLayout51.xml"/><Relationship Id="rId7" Type="http://schemas.openxmlformats.org/officeDocument/2006/relationships/slideLayout" Target="../slideLayouts/slideLayout37.xml"/><Relationship Id="rId12" Type="http://schemas.openxmlformats.org/officeDocument/2006/relationships/slideLayout" Target="../slideLayouts/slideLayout42.xml"/><Relationship Id="rId17" Type="http://schemas.openxmlformats.org/officeDocument/2006/relationships/slideLayout" Target="../slideLayouts/slideLayout47.xml"/><Relationship Id="rId25" Type="http://schemas.openxmlformats.org/officeDocument/2006/relationships/slideLayout" Target="../slideLayouts/slideLayout55.xml"/><Relationship Id="rId2" Type="http://schemas.openxmlformats.org/officeDocument/2006/relationships/slideLayout" Target="../slideLayouts/slideLayout32.xml"/><Relationship Id="rId16" Type="http://schemas.openxmlformats.org/officeDocument/2006/relationships/slideLayout" Target="../slideLayouts/slideLayout46.xml"/><Relationship Id="rId20" Type="http://schemas.openxmlformats.org/officeDocument/2006/relationships/slideLayout" Target="../slideLayouts/slideLayout50.xml"/><Relationship Id="rId29" Type="http://schemas.openxmlformats.org/officeDocument/2006/relationships/theme" Target="../theme/theme3.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24" Type="http://schemas.openxmlformats.org/officeDocument/2006/relationships/slideLayout" Target="../slideLayouts/slideLayout54.xml"/><Relationship Id="rId5" Type="http://schemas.openxmlformats.org/officeDocument/2006/relationships/slideLayout" Target="../slideLayouts/slideLayout35.xml"/><Relationship Id="rId15" Type="http://schemas.openxmlformats.org/officeDocument/2006/relationships/slideLayout" Target="../slideLayouts/slideLayout45.xml"/><Relationship Id="rId23" Type="http://schemas.openxmlformats.org/officeDocument/2006/relationships/slideLayout" Target="../slideLayouts/slideLayout53.xml"/><Relationship Id="rId28" Type="http://schemas.openxmlformats.org/officeDocument/2006/relationships/slideLayout" Target="../slideLayouts/slideLayout58.xml"/><Relationship Id="rId10" Type="http://schemas.openxmlformats.org/officeDocument/2006/relationships/slideLayout" Target="../slideLayouts/slideLayout40.xml"/><Relationship Id="rId19" Type="http://schemas.openxmlformats.org/officeDocument/2006/relationships/slideLayout" Target="../slideLayouts/slideLayout49.xml"/><Relationship Id="rId4" Type="http://schemas.openxmlformats.org/officeDocument/2006/relationships/slideLayout" Target="../slideLayouts/slideLayout34.xml"/><Relationship Id="rId9" Type="http://schemas.openxmlformats.org/officeDocument/2006/relationships/slideLayout" Target="../slideLayouts/slideLayout39.xml"/><Relationship Id="rId14" Type="http://schemas.openxmlformats.org/officeDocument/2006/relationships/slideLayout" Target="../slideLayouts/slideLayout44.xml"/><Relationship Id="rId22" Type="http://schemas.openxmlformats.org/officeDocument/2006/relationships/slideLayout" Target="../slideLayouts/slideLayout52.xml"/><Relationship Id="rId27" Type="http://schemas.openxmlformats.org/officeDocument/2006/relationships/slideLayout" Target="../slideLayouts/slideLayout57.xml"/><Relationship Id="rId30" Type="http://schemas.openxmlformats.org/officeDocument/2006/relationships/image" Target="../media/image5.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6.xml"/><Relationship Id="rId13" Type="http://schemas.openxmlformats.org/officeDocument/2006/relationships/theme" Target="../theme/theme4.xml"/><Relationship Id="rId3" Type="http://schemas.openxmlformats.org/officeDocument/2006/relationships/slideLayout" Target="../slideLayouts/slideLayout61.xml"/><Relationship Id="rId7" Type="http://schemas.openxmlformats.org/officeDocument/2006/relationships/slideLayout" Target="../slideLayouts/slideLayout65.xml"/><Relationship Id="rId12" Type="http://schemas.openxmlformats.org/officeDocument/2006/relationships/slideLayout" Target="../slideLayouts/slideLayout70.xml"/><Relationship Id="rId2" Type="http://schemas.openxmlformats.org/officeDocument/2006/relationships/slideLayout" Target="../slideLayouts/slideLayout60.xml"/><Relationship Id="rId1" Type="http://schemas.openxmlformats.org/officeDocument/2006/relationships/slideLayout" Target="../slideLayouts/slideLayout59.xml"/><Relationship Id="rId6" Type="http://schemas.openxmlformats.org/officeDocument/2006/relationships/slideLayout" Target="../slideLayouts/slideLayout64.xml"/><Relationship Id="rId11" Type="http://schemas.openxmlformats.org/officeDocument/2006/relationships/slideLayout" Target="../slideLayouts/slideLayout69.xml"/><Relationship Id="rId5" Type="http://schemas.openxmlformats.org/officeDocument/2006/relationships/slideLayout" Target="../slideLayouts/slideLayout63.xml"/><Relationship Id="rId10" Type="http://schemas.openxmlformats.org/officeDocument/2006/relationships/slideLayout" Target="../slideLayouts/slideLayout68.xml"/><Relationship Id="rId4" Type="http://schemas.openxmlformats.org/officeDocument/2006/relationships/slideLayout" Target="../slideLayouts/slideLayout62.xml"/><Relationship Id="rId9" Type="http://schemas.openxmlformats.org/officeDocument/2006/relationships/slideLayout" Target="../slideLayouts/slideLayout67.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73.xml"/><Relationship Id="rId2" Type="http://schemas.openxmlformats.org/officeDocument/2006/relationships/slideLayout" Target="../slideLayouts/slideLayout72.xml"/><Relationship Id="rId1" Type="http://schemas.openxmlformats.org/officeDocument/2006/relationships/slideLayout" Target="../slideLayouts/slideLayout71.xml"/><Relationship Id="rId5" Type="http://schemas.openxmlformats.org/officeDocument/2006/relationships/theme" Target="../theme/theme5.xml"/><Relationship Id="rId4" Type="http://schemas.openxmlformats.org/officeDocument/2006/relationships/slideLayout" Target="../slideLayouts/slideLayout74.xml"/></Relationships>
</file>

<file path=ppt/slideMasters/_rels/slideMaster6.xml.rels><?xml version="1.0" encoding="UTF-8" standalone="yes"?>
<Relationships xmlns="http://schemas.openxmlformats.org/package/2006/relationships"><Relationship Id="rId8" Type="http://schemas.openxmlformats.org/officeDocument/2006/relationships/theme" Target="../theme/theme6.xml"/><Relationship Id="rId3" Type="http://schemas.openxmlformats.org/officeDocument/2006/relationships/slideLayout" Target="../slideLayouts/slideLayout77.xml"/><Relationship Id="rId7" Type="http://schemas.openxmlformats.org/officeDocument/2006/relationships/slideLayout" Target="../slideLayouts/slideLayout81.xml"/><Relationship Id="rId2" Type="http://schemas.openxmlformats.org/officeDocument/2006/relationships/slideLayout" Target="../slideLayouts/slideLayout76.xml"/><Relationship Id="rId1" Type="http://schemas.openxmlformats.org/officeDocument/2006/relationships/slideLayout" Target="../slideLayouts/slideLayout75.xml"/><Relationship Id="rId6" Type="http://schemas.openxmlformats.org/officeDocument/2006/relationships/slideLayout" Target="../slideLayouts/slideLayout80.xml"/><Relationship Id="rId5" Type="http://schemas.openxmlformats.org/officeDocument/2006/relationships/slideLayout" Target="../slideLayouts/slideLayout79.xml"/><Relationship Id="rId4" Type="http://schemas.openxmlformats.org/officeDocument/2006/relationships/slideLayout" Target="../slideLayouts/slideLayout78.xml"/><Relationship Id="rId9" Type="http://schemas.openxmlformats.org/officeDocument/2006/relationships/image" Target="../media/image5.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9.xml"/><Relationship Id="rId13" Type="http://schemas.openxmlformats.org/officeDocument/2006/relationships/slideLayout" Target="../slideLayouts/slideLayout94.xml"/><Relationship Id="rId3" Type="http://schemas.openxmlformats.org/officeDocument/2006/relationships/slideLayout" Target="../slideLayouts/slideLayout84.xml"/><Relationship Id="rId7" Type="http://schemas.openxmlformats.org/officeDocument/2006/relationships/slideLayout" Target="../slideLayouts/slideLayout88.xml"/><Relationship Id="rId12" Type="http://schemas.openxmlformats.org/officeDocument/2006/relationships/slideLayout" Target="../slideLayouts/slideLayout93.xml"/><Relationship Id="rId2" Type="http://schemas.openxmlformats.org/officeDocument/2006/relationships/slideLayout" Target="../slideLayouts/slideLayout83.xml"/><Relationship Id="rId1" Type="http://schemas.openxmlformats.org/officeDocument/2006/relationships/slideLayout" Target="../slideLayouts/slideLayout82.xml"/><Relationship Id="rId6" Type="http://schemas.openxmlformats.org/officeDocument/2006/relationships/slideLayout" Target="../slideLayouts/slideLayout87.xml"/><Relationship Id="rId11" Type="http://schemas.openxmlformats.org/officeDocument/2006/relationships/slideLayout" Target="../slideLayouts/slideLayout92.xml"/><Relationship Id="rId5" Type="http://schemas.openxmlformats.org/officeDocument/2006/relationships/slideLayout" Target="../slideLayouts/slideLayout86.xml"/><Relationship Id="rId15" Type="http://schemas.openxmlformats.org/officeDocument/2006/relationships/theme" Target="../theme/theme7.xml"/><Relationship Id="rId10" Type="http://schemas.openxmlformats.org/officeDocument/2006/relationships/slideLayout" Target="../slideLayouts/slideLayout91.xml"/><Relationship Id="rId4" Type="http://schemas.openxmlformats.org/officeDocument/2006/relationships/slideLayout" Target="../slideLayouts/slideLayout85.xml"/><Relationship Id="rId9" Type="http://schemas.openxmlformats.org/officeDocument/2006/relationships/slideLayout" Target="../slideLayouts/slideLayout90.xml"/><Relationship Id="rId14" Type="http://schemas.openxmlformats.org/officeDocument/2006/relationships/slideLayout" Target="../slideLayouts/slideLayout95.xml"/></Relationships>
</file>

<file path=ppt/slideMasters/_rels/slideMaster8.xml.rels><?xml version="1.0" encoding="UTF-8" standalone="yes"?>
<Relationships xmlns="http://schemas.openxmlformats.org/package/2006/relationships"><Relationship Id="rId13" Type="http://schemas.openxmlformats.org/officeDocument/2006/relationships/slideLayout" Target="../slideLayouts/slideLayout108.xml"/><Relationship Id="rId18" Type="http://schemas.openxmlformats.org/officeDocument/2006/relationships/slideLayout" Target="../slideLayouts/slideLayout113.xml"/><Relationship Id="rId26" Type="http://schemas.openxmlformats.org/officeDocument/2006/relationships/slideLayout" Target="../slideLayouts/slideLayout121.xml"/><Relationship Id="rId21" Type="http://schemas.openxmlformats.org/officeDocument/2006/relationships/slideLayout" Target="../slideLayouts/slideLayout116.xml"/><Relationship Id="rId34" Type="http://schemas.openxmlformats.org/officeDocument/2006/relationships/slideLayout" Target="../slideLayouts/slideLayout129.xml"/><Relationship Id="rId7" Type="http://schemas.openxmlformats.org/officeDocument/2006/relationships/slideLayout" Target="../slideLayouts/slideLayout102.xml"/><Relationship Id="rId12" Type="http://schemas.openxmlformats.org/officeDocument/2006/relationships/slideLayout" Target="../slideLayouts/slideLayout107.xml"/><Relationship Id="rId17" Type="http://schemas.openxmlformats.org/officeDocument/2006/relationships/slideLayout" Target="../slideLayouts/slideLayout112.xml"/><Relationship Id="rId25" Type="http://schemas.openxmlformats.org/officeDocument/2006/relationships/slideLayout" Target="../slideLayouts/slideLayout120.xml"/><Relationship Id="rId33" Type="http://schemas.openxmlformats.org/officeDocument/2006/relationships/slideLayout" Target="../slideLayouts/slideLayout128.xml"/><Relationship Id="rId2" Type="http://schemas.openxmlformats.org/officeDocument/2006/relationships/slideLayout" Target="../slideLayouts/slideLayout97.xml"/><Relationship Id="rId16" Type="http://schemas.openxmlformats.org/officeDocument/2006/relationships/slideLayout" Target="../slideLayouts/slideLayout111.xml"/><Relationship Id="rId20" Type="http://schemas.openxmlformats.org/officeDocument/2006/relationships/slideLayout" Target="../slideLayouts/slideLayout115.xml"/><Relationship Id="rId29" Type="http://schemas.openxmlformats.org/officeDocument/2006/relationships/slideLayout" Target="../slideLayouts/slideLayout124.xml"/><Relationship Id="rId1" Type="http://schemas.openxmlformats.org/officeDocument/2006/relationships/slideLayout" Target="../slideLayouts/slideLayout96.xml"/><Relationship Id="rId6" Type="http://schemas.openxmlformats.org/officeDocument/2006/relationships/slideLayout" Target="../slideLayouts/slideLayout101.xml"/><Relationship Id="rId11" Type="http://schemas.openxmlformats.org/officeDocument/2006/relationships/slideLayout" Target="../slideLayouts/slideLayout106.xml"/><Relationship Id="rId24" Type="http://schemas.openxmlformats.org/officeDocument/2006/relationships/slideLayout" Target="../slideLayouts/slideLayout119.xml"/><Relationship Id="rId32" Type="http://schemas.openxmlformats.org/officeDocument/2006/relationships/slideLayout" Target="../slideLayouts/slideLayout127.xml"/><Relationship Id="rId37" Type="http://schemas.openxmlformats.org/officeDocument/2006/relationships/theme" Target="../theme/theme8.xml"/><Relationship Id="rId5" Type="http://schemas.openxmlformats.org/officeDocument/2006/relationships/slideLayout" Target="../slideLayouts/slideLayout100.xml"/><Relationship Id="rId15" Type="http://schemas.openxmlformats.org/officeDocument/2006/relationships/slideLayout" Target="../slideLayouts/slideLayout110.xml"/><Relationship Id="rId23" Type="http://schemas.openxmlformats.org/officeDocument/2006/relationships/slideLayout" Target="../slideLayouts/slideLayout118.xml"/><Relationship Id="rId28" Type="http://schemas.openxmlformats.org/officeDocument/2006/relationships/slideLayout" Target="../slideLayouts/slideLayout123.xml"/><Relationship Id="rId36" Type="http://schemas.openxmlformats.org/officeDocument/2006/relationships/slideLayout" Target="../slideLayouts/slideLayout131.xml"/><Relationship Id="rId10" Type="http://schemas.openxmlformats.org/officeDocument/2006/relationships/slideLayout" Target="../slideLayouts/slideLayout105.xml"/><Relationship Id="rId19" Type="http://schemas.openxmlformats.org/officeDocument/2006/relationships/slideLayout" Target="../slideLayouts/slideLayout114.xml"/><Relationship Id="rId31" Type="http://schemas.openxmlformats.org/officeDocument/2006/relationships/slideLayout" Target="../slideLayouts/slideLayout126.xml"/><Relationship Id="rId4" Type="http://schemas.openxmlformats.org/officeDocument/2006/relationships/slideLayout" Target="../slideLayouts/slideLayout99.xml"/><Relationship Id="rId9" Type="http://schemas.openxmlformats.org/officeDocument/2006/relationships/slideLayout" Target="../slideLayouts/slideLayout104.xml"/><Relationship Id="rId14" Type="http://schemas.openxmlformats.org/officeDocument/2006/relationships/slideLayout" Target="../slideLayouts/slideLayout109.xml"/><Relationship Id="rId22" Type="http://schemas.openxmlformats.org/officeDocument/2006/relationships/slideLayout" Target="../slideLayouts/slideLayout117.xml"/><Relationship Id="rId27" Type="http://schemas.openxmlformats.org/officeDocument/2006/relationships/slideLayout" Target="../slideLayouts/slideLayout122.xml"/><Relationship Id="rId30" Type="http://schemas.openxmlformats.org/officeDocument/2006/relationships/slideLayout" Target="../slideLayouts/slideLayout125.xml"/><Relationship Id="rId35" Type="http://schemas.openxmlformats.org/officeDocument/2006/relationships/slideLayout" Target="../slideLayouts/slideLayout130.xml"/><Relationship Id="rId8" Type="http://schemas.openxmlformats.org/officeDocument/2006/relationships/slideLayout" Target="../slideLayouts/slideLayout103.xml"/><Relationship Id="rId3" Type="http://schemas.openxmlformats.org/officeDocument/2006/relationships/slideLayout" Target="../slideLayouts/slideLayout98.xml"/></Relationships>
</file>

<file path=ppt/slideMasters/_rels/slideMaster9.xml.rels><?xml version="1.0" encoding="UTF-8" standalone="yes"?>
<Relationships xmlns="http://schemas.openxmlformats.org/package/2006/relationships"><Relationship Id="rId3" Type="http://schemas.openxmlformats.org/officeDocument/2006/relationships/slideLayout" Target="../slideLayouts/slideLayout134.xml"/><Relationship Id="rId2" Type="http://schemas.openxmlformats.org/officeDocument/2006/relationships/slideLayout" Target="../slideLayouts/slideLayout133.xml"/><Relationship Id="rId1" Type="http://schemas.openxmlformats.org/officeDocument/2006/relationships/slideLayout" Target="../slideLayouts/slideLayout132.xml"/><Relationship Id="rId6" Type="http://schemas.openxmlformats.org/officeDocument/2006/relationships/theme" Target="../theme/theme9.xml"/><Relationship Id="rId5" Type="http://schemas.openxmlformats.org/officeDocument/2006/relationships/slideLayout" Target="../slideLayouts/slideLayout136.xml"/><Relationship Id="rId4" Type="http://schemas.openxmlformats.org/officeDocument/2006/relationships/slideLayout" Target="../slideLayouts/slideLayout13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C1CEAE3-FD97-44DC-8D39-0996EB8D0EE8}" type="datetimeFigureOut">
              <a:rPr lang="en-GB" smtClean="0"/>
              <a:t>09/06/2025</a:t>
            </a:fld>
            <a:endParaRPr lang="en-GB"/>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11564F2-4FC3-4444-8AA3-1C09FF358128}" type="slidenum">
              <a:rPr lang="en-GB" smtClean="0"/>
              <a:t>‹#›</a:t>
            </a:fld>
            <a:endParaRPr lang="en-GB"/>
          </a:p>
        </p:txBody>
      </p:sp>
    </p:spTree>
    <p:extLst>
      <p:ext uri="{BB962C8B-B14F-4D97-AF65-F5344CB8AC3E}">
        <p14:creationId xmlns:p14="http://schemas.microsoft.com/office/powerpoint/2010/main" val="513818660"/>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EF748D3-C0E0-4559-A8ED-5628EC917EE2}"/>
              </a:ext>
            </a:extLst>
          </p:cNvPr>
          <p:cNvSpPr>
            <a:spLocks noGrp="1"/>
          </p:cNvSpPr>
          <p:nvPr>
            <p:ph type="body" idx="1"/>
          </p:nvPr>
        </p:nvSpPr>
        <p:spPr>
          <a:xfrm>
            <a:off x="304466" y="1022411"/>
            <a:ext cx="11621684" cy="515455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Rectangle 6">
            <a:extLst>
              <a:ext uri="{FF2B5EF4-FFF2-40B4-BE49-F238E27FC236}">
                <a16:creationId xmlns:a16="http://schemas.microsoft.com/office/drawing/2014/main" id="{33D29D07-A275-40D3-B801-36CAE15061A8}"/>
              </a:ext>
            </a:extLst>
          </p:cNvPr>
          <p:cNvSpPr/>
          <p:nvPr userDrawn="1"/>
        </p:nvSpPr>
        <p:spPr>
          <a:xfrm>
            <a:off x="0" y="0"/>
            <a:ext cx="12192000" cy="864000"/>
          </a:xfrm>
          <a:prstGeom prst="rect">
            <a:avLst/>
          </a:prstGeom>
          <a:solidFill>
            <a:srgbClr val="4235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grpSp>
        <p:nvGrpSpPr>
          <p:cNvPr id="8" name="Group 7">
            <a:extLst>
              <a:ext uri="{FF2B5EF4-FFF2-40B4-BE49-F238E27FC236}">
                <a16:creationId xmlns:a16="http://schemas.microsoft.com/office/drawing/2014/main" id="{BCA0130D-69F7-40CD-9338-5E04C43D7815}"/>
              </a:ext>
            </a:extLst>
          </p:cNvPr>
          <p:cNvGrpSpPr>
            <a:grpSpLocks noChangeAspect="1"/>
          </p:cNvGrpSpPr>
          <p:nvPr userDrawn="1"/>
        </p:nvGrpSpPr>
        <p:grpSpPr>
          <a:xfrm>
            <a:off x="304466" y="6224701"/>
            <a:ext cx="11621685" cy="574200"/>
            <a:chOff x="-3049777" y="5949315"/>
            <a:chExt cx="14956473" cy="738964"/>
          </a:xfrm>
        </p:grpSpPr>
        <p:grpSp>
          <p:nvGrpSpPr>
            <p:cNvPr id="9" name="Group 8">
              <a:extLst>
                <a:ext uri="{FF2B5EF4-FFF2-40B4-BE49-F238E27FC236}">
                  <a16:creationId xmlns:a16="http://schemas.microsoft.com/office/drawing/2014/main" id="{142F980D-7886-403F-A89A-42E43BE8F4C8}"/>
                </a:ext>
              </a:extLst>
            </p:cNvPr>
            <p:cNvGrpSpPr/>
            <p:nvPr userDrawn="1"/>
          </p:nvGrpSpPr>
          <p:grpSpPr>
            <a:xfrm>
              <a:off x="10347074" y="5949315"/>
              <a:ext cx="1559622" cy="738964"/>
              <a:chOff x="10531859" y="5943600"/>
              <a:chExt cx="1559622" cy="738964"/>
            </a:xfrm>
          </p:grpSpPr>
          <p:pic>
            <p:nvPicPr>
              <p:cNvPr id="11" name="Picture 10">
                <a:extLst>
                  <a:ext uri="{FF2B5EF4-FFF2-40B4-BE49-F238E27FC236}">
                    <a16:creationId xmlns:a16="http://schemas.microsoft.com/office/drawing/2014/main" id="{B7002ED4-675C-4051-9F22-BF0D7ADAE73A}"/>
                  </a:ext>
                </a:extLst>
              </p:cNvPr>
              <p:cNvPicPr>
                <a:picLocks noChangeAspect="1"/>
              </p:cNvPicPr>
              <p:nvPr userDrawn="1"/>
            </p:nvPicPr>
            <p:blipFill rotWithShape="1">
              <a:blip r:embed="rId30"/>
              <a:srcRect l="7060" b="6701"/>
              <a:stretch/>
            </p:blipFill>
            <p:spPr>
              <a:xfrm>
                <a:off x="10974659" y="5943600"/>
                <a:ext cx="740345" cy="738964"/>
              </a:xfrm>
              <a:prstGeom prst="rect">
                <a:avLst/>
              </a:prstGeom>
            </p:spPr>
          </p:pic>
          <p:sp>
            <p:nvSpPr>
              <p:cNvPr id="12" name="Rectangle: Rounded Corners 6">
                <a:extLst>
                  <a:ext uri="{FF2B5EF4-FFF2-40B4-BE49-F238E27FC236}">
                    <a16:creationId xmlns:a16="http://schemas.microsoft.com/office/drawing/2014/main" id="{2D85FD2F-5E4D-4D43-9E1E-91E6D949F363}"/>
                  </a:ext>
                </a:extLst>
              </p:cNvPr>
              <p:cNvSpPr>
                <a:spLocks noChangeAspect="1"/>
              </p:cNvSpPr>
              <p:nvPr userDrawn="1"/>
            </p:nvSpPr>
            <p:spPr>
              <a:xfrm>
                <a:off x="10531859" y="6316892"/>
                <a:ext cx="469962" cy="61200"/>
              </a:xfrm>
              <a:custGeom>
                <a:avLst/>
                <a:gdLst>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4122259 w 4122259"/>
                  <a:gd name="connsiteY4" fmla="*/ 2520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3767929 w 4122259"/>
                  <a:gd name="connsiteY4" fmla="*/ 1758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06580"/>
                  <a:gd name="connsiteY0" fmla="*/ 252000 h 504000"/>
                  <a:gd name="connsiteX1" fmla="*/ 252000 w 4106580"/>
                  <a:gd name="connsiteY1" fmla="*/ 0 h 504000"/>
                  <a:gd name="connsiteX2" fmla="*/ 3870259 w 4106580"/>
                  <a:gd name="connsiteY2" fmla="*/ 0 h 504000"/>
                  <a:gd name="connsiteX3" fmla="*/ 3767929 w 4106580"/>
                  <a:gd name="connsiteY3" fmla="*/ 175800 h 504000"/>
                  <a:gd name="connsiteX4" fmla="*/ 3870259 w 4106580"/>
                  <a:gd name="connsiteY4" fmla="*/ 504000 h 504000"/>
                  <a:gd name="connsiteX5" fmla="*/ 252000 w 4106580"/>
                  <a:gd name="connsiteY5" fmla="*/ 504000 h 504000"/>
                  <a:gd name="connsiteX6" fmla="*/ 0 w 4106580"/>
                  <a:gd name="connsiteY6" fmla="*/ 252000 h 504000"/>
                  <a:gd name="connsiteX0" fmla="*/ 0 w 4078804"/>
                  <a:gd name="connsiteY0" fmla="*/ 252000 h 504000"/>
                  <a:gd name="connsiteX1" fmla="*/ 252000 w 4078804"/>
                  <a:gd name="connsiteY1" fmla="*/ 0 h 504000"/>
                  <a:gd name="connsiteX2" fmla="*/ 3870259 w 4078804"/>
                  <a:gd name="connsiteY2" fmla="*/ 0 h 504000"/>
                  <a:gd name="connsiteX3" fmla="*/ 3621244 w 4078804"/>
                  <a:gd name="connsiteY3" fmla="*/ 246285 h 504000"/>
                  <a:gd name="connsiteX4" fmla="*/ 3870259 w 4078804"/>
                  <a:gd name="connsiteY4" fmla="*/ 504000 h 504000"/>
                  <a:gd name="connsiteX5" fmla="*/ 252000 w 4078804"/>
                  <a:gd name="connsiteY5" fmla="*/ 504000 h 504000"/>
                  <a:gd name="connsiteX6" fmla="*/ 0 w 4078804"/>
                  <a:gd name="connsiteY6" fmla="*/ 252000 h 504000"/>
                  <a:gd name="connsiteX0" fmla="*/ 0 w 3900385"/>
                  <a:gd name="connsiteY0" fmla="*/ 252000 h 504000"/>
                  <a:gd name="connsiteX1" fmla="*/ 252000 w 3900385"/>
                  <a:gd name="connsiteY1" fmla="*/ 0 h 504000"/>
                  <a:gd name="connsiteX2" fmla="*/ 3870259 w 3900385"/>
                  <a:gd name="connsiteY2" fmla="*/ 0 h 504000"/>
                  <a:gd name="connsiteX3" fmla="*/ 3621244 w 3900385"/>
                  <a:gd name="connsiteY3" fmla="*/ 246285 h 504000"/>
                  <a:gd name="connsiteX4" fmla="*/ 3870259 w 3900385"/>
                  <a:gd name="connsiteY4" fmla="*/ 504000 h 504000"/>
                  <a:gd name="connsiteX5" fmla="*/ 252000 w 3900385"/>
                  <a:gd name="connsiteY5" fmla="*/ 504000 h 504000"/>
                  <a:gd name="connsiteX6" fmla="*/ 0 w 3900385"/>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70259" h="504000">
                    <a:moveTo>
                      <a:pt x="0" y="252000"/>
                    </a:moveTo>
                    <a:cubicBezTo>
                      <a:pt x="0" y="112824"/>
                      <a:pt x="112824" y="0"/>
                      <a:pt x="252000" y="0"/>
                    </a:cubicBezTo>
                    <a:lnTo>
                      <a:pt x="3870259" y="0"/>
                    </a:lnTo>
                    <a:cubicBezTo>
                      <a:pt x="3747587" y="4535"/>
                      <a:pt x="3621244" y="127995"/>
                      <a:pt x="3621244" y="246285"/>
                    </a:cubicBezTo>
                    <a:cubicBezTo>
                      <a:pt x="3621244" y="370221"/>
                      <a:pt x="3748450" y="502095"/>
                      <a:pt x="3870259" y="504000"/>
                    </a:cubicBezTo>
                    <a:lnTo>
                      <a:pt x="252000" y="504000"/>
                    </a:lnTo>
                    <a:cubicBezTo>
                      <a:pt x="112824" y="504000"/>
                      <a:pt x="0" y="391176"/>
                      <a:pt x="0" y="252000"/>
                    </a:cubicBezTo>
                    <a:close/>
                  </a:path>
                </a:pathLst>
              </a:cu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13" name="Rectangle: Rounded Corners 6">
                <a:extLst>
                  <a:ext uri="{FF2B5EF4-FFF2-40B4-BE49-F238E27FC236}">
                    <a16:creationId xmlns:a16="http://schemas.microsoft.com/office/drawing/2014/main" id="{258A6039-F3B2-4C6E-BE0D-654146D461EE}"/>
                  </a:ext>
                </a:extLst>
              </p:cNvPr>
              <p:cNvSpPr>
                <a:spLocks noChangeAspect="1"/>
              </p:cNvSpPr>
              <p:nvPr userDrawn="1"/>
            </p:nvSpPr>
            <p:spPr>
              <a:xfrm rot="10800000">
                <a:off x="11621519" y="6316892"/>
                <a:ext cx="469962" cy="61200"/>
              </a:xfrm>
              <a:custGeom>
                <a:avLst/>
                <a:gdLst>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4122259 w 4122259"/>
                  <a:gd name="connsiteY4" fmla="*/ 2520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3767929 w 4122259"/>
                  <a:gd name="connsiteY4" fmla="*/ 1758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06580"/>
                  <a:gd name="connsiteY0" fmla="*/ 252000 h 504000"/>
                  <a:gd name="connsiteX1" fmla="*/ 252000 w 4106580"/>
                  <a:gd name="connsiteY1" fmla="*/ 0 h 504000"/>
                  <a:gd name="connsiteX2" fmla="*/ 3870259 w 4106580"/>
                  <a:gd name="connsiteY2" fmla="*/ 0 h 504000"/>
                  <a:gd name="connsiteX3" fmla="*/ 3767929 w 4106580"/>
                  <a:gd name="connsiteY3" fmla="*/ 175800 h 504000"/>
                  <a:gd name="connsiteX4" fmla="*/ 3870259 w 4106580"/>
                  <a:gd name="connsiteY4" fmla="*/ 504000 h 504000"/>
                  <a:gd name="connsiteX5" fmla="*/ 252000 w 4106580"/>
                  <a:gd name="connsiteY5" fmla="*/ 504000 h 504000"/>
                  <a:gd name="connsiteX6" fmla="*/ 0 w 4106580"/>
                  <a:gd name="connsiteY6" fmla="*/ 252000 h 504000"/>
                  <a:gd name="connsiteX0" fmla="*/ 0 w 4078804"/>
                  <a:gd name="connsiteY0" fmla="*/ 252000 h 504000"/>
                  <a:gd name="connsiteX1" fmla="*/ 252000 w 4078804"/>
                  <a:gd name="connsiteY1" fmla="*/ 0 h 504000"/>
                  <a:gd name="connsiteX2" fmla="*/ 3870259 w 4078804"/>
                  <a:gd name="connsiteY2" fmla="*/ 0 h 504000"/>
                  <a:gd name="connsiteX3" fmla="*/ 3621244 w 4078804"/>
                  <a:gd name="connsiteY3" fmla="*/ 246285 h 504000"/>
                  <a:gd name="connsiteX4" fmla="*/ 3870259 w 4078804"/>
                  <a:gd name="connsiteY4" fmla="*/ 504000 h 504000"/>
                  <a:gd name="connsiteX5" fmla="*/ 252000 w 4078804"/>
                  <a:gd name="connsiteY5" fmla="*/ 504000 h 504000"/>
                  <a:gd name="connsiteX6" fmla="*/ 0 w 4078804"/>
                  <a:gd name="connsiteY6" fmla="*/ 252000 h 504000"/>
                  <a:gd name="connsiteX0" fmla="*/ 0 w 3900385"/>
                  <a:gd name="connsiteY0" fmla="*/ 252000 h 504000"/>
                  <a:gd name="connsiteX1" fmla="*/ 252000 w 3900385"/>
                  <a:gd name="connsiteY1" fmla="*/ 0 h 504000"/>
                  <a:gd name="connsiteX2" fmla="*/ 3870259 w 3900385"/>
                  <a:gd name="connsiteY2" fmla="*/ 0 h 504000"/>
                  <a:gd name="connsiteX3" fmla="*/ 3621244 w 3900385"/>
                  <a:gd name="connsiteY3" fmla="*/ 246285 h 504000"/>
                  <a:gd name="connsiteX4" fmla="*/ 3870259 w 3900385"/>
                  <a:gd name="connsiteY4" fmla="*/ 504000 h 504000"/>
                  <a:gd name="connsiteX5" fmla="*/ 252000 w 3900385"/>
                  <a:gd name="connsiteY5" fmla="*/ 504000 h 504000"/>
                  <a:gd name="connsiteX6" fmla="*/ 0 w 3900385"/>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70259" h="504000">
                    <a:moveTo>
                      <a:pt x="0" y="252000"/>
                    </a:moveTo>
                    <a:cubicBezTo>
                      <a:pt x="0" y="112824"/>
                      <a:pt x="112824" y="0"/>
                      <a:pt x="252000" y="0"/>
                    </a:cubicBezTo>
                    <a:lnTo>
                      <a:pt x="3870259" y="0"/>
                    </a:lnTo>
                    <a:cubicBezTo>
                      <a:pt x="3747587" y="4535"/>
                      <a:pt x="3621244" y="127995"/>
                      <a:pt x="3621244" y="246285"/>
                    </a:cubicBezTo>
                    <a:cubicBezTo>
                      <a:pt x="3621244" y="370221"/>
                      <a:pt x="3748450" y="502095"/>
                      <a:pt x="3870259" y="504000"/>
                    </a:cubicBezTo>
                    <a:lnTo>
                      <a:pt x="252000" y="504000"/>
                    </a:lnTo>
                    <a:cubicBezTo>
                      <a:pt x="112824" y="504000"/>
                      <a:pt x="0" y="391176"/>
                      <a:pt x="0" y="252000"/>
                    </a:cubicBezTo>
                    <a:close/>
                  </a:path>
                </a:pathLst>
              </a:cu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grpSp>
        <p:sp>
          <p:nvSpPr>
            <p:cNvPr id="10" name="Rectangle: Rounded Corners 9">
              <a:extLst>
                <a:ext uri="{FF2B5EF4-FFF2-40B4-BE49-F238E27FC236}">
                  <a16:creationId xmlns:a16="http://schemas.microsoft.com/office/drawing/2014/main" id="{53F348E6-470F-420C-BB0E-C371DE13B949}"/>
                </a:ext>
              </a:extLst>
            </p:cNvPr>
            <p:cNvSpPr/>
            <p:nvPr userDrawn="1"/>
          </p:nvSpPr>
          <p:spPr>
            <a:xfrm>
              <a:off x="-3049777" y="6327596"/>
              <a:ext cx="13574699" cy="55596"/>
            </a:xfrm>
            <a:prstGeom prst="roundRect">
              <a:avLst>
                <a:gd name="adj" fmla="val 50000"/>
              </a:avLst>
            </a:pr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grpSp>
      <p:sp>
        <p:nvSpPr>
          <p:cNvPr id="15" name="Title Placeholder 14">
            <a:extLst>
              <a:ext uri="{FF2B5EF4-FFF2-40B4-BE49-F238E27FC236}">
                <a16:creationId xmlns:a16="http://schemas.microsoft.com/office/drawing/2014/main" id="{E21536CE-F5BA-4197-8393-D010B5CF472E}"/>
              </a:ext>
            </a:extLst>
          </p:cNvPr>
          <p:cNvSpPr>
            <a:spLocks noGrp="1"/>
          </p:cNvSpPr>
          <p:nvPr>
            <p:ph type="title"/>
          </p:nvPr>
        </p:nvSpPr>
        <p:spPr>
          <a:xfrm>
            <a:off x="304466" y="136526"/>
            <a:ext cx="11621684" cy="544210"/>
          </a:xfrm>
          <a:prstGeom prst="rect">
            <a:avLst/>
          </a:prstGeom>
        </p:spPr>
        <p:txBody>
          <a:bodyPr vert="horz" lIns="91440" tIns="45720" rIns="91440" bIns="45720" rtlCol="0" anchor="ctr">
            <a:noAutofit/>
          </a:bodyPr>
          <a:lstStyle/>
          <a:p>
            <a:r>
              <a:rPr lang="en-US"/>
              <a:t>CLICK TO EDIT MASTER TITLE STYLE</a:t>
            </a:r>
            <a:endParaRPr lang="en-GB"/>
          </a:p>
        </p:txBody>
      </p:sp>
      <p:grpSp>
        <p:nvGrpSpPr>
          <p:cNvPr id="6" name="Group 5">
            <a:extLst>
              <a:ext uri="{FF2B5EF4-FFF2-40B4-BE49-F238E27FC236}">
                <a16:creationId xmlns:a16="http://schemas.microsoft.com/office/drawing/2014/main" id="{39C35A4E-B483-4788-9F55-038CE9875FD0}"/>
              </a:ext>
            </a:extLst>
          </p:cNvPr>
          <p:cNvGrpSpPr/>
          <p:nvPr userDrawn="1"/>
        </p:nvGrpSpPr>
        <p:grpSpPr>
          <a:xfrm>
            <a:off x="-660400" y="2169000"/>
            <a:ext cx="360000" cy="2520000"/>
            <a:chOff x="-660400" y="1435100"/>
            <a:chExt cx="360000" cy="2520000"/>
          </a:xfrm>
        </p:grpSpPr>
        <p:sp>
          <p:nvSpPr>
            <p:cNvPr id="2" name="Rectangle 1">
              <a:extLst>
                <a:ext uri="{FF2B5EF4-FFF2-40B4-BE49-F238E27FC236}">
                  <a16:creationId xmlns:a16="http://schemas.microsoft.com/office/drawing/2014/main" id="{D5D167E6-5DC2-4D8B-AE0B-B980D1F777D2}"/>
                </a:ext>
              </a:extLst>
            </p:cNvPr>
            <p:cNvSpPr/>
            <p:nvPr userDrawn="1"/>
          </p:nvSpPr>
          <p:spPr>
            <a:xfrm>
              <a:off x="-660400" y="1435100"/>
              <a:ext cx="360000" cy="36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a:extLst>
                <a:ext uri="{FF2B5EF4-FFF2-40B4-BE49-F238E27FC236}">
                  <a16:creationId xmlns:a16="http://schemas.microsoft.com/office/drawing/2014/main" id="{D83544B5-466D-49AB-ACED-949BD976DCE2}"/>
                </a:ext>
              </a:extLst>
            </p:cNvPr>
            <p:cNvSpPr/>
            <p:nvPr userDrawn="1"/>
          </p:nvSpPr>
          <p:spPr>
            <a:xfrm>
              <a:off x="-660400" y="1795100"/>
              <a:ext cx="360000" cy="36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a:extLst>
                <a:ext uri="{FF2B5EF4-FFF2-40B4-BE49-F238E27FC236}">
                  <a16:creationId xmlns:a16="http://schemas.microsoft.com/office/drawing/2014/main" id="{1ED8AAAA-EB68-449B-A43A-A022E1BD1C5C}"/>
                </a:ext>
              </a:extLst>
            </p:cNvPr>
            <p:cNvSpPr/>
            <p:nvPr userDrawn="1"/>
          </p:nvSpPr>
          <p:spPr>
            <a:xfrm>
              <a:off x="-660400" y="2155100"/>
              <a:ext cx="360000" cy="360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18">
              <a:extLst>
                <a:ext uri="{FF2B5EF4-FFF2-40B4-BE49-F238E27FC236}">
                  <a16:creationId xmlns:a16="http://schemas.microsoft.com/office/drawing/2014/main" id="{3A40D78A-A0F9-4914-ACC0-71B230A83330}"/>
                </a:ext>
              </a:extLst>
            </p:cNvPr>
            <p:cNvSpPr/>
            <p:nvPr userDrawn="1"/>
          </p:nvSpPr>
          <p:spPr>
            <a:xfrm>
              <a:off x="-660400" y="2515100"/>
              <a:ext cx="360000" cy="360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19">
              <a:extLst>
                <a:ext uri="{FF2B5EF4-FFF2-40B4-BE49-F238E27FC236}">
                  <a16:creationId xmlns:a16="http://schemas.microsoft.com/office/drawing/2014/main" id="{48E6201D-5877-4885-AFD6-3122077E0B1D}"/>
                </a:ext>
              </a:extLst>
            </p:cNvPr>
            <p:cNvSpPr/>
            <p:nvPr userDrawn="1"/>
          </p:nvSpPr>
          <p:spPr>
            <a:xfrm>
              <a:off x="-660400" y="2875100"/>
              <a:ext cx="360000" cy="360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20">
              <a:extLst>
                <a:ext uri="{FF2B5EF4-FFF2-40B4-BE49-F238E27FC236}">
                  <a16:creationId xmlns:a16="http://schemas.microsoft.com/office/drawing/2014/main" id="{788BD32A-D752-43E2-A3ED-5BEAE4DD0CF4}"/>
                </a:ext>
              </a:extLst>
            </p:cNvPr>
            <p:cNvSpPr/>
            <p:nvPr userDrawn="1"/>
          </p:nvSpPr>
          <p:spPr>
            <a:xfrm>
              <a:off x="-660400" y="3235100"/>
              <a:ext cx="360000" cy="360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21">
              <a:extLst>
                <a:ext uri="{FF2B5EF4-FFF2-40B4-BE49-F238E27FC236}">
                  <a16:creationId xmlns:a16="http://schemas.microsoft.com/office/drawing/2014/main" id="{63B0550E-006D-4498-9482-3A564D20F90B}"/>
                </a:ext>
              </a:extLst>
            </p:cNvPr>
            <p:cNvSpPr/>
            <p:nvPr userDrawn="1"/>
          </p:nvSpPr>
          <p:spPr>
            <a:xfrm>
              <a:off x="-660400" y="3595100"/>
              <a:ext cx="360000" cy="360000"/>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2416994913"/>
      </p:ext>
    </p:extLst>
  </p:cSld>
  <p:clrMap bg1="lt1" tx1="dk1" bg2="lt2" tx2="dk2" accent1="accent1" accent2="accent2" accent3="accent3" accent4="accent4" accent5="accent5" accent6="accent6" hlink="hlink" folHlink="folHlink"/>
  <p:sldLayoutIdLst>
    <p:sldLayoutId id="2147483652" r:id="rId1"/>
    <p:sldLayoutId id="2147483653" r:id="rId2"/>
    <p:sldLayoutId id="2147483654" r:id="rId3"/>
    <p:sldLayoutId id="2147483655" r:id="rId4"/>
    <p:sldLayoutId id="2147483656" r:id="rId5"/>
    <p:sldLayoutId id="2147483657" r:id="rId6"/>
    <p:sldLayoutId id="2147483658" r:id="rId7"/>
    <p:sldLayoutId id="2147483659" r:id="rId8"/>
    <p:sldLayoutId id="2147483660" r:id="rId9"/>
    <p:sldLayoutId id="2147483661" r:id="rId10"/>
    <p:sldLayoutId id="2147483662" r:id="rId11"/>
    <p:sldLayoutId id="2147483663" r:id="rId12"/>
    <p:sldLayoutId id="2147483664" r:id="rId13"/>
    <p:sldLayoutId id="2147483665" r:id="rId14"/>
    <p:sldLayoutId id="2147483666" r:id="rId15"/>
    <p:sldLayoutId id="2147483667" r:id="rId16"/>
    <p:sldLayoutId id="2147483668" r:id="rId17"/>
    <p:sldLayoutId id="2147483669" r:id="rId18"/>
    <p:sldLayoutId id="2147483670" r:id="rId19"/>
    <p:sldLayoutId id="2147483671" r:id="rId20"/>
    <p:sldLayoutId id="2147483672" r:id="rId21"/>
    <p:sldLayoutId id="2147483673" r:id="rId22"/>
    <p:sldLayoutId id="2147483674" r:id="rId23"/>
    <p:sldLayoutId id="2147483675" r:id="rId24"/>
    <p:sldLayoutId id="2147483676" r:id="rId25"/>
    <p:sldLayoutId id="2147483677" r:id="rId26"/>
    <p:sldLayoutId id="2147483679" r:id="rId27"/>
    <p:sldLayoutId id="2147483680" r:id="rId28"/>
  </p:sldLayoutIdLst>
  <p:txStyles>
    <p:titleStyle>
      <a:lvl1pPr algn="l" defTabSz="914400" rtl="0" eaLnBrk="1" latinLnBrk="0" hangingPunct="1">
        <a:lnSpc>
          <a:spcPct val="90000"/>
        </a:lnSpc>
        <a:spcBef>
          <a:spcPct val="0"/>
        </a:spcBef>
        <a:buNone/>
        <a:defRPr sz="3200" b="1" kern="1200">
          <a:solidFill>
            <a:schemeClr val="bg1"/>
          </a:solidFill>
          <a:latin typeface="Source Sans Pro SemiBold" panose="020B0603030403020204" pitchFamily="34" charset="0"/>
          <a:ea typeface="Source Sans Pro SemiBold" panose="020B0603030403020204" pitchFamily="34" charset="0"/>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Source Sans Pro" panose="020B0503030403020204" pitchFamily="34" charset="0"/>
          <a:ea typeface="Source Sans Pro" panose="020B0503030403020204" pitchFamily="34"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ource Sans Pro" panose="020B0503030403020204" pitchFamily="34" charset="0"/>
          <a:ea typeface="Source Sans Pro" panose="020B0503030403020204" pitchFamily="34"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ource Sans Pro" panose="020B0503030403020204" pitchFamily="34" charset="0"/>
          <a:ea typeface="Source Sans Pro" panose="020B0503030403020204" pitchFamily="3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ource Sans Pro" panose="020B0503030403020204" pitchFamily="34" charset="0"/>
          <a:ea typeface="Source Sans Pro" panose="020B0503030403020204"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ource Sans Pro" panose="020B0503030403020204" pitchFamily="34" charset="0"/>
          <a:ea typeface="Source Sans Pro" panose="020B050303040302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EF748D3-C0E0-4559-A8ED-5628EC917EE2}"/>
              </a:ext>
            </a:extLst>
          </p:cNvPr>
          <p:cNvSpPr>
            <a:spLocks noGrp="1"/>
          </p:cNvSpPr>
          <p:nvPr>
            <p:ph type="body" idx="1"/>
          </p:nvPr>
        </p:nvSpPr>
        <p:spPr>
          <a:xfrm>
            <a:off x="304466" y="1022411"/>
            <a:ext cx="11621684" cy="515455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Rectangle 6">
            <a:extLst>
              <a:ext uri="{FF2B5EF4-FFF2-40B4-BE49-F238E27FC236}">
                <a16:creationId xmlns:a16="http://schemas.microsoft.com/office/drawing/2014/main" id="{33D29D07-A275-40D3-B801-36CAE15061A8}"/>
              </a:ext>
            </a:extLst>
          </p:cNvPr>
          <p:cNvSpPr/>
          <p:nvPr userDrawn="1"/>
        </p:nvSpPr>
        <p:spPr>
          <a:xfrm>
            <a:off x="0" y="0"/>
            <a:ext cx="12192000" cy="864000"/>
          </a:xfrm>
          <a:prstGeom prst="rect">
            <a:avLst/>
          </a:prstGeom>
          <a:solidFill>
            <a:srgbClr val="4235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grpSp>
        <p:nvGrpSpPr>
          <p:cNvPr id="8" name="Group 7">
            <a:extLst>
              <a:ext uri="{FF2B5EF4-FFF2-40B4-BE49-F238E27FC236}">
                <a16:creationId xmlns:a16="http://schemas.microsoft.com/office/drawing/2014/main" id="{BCA0130D-69F7-40CD-9338-5E04C43D7815}"/>
              </a:ext>
            </a:extLst>
          </p:cNvPr>
          <p:cNvGrpSpPr>
            <a:grpSpLocks noChangeAspect="1"/>
          </p:cNvGrpSpPr>
          <p:nvPr userDrawn="1"/>
        </p:nvGrpSpPr>
        <p:grpSpPr>
          <a:xfrm>
            <a:off x="304466" y="6224701"/>
            <a:ext cx="11621685" cy="574200"/>
            <a:chOff x="-3049777" y="5949315"/>
            <a:chExt cx="14956473" cy="738964"/>
          </a:xfrm>
        </p:grpSpPr>
        <p:grpSp>
          <p:nvGrpSpPr>
            <p:cNvPr id="9" name="Group 8">
              <a:extLst>
                <a:ext uri="{FF2B5EF4-FFF2-40B4-BE49-F238E27FC236}">
                  <a16:creationId xmlns:a16="http://schemas.microsoft.com/office/drawing/2014/main" id="{142F980D-7886-403F-A89A-42E43BE8F4C8}"/>
                </a:ext>
              </a:extLst>
            </p:cNvPr>
            <p:cNvGrpSpPr/>
            <p:nvPr userDrawn="1"/>
          </p:nvGrpSpPr>
          <p:grpSpPr>
            <a:xfrm>
              <a:off x="10347074" y="5949315"/>
              <a:ext cx="1559622" cy="738964"/>
              <a:chOff x="10531859" y="5943600"/>
              <a:chExt cx="1559622" cy="738964"/>
            </a:xfrm>
          </p:grpSpPr>
          <p:pic>
            <p:nvPicPr>
              <p:cNvPr id="11" name="Picture 10">
                <a:extLst>
                  <a:ext uri="{FF2B5EF4-FFF2-40B4-BE49-F238E27FC236}">
                    <a16:creationId xmlns:a16="http://schemas.microsoft.com/office/drawing/2014/main" id="{B7002ED4-675C-4051-9F22-BF0D7ADAE73A}"/>
                  </a:ext>
                </a:extLst>
              </p:cNvPr>
              <p:cNvPicPr>
                <a:picLocks noChangeAspect="1"/>
              </p:cNvPicPr>
              <p:nvPr userDrawn="1"/>
            </p:nvPicPr>
            <p:blipFill rotWithShape="1">
              <a:blip r:embed="rId30"/>
              <a:srcRect l="7060" b="6701"/>
              <a:stretch/>
            </p:blipFill>
            <p:spPr>
              <a:xfrm>
                <a:off x="10974659" y="5943600"/>
                <a:ext cx="740345" cy="738964"/>
              </a:xfrm>
              <a:prstGeom prst="rect">
                <a:avLst/>
              </a:prstGeom>
            </p:spPr>
          </p:pic>
          <p:sp>
            <p:nvSpPr>
              <p:cNvPr id="12" name="Rectangle: Rounded Corners 6">
                <a:extLst>
                  <a:ext uri="{FF2B5EF4-FFF2-40B4-BE49-F238E27FC236}">
                    <a16:creationId xmlns:a16="http://schemas.microsoft.com/office/drawing/2014/main" id="{2D85FD2F-5E4D-4D43-9E1E-91E6D949F363}"/>
                  </a:ext>
                </a:extLst>
              </p:cNvPr>
              <p:cNvSpPr>
                <a:spLocks noChangeAspect="1"/>
              </p:cNvSpPr>
              <p:nvPr userDrawn="1"/>
            </p:nvSpPr>
            <p:spPr>
              <a:xfrm>
                <a:off x="10531859" y="6316892"/>
                <a:ext cx="469962" cy="61200"/>
              </a:xfrm>
              <a:custGeom>
                <a:avLst/>
                <a:gdLst>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4122259 w 4122259"/>
                  <a:gd name="connsiteY4" fmla="*/ 2520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3767929 w 4122259"/>
                  <a:gd name="connsiteY4" fmla="*/ 1758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06580"/>
                  <a:gd name="connsiteY0" fmla="*/ 252000 h 504000"/>
                  <a:gd name="connsiteX1" fmla="*/ 252000 w 4106580"/>
                  <a:gd name="connsiteY1" fmla="*/ 0 h 504000"/>
                  <a:gd name="connsiteX2" fmla="*/ 3870259 w 4106580"/>
                  <a:gd name="connsiteY2" fmla="*/ 0 h 504000"/>
                  <a:gd name="connsiteX3" fmla="*/ 3767929 w 4106580"/>
                  <a:gd name="connsiteY3" fmla="*/ 175800 h 504000"/>
                  <a:gd name="connsiteX4" fmla="*/ 3870259 w 4106580"/>
                  <a:gd name="connsiteY4" fmla="*/ 504000 h 504000"/>
                  <a:gd name="connsiteX5" fmla="*/ 252000 w 4106580"/>
                  <a:gd name="connsiteY5" fmla="*/ 504000 h 504000"/>
                  <a:gd name="connsiteX6" fmla="*/ 0 w 4106580"/>
                  <a:gd name="connsiteY6" fmla="*/ 252000 h 504000"/>
                  <a:gd name="connsiteX0" fmla="*/ 0 w 4078804"/>
                  <a:gd name="connsiteY0" fmla="*/ 252000 h 504000"/>
                  <a:gd name="connsiteX1" fmla="*/ 252000 w 4078804"/>
                  <a:gd name="connsiteY1" fmla="*/ 0 h 504000"/>
                  <a:gd name="connsiteX2" fmla="*/ 3870259 w 4078804"/>
                  <a:gd name="connsiteY2" fmla="*/ 0 h 504000"/>
                  <a:gd name="connsiteX3" fmla="*/ 3621244 w 4078804"/>
                  <a:gd name="connsiteY3" fmla="*/ 246285 h 504000"/>
                  <a:gd name="connsiteX4" fmla="*/ 3870259 w 4078804"/>
                  <a:gd name="connsiteY4" fmla="*/ 504000 h 504000"/>
                  <a:gd name="connsiteX5" fmla="*/ 252000 w 4078804"/>
                  <a:gd name="connsiteY5" fmla="*/ 504000 h 504000"/>
                  <a:gd name="connsiteX6" fmla="*/ 0 w 4078804"/>
                  <a:gd name="connsiteY6" fmla="*/ 252000 h 504000"/>
                  <a:gd name="connsiteX0" fmla="*/ 0 w 3900385"/>
                  <a:gd name="connsiteY0" fmla="*/ 252000 h 504000"/>
                  <a:gd name="connsiteX1" fmla="*/ 252000 w 3900385"/>
                  <a:gd name="connsiteY1" fmla="*/ 0 h 504000"/>
                  <a:gd name="connsiteX2" fmla="*/ 3870259 w 3900385"/>
                  <a:gd name="connsiteY2" fmla="*/ 0 h 504000"/>
                  <a:gd name="connsiteX3" fmla="*/ 3621244 w 3900385"/>
                  <a:gd name="connsiteY3" fmla="*/ 246285 h 504000"/>
                  <a:gd name="connsiteX4" fmla="*/ 3870259 w 3900385"/>
                  <a:gd name="connsiteY4" fmla="*/ 504000 h 504000"/>
                  <a:gd name="connsiteX5" fmla="*/ 252000 w 3900385"/>
                  <a:gd name="connsiteY5" fmla="*/ 504000 h 504000"/>
                  <a:gd name="connsiteX6" fmla="*/ 0 w 3900385"/>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70259" h="504000">
                    <a:moveTo>
                      <a:pt x="0" y="252000"/>
                    </a:moveTo>
                    <a:cubicBezTo>
                      <a:pt x="0" y="112824"/>
                      <a:pt x="112824" y="0"/>
                      <a:pt x="252000" y="0"/>
                    </a:cubicBezTo>
                    <a:lnTo>
                      <a:pt x="3870259" y="0"/>
                    </a:lnTo>
                    <a:cubicBezTo>
                      <a:pt x="3747587" y="4535"/>
                      <a:pt x="3621244" y="127995"/>
                      <a:pt x="3621244" y="246285"/>
                    </a:cubicBezTo>
                    <a:cubicBezTo>
                      <a:pt x="3621244" y="370221"/>
                      <a:pt x="3748450" y="502095"/>
                      <a:pt x="3870259" y="504000"/>
                    </a:cubicBezTo>
                    <a:lnTo>
                      <a:pt x="252000" y="504000"/>
                    </a:lnTo>
                    <a:cubicBezTo>
                      <a:pt x="112824" y="504000"/>
                      <a:pt x="0" y="391176"/>
                      <a:pt x="0" y="252000"/>
                    </a:cubicBezTo>
                    <a:close/>
                  </a:path>
                </a:pathLst>
              </a:cu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13" name="Rectangle: Rounded Corners 6">
                <a:extLst>
                  <a:ext uri="{FF2B5EF4-FFF2-40B4-BE49-F238E27FC236}">
                    <a16:creationId xmlns:a16="http://schemas.microsoft.com/office/drawing/2014/main" id="{258A6039-F3B2-4C6E-BE0D-654146D461EE}"/>
                  </a:ext>
                </a:extLst>
              </p:cNvPr>
              <p:cNvSpPr>
                <a:spLocks noChangeAspect="1"/>
              </p:cNvSpPr>
              <p:nvPr userDrawn="1"/>
            </p:nvSpPr>
            <p:spPr>
              <a:xfrm rot="10800000">
                <a:off x="11621519" y="6316892"/>
                <a:ext cx="469962" cy="61200"/>
              </a:xfrm>
              <a:custGeom>
                <a:avLst/>
                <a:gdLst>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4122259 w 4122259"/>
                  <a:gd name="connsiteY4" fmla="*/ 2520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3767929 w 4122259"/>
                  <a:gd name="connsiteY4" fmla="*/ 1758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06580"/>
                  <a:gd name="connsiteY0" fmla="*/ 252000 h 504000"/>
                  <a:gd name="connsiteX1" fmla="*/ 252000 w 4106580"/>
                  <a:gd name="connsiteY1" fmla="*/ 0 h 504000"/>
                  <a:gd name="connsiteX2" fmla="*/ 3870259 w 4106580"/>
                  <a:gd name="connsiteY2" fmla="*/ 0 h 504000"/>
                  <a:gd name="connsiteX3" fmla="*/ 3767929 w 4106580"/>
                  <a:gd name="connsiteY3" fmla="*/ 175800 h 504000"/>
                  <a:gd name="connsiteX4" fmla="*/ 3870259 w 4106580"/>
                  <a:gd name="connsiteY4" fmla="*/ 504000 h 504000"/>
                  <a:gd name="connsiteX5" fmla="*/ 252000 w 4106580"/>
                  <a:gd name="connsiteY5" fmla="*/ 504000 h 504000"/>
                  <a:gd name="connsiteX6" fmla="*/ 0 w 4106580"/>
                  <a:gd name="connsiteY6" fmla="*/ 252000 h 504000"/>
                  <a:gd name="connsiteX0" fmla="*/ 0 w 4078804"/>
                  <a:gd name="connsiteY0" fmla="*/ 252000 h 504000"/>
                  <a:gd name="connsiteX1" fmla="*/ 252000 w 4078804"/>
                  <a:gd name="connsiteY1" fmla="*/ 0 h 504000"/>
                  <a:gd name="connsiteX2" fmla="*/ 3870259 w 4078804"/>
                  <a:gd name="connsiteY2" fmla="*/ 0 h 504000"/>
                  <a:gd name="connsiteX3" fmla="*/ 3621244 w 4078804"/>
                  <a:gd name="connsiteY3" fmla="*/ 246285 h 504000"/>
                  <a:gd name="connsiteX4" fmla="*/ 3870259 w 4078804"/>
                  <a:gd name="connsiteY4" fmla="*/ 504000 h 504000"/>
                  <a:gd name="connsiteX5" fmla="*/ 252000 w 4078804"/>
                  <a:gd name="connsiteY5" fmla="*/ 504000 h 504000"/>
                  <a:gd name="connsiteX6" fmla="*/ 0 w 4078804"/>
                  <a:gd name="connsiteY6" fmla="*/ 252000 h 504000"/>
                  <a:gd name="connsiteX0" fmla="*/ 0 w 3900385"/>
                  <a:gd name="connsiteY0" fmla="*/ 252000 h 504000"/>
                  <a:gd name="connsiteX1" fmla="*/ 252000 w 3900385"/>
                  <a:gd name="connsiteY1" fmla="*/ 0 h 504000"/>
                  <a:gd name="connsiteX2" fmla="*/ 3870259 w 3900385"/>
                  <a:gd name="connsiteY2" fmla="*/ 0 h 504000"/>
                  <a:gd name="connsiteX3" fmla="*/ 3621244 w 3900385"/>
                  <a:gd name="connsiteY3" fmla="*/ 246285 h 504000"/>
                  <a:gd name="connsiteX4" fmla="*/ 3870259 w 3900385"/>
                  <a:gd name="connsiteY4" fmla="*/ 504000 h 504000"/>
                  <a:gd name="connsiteX5" fmla="*/ 252000 w 3900385"/>
                  <a:gd name="connsiteY5" fmla="*/ 504000 h 504000"/>
                  <a:gd name="connsiteX6" fmla="*/ 0 w 3900385"/>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70259" h="504000">
                    <a:moveTo>
                      <a:pt x="0" y="252000"/>
                    </a:moveTo>
                    <a:cubicBezTo>
                      <a:pt x="0" y="112824"/>
                      <a:pt x="112824" y="0"/>
                      <a:pt x="252000" y="0"/>
                    </a:cubicBezTo>
                    <a:lnTo>
                      <a:pt x="3870259" y="0"/>
                    </a:lnTo>
                    <a:cubicBezTo>
                      <a:pt x="3747587" y="4535"/>
                      <a:pt x="3621244" y="127995"/>
                      <a:pt x="3621244" y="246285"/>
                    </a:cubicBezTo>
                    <a:cubicBezTo>
                      <a:pt x="3621244" y="370221"/>
                      <a:pt x="3748450" y="502095"/>
                      <a:pt x="3870259" y="504000"/>
                    </a:cubicBezTo>
                    <a:lnTo>
                      <a:pt x="252000" y="504000"/>
                    </a:lnTo>
                    <a:cubicBezTo>
                      <a:pt x="112824" y="504000"/>
                      <a:pt x="0" y="391176"/>
                      <a:pt x="0" y="252000"/>
                    </a:cubicBezTo>
                    <a:close/>
                  </a:path>
                </a:pathLst>
              </a:cu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grpSp>
        <p:sp>
          <p:nvSpPr>
            <p:cNvPr id="10" name="Rectangle: Rounded Corners 9">
              <a:extLst>
                <a:ext uri="{FF2B5EF4-FFF2-40B4-BE49-F238E27FC236}">
                  <a16:creationId xmlns:a16="http://schemas.microsoft.com/office/drawing/2014/main" id="{53F348E6-470F-420C-BB0E-C371DE13B949}"/>
                </a:ext>
              </a:extLst>
            </p:cNvPr>
            <p:cNvSpPr/>
            <p:nvPr userDrawn="1"/>
          </p:nvSpPr>
          <p:spPr>
            <a:xfrm>
              <a:off x="-3049777" y="6327596"/>
              <a:ext cx="13574699" cy="55596"/>
            </a:xfrm>
            <a:prstGeom prst="roundRect">
              <a:avLst>
                <a:gd name="adj" fmla="val 50000"/>
              </a:avLst>
            </a:pr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grpSp>
      <p:sp>
        <p:nvSpPr>
          <p:cNvPr id="15" name="Title Placeholder 14">
            <a:extLst>
              <a:ext uri="{FF2B5EF4-FFF2-40B4-BE49-F238E27FC236}">
                <a16:creationId xmlns:a16="http://schemas.microsoft.com/office/drawing/2014/main" id="{E21536CE-F5BA-4197-8393-D010B5CF472E}"/>
              </a:ext>
            </a:extLst>
          </p:cNvPr>
          <p:cNvSpPr>
            <a:spLocks noGrp="1"/>
          </p:cNvSpPr>
          <p:nvPr>
            <p:ph type="title"/>
          </p:nvPr>
        </p:nvSpPr>
        <p:spPr>
          <a:xfrm>
            <a:off x="304466" y="136526"/>
            <a:ext cx="11621684" cy="544210"/>
          </a:xfrm>
          <a:prstGeom prst="rect">
            <a:avLst/>
          </a:prstGeom>
        </p:spPr>
        <p:txBody>
          <a:bodyPr vert="horz" lIns="91440" tIns="45720" rIns="91440" bIns="45720" rtlCol="0" anchor="ctr">
            <a:noAutofit/>
          </a:bodyPr>
          <a:lstStyle/>
          <a:p>
            <a:r>
              <a:rPr lang="en-US"/>
              <a:t>CLICK TO EDIT MASTER TITLE STYLE</a:t>
            </a:r>
            <a:endParaRPr lang="en-GB"/>
          </a:p>
        </p:txBody>
      </p:sp>
      <p:grpSp>
        <p:nvGrpSpPr>
          <p:cNvPr id="6" name="Group 5">
            <a:extLst>
              <a:ext uri="{FF2B5EF4-FFF2-40B4-BE49-F238E27FC236}">
                <a16:creationId xmlns:a16="http://schemas.microsoft.com/office/drawing/2014/main" id="{39C35A4E-B483-4788-9F55-038CE9875FD0}"/>
              </a:ext>
            </a:extLst>
          </p:cNvPr>
          <p:cNvGrpSpPr/>
          <p:nvPr userDrawn="1"/>
        </p:nvGrpSpPr>
        <p:grpSpPr>
          <a:xfrm>
            <a:off x="-660400" y="2169000"/>
            <a:ext cx="360000" cy="2520000"/>
            <a:chOff x="-660400" y="1435100"/>
            <a:chExt cx="360000" cy="2520000"/>
          </a:xfrm>
        </p:grpSpPr>
        <p:sp>
          <p:nvSpPr>
            <p:cNvPr id="2" name="Rectangle 1">
              <a:extLst>
                <a:ext uri="{FF2B5EF4-FFF2-40B4-BE49-F238E27FC236}">
                  <a16:creationId xmlns:a16="http://schemas.microsoft.com/office/drawing/2014/main" id="{D5D167E6-5DC2-4D8B-AE0B-B980D1F777D2}"/>
                </a:ext>
              </a:extLst>
            </p:cNvPr>
            <p:cNvSpPr/>
            <p:nvPr userDrawn="1"/>
          </p:nvSpPr>
          <p:spPr>
            <a:xfrm>
              <a:off x="-660400" y="1435100"/>
              <a:ext cx="360000" cy="36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a:extLst>
                <a:ext uri="{FF2B5EF4-FFF2-40B4-BE49-F238E27FC236}">
                  <a16:creationId xmlns:a16="http://schemas.microsoft.com/office/drawing/2014/main" id="{D83544B5-466D-49AB-ACED-949BD976DCE2}"/>
                </a:ext>
              </a:extLst>
            </p:cNvPr>
            <p:cNvSpPr/>
            <p:nvPr userDrawn="1"/>
          </p:nvSpPr>
          <p:spPr>
            <a:xfrm>
              <a:off x="-660400" y="1795100"/>
              <a:ext cx="360000" cy="36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a:extLst>
                <a:ext uri="{FF2B5EF4-FFF2-40B4-BE49-F238E27FC236}">
                  <a16:creationId xmlns:a16="http://schemas.microsoft.com/office/drawing/2014/main" id="{1ED8AAAA-EB68-449B-A43A-A022E1BD1C5C}"/>
                </a:ext>
              </a:extLst>
            </p:cNvPr>
            <p:cNvSpPr/>
            <p:nvPr userDrawn="1"/>
          </p:nvSpPr>
          <p:spPr>
            <a:xfrm>
              <a:off x="-660400" y="2155100"/>
              <a:ext cx="360000" cy="360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18">
              <a:extLst>
                <a:ext uri="{FF2B5EF4-FFF2-40B4-BE49-F238E27FC236}">
                  <a16:creationId xmlns:a16="http://schemas.microsoft.com/office/drawing/2014/main" id="{3A40D78A-A0F9-4914-ACC0-71B230A83330}"/>
                </a:ext>
              </a:extLst>
            </p:cNvPr>
            <p:cNvSpPr/>
            <p:nvPr userDrawn="1"/>
          </p:nvSpPr>
          <p:spPr>
            <a:xfrm>
              <a:off x="-660400" y="2515100"/>
              <a:ext cx="360000" cy="360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19">
              <a:extLst>
                <a:ext uri="{FF2B5EF4-FFF2-40B4-BE49-F238E27FC236}">
                  <a16:creationId xmlns:a16="http://schemas.microsoft.com/office/drawing/2014/main" id="{48E6201D-5877-4885-AFD6-3122077E0B1D}"/>
                </a:ext>
              </a:extLst>
            </p:cNvPr>
            <p:cNvSpPr/>
            <p:nvPr userDrawn="1"/>
          </p:nvSpPr>
          <p:spPr>
            <a:xfrm>
              <a:off x="-660400" y="2875100"/>
              <a:ext cx="360000" cy="360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20">
              <a:extLst>
                <a:ext uri="{FF2B5EF4-FFF2-40B4-BE49-F238E27FC236}">
                  <a16:creationId xmlns:a16="http://schemas.microsoft.com/office/drawing/2014/main" id="{788BD32A-D752-43E2-A3ED-5BEAE4DD0CF4}"/>
                </a:ext>
              </a:extLst>
            </p:cNvPr>
            <p:cNvSpPr/>
            <p:nvPr userDrawn="1"/>
          </p:nvSpPr>
          <p:spPr>
            <a:xfrm>
              <a:off x="-660400" y="3235100"/>
              <a:ext cx="360000" cy="360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21">
              <a:extLst>
                <a:ext uri="{FF2B5EF4-FFF2-40B4-BE49-F238E27FC236}">
                  <a16:creationId xmlns:a16="http://schemas.microsoft.com/office/drawing/2014/main" id="{63B0550E-006D-4498-9482-3A564D20F90B}"/>
                </a:ext>
              </a:extLst>
            </p:cNvPr>
            <p:cNvSpPr/>
            <p:nvPr userDrawn="1"/>
          </p:nvSpPr>
          <p:spPr>
            <a:xfrm>
              <a:off x="-660400" y="3595100"/>
              <a:ext cx="360000" cy="360000"/>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1971947413"/>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 id="2147483693" r:id="rId12"/>
    <p:sldLayoutId id="2147483694" r:id="rId13"/>
    <p:sldLayoutId id="2147483695" r:id="rId14"/>
    <p:sldLayoutId id="2147483696" r:id="rId15"/>
    <p:sldLayoutId id="2147483697" r:id="rId16"/>
    <p:sldLayoutId id="2147483698" r:id="rId17"/>
    <p:sldLayoutId id="2147483699" r:id="rId18"/>
    <p:sldLayoutId id="2147483700" r:id="rId19"/>
    <p:sldLayoutId id="2147483701" r:id="rId20"/>
    <p:sldLayoutId id="2147483702" r:id="rId21"/>
    <p:sldLayoutId id="2147483703" r:id="rId22"/>
    <p:sldLayoutId id="2147483704" r:id="rId23"/>
    <p:sldLayoutId id="2147483705" r:id="rId24"/>
    <p:sldLayoutId id="2147483706" r:id="rId25"/>
    <p:sldLayoutId id="2147483707" r:id="rId26"/>
    <p:sldLayoutId id="2147483708" r:id="rId27"/>
    <p:sldLayoutId id="2147483709" r:id="rId28"/>
  </p:sldLayoutIdLst>
  <p:txStyles>
    <p:titleStyle>
      <a:lvl1pPr algn="l" defTabSz="914400" rtl="0" eaLnBrk="1" latinLnBrk="0" hangingPunct="1">
        <a:lnSpc>
          <a:spcPct val="90000"/>
        </a:lnSpc>
        <a:spcBef>
          <a:spcPct val="0"/>
        </a:spcBef>
        <a:buNone/>
        <a:defRPr sz="3200" b="1" kern="1200">
          <a:solidFill>
            <a:schemeClr val="bg1"/>
          </a:solidFill>
          <a:latin typeface="Source Sans Pro SemiBold" panose="020B0603030403020204" pitchFamily="34" charset="0"/>
          <a:ea typeface="Source Sans Pro SemiBold" panose="020B0603030403020204" pitchFamily="34" charset="0"/>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Source Sans Pro" panose="020B0503030403020204" pitchFamily="34" charset="0"/>
          <a:ea typeface="Source Sans Pro" panose="020B0503030403020204" pitchFamily="34"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Source Sans Pro" panose="020B0503030403020204" pitchFamily="34" charset="0"/>
          <a:ea typeface="Source Sans Pro" panose="020B0503030403020204" pitchFamily="34"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Source Sans Pro" panose="020B0503030403020204" pitchFamily="34" charset="0"/>
          <a:ea typeface="Source Sans Pro" panose="020B0503030403020204" pitchFamily="3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ource Sans Pro" panose="020B0503030403020204" pitchFamily="34" charset="0"/>
          <a:ea typeface="Source Sans Pro" panose="020B0503030403020204"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Source Sans Pro" panose="020B0503030403020204" pitchFamily="34" charset="0"/>
          <a:ea typeface="Source Sans Pro" panose="020B050303040302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F801AAC-9BC2-446C-8E7A-3FAC0DFC596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DB16123-AEAE-68CA-B931-43D1FEA979F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B771E14-FC50-389F-BCE8-598101C0030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86893D4-0358-4428-9073-8B0145E68B84}" type="datetimeFigureOut">
              <a:rPr lang="en-GB" smtClean="0"/>
              <a:t>09/06/2025</a:t>
            </a:fld>
            <a:endParaRPr lang="en-GB"/>
          </a:p>
        </p:txBody>
      </p:sp>
      <p:sp>
        <p:nvSpPr>
          <p:cNvPr id="5" name="Footer Placeholder 4">
            <a:extLst>
              <a:ext uri="{FF2B5EF4-FFF2-40B4-BE49-F238E27FC236}">
                <a16:creationId xmlns:a16="http://schemas.microsoft.com/office/drawing/2014/main" id="{70B04546-0C7A-6A47-6D02-FB68A15A27B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8CDA18BA-AE17-1510-C739-2C2273A60F8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16C06FD-821D-4C55-8EF8-340392C4F4C1}" type="slidenum">
              <a:rPr lang="en-GB" smtClean="0"/>
              <a:t>‹#›</a:t>
            </a:fld>
            <a:endParaRPr lang="en-GB"/>
          </a:p>
        </p:txBody>
      </p:sp>
    </p:spTree>
    <p:extLst>
      <p:ext uri="{BB962C8B-B14F-4D97-AF65-F5344CB8AC3E}">
        <p14:creationId xmlns:p14="http://schemas.microsoft.com/office/powerpoint/2010/main" val="1534628760"/>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 id="2147483724"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4CB8EFC-E74A-4936-9C86-5A0B1D4999C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C5363D1-E45F-4D66-995C-DAA4CCA49E8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4DD78F8-5FF4-4930-932B-1AC917596F4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4D2310F-9149-46CB-A86D-554D255EB422}" type="datetimeFigureOut">
              <a:rPr lang="en-GB" smtClean="0"/>
              <a:t>09/06/2025</a:t>
            </a:fld>
            <a:endParaRPr lang="en-GB"/>
          </a:p>
        </p:txBody>
      </p:sp>
      <p:sp>
        <p:nvSpPr>
          <p:cNvPr id="5" name="Footer Placeholder 4">
            <a:extLst>
              <a:ext uri="{FF2B5EF4-FFF2-40B4-BE49-F238E27FC236}">
                <a16:creationId xmlns:a16="http://schemas.microsoft.com/office/drawing/2014/main" id="{710B889F-36C1-429D-8075-DFD87B8E386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EA462058-115C-42AA-A64D-735B1893803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7F511FE-E356-4AA3-B2F2-9060979F7E46}" type="slidenum">
              <a:rPr lang="en-GB" smtClean="0"/>
              <a:t>‹#›</a:t>
            </a:fld>
            <a:endParaRPr lang="en-GB"/>
          </a:p>
        </p:txBody>
      </p:sp>
    </p:spTree>
    <p:extLst>
      <p:ext uri="{BB962C8B-B14F-4D97-AF65-F5344CB8AC3E}">
        <p14:creationId xmlns:p14="http://schemas.microsoft.com/office/powerpoint/2010/main" val="714297009"/>
      </p:ext>
    </p:extLst>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EF748D3-C0E0-4559-A8ED-5628EC917EE2}"/>
              </a:ext>
            </a:extLst>
          </p:cNvPr>
          <p:cNvSpPr>
            <a:spLocks noGrp="1"/>
          </p:cNvSpPr>
          <p:nvPr>
            <p:ph type="body" idx="1"/>
          </p:nvPr>
        </p:nvSpPr>
        <p:spPr>
          <a:xfrm>
            <a:off x="304466" y="1022411"/>
            <a:ext cx="11621684" cy="515455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Rectangle 6">
            <a:extLst>
              <a:ext uri="{FF2B5EF4-FFF2-40B4-BE49-F238E27FC236}">
                <a16:creationId xmlns:a16="http://schemas.microsoft.com/office/drawing/2014/main" id="{33D29D07-A275-40D3-B801-36CAE15061A8}"/>
              </a:ext>
            </a:extLst>
          </p:cNvPr>
          <p:cNvSpPr/>
          <p:nvPr userDrawn="1"/>
        </p:nvSpPr>
        <p:spPr>
          <a:xfrm>
            <a:off x="0" y="0"/>
            <a:ext cx="12192000" cy="864000"/>
          </a:xfrm>
          <a:prstGeom prst="rect">
            <a:avLst/>
          </a:prstGeom>
          <a:solidFill>
            <a:srgbClr val="4235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grpSp>
        <p:nvGrpSpPr>
          <p:cNvPr id="8" name="Group 7">
            <a:extLst>
              <a:ext uri="{FF2B5EF4-FFF2-40B4-BE49-F238E27FC236}">
                <a16:creationId xmlns:a16="http://schemas.microsoft.com/office/drawing/2014/main" id="{BCA0130D-69F7-40CD-9338-5E04C43D7815}"/>
              </a:ext>
            </a:extLst>
          </p:cNvPr>
          <p:cNvGrpSpPr>
            <a:grpSpLocks noChangeAspect="1"/>
          </p:cNvGrpSpPr>
          <p:nvPr userDrawn="1"/>
        </p:nvGrpSpPr>
        <p:grpSpPr>
          <a:xfrm>
            <a:off x="304466" y="6224701"/>
            <a:ext cx="11621685" cy="574200"/>
            <a:chOff x="-3049777" y="5949315"/>
            <a:chExt cx="14956473" cy="738964"/>
          </a:xfrm>
        </p:grpSpPr>
        <p:grpSp>
          <p:nvGrpSpPr>
            <p:cNvPr id="9" name="Group 8">
              <a:extLst>
                <a:ext uri="{FF2B5EF4-FFF2-40B4-BE49-F238E27FC236}">
                  <a16:creationId xmlns:a16="http://schemas.microsoft.com/office/drawing/2014/main" id="{142F980D-7886-403F-A89A-42E43BE8F4C8}"/>
                </a:ext>
              </a:extLst>
            </p:cNvPr>
            <p:cNvGrpSpPr/>
            <p:nvPr userDrawn="1"/>
          </p:nvGrpSpPr>
          <p:grpSpPr>
            <a:xfrm>
              <a:off x="10347074" y="5949315"/>
              <a:ext cx="1559622" cy="738964"/>
              <a:chOff x="10531859" y="5943600"/>
              <a:chExt cx="1559622" cy="738964"/>
            </a:xfrm>
          </p:grpSpPr>
          <p:pic>
            <p:nvPicPr>
              <p:cNvPr id="11" name="Picture 10">
                <a:extLst>
                  <a:ext uri="{FF2B5EF4-FFF2-40B4-BE49-F238E27FC236}">
                    <a16:creationId xmlns:a16="http://schemas.microsoft.com/office/drawing/2014/main" id="{B7002ED4-675C-4051-9F22-BF0D7ADAE73A}"/>
                  </a:ext>
                </a:extLst>
              </p:cNvPr>
              <p:cNvPicPr>
                <a:picLocks noChangeAspect="1"/>
              </p:cNvPicPr>
              <p:nvPr userDrawn="1"/>
            </p:nvPicPr>
            <p:blipFill rotWithShape="1">
              <a:blip r:embed="rId9"/>
              <a:srcRect l="7060" b="6701"/>
              <a:stretch/>
            </p:blipFill>
            <p:spPr>
              <a:xfrm>
                <a:off x="10974659" y="5943600"/>
                <a:ext cx="740345" cy="738964"/>
              </a:xfrm>
              <a:prstGeom prst="rect">
                <a:avLst/>
              </a:prstGeom>
            </p:spPr>
          </p:pic>
          <p:sp>
            <p:nvSpPr>
              <p:cNvPr id="12" name="Rectangle: Rounded Corners 6">
                <a:extLst>
                  <a:ext uri="{FF2B5EF4-FFF2-40B4-BE49-F238E27FC236}">
                    <a16:creationId xmlns:a16="http://schemas.microsoft.com/office/drawing/2014/main" id="{2D85FD2F-5E4D-4D43-9E1E-91E6D949F363}"/>
                  </a:ext>
                </a:extLst>
              </p:cNvPr>
              <p:cNvSpPr>
                <a:spLocks noChangeAspect="1"/>
              </p:cNvSpPr>
              <p:nvPr userDrawn="1"/>
            </p:nvSpPr>
            <p:spPr>
              <a:xfrm>
                <a:off x="10531859" y="6316892"/>
                <a:ext cx="469962" cy="61200"/>
              </a:xfrm>
              <a:custGeom>
                <a:avLst/>
                <a:gdLst>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4122259 w 4122259"/>
                  <a:gd name="connsiteY4" fmla="*/ 2520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3767929 w 4122259"/>
                  <a:gd name="connsiteY4" fmla="*/ 1758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06580"/>
                  <a:gd name="connsiteY0" fmla="*/ 252000 h 504000"/>
                  <a:gd name="connsiteX1" fmla="*/ 252000 w 4106580"/>
                  <a:gd name="connsiteY1" fmla="*/ 0 h 504000"/>
                  <a:gd name="connsiteX2" fmla="*/ 3870259 w 4106580"/>
                  <a:gd name="connsiteY2" fmla="*/ 0 h 504000"/>
                  <a:gd name="connsiteX3" fmla="*/ 3767929 w 4106580"/>
                  <a:gd name="connsiteY3" fmla="*/ 175800 h 504000"/>
                  <a:gd name="connsiteX4" fmla="*/ 3870259 w 4106580"/>
                  <a:gd name="connsiteY4" fmla="*/ 504000 h 504000"/>
                  <a:gd name="connsiteX5" fmla="*/ 252000 w 4106580"/>
                  <a:gd name="connsiteY5" fmla="*/ 504000 h 504000"/>
                  <a:gd name="connsiteX6" fmla="*/ 0 w 4106580"/>
                  <a:gd name="connsiteY6" fmla="*/ 252000 h 504000"/>
                  <a:gd name="connsiteX0" fmla="*/ 0 w 4078804"/>
                  <a:gd name="connsiteY0" fmla="*/ 252000 h 504000"/>
                  <a:gd name="connsiteX1" fmla="*/ 252000 w 4078804"/>
                  <a:gd name="connsiteY1" fmla="*/ 0 h 504000"/>
                  <a:gd name="connsiteX2" fmla="*/ 3870259 w 4078804"/>
                  <a:gd name="connsiteY2" fmla="*/ 0 h 504000"/>
                  <a:gd name="connsiteX3" fmla="*/ 3621244 w 4078804"/>
                  <a:gd name="connsiteY3" fmla="*/ 246285 h 504000"/>
                  <a:gd name="connsiteX4" fmla="*/ 3870259 w 4078804"/>
                  <a:gd name="connsiteY4" fmla="*/ 504000 h 504000"/>
                  <a:gd name="connsiteX5" fmla="*/ 252000 w 4078804"/>
                  <a:gd name="connsiteY5" fmla="*/ 504000 h 504000"/>
                  <a:gd name="connsiteX6" fmla="*/ 0 w 4078804"/>
                  <a:gd name="connsiteY6" fmla="*/ 252000 h 504000"/>
                  <a:gd name="connsiteX0" fmla="*/ 0 w 3900385"/>
                  <a:gd name="connsiteY0" fmla="*/ 252000 h 504000"/>
                  <a:gd name="connsiteX1" fmla="*/ 252000 w 3900385"/>
                  <a:gd name="connsiteY1" fmla="*/ 0 h 504000"/>
                  <a:gd name="connsiteX2" fmla="*/ 3870259 w 3900385"/>
                  <a:gd name="connsiteY2" fmla="*/ 0 h 504000"/>
                  <a:gd name="connsiteX3" fmla="*/ 3621244 w 3900385"/>
                  <a:gd name="connsiteY3" fmla="*/ 246285 h 504000"/>
                  <a:gd name="connsiteX4" fmla="*/ 3870259 w 3900385"/>
                  <a:gd name="connsiteY4" fmla="*/ 504000 h 504000"/>
                  <a:gd name="connsiteX5" fmla="*/ 252000 w 3900385"/>
                  <a:gd name="connsiteY5" fmla="*/ 504000 h 504000"/>
                  <a:gd name="connsiteX6" fmla="*/ 0 w 3900385"/>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70259" h="504000">
                    <a:moveTo>
                      <a:pt x="0" y="252000"/>
                    </a:moveTo>
                    <a:cubicBezTo>
                      <a:pt x="0" y="112824"/>
                      <a:pt x="112824" y="0"/>
                      <a:pt x="252000" y="0"/>
                    </a:cubicBezTo>
                    <a:lnTo>
                      <a:pt x="3870259" y="0"/>
                    </a:lnTo>
                    <a:cubicBezTo>
                      <a:pt x="3747587" y="4535"/>
                      <a:pt x="3621244" y="127995"/>
                      <a:pt x="3621244" y="246285"/>
                    </a:cubicBezTo>
                    <a:cubicBezTo>
                      <a:pt x="3621244" y="370221"/>
                      <a:pt x="3748450" y="502095"/>
                      <a:pt x="3870259" y="504000"/>
                    </a:cubicBezTo>
                    <a:lnTo>
                      <a:pt x="252000" y="504000"/>
                    </a:lnTo>
                    <a:cubicBezTo>
                      <a:pt x="112824" y="504000"/>
                      <a:pt x="0" y="391176"/>
                      <a:pt x="0" y="252000"/>
                    </a:cubicBezTo>
                    <a:close/>
                  </a:path>
                </a:pathLst>
              </a:cu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13" name="Rectangle: Rounded Corners 6">
                <a:extLst>
                  <a:ext uri="{FF2B5EF4-FFF2-40B4-BE49-F238E27FC236}">
                    <a16:creationId xmlns:a16="http://schemas.microsoft.com/office/drawing/2014/main" id="{258A6039-F3B2-4C6E-BE0D-654146D461EE}"/>
                  </a:ext>
                </a:extLst>
              </p:cNvPr>
              <p:cNvSpPr>
                <a:spLocks noChangeAspect="1"/>
              </p:cNvSpPr>
              <p:nvPr userDrawn="1"/>
            </p:nvSpPr>
            <p:spPr>
              <a:xfrm rot="10800000">
                <a:off x="11621519" y="6316892"/>
                <a:ext cx="469962" cy="61200"/>
              </a:xfrm>
              <a:custGeom>
                <a:avLst/>
                <a:gdLst>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4122259 w 4122259"/>
                  <a:gd name="connsiteY4" fmla="*/ 2520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22259"/>
                  <a:gd name="connsiteY0" fmla="*/ 252000 h 504000"/>
                  <a:gd name="connsiteX1" fmla="*/ 252000 w 4122259"/>
                  <a:gd name="connsiteY1" fmla="*/ 0 h 504000"/>
                  <a:gd name="connsiteX2" fmla="*/ 3870259 w 4122259"/>
                  <a:gd name="connsiteY2" fmla="*/ 0 h 504000"/>
                  <a:gd name="connsiteX3" fmla="*/ 4122259 w 4122259"/>
                  <a:gd name="connsiteY3" fmla="*/ 252000 h 504000"/>
                  <a:gd name="connsiteX4" fmla="*/ 3767929 w 4122259"/>
                  <a:gd name="connsiteY4" fmla="*/ 175800 h 504000"/>
                  <a:gd name="connsiteX5" fmla="*/ 3870259 w 4122259"/>
                  <a:gd name="connsiteY5" fmla="*/ 504000 h 504000"/>
                  <a:gd name="connsiteX6" fmla="*/ 252000 w 4122259"/>
                  <a:gd name="connsiteY6" fmla="*/ 504000 h 504000"/>
                  <a:gd name="connsiteX7" fmla="*/ 0 w 4122259"/>
                  <a:gd name="connsiteY7" fmla="*/ 252000 h 504000"/>
                  <a:gd name="connsiteX0" fmla="*/ 0 w 4106580"/>
                  <a:gd name="connsiteY0" fmla="*/ 252000 h 504000"/>
                  <a:gd name="connsiteX1" fmla="*/ 252000 w 4106580"/>
                  <a:gd name="connsiteY1" fmla="*/ 0 h 504000"/>
                  <a:gd name="connsiteX2" fmla="*/ 3870259 w 4106580"/>
                  <a:gd name="connsiteY2" fmla="*/ 0 h 504000"/>
                  <a:gd name="connsiteX3" fmla="*/ 3767929 w 4106580"/>
                  <a:gd name="connsiteY3" fmla="*/ 175800 h 504000"/>
                  <a:gd name="connsiteX4" fmla="*/ 3870259 w 4106580"/>
                  <a:gd name="connsiteY4" fmla="*/ 504000 h 504000"/>
                  <a:gd name="connsiteX5" fmla="*/ 252000 w 4106580"/>
                  <a:gd name="connsiteY5" fmla="*/ 504000 h 504000"/>
                  <a:gd name="connsiteX6" fmla="*/ 0 w 4106580"/>
                  <a:gd name="connsiteY6" fmla="*/ 252000 h 504000"/>
                  <a:gd name="connsiteX0" fmla="*/ 0 w 4078804"/>
                  <a:gd name="connsiteY0" fmla="*/ 252000 h 504000"/>
                  <a:gd name="connsiteX1" fmla="*/ 252000 w 4078804"/>
                  <a:gd name="connsiteY1" fmla="*/ 0 h 504000"/>
                  <a:gd name="connsiteX2" fmla="*/ 3870259 w 4078804"/>
                  <a:gd name="connsiteY2" fmla="*/ 0 h 504000"/>
                  <a:gd name="connsiteX3" fmla="*/ 3621244 w 4078804"/>
                  <a:gd name="connsiteY3" fmla="*/ 246285 h 504000"/>
                  <a:gd name="connsiteX4" fmla="*/ 3870259 w 4078804"/>
                  <a:gd name="connsiteY4" fmla="*/ 504000 h 504000"/>
                  <a:gd name="connsiteX5" fmla="*/ 252000 w 4078804"/>
                  <a:gd name="connsiteY5" fmla="*/ 504000 h 504000"/>
                  <a:gd name="connsiteX6" fmla="*/ 0 w 4078804"/>
                  <a:gd name="connsiteY6" fmla="*/ 252000 h 504000"/>
                  <a:gd name="connsiteX0" fmla="*/ 0 w 3900385"/>
                  <a:gd name="connsiteY0" fmla="*/ 252000 h 504000"/>
                  <a:gd name="connsiteX1" fmla="*/ 252000 w 3900385"/>
                  <a:gd name="connsiteY1" fmla="*/ 0 h 504000"/>
                  <a:gd name="connsiteX2" fmla="*/ 3870259 w 3900385"/>
                  <a:gd name="connsiteY2" fmla="*/ 0 h 504000"/>
                  <a:gd name="connsiteX3" fmla="*/ 3621244 w 3900385"/>
                  <a:gd name="connsiteY3" fmla="*/ 246285 h 504000"/>
                  <a:gd name="connsiteX4" fmla="*/ 3870259 w 3900385"/>
                  <a:gd name="connsiteY4" fmla="*/ 504000 h 504000"/>
                  <a:gd name="connsiteX5" fmla="*/ 252000 w 3900385"/>
                  <a:gd name="connsiteY5" fmla="*/ 504000 h 504000"/>
                  <a:gd name="connsiteX6" fmla="*/ 0 w 3900385"/>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 name="connsiteX0" fmla="*/ 0 w 3870259"/>
                  <a:gd name="connsiteY0" fmla="*/ 252000 h 504000"/>
                  <a:gd name="connsiteX1" fmla="*/ 252000 w 3870259"/>
                  <a:gd name="connsiteY1" fmla="*/ 0 h 504000"/>
                  <a:gd name="connsiteX2" fmla="*/ 3870259 w 3870259"/>
                  <a:gd name="connsiteY2" fmla="*/ 0 h 504000"/>
                  <a:gd name="connsiteX3" fmla="*/ 3621244 w 3870259"/>
                  <a:gd name="connsiteY3" fmla="*/ 246285 h 504000"/>
                  <a:gd name="connsiteX4" fmla="*/ 3870259 w 3870259"/>
                  <a:gd name="connsiteY4" fmla="*/ 504000 h 504000"/>
                  <a:gd name="connsiteX5" fmla="*/ 252000 w 3870259"/>
                  <a:gd name="connsiteY5" fmla="*/ 504000 h 504000"/>
                  <a:gd name="connsiteX6" fmla="*/ 0 w 3870259"/>
                  <a:gd name="connsiteY6" fmla="*/ 252000 h 50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870259" h="504000">
                    <a:moveTo>
                      <a:pt x="0" y="252000"/>
                    </a:moveTo>
                    <a:cubicBezTo>
                      <a:pt x="0" y="112824"/>
                      <a:pt x="112824" y="0"/>
                      <a:pt x="252000" y="0"/>
                    </a:cubicBezTo>
                    <a:lnTo>
                      <a:pt x="3870259" y="0"/>
                    </a:lnTo>
                    <a:cubicBezTo>
                      <a:pt x="3747587" y="4535"/>
                      <a:pt x="3621244" y="127995"/>
                      <a:pt x="3621244" y="246285"/>
                    </a:cubicBezTo>
                    <a:cubicBezTo>
                      <a:pt x="3621244" y="370221"/>
                      <a:pt x="3748450" y="502095"/>
                      <a:pt x="3870259" y="504000"/>
                    </a:cubicBezTo>
                    <a:lnTo>
                      <a:pt x="252000" y="504000"/>
                    </a:lnTo>
                    <a:cubicBezTo>
                      <a:pt x="112824" y="504000"/>
                      <a:pt x="0" y="391176"/>
                      <a:pt x="0" y="252000"/>
                    </a:cubicBezTo>
                    <a:close/>
                  </a:path>
                </a:pathLst>
              </a:cu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grpSp>
        <p:sp>
          <p:nvSpPr>
            <p:cNvPr id="10" name="Rectangle: Rounded Corners 9">
              <a:extLst>
                <a:ext uri="{FF2B5EF4-FFF2-40B4-BE49-F238E27FC236}">
                  <a16:creationId xmlns:a16="http://schemas.microsoft.com/office/drawing/2014/main" id="{53F348E6-470F-420C-BB0E-C371DE13B949}"/>
                </a:ext>
              </a:extLst>
            </p:cNvPr>
            <p:cNvSpPr/>
            <p:nvPr userDrawn="1"/>
          </p:nvSpPr>
          <p:spPr>
            <a:xfrm>
              <a:off x="-3049777" y="6327596"/>
              <a:ext cx="13574699" cy="55596"/>
            </a:xfrm>
            <a:prstGeom prst="roundRect">
              <a:avLst>
                <a:gd name="adj" fmla="val 50000"/>
              </a:avLst>
            </a:prstGeom>
            <a:solidFill>
              <a:srgbClr val="9B42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grpSp>
      <p:sp>
        <p:nvSpPr>
          <p:cNvPr id="15" name="Title Placeholder 14">
            <a:extLst>
              <a:ext uri="{FF2B5EF4-FFF2-40B4-BE49-F238E27FC236}">
                <a16:creationId xmlns:a16="http://schemas.microsoft.com/office/drawing/2014/main" id="{E21536CE-F5BA-4197-8393-D010B5CF472E}"/>
              </a:ext>
            </a:extLst>
          </p:cNvPr>
          <p:cNvSpPr>
            <a:spLocks noGrp="1"/>
          </p:cNvSpPr>
          <p:nvPr>
            <p:ph type="title"/>
          </p:nvPr>
        </p:nvSpPr>
        <p:spPr>
          <a:xfrm>
            <a:off x="304466" y="136526"/>
            <a:ext cx="11621684" cy="544210"/>
          </a:xfrm>
          <a:prstGeom prst="rect">
            <a:avLst/>
          </a:prstGeom>
        </p:spPr>
        <p:txBody>
          <a:bodyPr vert="horz" lIns="91440" tIns="45720" rIns="91440" bIns="45720" rtlCol="0" anchor="ctr">
            <a:noAutofit/>
          </a:bodyPr>
          <a:lstStyle/>
          <a:p>
            <a:r>
              <a:rPr lang="en-US"/>
              <a:t>CLICK TO EDIT MASTER TITLE STYLE</a:t>
            </a:r>
            <a:endParaRPr lang="en-GB"/>
          </a:p>
        </p:txBody>
      </p:sp>
      <p:grpSp>
        <p:nvGrpSpPr>
          <p:cNvPr id="6" name="Group 5">
            <a:extLst>
              <a:ext uri="{FF2B5EF4-FFF2-40B4-BE49-F238E27FC236}">
                <a16:creationId xmlns:a16="http://schemas.microsoft.com/office/drawing/2014/main" id="{39C35A4E-B483-4788-9F55-038CE9875FD0}"/>
              </a:ext>
            </a:extLst>
          </p:cNvPr>
          <p:cNvGrpSpPr/>
          <p:nvPr userDrawn="1"/>
        </p:nvGrpSpPr>
        <p:grpSpPr>
          <a:xfrm>
            <a:off x="-660400" y="2169000"/>
            <a:ext cx="360000" cy="2520000"/>
            <a:chOff x="-660400" y="1435100"/>
            <a:chExt cx="360000" cy="2520000"/>
          </a:xfrm>
        </p:grpSpPr>
        <p:sp>
          <p:nvSpPr>
            <p:cNvPr id="2" name="Rectangle 1">
              <a:extLst>
                <a:ext uri="{FF2B5EF4-FFF2-40B4-BE49-F238E27FC236}">
                  <a16:creationId xmlns:a16="http://schemas.microsoft.com/office/drawing/2014/main" id="{D5D167E6-5DC2-4D8B-AE0B-B980D1F777D2}"/>
                </a:ext>
              </a:extLst>
            </p:cNvPr>
            <p:cNvSpPr/>
            <p:nvPr userDrawn="1"/>
          </p:nvSpPr>
          <p:spPr>
            <a:xfrm>
              <a:off x="-660400" y="1435100"/>
              <a:ext cx="360000" cy="360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a:extLst>
                <a:ext uri="{FF2B5EF4-FFF2-40B4-BE49-F238E27FC236}">
                  <a16:creationId xmlns:a16="http://schemas.microsoft.com/office/drawing/2014/main" id="{D83544B5-466D-49AB-ACED-949BD976DCE2}"/>
                </a:ext>
              </a:extLst>
            </p:cNvPr>
            <p:cNvSpPr/>
            <p:nvPr userDrawn="1"/>
          </p:nvSpPr>
          <p:spPr>
            <a:xfrm>
              <a:off x="-660400" y="1795100"/>
              <a:ext cx="360000" cy="36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a:extLst>
                <a:ext uri="{FF2B5EF4-FFF2-40B4-BE49-F238E27FC236}">
                  <a16:creationId xmlns:a16="http://schemas.microsoft.com/office/drawing/2014/main" id="{1ED8AAAA-EB68-449B-A43A-A022E1BD1C5C}"/>
                </a:ext>
              </a:extLst>
            </p:cNvPr>
            <p:cNvSpPr/>
            <p:nvPr userDrawn="1"/>
          </p:nvSpPr>
          <p:spPr>
            <a:xfrm>
              <a:off x="-660400" y="2155100"/>
              <a:ext cx="360000" cy="360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18">
              <a:extLst>
                <a:ext uri="{FF2B5EF4-FFF2-40B4-BE49-F238E27FC236}">
                  <a16:creationId xmlns:a16="http://schemas.microsoft.com/office/drawing/2014/main" id="{3A40D78A-A0F9-4914-ACC0-71B230A83330}"/>
                </a:ext>
              </a:extLst>
            </p:cNvPr>
            <p:cNvSpPr/>
            <p:nvPr userDrawn="1"/>
          </p:nvSpPr>
          <p:spPr>
            <a:xfrm>
              <a:off x="-660400" y="2515100"/>
              <a:ext cx="360000" cy="360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19">
              <a:extLst>
                <a:ext uri="{FF2B5EF4-FFF2-40B4-BE49-F238E27FC236}">
                  <a16:creationId xmlns:a16="http://schemas.microsoft.com/office/drawing/2014/main" id="{48E6201D-5877-4885-AFD6-3122077E0B1D}"/>
                </a:ext>
              </a:extLst>
            </p:cNvPr>
            <p:cNvSpPr/>
            <p:nvPr userDrawn="1"/>
          </p:nvSpPr>
          <p:spPr>
            <a:xfrm>
              <a:off x="-660400" y="2875100"/>
              <a:ext cx="360000" cy="3600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20">
              <a:extLst>
                <a:ext uri="{FF2B5EF4-FFF2-40B4-BE49-F238E27FC236}">
                  <a16:creationId xmlns:a16="http://schemas.microsoft.com/office/drawing/2014/main" id="{788BD32A-D752-43E2-A3ED-5BEAE4DD0CF4}"/>
                </a:ext>
              </a:extLst>
            </p:cNvPr>
            <p:cNvSpPr/>
            <p:nvPr userDrawn="1"/>
          </p:nvSpPr>
          <p:spPr>
            <a:xfrm>
              <a:off x="-660400" y="3235100"/>
              <a:ext cx="360000" cy="360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21">
              <a:extLst>
                <a:ext uri="{FF2B5EF4-FFF2-40B4-BE49-F238E27FC236}">
                  <a16:creationId xmlns:a16="http://schemas.microsoft.com/office/drawing/2014/main" id="{63B0550E-006D-4498-9482-3A564D20F90B}"/>
                </a:ext>
              </a:extLst>
            </p:cNvPr>
            <p:cNvSpPr/>
            <p:nvPr userDrawn="1"/>
          </p:nvSpPr>
          <p:spPr>
            <a:xfrm>
              <a:off x="-660400" y="3595100"/>
              <a:ext cx="360000" cy="360000"/>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2566200107"/>
      </p:ext>
    </p:extLst>
  </p:cSld>
  <p:clrMap bg1="lt1" tx1="dk1" bg2="lt2" tx2="dk2" accent1="accent1" accent2="accent2" accent3="accent3" accent4="accent4" accent5="accent5" accent6="accent6" hlink="hlink" folHlink="folHlink"/>
  <p:sldLayoutIdLst>
    <p:sldLayoutId id="2147483731" r:id="rId1"/>
    <p:sldLayoutId id="2147483732" r:id="rId2"/>
    <p:sldLayoutId id="2147483733" r:id="rId3"/>
    <p:sldLayoutId id="2147483734" r:id="rId4"/>
    <p:sldLayoutId id="2147483735" r:id="rId5"/>
    <p:sldLayoutId id="2147483736" r:id="rId6"/>
    <p:sldLayoutId id="2147483737" r:id="rId7"/>
  </p:sldLayoutIdLst>
  <p:txStyles>
    <p:titleStyle>
      <a:lvl1pPr algn="l" defTabSz="914400" rtl="0" eaLnBrk="1" latinLnBrk="0" hangingPunct="1">
        <a:lnSpc>
          <a:spcPct val="90000"/>
        </a:lnSpc>
        <a:spcBef>
          <a:spcPct val="0"/>
        </a:spcBef>
        <a:buNone/>
        <a:defRPr sz="3200" b="1"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191C565-3357-5307-C110-81713994ED2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3983C228-89C5-9C8A-86B8-D2DC5365F9C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73BE51B7-1DB1-F69D-E50A-20B30F93F9A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25DF41D-5B24-42EB-B476-C96A65B8164D}" type="datetimeFigureOut">
              <a:rPr lang="en-GB" smtClean="0"/>
              <a:t>09/06/2025</a:t>
            </a:fld>
            <a:endParaRPr lang="en-GB"/>
          </a:p>
        </p:txBody>
      </p:sp>
      <p:sp>
        <p:nvSpPr>
          <p:cNvPr id="5" name="Footer Placeholder 4">
            <a:extLst>
              <a:ext uri="{FF2B5EF4-FFF2-40B4-BE49-F238E27FC236}">
                <a16:creationId xmlns:a16="http://schemas.microsoft.com/office/drawing/2014/main" id="{E0314A72-4594-E8A9-50D4-6CC2428E941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CE50B7BF-644E-0D8A-4541-DDCD12D990C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AB1C409-D671-4A57-AB26-A5111C4BDC43}" type="slidenum">
              <a:rPr lang="en-GB" smtClean="0"/>
              <a:t>‹#›</a:t>
            </a:fld>
            <a:endParaRPr lang="en-GB"/>
          </a:p>
        </p:txBody>
      </p:sp>
    </p:spTree>
    <p:extLst>
      <p:ext uri="{BB962C8B-B14F-4D97-AF65-F5344CB8AC3E}">
        <p14:creationId xmlns:p14="http://schemas.microsoft.com/office/powerpoint/2010/main" val="2035903659"/>
      </p:ext>
    </p:extLst>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 id="2147483750" r:id="rId12"/>
    <p:sldLayoutId id="2147483751" r:id="rId13"/>
    <p:sldLayoutId id="2147483752"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468E1E2-CEFA-110B-B4B0-242B984B3494}"/>
              </a:ext>
            </a:extLst>
          </p:cNvPr>
          <p:cNvSpPr>
            <a:spLocks noGrp="1"/>
          </p:cNvSpPr>
          <p:nvPr>
            <p:ph type="title"/>
          </p:nvPr>
        </p:nvSpPr>
        <p:spPr>
          <a:xfrm>
            <a:off x="609600" y="609601"/>
            <a:ext cx="10972800" cy="914400"/>
          </a:xfrm>
          <a:prstGeom prst="rect">
            <a:avLst/>
          </a:prstGeom>
        </p:spPr>
        <p:txBody>
          <a:bodyPr vert="horz" lIns="0" tIns="0" rIns="0" bIns="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2D6BB0AC-4F5B-EDE4-CCEA-4F553A8DAD7B}"/>
              </a:ext>
            </a:extLst>
          </p:cNvPr>
          <p:cNvSpPr>
            <a:spLocks noGrp="1"/>
          </p:cNvSpPr>
          <p:nvPr>
            <p:ph type="body" idx="1"/>
          </p:nvPr>
        </p:nvSpPr>
        <p:spPr>
          <a:xfrm>
            <a:off x="609600" y="1620000"/>
            <a:ext cx="10972800" cy="4323600"/>
          </a:xfrm>
          <a:prstGeom prst="rect">
            <a:avLst/>
          </a:prstGeom>
        </p:spPr>
        <p:txBody>
          <a:bodyPr vert="horz" lIns="0" tIns="0" rIns="0" bIns="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Footer Placeholder 4">
            <a:extLst>
              <a:ext uri="{FF2B5EF4-FFF2-40B4-BE49-F238E27FC236}">
                <a16:creationId xmlns:a16="http://schemas.microsoft.com/office/drawing/2014/main" id="{6B4C0265-E3F6-27F2-7C4C-060C6ACD0331}"/>
              </a:ext>
              <a:ext uri="{C183D7F6-B498-43B3-948B-1728B52AA6E4}">
                <adec:decorative xmlns:adec="http://schemas.microsoft.com/office/drawing/2017/decorative" val="1"/>
              </a:ext>
            </a:extLst>
          </p:cNvPr>
          <p:cNvSpPr>
            <a:spLocks noGrp="1"/>
          </p:cNvSpPr>
          <p:nvPr>
            <p:ph type="ftr" sz="quarter" idx="3"/>
          </p:nvPr>
        </p:nvSpPr>
        <p:spPr>
          <a:xfrm>
            <a:off x="609599" y="6356350"/>
            <a:ext cx="9075739" cy="365125"/>
          </a:xfrm>
          <a:prstGeom prst="rect">
            <a:avLst/>
          </a:prstGeom>
        </p:spPr>
        <p:txBody>
          <a:bodyPr vert="horz" lIns="0" tIns="45720" rIns="91440" bIns="45720" rtlCol="0" anchor="ctr"/>
          <a:lstStyle>
            <a:lvl1pPr algn="l">
              <a:defRPr sz="1200">
                <a:solidFill>
                  <a:srgbClr val="727272"/>
                </a:solidFill>
                <a:latin typeface="Roboto" panose="02000000000000000000" pitchFamily="2" charset="0"/>
                <a:ea typeface="Roboto" panose="02000000000000000000" pitchFamily="2" charset="0"/>
              </a:defRPr>
            </a:lvl1pPr>
          </a:lstStyle>
          <a:p>
            <a:r>
              <a:rPr lang="en-GB"/>
              <a:t>Scottish Government | Riaghaltas na h-Alba</a:t>
            </a:r>
          </a:p>
        </p:txBody>
      </p:sp>
      <p:sp>
        <p:nvSpPr>
          <p:cNvPr id="6" name="Slide Number Placeholder 5">
            <a:extLst>
              <a:ext uri="{FF2B5EF4-FFF2-40B4-BE49-F238E27FC236}">
                <a16:creationId xmlns:a16="http://schemas.microsoft.com/office/drawing/2014/main" id="{E8CD0A52-2C33-8F58-04A6-B5C14E253E2B}"/>
              </a:ext>
              <a:ext uri="{C183D7F6-B498-43B3-948B-1728B52AA6E4}">
                <adec:decorative xmlns:adec="http://schemas.microsoft.com/office/drawing/2017/decorative" val="1"/>
              </a:ext>
            </a:extLst>
          </p:cNvPr>
          <p:cNvSpPr>
            <a:spLocks noGrp="1"/>
          </p:cNvSpPr>
          <p:nvPr>
            <p:ph type="sldNum" sz="quarter" idx="4"/>
          </p:nvPr>
        </p:nvSpPr>
        <p:spPr>
          <a:xfrm>
            <a:off x="10091738" y="6356348"/>
            <a:ext cx="1490661" cy="365125"/>
          </a:xfrm>
          <a:prstGeom prst="rect">
            <a:avLst/>
          </a:prstGeom>
        </p:spPr>
        <p:txBody>
          <a:bodyPr vert="horz" lIns="91440" tIns="45720" rIns="0" bIns="45720" rtlCol="0" anchor="ctr"/>
          <a:lstStyle>
            <a:lvl1pPr algn="r">
              <a:defRPr sz="1200">
                <a:solidFill>
                  <a:srgbClr val="727272"/>
                </a:solidFill>
                <a:latin typeface="Roboto" panose="02000000000000000000" pitchFamily="2" charset="0"/>
                <a:ea typeface="Roboto" panose="02000000000000000000" pitchFamily="2" charset="0"/>
              </a:defRPr>
            </a:lvl1pPr>
          </a:lstStyle>
          <a:p>
            <a:fld id="{4A063B08-9E1F-4AD0-B13A-08032863C876}" type="slidenum">
              <a:rPr lang="en-GB" smtClean="0"/>
              <a:pPr/>
              <a:t>‹#›</a:t>
            </a:fld>
            <a:endParaRPr lang="en-GB"/>
          </a:p>
        </p:txBody>
      </p:sp>
    </p:spTree>
    <p:extLst>
      <p:ext uri="{BB962C8B-B14F-4D97-AF65-F5344CB8AC3E}">
        <p14:creationId xmlns:p14="http://schemas.microsoft.com/office/powerpoint/2010/main" val="2561970841"/>
      </p:ext>
    </p:extLst>
  </p:cSld>
  <p:clrMap bg1="lt1" tx1="dk1" bg2="lt2" tx2="dk2" accent1="accent1" accent2="accent2" accent3="accent3" accent4="accent4" accent5="accent5" accent6="accent6" hlink="hlink" folHlink="folHlink"/>
  <p:sldLayoutIdLst>
    <p:sldLayoutId id="2147483754" r:id="rId1"/>
    <p:sldLayoutId id="2147483755" r:id="rId2"/>
    <p:sldLayoutId id="2147483756" r:id="rId3"/>
    <p:sldLayoutId id="2147483757" r:id="rId4"/>
    <p:sldLayoutId id="2147483758" r:id="rId5"/>
    <p:sldLayoutId id="2147483759" r:id="rId6"/>
    <p:sldLayoutId id="2147483760" r:id="rId7"/>
    <p:sldLayoutId id="2147483761" r:id="rId8"/>
    <p:sldLayoutId id="2147483762" r:id="rId9"/>
    <p:sldLayoutId id="2147483763" r:id="rId10"/>
    <p:sldLayoutId id="2147483764" r:id="rId11"/>
    <p:sldLayoutId id="2147483765" r:id="rId12"/>
    <p:sldLayoutId id="2147483766" r:id="rId13"/>
    <p:sldLayoutId id="2147483767" r:id="rId14"/>
    <p:sldLayoutId id="2147483768" r:id="rId15"/>
    <p:sldLayoutId id="2147483769" r:id="rId16"/>
    <p:sldLayoutId id="2147483770" r:id="rId17"/>
    <p:sldLayoutId id="2147483771" r:id="rId18"/>
    <p:sldLayoutId id="2147483772" r:id="rId19"/>
    <p:sldLayoutId id="2147483773" r:id="rId20"/>
    <p:sldLayoutId id="2147483774" r:id="rId21"/>
    <p:sldLayoutId id="2147483775" r:id="rId22"/>
    <p:sldLayoutId id="2147483776" r:id="rId23"/>
    <p:sldLayoutId id="2147483777" r:id="rId24"/>
    <p:sldLayoutId id="2147483778" r:id="rId25"/>
    <p:sldLayoutId id="2147483779" r:id="rId26"/>
    <p:sldLayoutId id="2147483780" r:id="rId27"/>
    <p:sldLayoutId id="2147483781" r:id="rId28"/>
    <p:sldLayoutId id="2147483782" r:id="rId29"/>
    <p:sldLayoutId id="2147483783" r:id="rId30"/>
    <p:sldLayoutId id="2147483784" r:id="rId31"/>
    <p:sldLayoutId id="2147483785" r:id="rId32"/>
    <p:sldLayoutId id="2147483786" r:id="rId33"/>
    <p:sldLayoutId id="2147483787" r:id="rId34"/>
    <p:sldLayoutId id="2147483788" r:id="rId35"/>
    <p:sldLayoutId id="2147483790" r:id="rId36"/>
  </p:sldLayoutIdLst>
  <p:hf hdr="0" dt="0"/>
  <p:txStyles>
    <p:titleStyle>
      <a:lvl1pPr algn="l" defTabSz="914400" rtl="0" eaLnBrk="1" latinLnBrk="0" hangingPunct="1">
        <a:lnSpc>
          <a:spcPct val="90000"/>
        </a:lnSpc>
        <a:spcBef>
          <a:spcPct val="0"/>
        </a:spcBef>
        <a:buNone/>
        <a:defRPr sz="4400" b="1" kern="1200">
          <a:solidFill>
            <a:schemeClr val="tx1"/>
          </a:solidFill>
          <a:latin typeface="+mn-lt"/>
          <a:ea typeface="Roboto" panose="02000000000000000000" pitchFamily="2" charset="0"/>
          <a:cs typeface="+mj-cs"/>
        </a:defRPr>
      </a:lvl1pPr>
    </p:titleStyle>
    <p:bodyStyle>
      <a:lvl1pPr marL="268288" indent="-268288" algn="l" defTabSz="914400" rtl="0" eaLnBrk="1" latinLnBrk="0" hangingPunct="1">
        <a:lnSpc>
          <a:spcPct val="100000"/>
        </a:lnSpc>
        <a:spcBef>
          <a:spcPts val="1000"/>
        </a:spcBef>
        <a:buClr>
          <a:schemeClr val="accent1"/>
        </a:buClr>
        <a:buFont typeface="Wingdings" panose="05000000000000000000" pitchFamily="2" charset="2"/>
        <a:buChar char="§"/>
        <a:defRPr sz="2800" kern="1200">
          <a:solidFill>
            <a:schemeClr val="tx1"/>
          </a:solidFill>
          <a:latin typeface="+mn-lt"/>
          <a:ea typeface="Roboto" panose="02000000000000000000" pitchFamily="2" charset="0"/>
          <a:cs typeface="+mn-cs"/>
        </a:defRPr>
      </a:lvl1pPr>
      <a:lvl2pPr marL="720725" indent="-263525" algn="l" defTabSz="914400" rtl="0" eaLnBrk="1" latinLnBrk="0" hangingPunct="1">
        <a:lnSpc>
          <a:spcPct val="100000"/>
        </a:lnSpc>
        <a:spcBef>
          <a:spcPts val="500"/>
        </a:spcBef>
        <a:buClr>
          <a:schemeClr val="accent1"/>
        </a:buClr>
        <a:buFont typeface="Wingdings" panose="05000000000000000000" pitchFamily="2" charset="2"/>
        <a:buChar char="§"/>
        <a:defRPr sz="2400" kern="1200">
          <a:solidFill>
            <a:schemeClr val="tx1"/>
          </a:solidFill>
          <a:latin typeface="+mn-lt"/>
          <a:ea typeface="Roboto" panose="02000000000000000000" pitchFamily="2" charset="0"/>
          <a:cs typeface="+mn-cs"/>
        </a:defRPr>
      </a:lvl2pPr>
      <a:lvl3pPr marL="1143000" indent="-228600" algn="l" defTabSz="914400" rtl="0" eaLnBrk="1" latinLnBrk="0" hangingPunct="1">
        <a:lnSpc>
          <a:spcPct val="100000"/>
        </a:lnSpc>
        <a:spcBef>
          <a:spcPts val="500"/>
        </a:spcBef>
        <a:buClr>
          <a:schemeClr val="accent1"/>
        </a:buClr>
        <a:buFont typeface="Wingdings" panose="05000000000000000000" pitchFamily="2" charset="2"/>
        <a:buChar char="§"/>
        <a:defRPr sz="2000" kern="1200">
          <a:solidFill>
            <a:schemeClr val="tx1"/>
          </a:solidFill>
          <a:latin typeface="+mn-lt"/>
          <a:ea typeface="Roboto" panose="02000000000000000000" pitchFamily="2" charset="0"/>
          <a:cs typeface="+mn-cs"/>
        </a:defRPr>
      </a:lvl3pPr>
      <a:lvl4pPr marL="1600200" indent="-228600" algn="l" defTabSz="914400" rtl="0" eaLnBrk="1" latinLnBrk="0" hangingPunct="1">
        <a:lnSpc>
          <a:spcPct val="100000"/>
        </a:lnSpc>
        <a:spcBef>
          <a:spcPts val="500"/>
        </a:spcBef>
        <a:buClr>
          <a:schemeClr val="accent1"/>
        </a:buClr>
        <a:buFont typeface="Wingdings" panose="05000000000000000000" pitchFamily="2" charset="2"/>
        <a:buChar char="§"/>
        <a:defRPr sz="1800" kern="1200">
          <a:solidFill>
            <a:schemeClr val="tx1"/>
          </a:solidFill>
          <a:latin typeface="+mn-lt"/>
          <a:ea typeface="Roboto" panose="02000000000000000000" pitchFamily="2" charset="0"/>
          <a:cs typeface="+mn-cs"/>
        </a:defRPr>
      </a:lvl4pPr>
      <a:lvl5pPr marL="2057400" indent="-228600" algn="l" defTabSz="914400" rtl="0" eaLnBrk="1" latinLnBrk="0" hangingPunct="1">
        <a:lnSpc>
          <a:spcPct val="100000"/>
        </a:lnSpc>
        <a:spcBef>
          <a:spcPts val="500"/>
        </a:spcBef>
        <a:buClr>
          <a:schemeClr val="accent1"/>
        </a:buClr>
        <a:buFont typeface="Wingdings" panose="05000000000000000000" pitchFamily="2" charset="2"/>
        <a:buChar char="§"/>
        <a:defRPr sz="1800" kern="1200">
          <a:solidFill>
            <a:schemeClr val="tx1"/>
          </a:solidFill>
          <a:latin typeface="+mn-lt"/>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384">
          <p15:clr>
            <a:srgbClr val="F26B43"/>
          </p15:clr>
        </p15:guide>
        <p15:guide id="4" pos="1322">
          <p15:clr>
            <a:srgbClr val="F26B43"/>
          </p15:clr>
        </p15:guide>
        <p15:guide id="5" pos="1578">
          <p15:clr>
            <a:srgbClr val="F26B43"/>
          </p15:clr>
        </p15:guide>
        <p15:guide id="6" pos="2517">
          <p15:clr>
            <a:srgbClr val="F26B43"/>
          </p15:clr>
        </p15:guide>
        <p15:guide id="7" pos="2773">
          <p15:clr>
            <a:srgbClr val="F26B43"/>
          </p15:clr>
        </p15:guide>
        <p15:guide id="8" pos="3712">
          <p15:clr>
            <a:srgbClr val="F26B43"/>
          </p15:clr>
        </p15:guide>
        <p15:guide id="9" pos="3968">
          <p15:clr>
            <a:srgbClr val="F26B43"/>
          </p15:clr>
        </p15:guide>
        <p15:guide id="10" pos="4906">
          <p15:clr>
            <a:srgbClr val="F26B43"/>
          </p15:clr>
        </p15:guide>
        <p15:guide id="11" pos="5162">
          <p15:clr>
            <a:srgbClr val="F26B43"/>
          </p15:clr>
        </p15:guide>
        <p15:guide id="12" pos="6101">
          <p15:clr>
            <a:srgbClr val="F26B43"/>
          </p15:clr>
        </p15:guide>
        <p15:guide id="13" pos="6357">
          <p15:clr>
            <a:srgbClr val="F26B43"/>
          </p15:clr>
        </p15:guide>
        <p15:guide id="14" pos="7296">
          <p15:clr>
            <a:srgbClr val="F26B43"/>
          </p15:clr>
        </p15:guide>
        <p15:guide id="15" orient="horz">
          <p15:clr>
            <a:srgbClr val="F26B43"/>
          </p15:clr>
        </p15:guide>
        <p15:guide id="16" orient="horz" pos="4320">
          <p15:clr>
            <a:srgbClr val="F26B43"/>
          </p15:clr>
        </p15:guide>
        <p15:guide id="17" orient="horz" pos="384">
          <p15:clr>
            <a:srgbClr val="F26B43"/>
          </p15:clr>
        </p15:guide>
        <p15:guide id="18" orient="horz" pos="3744">
          <p15:clr>
            <a:srgbClr val="F26B43"/>
          </p15:clr>
        </p15:guide>
      </p15:sldGuideLst>
    </p:ext>
  </p:extLst>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4CB8EFC-E74A-4936-9C86-5A0B1D4999C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C5363D1-E45F-4D66-995C-DAA4CCA49E8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4DD78F8-5FF4-4930-932B-1AC917596F4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4D2310F-9149-46CB-A86D-554D255EB422}" type="datetimeFigureOut">
              <a:rPr lang="en-GB" smtClean="0"/>
              <a:t>09/06/2025</a:t>
            </a:fld>
            <a:endParaRPr lang="en-GB"/>
          </a:p>
        </p:txBody>
      </p:sp>
      <p:sp>
        <p:nvSpPr>
          <p:cNvPr id="5" name="Footer Placeholder 4">
            <a:extLst>
              <a:ext uri="{FF2B5EF4-FFF2-40B4-BE49-F238E27FC236}">
                <a16:creationId xmlns:a16="http://schemas.microsoft.com/office/drawing/2014/main" id="{710B889F-36C1-429D-8075-DFD87B8E386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EA462058-115C-42AA-A64D-735B1893803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7F511FE-E356-4AA3-B2F2-9060979F7E46}" type="slidenum">
              <a:rPr lang="en-GB" smtClean="0"/>
              <a:t>‹#›</a:t>
            </a:fld>
            <a:endParaRPr lang="en-GB"/>
          </a:p>
        </p:txBody>
      </p:sp>
    </p:spTree>
    <p:extLst>
      <p:ext uri="{BB962C8B-B14F-4D97-AF65-F5344CB8AC3E}">
        <p14:creationId xmlns:p14="http://schemas.microsoft.com/office/powerpoint/2010/main" val="3874949209"/>
      </p:ext>
    </p:extLst>
  </p:cSld>
  <p:clrMap bg1="lt1" tx1="dk1" bg2="lt2" tx2="dk2" accent1="accent1" accent2="accent2" accent3="accent3" accent4="accent4" accent5="accent5" accent6="accent6" hlink="hlink" folHlink="folHlink"/>
  <p:sldLayoutIdLst>
    <p:sldLayoutId id="2147483792" r:id="rId1"/>
    <p:sldLayoutId id="2147483793" r:id="rId2"/>
    <p:sldLayoutId id="2147483794" r:id="rId3"/>
    <p:sldLayoutId id="2147483795" r:id="rId4"/>
    <p:sldLayoutId id="2147483796" r:id="rId5"/>
  </p:sldLayoutIdLst>
  <p:txStyles>
    <p:titleStyle>
      <a:lvl1pPr algn="l" defTabSz="914400" rtl="0" eaLnBrk="1" latinLnBrk="0" hangingPunct="1">
        <a:lnSpc>
          <a:spcPct val="90000"/>
        </a:lnSpc>
        <a:spcBef>
          <a:spcPct val="0"/>
        </a:spcBef>
        <a:buNone/>
        <a:defRPr sz="4400"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1.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70.xml"/></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136.xml"/><Relationship Id="rId4" Type="http://schemas.openxmlformats.org/officeDocument/2006/relationships/hyperlink" Target="https://doi.org/10.1136/bmjph-2023-000191"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4.xml"/><Relationship Id="rId1" Type="http://schemas.openxmlformats.org/officeDocument/2006/relationships/slideLayout" Target="../slideLayouts/slideLayout79.xml"/></Relationships>
</file>

<file path=ppt/slides/_rels/slide7.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png"/><Relationship Id="rId7" Type="http://schemas.openxmlformats.org/officeDocument/2006/relationships/image" Target="../media/image22.png"/><Relationship Id="rId12" Type="http://schemas.openxmlformats.org/officeDocument/2006/relationships/image" Target="../media/image27.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21.png"/><Relationship Id="rId11" Type="http://schemas.openxmlformats.org/officeDocument/2006/relationships/image" Target="../media/image26.png"/><Relationship Id="rId5" Type="http://schemas.openxmlformats.org/officeDocument/2006/relationships/image" Target="../media/image20.pn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png"/></Relationships>
</file>

<file path=ppt/slides/_rels/slide8.xml.rels><?xml version="1.0" encoding="UTF-8" standalone="yes"?>
<Relationships xmlns="http://schemas.openxmlformats.org/package/2006/relationships"><Relationship Id="rId13" Type="http://schemas.openxmlformats.org/officeDocument/2006/relationships/tags" Target="../tags/tag13.xml"/><Relationship Id="rId18" Type="http://schemas.openxmlformats.org/officeDocument/2006/relationships/tags" Target="../tags/tag18.xml"/><Relationship Id="rId26" Type="http://schemas.openxmlformats.org/officeDocument/2006/relationships/tags" Target="../tags/tag26.xml"/><Relationship Id="rId39" Type="http://schemas.microsoft.com/office/2007/relationships/diagramDrawing" Target="../diagrams/drawing1.xml"/><Relationship Id="rId21" Type="http://schemas.openxmlformats.org/officeDocument/2006/relationships/tags" Target="../tags/tag21.xml"/><Relationship Id="rId34" Type="http://schemas.openxmlformats.org/officeDocument/2006/relationships/notesSlide" Target="../notesSlides/notesSlide6.xml"/><Relationship Id="rId42" Type="http://schemas.openxmlformats.org/officeDocument/2006/relationships/diagramQuickStyle" Target="../diagrams/quickStyle2.xml"/><Relationship Id="rId7" Type="http://schemas.openxmlformats.org/officeDocument/2006/relationships/tags" Target="../tags/tag7.xml"/><Relationship Id="rId2" Type="http://schemas.openxmlformats.org/officeDocument/2006/relationships/tags" Target="../tags/tag2.xml"/><Relationship Id="rId16" Type="http://schemas.openxmlformats.org/officeDocument/2006/relationships/tags" Target="../tags/tag16.xml"/><Relationship Id="rId29" Type="http://schemas.openxmlformats.org/officeDocument/2006/relationships/tags" Target="../tags/tag29.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tags" Target="../tags/tag11.xml"/><Relationship Id="rId24" Type="http://schemas.openxmlformats.org/officeDocument/2006/relationships/tags" Target="../tags/tag24.xml"/><Relationship Id="rId32" Type="http://schemas.openxmlformats.org/officeDocument/2006/relationships/tags" Target="../tags/tag32.xml"/><Relationship Id="rId37" Type="http://schemas.openxmlformats.org/officeDocument/2006/relationships/diagramQuickStyle" Target="../diagrams/quickStyle1.xml"/><Relationship Id="rId40" Type="http://schemas.openxmlformats.org/officeDocument/2006/relationships/diagramData" Target="../diagrams/data2.xml"/><Relationship Id="rId45" Type="http://schemas.openxmlformats.org/officeDocument/2006/relationships/image" Target="../media/image28.jpeg"/><Relationship Id="rId5" Type="http://schemas.openxmlformats.org/officeDocument/2006/relationships/tags" Target="../tags/tag5.xml"/><Relationship Id="rId15" Type="http://schemas.openxmlformats.org/officeDocument/2006/relationships/tags" Target="../tags/tag15.xml"/><Relationship Id="rId23" Type="http://schemas.openxmlformats.org/officeDocument/2006/relationships/tags" Target="../tags/tag23.xml"/><Relationship Id="rId28" Type="http://schemas.openxmlformats.org/officeDocument/2006/relationships/tags" Target="../tags/tag28.xml"/><Relationship Id="rId36" Type="http://schemas.openxmlformats.org/officeDocument/2006/relationships/diagramLayout" Target="../diagrams/layout1.xml"/><Relationship Id="rId10" Type="http://schemas.openxmlformats.org/officeDocument/2006/relationships/tags" Target="../tags/tag10.xml"/><Relationship Id="rId19" Type="http://schemas.openxmlformats.org/officeDocument/2006/relationships/tags" Target="../tags/tag19.xml"/><Relationship Id="rId31" Type="http://schemas.openxmlformats.org/officeDocument/2006/relationships/tags" Target="../tags/tag31.xml"/><Relationship Id="rId44" Type="http://schemas.microsoft.com/office/2007/relationships/diagramDrawing" Target="../diagrams/drawing2.xml"/><Relationship Id="rId4" Type="http://schemas.openxmlformats.org/officeDocument/2006/relationships/tags" Target="../tags/tag4.xml"/><Relationship Id="rId9" Type="http://schemas.openxmlformats.org/officeDocument/2006/relationships/tags" Target="../tags/tag9.xml"/><Relationship Id="rId14" Type="http://schemas.openxmlformats.org/officeDocument/2006/relationships/tags" Target="../tags/tag14.xml"/><Relationship Id="rId22" Type="http://schemas.openxmlformats.org/officeDocument/2006/relationships/tags" Target="../tags/tag22.xml"/><Relationship Id="rId27" Type="http://schemas.openxmlformats.org/officeDocument/2006/relationships/tags" Target="../tags/tag27.xml"/><Relationship Id="rId30" Type="http://schemas.openxmlformats.org/officeDocument/2006/relationships/tags" Target="../tags/tag30.xml"/><Relationship Id="rId35" Type="http://schemas.openxmlformats.org/officeDocument/2006/relationships/diagramData" Target="../diagrams/data1.xml"/><Relationship Id="rId43" Type="http://schemas.openxmlformats.org/officeDocument/2006/relationships/diagramColors" Target="../diagrams/colors2.xml"/><Relationship Id="rId8" Type="http://schemas.openxmlformats.org/officeDocument/2006/relationships/tags" Target="../tags/tag8.xml"/><Relationship Id="rId3" Type="http://schemas.openxmlformats.org/officeDocument/2006/relationships/tags" Target="../tags/tag3.xml"/><Relationship Id="rId12" Type="http://schemas.openxmlformats.org/officeDocument/2006/relationships/tags" Target="../tags/tag12.xml"/><Relationship Id="rId17" Type="http://schemas.openxmlformats.org/officeDocument/2006/relationships/tags" Target="../tags/tag17.xml"/><Relationship Id="rId25" Type="http://schemas.openxmlformats.org/officeDocument/2006/relationships/tags" Target="../tags/tag25.xml"/><Relationship Id="rId33" Type="http://schemas.openxmlformats.org/officeDocument/2006/relationships/slideLayout" Target="../slideLayouts/slideLayout6.xml"/><Relationship Id="rId38" Type="http://schemas.openxmlformats.org/officeDocument/2006/relationships/diagramColors" Target="../diagrams/colors1.xml"/><Relationship Id="rId46" Type="http://schemas.openxmlformats.org/officeDocument/2006/relationships/image" Target="../media/image29.png"/><Relationship Id="rId20" Type="http://schemas.openxmlformats.org/officeDocument/2006/relationships/tags" Target="../tags/tag20.xml"/><Relationship Id="rId41" Type="http://schemas.openxmlformats.org/officeDocument/2006/relationships/diagramLayout" Target="../diagrams/layout2.xml"/></Relationships>
</file>

<file path=ppt/slides/_rels/slide9.xml.rels><?xml version="1.0" encoding="UTF-8" standalone="yes"?>
<Relationships xmlns="http://schemas.openxmlformats.org/package/2006/relationships"><Relationship Id="rId3" Type="http://schemas.microsoft.com/office/2018/10/relationships/comments" Target="../comments/modernComment_7FFE5724_4CDEDE57.xml"/><Relationship Id="rId2" Type="http://schemas.openxmlformats.org/officeDocument/2006/relationships/notesSlide" Target="../notesSlides/notesSlide7.xml"/><Relationship Id="rId1" Type="http://schemas.openxmlformats.org/officeDocument/2006/relationships/slideLayout" Target="../slideLayouts/slideLayout70.xml"/><Relationship Id="rId4" Type="http://schemas.openxmlformats.org/officeDocument/2006/relationships/image" Target="../media/image30.emf"/></Relationships>
</file>

<file path=ppt/slides/_rels/slide10.xml.rels><?xml version="1.0" encoding="UTF-8" standalone="yes"?>
<Relationships xmlns="http://schemas.openxmlformats.org/package/2006/relationships"><Relationship Id="rId3" Type="http://schemas.openxmlformats.org/officeDocument/2006/relationships/chart" Target="../charts/chart1.xml"/><Relationship Id="rId7" Type="http://schemas.openxmlformats.org/officeDocument/2006/relationships/chart" Target="../charts/chart5.xml"/><Relationship Id="rId2" Type="http://schemas.openxmlformats.org/officeDocument/2006/relationships/notesSlide" Target="../notesSlides/notesSlide8.xml"/><Relationship Id="rId1" Type="http://schemas.openxmlformats.org/officeDocument/2006/relationships/slideLayout" Target="../slideLayouts/slideLayout93.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1.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31.png"/><Relationship Id="rId4" Type="http://schemas.openxmlformats.org/officeDocument/2006/relationships/notesSlide" Target="../notesSlides/notesSlide9.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1.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75955" y="2572788"/>
            <a:ext cx="6279573" cy="2383676"/>
          </a:xfrm>
        </p:spPr>
        <p:txBody>
          <a:bodyPr>
            <a:normAutofit/>
          </a:bodyPr>
          <a:lstStyle/>
          <a:p>
            <a:r>
              <a:rPr lang="en-GB" dirty="0"/>
              <a:t>Prevention Matters: A Collaboration for Health Equity in Scotland</a:t>
            </a:r>
            <a:endParaRPr lang="en-US" dirty="0"/>
          </a:p>
        </p:txBody>
      </p:sp>
      <p:sp>
        <p:nvSpPr>
          <p:cNvPr id="3" name="Title 3">
            <a:extLst>
              <a:ext uri="{FF2B5EF4-FFF2-40B4-BE49-F238E27FC236}">
                <a16:creationId xmlns:a16="http://schemas.microsoft.com/office/drawing/2014/main" id="{06802D02-7BF7-EEC2-AC82-2CFCAC8F0373}"/>
              </a:ext>
            </a:extLst>
          </p:cNvPr>
          <p:cNvSpPr txBox="1">
            <a:spLocks/>
          </p:cNvSpPr>
          <p:nvPr/>
        </p:nvSpPr>
        <p:spPr>
          <a:xfrm>
            <a:off x="7642909" y="2572788"/>
            <a:ext cx="2064470" cy="374754"/>
          </a:xfrm>
          <a:prstGeom prst="rect">
            <a:avLst/>
          </a:prstGeom>
          <a:noFill/>
          <a:ln>
            <a:noFill/>
          </a:ln>
        </p:spPr>
        <p:txBody>
          <a:bodyPr spcFirstLastPara="1" wrap="square" lIns="91425" tIns="45700" rIns="91425" bIns="45700" anchor="ctr" anchorCtr="0">
            <a:normAutofit fontScale="92500" lnSpcReduction="10000"/>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lt1"/>
              </a:buClr>
              <a:buSzPts val="4400"/>
              <a:buFont typeface="Calibri"/>
              <a:buNone/>
              <a:defRPr sz="4400" b="1"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GB" sz="2400" b="0" dirty="0" err="1"/>
              <a:t>Slido</a:t>
            </a:r>
            <a:r>
              <a:rPr lang="en-GB" sz="2400" b="0" dirty="0"/>
              <a:t> – QR Code</a:t>
            </a:r>
            <a:endParaRPr lang="en-US" sz="2400" b="0" dirty="0"/>
          </a:p>
        </p:txBody>
      </p:sp>
      <p:pic>
        <p:nvPicPr>
          <p:cNvPr id="4" name="Picture 3">
            <a:extLst>
              <a:ext uri="{FF2B5EF4-FFF2-40B4-BE49-F238E27FC236}">
                <a16:creationId xmlns:a16="http://schemas.microsoft.com/office/drawing/2014/main" id="{6C2C4136-B2EE-3BDD-82E9-686503F7FB77}"/>
              </a:ext>
            </a:extLst>
          </p:cNvPr>
          <p:cNvPicPr>
            <a:picLocks noChangeAspect="1"/>
          </p:cNvPicPr>
          <p:nvPr/>
        </p:nvPicPr>
        <p:blipFill>
          <a:blip r:embed="rId3"/>
          <a:stretch>
            <a:fillRect/>
          </a:stretch>
        </p:blipFill>
        <p:spPr>
          <a:xfrm>
            <a:off x="7642909" y="2947542"/>
            <a:ext cx="1924110" cy="1924110"/>
          </a:xfrm>
          <a:prstGeom prst="rect">
            <a:avLst/>
          </a:prstGeom>
        </p:spPr>
      </p:pic>
    </p:spTree>
    <p:extLst>
      <p:ext uri="{BB962C8B-B14F-4D97-AF65-F5344CB8AC3E}">
        <p14:creationId xmlns:p14="http://schemas.microsoft.com/office/powerpoint/2010/main" val="38554823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93D8010-0E28-4A0B-DAED-9D716853AC7B}"/>
              </a:ext>
            </a:extLst>
          </p:cNvPr>
          <p:cNvSpPr>
            <a:spLocks noGrp="1"/>
          </p:cNvSpPr>
          <p:nvPr>
            <p:ph type="title"/>
          </p:nvPr>
        </p:nvSpPr>
        <p:spPr>
          <a:xfrm>
            <a:off x="664791" y="2766218"/>
            <a:ext cx="10515600" cy="1325563"/>
          </a:xfrm>
        </p:spPr>
        <p:txBody>
          <a:bodyPr/>
          <a:lstStyle/>
          <a:p>
            <a:pPr>
              <a:lnSpc>
                <a:spcPct val="100000"/>
              </a:lnSpc>
            </a:pPr>
            <a:r>
              <a:rPr lang="en-GB" sz="4400" b="1" dirty="0">
                <a:latin typeface="+mn-lt"/>
                <a:ea typeface="Source Sans Pro" panose="020B0503030403020204" pitchFamily="34" charset="0"/>
              </a:rPr>
              <a:t>Michael Kellet, </a:t>
            </a:r>
            <a:r>
              <a:rPr lang="en-GB" sz="4400" dirty="0">
                <a:latin typeface="+mn-lt"/>
                <a:ea typeface="Source Sans Pro" panose="020B0503030403020204" pitchFamily="34" charset="0"/>
              </a:rPr>
              <a:t>Director of Strategy, Governance and Performance </a:t>
            </a:r>
            <a:endParaRPr lang="en-GB" sz="4000" dirty="0"/>
          </a:p>
        </p:txBody>
      </p:sp>
    </p:spTree>
    <p:extLst>
      <p:ext uri="{BB962C8B-B14F-4D97-AF65-F5344CB8AC3E}">
        <p14:creationId xmlns:p14="http://schemas.microsoft.com/office/powerpoint/2010/main" val="993197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A8434B-B327-7D1B-4917-D29C337607A9}"/>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81085F74-B78D-4F02-9339-CDAE6ABB7B16}"/>
              </a:ext>
            </a:extLst>
          </p:cNvPr>
          <p:cNvSpPr>
            <a:spLocks noGrp="1"/>
          </p:cNvSpPr>
          <p:nvPr>
            <p:ph type="title"/>
          </p:nvPr>
        </p:nvSpPr>
        <p:spPr>
          <a:xfrm>
            <a:off x="664791" y="2901246"/>
            <a:ext cx="10515600" cy="1325563"/>
          </a:xfrm>
        </p:spPr>
        <p:txBody>
          <a:bodyPr/>
          <a:lstStyle/>
          <a:p>
            <a:pPr>
              <a:lnSpc>
                <a:spcPct val="100000"/>
              </a:lnSpc>
            </a:pPr>
            <a:r>
              <a:rPr lang="en-GB" sz="4400" b="1" dirty="0">
                <a:latin typeface="+mn-lt"/>
                <a:ea typeface="Source Sans Pro" panose="020B0503030403020204" pitchFamily="34" charset="0"/>
              </a:rPr>
              <a:t>Paul Johnston, </a:t>
            </a:r>
            <a:r>
              <a:rPr lang="en-GB" sz="4400" dirty="0">
                <a:latin typeface="+mn-lt"/>
              </a:rPr>
              <a:t>Chief Executive</a:t>
            </a:r>
          </a:p>
        </p:txBody>
      </p:sp>
    </p:spTree>
    <p:extLst>
      <p:ext uri="{BB962C8B-B14F-4D97-AF65-F5344CB8AC3E}">
        <p14:creationId xmlns:p14="http://schemas.microsoft.com/office/powerpoint/2010/main" val="40538742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A6AE72-9787-590C-71AB-74DAB70CA7CB}"/>
            </a:ext>
          </a:extLst>
        </p:cNvPr>
        <p:cNvGrpSpPr/>
        <p:nvPr/>
      </p:nvGrpSpPr>
      <p:grpSpPr>
        <a:xfrm>
          <a:off x="0" y="0"/>
          <a:ext cx="0" cy="0"/>
          <a:chOff x="0" y="0"/>
          <a:chExt cx="0" cy="0"/>
        </a:xfrm>
      </p:grpSpPr>
      <p:sp>
        <p:nvSpPr>
          <p:cNvPr id="15" name="Title 1">
            <a:extLst>
              <a:ext uri="{FF2B5EF4-FFF2-40B4-BE49-F238E27FC236}">
                <a16:creationId xmlns:a16="http://schemas.microsoft.com/office/drawing/2014/main" id="{166F24C0-D78F-6E93-BE23-009EEE896982}"/>
              </a:ext>
            </a:extLst>
          </p:cNvPr>
          <p:cNvSpPr>
            <a:spLocks noGrp="1"/>
          </p:cNvSpPr>
          <p:nvPr>
            <p:ph type="title"/>
          </p:nvPr>
        </p:nvSpPr>
        <p:spPr>
          <a:xfrm>
            <a:off x="285303" y="9729"/>
            <a:ext cx="11640847" cy="828000"/>
          </a:xfrm>
        </p:spPr>
        <p:txBody>
          <a:bodyPr>
            <a:normAutofit/>
          </a:bodyPr>
          <a:lstStyle/>
          <a:p>
            <a:r>
              <a:rPr lang="en-GB" sz="3200" dirty="0">
                <a:latin typeface="Source Sans Pro"/>
                <a:ea typeface="Source Sans Pro"/>
                <a:cs typeface="Arial"/>
              </a:rPr>
              <a:t>LIFE IN SCOTLAND</a:t>
            </a:r>
            <a:endParaRPr lang="en-GB" sz="3200" b="1" dirty="0">
              <a:latin typeface="Source Sans Pro" panose="020B0503030403020204" pitchFamily="34" charset="0"/>
              <a:ea typeface="Source Sans Pro" panose="020B0503030403020204" pitchFamily="34" charset="0"/>
            </a:endParaRPr>
          </a:p>
        </p:txBody>
      </p:sp>
      <p:grpSp>
        <p:nvGrpSpPr>
          <p:cNvPr id="13" name="Group 12">
            <a:extLst>
              <a:ext uri="{FF2B5EF4-FFF2-40B4-BE49-F238E27FC236}">
                <a16:creationId xmlns:a16="http://schemas.microsoft.com/office/drawing/2014/main" id="{20C1B757-184B-36DA-623E-33D65267DA08}"/>
              </a:ext>
            </a:extLst>
          </p:cNvPr>
          <p:cNvGrpSpPr/>
          <p:nvPr/>
        </p:nvGrpSpPr>
        <p:grpSpPr>
          <a:xfrm>
            <a:off x="487128" y="951652"/>
            <a:ext cx="10165863" cy="5476041"/>
            <a:chOff x="527469" y="924758"/>
            <a:chExt cx="10165863" cy="5476041"/>
          </a:xfrm>
        </p:grpSpPr>
        <p:sp>
          <p:nvSpPr>
            <p:cNvPr id="52" name="Rectangle 51">
              <a:extLst>
                <a:ext uri="{FF2B5EF4-FFF2-40B4-BE49-F238E27FC236}">
                  <a16:creationId xmlns:a16="http://schemas.microsoft.com/office/drawing/2014/main" id="{632D0A45-10D8-2423-CB86-855DC3504BA1}"/>
                </a:ext>
              </a:extLst>
            </p:cNvPr>
            <p:cNvSpPr/>
            <p:nvPr/>
          </p:nvSpPr>
          <p:spPr>
            <a:xfrm>
              <a:off x="6358270" y="3765008"/>
              <a:ext cx="2477386" cy="109515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5" name="Rectangle 4">
              <a:extLst>
                <a:ext uri="{FF2B5EF4-FFF2-40B4-BE49-F238E27FC236}">
                  <a16:creationId xmlns:a16="http://schemas.microsoft.com/office/drawing/2014/main" id="{468CBD13-0021-DC10-AA17-F19023753EE6}"/>
                </a:ext>
              </a:extLst>
            </p:cNvPr>
            <p:cNvSpPr/>
            <p:nvPr/>
          </p:nvSpPr>
          <p:spPr>
            <a:xfrm>
              <a:off x="5833731" y="3897151"/>
              <a:ext cx="2477386" cy="109515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8" name="TextBox 7">
              <a:extLst>
                <a:ext uri="{FF2B5EF4-FFF2-40B4-BE49-F238E27FC236}">
                  <a16:creationId xmlns:a16="http://schemas.microsoft.com/office/drawing/2014/main" id="{1474F29F-84BF-C0A3-6FB2-5CDA92D63199}"/>
                </a:ext>
              </a:extLst>
            </p:cNvPr>
            <p:cNvSpPr txBox="1"/>
            <p:nvPr/>
          </p:nvSpPr>
          <p:spPr>
            <a:xfrm>
              <a:off x="527469" y="924758"/>
              <a:ext cx="641553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a:ln>
                    <a:noFill/>
                  </a:ln>
                  <a:solidFill>
                    <a:prstClr val="white"/>
                  </a:solidFill>
                  <a:effectLst/>
                  <a:highlight>
                    <a:srgbClr val="9B4292"/>
                  </a:highlight>
                  <a:uLnTx/>
                  <a:uFillTx/>
                  <a:latin typeface="Source Sans Pro" panose="020B0503030403020204" pitchFamily="34" charset="0"/>
                  <a:ea typeface="Source Sans Pro" panose="020B0503030403020204" pitchFamily="34" charset="0"/>
                </a:rPr>
                <a:t>Scotland faces significant health challenges…</a:t>
              </a:r>
            </a:p>
          </p:txBody>
        </p:sp>
        <p:pic>
          <p:nvPicPr>
            <p:cNvPr id="10" name="Picture 9" descr="A graph of life expectancy&#10;&#10;Description automatically generated">
              <a:extLst>
                <a:ext uri="{FF2B5EF4-FFF2-40B4-BE49-F238E27FC236}">
                  <a16:creationId xmlns:a16="http://schemas.microsoft.com/office/drawing/2014/main" id="{FA9D4478-EDF3-6AEA-BAED-1C97214978E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7469" y="1471062"/>
              <a:ext cx="8925696" cy="4929737"/>
            </a:xfrm>
            <a:prstGeom prst="rect">
              <a:avLst/>
            </a:prstGeom>
          </p:spPr>
        </p:pic>
        <p:sp>
          <p:nvSpPr>
            <p:cNvPr id="4" name="TextBox 3">
              <a:extLst>
                <a:ext uri="{FF2B5EF4-FFF2-40B4-BE49-F238E27FC236}">
                  <a16:creationId xmlns:a16="http://schemas.microsoft.com/office/drawing/2014/main" id="{B4711FC3-6A8B-7A4F-F140-9196BC8EA952}"/>
                </a:ext>
              </a:extLst>
            </p:cNvPr>
            <p:cNvSpPr txBox="1"/>
            <p:nvPr/>
          </p:nvSpPr>
          <p:spPr>
            <a:xfrm>
              <a:off x="3801979" y="2204187"/>
              <a:ext cx="1857676"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A02B93"/>
                  </a:solidFill>
                  <a:effectLst/>
                  <a:uLnTx/>
                  <a:uFillTx/>
                  <a:latin typeface="Aptos" panose="02110004020202020204"/>
                  <a:ea typeface="+mn-ea"/>
                  <a:cs typeface="+mn-cs"/>
                </a:rPr>
                <a:t>Female</a:t>
              </a:r>
            </a:p>
          </p:txBody>
        </p:sp>
        <p:sp>
          <p:nvSpPr>
            <p:cNvPr id="7" name="TextBox 6">
              <a:extLst>
                <a:ext uri="{FF2B5EF4-FFF2-40B4-BE49-F238E27FC236}">
                  <a16:creationId xmlns:a16="http://schemas.microsoft.com/office/drawing/2014/main" id="{DD1EF0FE-C2AE-E9B4-8651-02109627382F}"/>
                </a:ext>
              </a:extLst>
            </p:cNvPr>
            <p:cNvSpPr txBox="1"/>
            <p:nvPr/>
          </p:nvSpPr>
          <p:spPr>
            <a:xfrm>
              <a:off x="3801976" y="4319697"/>
              <a:ext cx="1857676"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A02B93"/>
                  </a:solidFill>
                  <a:effectLst/>
                  <a:uLnTx/>
                  <a:uFillTx/>
                  <a:latin typeface="Aptos" panose="02110004020202020204"/>
                  <a:ea typeface="+mn-ea"/>
                  <a:cs typeface="+mn-cs"/>
                </a:rPr>
                <a:t>Male</a:t>
              </a:r>
            </a:p>
          </p:txBody>
        </p:sp>
        <p:sp>
          <p:nvSpPr>
            <p:cNvPr id="11" name="TextBox 10">
              <a:extLst>
                <a:ext uri="{FF2B5EF4-FFF2-40B4-BE49-F238E27FC236}">
                  <a16:creationId xmlns:a16="http://schemas.microsoft.com/office/drawing/2014/main" id="{890A297E-4855-98FF-1531-6CFABA1A4CF0}"/>
                </a:ext>
              </a:extLst>
            </p:cNvPr>
            <p:cNvSpPr txBox="1"/>
            <p:nvPr/>
          </p:nvSpPr>
          <p:spPr>
            <a:xfrm>
              <a:off x="8835656" y="2949400"/>
              <a:ext cx="1857676" cy="646331"/>
            </a:xfrm>
            <a:prstGeom prst="rect">
              <a:avLst/>
            </a:prstGeom>
            <a:noFill/>
            <a:ln w="76200">
              <a:solidFill>
                <a:schemeClr val="accent5"/>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A02B93"/>
                  </a:solidFill>
                  <a:effectLst/>
                  <a:uLnTx/>
                  <a:uFillTx/>
                  <a:latin typeface="Source Sans Pro SemiBold" panose="020B0603030403020204" pitchFamily="34" charset="0"/>
                  <a:ea typeface="Source Sans Pro SemiBold" panose="020B0603030403020204" pitchFamily="34" charset="0"/>
                </a:rPr>
                <a:t>HLE Gap</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A02B93"/>
                  </a:solidFill>
                  <a:effectLst/>
                  <a:uLnTx/>
                  <a:uFillTx/>
                  <a:latin typeface="Source Sans Pro SemiBold" panose="020B0603030403020204" pitchFamily="34" charset="0"/>
                  <a:ea typeface="Source Sans Pro SemiBold" panose="020B0603030403020204" pitchFamily="34" charset="0"/>
                </a:rPr>
                <a:t>24.9 yrs</a:t>
              </a:r>
            </a:p>
          </p:txBody>
        </p:sp>
        <p:sp>
          <p:nvSpPr>
            <p:cNvPr id="12" name="TextBox 11">
              <a:extLst>
                <a:ext uri="{FF2B5EF4-FFF2-40B4-BE49-F238E27FC236}">
                  <a16:creationId xmlns:a16="http://schemas.microsoft.com/office/drawing/2014/main" id="{DBB11015-70E7-7B61-4CD2-4DDA5C41690F}"/>
                </a:ext>
              </a:extLst>
            </p:cNvPr>
            <p:cNvSpPr txBox="1"/>
            <p:nvPr/>
          </p:nvSpPr>
          <p:spPr>
            <a:xfrm>
              <a:off x="8786597" y="5029438"/>
              <a:ext cx="1857676" cy="646331"/>
            </a:xfrm>
            <a:prstGeom prst="rect">
              <a:avLst/>
            </a:prstGeom>
            <a:noFill/>
            <a:ln w="76200">
              <a:solidFill>
                <a:schemeClr val="accent5"/>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A02B93"/>
                  </a:solidFill>
                  <a:effectLst/>
                  <a:uLnTx/>
                  <a:uFillTx/>
                  <a:latin typeface="Source Sans Pro SemiBold" panose="020B0603030403020204" pitchFamily="34" charset="0"/>
                  <a:ea typeface="Source Sans Pro SemiBold" panose="020B0603030403020204" pitchFamily="34" charset="0"/>
                </a:rPr>
                <a:t>HLE Gap</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A02B93"/>
                  </a:solidFill>
                  <a:effectLst/>
                  <a:uLnTx/>
                  <a:uFillTx/>
                  <a:latin typeface="Source Sans Pro SemiBold" panose="020B0603030403020204" pitchFamily="34" charset="0"/>
                  <a:ea typeface="Source Sans Pro SemiBold" panose="020B0603030403020204" pitchFamily="34" charset="0"/>
                </a:rPr>
                <a:t>26 yrs</a:t>
              </a:r>
            </a:p>
          </p:txBody>
        </p:sp>
      </p:grpSp>
    </p:spTree>
    <p:extLst>
      <p:ext uri="{BB962C8B-B14F-4D97-AF65-F5344CB8AC3E}">
        <p14:creationId xmlns:p14="http://schemas.microsoft.com/office/powerpoint/2010/main" val="9714348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E817FE-CE95-AB03-3BE0-E6E8792EA580}"/>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8980FCA3-ED87-E9B3-CF89-327D653F02B0}"/>
              </a:ext>
            </a:extLst>
          </p:cNvPr>
          <p:cNvSpPr>
            <a:spLocks noGrp="1"/>
          </p:cNvSpPr>
          <p:nvPr>
            <p:ph type="title"/>
          </p:nvPr>
        </p:nvSpPr>
        <p:spPr>
          <a:xfrm>
            <a:off x="285303" y="9729"/>
            <a:ext cx="11640847" cy="828000"/>
          </a:xfrm>
        </p:spPr>
        <p:txBody>
          <a:bodyPr vert="horz" lIns="91440" tIns="45720" rIns="91440" bIns="45720" rtlCol="0" anchor="ctr">
            <a:normAutofit/>
          </a:bodyPr>
          <a:lstStyle/>
          <a:p>
            <a:r>
              <a:rPr lang="en-GB" sz="3200" dirty="0">
                <a:latin typeface="Source Sans Pro"/>
                <a:ea typeface="Source Sans Pro"/>
                <a:cs typeface="Arial"/>
              </a:rPr>
              <a:t>THE IMPACT OF DEPRIVATION-BASED INEQUALITY ON HEALTH</a:t>
            </a:r>
            <a:endParaRPr lang="en-GB" sz="3200" dirty="0">
              <a:latin typeface="Source Sans Pro" panose="020B0503030403020204" pitchFamily="34" charset="0"/>
              <a:ea typeface="Source Sans Pro" panose="020B0503030403020204" pitchFamily="34" charset="0"/>
            </a:endParaRPr>
          </a:p>
        </p:txBody>
      </p:sp>
      <p:sp>
        <p:nvSpPr>
          <p:cNvPr id="2" name="TextBox 1">
            <a:extLst>
              <a:ext uri="{FF2B5EF4-FFF2-40B4-BE49-F238E27FC236}">
                <a16:creationId xmlns:a16="http://schemas.microsoft.com/office/drawing/2014/main" id="{393C46B0-A7C9-BBC2-AA0E-ED9F232540E9}"/>
              </a:ext>
            </a:extLst>
          </p:cNvPr>
          <p:cNvSpPr txBox="1"/>
          <p:nvPr/>
        </p:nvSpPr>
        <p:spPr>
          <a:xfrm>
            <a:off x="285303" y="1198094"/>
            <a:ext cx="4154184" cy="5078313"/>
          </a:xfrm>
          <a:prstGeom prst="rect">
            <a:avLst/>
          </a:prstGeom>
          <a:noFill/>
          <a:ln>
            <a:noFill/>
          </a:ln>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a:ln>
                  <a:noFill/>
                </a:ln>
                <a:solidFill>
                  <a:srgbClr val="002060"/>
                </a:solidFill>
                <a:effectLst/>
                <a:uLnTx/>
                <a:uFillTx/>
                <a:latin typeface="Source Sans Pro" panose="020B0503030403020204" pitchFamily="34" charset="0"/>
                <a:ea typeface="Source Sans Pro" panose="020B0503030403020204" pitchFamily="34" charset="0"/>
                <a:cs typeface="Arial" panose="020B0604020202020204" pitchFamily="34" charset="0"/>
              </a:rPr>
              <a:t>Around a third of the burden of disease is </a:t>
            </a:r>
            <a:r>
              <a:rPr kumimoji="0" lang="en-GB" sz="2000" b="1" i="0" u="none" strike="noStrike" kern="1200" cap="none" spc="0" normalizeH="0" baseline="0" noProof="0">
                <a:ln>
                  <a:noFill/>
                </a:ln>
                <a:solidFill>
                  <a:srgbClr val="C00000"/>
                </a:solidFill>
                <a:effectLst/>
                <a:uLnTx/>
                <a:uFillTx/>
                <a:latin typeface="Source Sans Pro" panose="020B0503030403020204" pitchFamily="34" charset="0"/>
                <a:ea typeface="Source Sans Pro" panose="020B0503030403020204" pitchFamily="34" charset="0"/>
                <a:cs typeface="Arial" panose="020B0604020202020204" pitchFamily="34" charset="0"/>
              </a:rPr>
              <a:t>attributable to inequalities </a:t>
            </a:r>
            <a:r>
              <a:rPr kumimoji="0" lang="en-GB" sz="2000" b="0" i="0" u="none" strike="noStrike" kern="1200" cap="none" spc="0" normalizeH="0" baseline="0" noProof="0">
                <a:ln>
                  <a:noFill/>
                </a:ln>
                <a:solidFill>
                  <a:srgbClr val="002060"/>
                </a:solidFill>
                <a:effectLst/>
                <a:uLnTx/>
                <a:uFillTx/>
                <a:latin typeface="Source Sans Pro" panose="020B0503030403020204" pitchFamily="34" charset="0"/>
                <a:ea typeface="Source Sans Pro" panose="020B0503030403020204" pitchFamily="34" charset="0"/>
                <a:cs typeface="Arial" panose="020B0604020202020204" pitchFamily="34" charset="0"/>
              </a:rPr>
              <a:t>in multiple deprivation, and therefore preventable</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000" b="0" i="0" u="none" strike="noStrike" kern="1200" cap="none" spc="0" normalizeH="0" baseline="0" noProof="0">
              <a:ln>
                <a:noFill/>
              </a:ln>
              <a:solidFill>
                <a:srgbClr val="002060"/>
              </a:solidFill>
              <a:effectLst/>
              <a:uLnTx/>
              <a:uFillTx/>
              <a:latin typeface="Source Sans Pro" panose="020B0503030403020204" pitchFamily="34" charset="0"/>
              <a:ea typeface="Source Sans Pro" panose="020B0503030403020204" pitchFamily="34" charset="0"/>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a:ln>
                  <a:noFill/>
                </a:ln>
                <a:solidFill>
                  <a:srgbClr val="002060"/>
                </a:solidFill>
                <a:effectLst/>
                <a:uLnTx/>
                <a:uFillTx/>
                <a:latin typeface="Source Sans Pro" panose="020B0503030403020204" pitchFamily="34" charset="0"/>
                <a:ea typeface="Source Sans Pro" panose="020B0503030403020204" pitchFamily="34" charset="0"/>
                <a:cs typeface="Arial" panose="020B0604020202020204" pitchFamily="34" charset="0"/>
              </a:rPr>
              <a:t>The leading contributors to the disease burden are making the largest contribution to </a:t>
            </a:r>
            <a:r>
              <a:rPr kumimoji="0" lang="en-GB" sz="2000" b="1" i="0" u="none" strike="noStrike" kern="1200" cap="none" spc="0" normalizeH="0" baseline="0" noProof="0">
                <a:ln>
                  <a:noFill/>
                </a:ln>
                <a:solidFill>
                  <a:srgbClr val="C00000"/>
                </a:solidFill>
                <a:effectLst/>
                <a:uLnTx/>
                <a:uFillTx/>
                <a:latin typeface="Source Sans Pro" panose="020B0503030403020204" pitchFamily="34" charset="0"/>
                <a:ea typeface="Source Sans Pro" panose="020B0503030403020204" pitchFamily="34" charset="0"/>
                <a:cs typeface="Arial" panose="020B0604020202020204" pitchFamily="34" charset="0"/>
              </a:rPr>
              <a:t>health inequalities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000" b="0" i="0" u="none" strike="noStrike" kern="1200" cap="none" spc="0" normalizeH="0" baseline="0" noProof="0">
              <a:ln>
                <a:noFill/>
              </a:ln>
              <a:solidFill>
                <a:srgbClr val="C00000"/>
              </a:solidFill>
              <a:effectLst/>
              <a:uLnTx/>
              <a:uFillTx/>
              <a:latin typeface="Source Sans Pro" panose="020B0503030403020204" pitchFamily="34" charset="0"/>
              <a:ea typeface="Source Sans Pro" panose="020B0503030403020204" pitchFamily="34" charset="0"/>
              <a:cs typeface="Arial"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000" b="0" i="0" u="none" strike="noStrike" kern="1200" cap="none" spc="0" normalizeH="0" baseline="0" noProof="0">
                <a:ln>
                  <a:noFill/>
                </a:ln>
                <a:solidFill>
                  <a:srgbClr val="002060"/>
                </a:solidFill>
                <a:effectLst/>
                <a:uLnTx/>
                <a:uFillTx/>
                <a:latin typeface="Source Sans Pro" panose="020B0503030403020204" pitchFamily="34" charset="0"/>
                <a:ea typeface="Source Sans Pro" panose="020B0503030403020204" pitchFamily="34" charset="0"/>
                <a:cs typeface="Arial" panose="020B0604020202020204" pitchFamily="34" charset="0"/>
              </a:rPr>
              <a:t>For 15 of the 20 leading causes, at least a quarter of the disease burden was </a:t>
            </a:r>
            <a:r>
              <a:rPr kumimoji="0" lang="en-GB" sz="2000" b="1" i="0" u="none" strike="noStrike" kern="1200" cap="none" spc="0" normalizeH="0" baseline="0" noProof="0">
                <a:ln>
                  <a:noFill/>
                </a:ln>
                <a:solidFill>
                  <a:srgbClr val="C00000"/>
                </a:solidFill>
                <a:effectLst/>
                <a:uLnTx/>
                <a:uFillTx/>
                <a:latin typeface="Source Sans Pro" panose="020B0503030403020204" pitchFamily="34" charset="0"/>
                <a:ea typeface="Source Sans Pro" panose="020B0503030403020204" pitchFamily="34" charset="0"/>
                <a:cs typeface="Arial" panose="020B0604020202020204" pitchFamily="34" charset="0"/>
              </a:rPr>
              <a:t>inequality-attributable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endParaRPr>
          </a:p>
        </p:txBody>
      </p:sp>
      <p:pic>
        <p:nvPicPr>
          <p:cNvPr id="4" name="Picture 2" descr="Horizontal bar chart showing the leading 15 cause of population health loss in Scotland. The bars are split into red and grey colours with grey showing overall burden of disease, and red showing that related to deprivation.">
            <a:extLst>
              <a:ext uri="{FF2B5EF4-FFF2-40B4-BE49-F238E27FC236}">
                <a16:creationId xmlns:a16="http://schemas.microsoft.com/office/drawing/2014/main" id="{368071CD-7859-CE3A-51E3-A4EA8952EF7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8809"/>
          <a:stretch/>
        </p:blipFill>
        <p:spPr bwMode="auto">
          <a:xfrm>
            <a:off x="4457709" y="1938908"/>
            <a:ext cx="7472640" cy="4091941"/>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28EF46FB-7BF4-91C4-947C-085C788DBB9E}"/>
              </a:ext>
            </a:extLst>
          </p:cNvPr>
          <p:cNvSpPr txBox="1"/>
          <p:nvPr/>
        </p:nvSpPr>
        <p:spPr>
          <a:xfrm>
            <a:off x="8339364" y="1198094"/>
            <a:ext cx="2517168" cy="523220"/>
          </a:xfrm>
          <a:prstGeom prst="rect">
            <a:avLst/>
          </a:prstGeom>
          <a:noFill/>
          <a:ln w="28575">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C00000"/>
                </a:solidFill>
                <a:effectLst/>
                <a:uLnTx/>
                <a:uFillTx/>
                <a:latin typeface="Source Sans Pro" panose="020B0503030403020204" pitchFamily="34" charset="0"/>
                <a:ea typeface="Source Sans Pro" panose="020B0503030403020204" pitchFamily="34" charset="0"/>
                <a:cs typeface="Arial" panose="020B0604020202020204" pitchFamily="34" charset="0"/>
              </a:rPr>
              <a:t>Attributable to inequalities in multiple deprivation</a:t>
            </a:r>
          </a:p>
        </p:txBody>
      </p:sp>
      <p:sp>
        <p:nvSpPr>
          <p:cNvPr id="6" name="TextBox 5">
            <a:extLst>
              <a:ext uri="{FF2B5EF4-FFF2-40B4-BE49-F238E27FC236}">
                <a16:creationId xmlns:a16="http://schemas.microsoft.com/office/drawing/2014/main" id="{C8F458F4-B4AD-5894-AEFC-D50A18F3065A}"/>
              </a:ext>
            </a:extLst>
          </p:cNvPr>
          <p:cNvSpPr txBox="1"/>
          <p:nvPr/>
        </p:nvSpPr>
        <p:spPr>
          <a:xfrm>
            <a:off x="9092643" y="3167390"/>
            <a:ext cx="2967299" cy="523220"/>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A6A5A6"/>
                </a:solidFill>
                <a:effectLst/>
                <a:uLnTx/>
                <a:uFillTx/>
                <a:latin typeface="Arial" panose="020B0604020202020204" pitchFamily="34" charset="0"/>
                <a:ea typeface="+mn-ea"/>
                <a:cs typeface="Arial" panose="020B0604020202020204" pitchFamily="34" charset="0"/>
              </a:rPr>
              <a:t>Not attributable to inequalities in multiple deprivation</a:t>
            </a:r>
          </a:p>
        </p:txBody>
      </p:sp>
      <p:cxnSp>
        <p:nvCxnSpPr>
          <p:cNvPr id="7" name="Connector: Curved 6">
            <a:extLst>
              <a:ext uri="{FF2B5EF4-FFF2-40B4-BE49-F238E27FC236}">
                <a16:creationId xmlns:a16="http://schemas.microsoft.com/office/drawing/2014/main" id="{A14BA12A-7B98-0E62-5E15-BD8E0BFE515A}"/>
              </a:ext>
            </a:extLst>
          </p:cNvPr>
          <p:cNvCxnSpPr>
            <a:cxnSpLocks/>
          </p:cNvCxnSpPr>
          <p:nvPr/>
        </p:nvCxnSpPr>
        <p:spPr>
          <a:xfrm rot="10800000" flipV="1">
            <a:off x="7452222" y="1459704"/>
            <a:ext cx="835601" cy="479205"/>
          </a:xfrm>
          <a:prstGeom prst="curvedConnector2">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8" name="Connector: Curved 7">
            <a:extLst>
              <a:ext uri="{FF2B5EF4-FFF2-40B4-BE49-F238E27FC236}">
                <a16:creationId xmlns:a16="http://schemas.microsoft.com/office/drawing/2014/main" id="{3CEBF2F8-C824-5581-4A0D-CBE411F86AF6}"/>
              </a:ext>
            </a:extLst>
          </p:cNvPr>
          <p:cNvCxnSpPr>
            <a:cxnSpLocks/>
          </p:cNvCxnSpPr>
          <p:nvPr/>
        </p:nvCxnSpPr>
        <p:spPr>
          <a:xfrm rot="16200000" flipV="1">
            <a:off x="9693825" y="2505930"/>
            <a:ext cx="835601" cy="479205"/>
          </a:xfrm>
          <a:prstGeom prst="curvedConnector2">
            <a:avLst/>
          </a:prstGeom>
          <a:ln w="28575">
            <a:solidFill>
              <a:srgbClr val="A6A5A6"/>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C9025D5B-4445-39B6-9694-8F0F07947568}"/>
              </a:ext>
            </a:extLst>
          </p:cNvPr>
          <p:cNvSpPr txBox="1"/>
          <p:nvPr/>
        </p:nvSpPr>
        <p:spPr>
          <a:xfrm>
            <a:off x="285303" y="6494002"/>
            <a:ext cx="10887522" cy="400110"/>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Grant I, Chalmers N, Fletcher E, Lakha F, McCartney G, Stockton D, Wyper GMA. </a:t>
            </a:r>
            <a:r>
              <a:rPr kumimoji="0" lang="en-GB" sz="1000" b="0" i="0" u="none" strike="noStrike" kern="1200" cap="none" spc="0" normalizeH="0" baseline="0" noProof="0" err="1">
                <a:ln>
                  <a:noFill/>
                </a:ln>
                <a:solidFill>
                  <a:srgbClr val="002060"/>
                </a:solidFill>
                <a:effectLst/>
                <a:uLnTx/>
                <a:uFillTx/>
                <a:latin typeface="Arial" panose="020B0604020202020204" pitchFamily="34" charset="0"/>
                <a:ea typeface="+mn-ea"/>
                <a:cs typeface="Arial" panose="020B0604020202020204" pitchFamily="34" charset="0"/>
              </a:rPr>
              <a:t>Prepandemic</a:t>
            </a:r>
            <a:r>
              <a:rPr kumimoji="0" lang="en-GB" sz="1000" b="0"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 inequalities in the burden of disease in Scotland due to multiple deprivation: a retrospective study. BMJ Public Health. 2023;1:e000191. </a:t>
            </a:r>
            <a:r>
              <a:rPr kumimoji="0" lang="en-GB" sz="1000" b="0" i="0" u="none" strike="noStrike" kern="1200" cap="none" spc="0" normalizeH="0" baseline="0" noProof="0" err="1">
                <a:ln>
                  <a:noFill/>
                </a:ln>
                <a:solidFill>
                  <a:srgbClr val="002060"/>
                </a:solidFill>
                <a:effectLst/>
                <a:uLnTx/>
                <a:uFillTx/>
                <a:latin typeface="Arial" panose="020B0604020202020204" pitchFamily="34" charset="0"/>
                <a:ea typeface="+mn-ea"/>
                <a:cs typeface="Arial" panose="020B0604020202020204" pitchFamily="34" charset="0"/>
              </a:rPr>
              <a:t>doi</a:t>
            </a:r>
            <a:r>
              <a:rPr kumimoji="0" lang="en-GB" sz="1000" b="0"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rPr>
              <a:t>: </a:t>
            </a:r>
            <a:r>
              <a:rPr kumimoji="0" lang="en-GB" sz="1000" b="0"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hlinkClick r:id="rId4"/>
              </a:rPr>
              <a:t>https://doi.org/10.1136/bmjph-2023-000191</a:t>
            </a:r>
            <a:endParaRPr kumimoji="0" lang="en-GB" sz="1000" b="0" i="0" u="none" strike="noStrike" kern="1200" cap="none" spc="0" normalizeH="0" baseline="0" noProof="0">
              <a:ln>
                <a:noFill/>
              </a:ln>
              <a:solidFill>
                <a:srgbClr val="00206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2336830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6DBF12-5302-D6BB-2FC4-23E4B667CE9D}"/>
              </a:ext>
            </a:extLst>
          </p:cNvPr>
          <p:cNvSpPr>
            <a:spLocks noGrp="1"/>
          </p:cNvSpPr>
          <p:nvPr>
            <p:ph type="title"/>
          </p:nvPr>
        </p:nvSpPr>
        <p:spPr>
          <a:xfrm>
            <a:off x="304466" y="136526"/>
            <a:ext cx="11887534" cy="544210"/>
          </a:xfrm>
        </p:spPr>
        <p:txBody>
          <a:bodyPr/>
          <a:lstStyle/>
          <a:p>
            <a:r>
              <a:rPr lang="en-GB" dirty="0">
                <a:latin typeface="Source Sans Pro"/>
                <a:ea typeface="Source Sans Pro"/>
              </a:rPr>
              <a:t>PREVENTION IN ACTION: 19 YEARS OF TOBACCO CONTROL </a:t>
            </a:r>
          </a:p>
        </p:txBody>
      </p:sp>
      <p:pic>
        <p:nvPicPr>
          <p:cNvPr id="50" name="Picture 49" descr="A graph showing smoking in scotland&#10;&#10;Description automatically generated">
            <a:extLst>
              <a:ext uri="{FF2B5EF4-FFF2-40B4-BE49-F238E27FC236}">
                <a16:creationId xmlns:a16="http://schemas.microsoft.com/office/drawing/2014/main" id="{EFD6D5BD-5D24-4339-6516-45B51710DE7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3653" y="1047633"/>
            <a:ext cx="10608059" cy="5358261"/>
          </a:xfrm>
          <a:prstGeom prst="rect">
            <a:avLst/>
          </a:prstGeom>
        </p:spPr>
      </p:pic>
    </p:spTree>
    <p:extLst>
      <p:ext uri="{BB962C8B-B14F-4D97-AF65-F5344CB8AC3E}">
        <p14:creationId xmlns:p14="http://schemas.microsoft.com/office/powerpoint/2010/main" val="12782464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0C388D-24E4-AA6A-F911-64B9D717FF41}"/>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761A1041-7C62-9F1B-514C-C6DB2C87BB24}"/>
              </a:ext>
            </a:extLst>
          </p:cNvPr>
          <p:cNvSpPr>
            <a:spLocks noGrp="1"/>
          </p:cNvSpPr>
          <p:nvPr>
            <p:ph type="title"/>
          </p:nvPr>
        </p:nvSpPr>
        <p:spPr/>
        <p:txBody>
          <a:bodyPr/>
          <a:lstStyle/>
          <a:p>
            <a:r>
              <a:rPr lang="en-GB" sz="3200" dirty="0">
                <a:latin typeface="Source Sans Pro" panose="020B0503030403020204" pitchFamily="34" charset="0"/>
                <a:ea typeface="Source Sans Pro" panose="020B0503030403020204" pitchFamily="34" charset="0"/>
              </a:rPr>
              <a:t>8 MARMOT PRINCIPLES</a:t>
            </a:r>
          </a:p>
        </p:txBody>
      </p:sp>
      <p:sp>
        <p:nvSpPr>
          <p:cNvPr id="4" name="TextBox 3">
            <a:extLst>
              <a:ext uri="{FF2B5EF4-FFF2-40B4-BE49-F238E27FC236}">
                <a16:creationId xmlns:a16="http://schemas.microsoft.com/office/drawing/2014/main" id="{AF36854C-00BE-1FB9-AE0F-8A98AB7E6C99}"/>
              </a:ext>
            </a:extLst>
          </p:cNvPr>
          <p:cNvSpPr txBox="1"/>
          <p:nvPr/>
        </p:nvSpPr>
        <p:spPr>
          <a:xfrm>
            <a:off x="0" y="837729"/>
            <a:ext cx="12191999" cy="5298376"/>
          </a:xfrm>
          <a:prstGeom prst="rect">
            <a:avLst/>
          </a:prstGeom>
          <a:solidFill>
            <a:schemeClr val="accent4"/>
          </a:solidFill>
        </p:spPr>
        <p:txBody>
          <a:bodyPr wrap="square" rtlCol="0">
            <a:spAutoFit/>
          </a:bodyPr>
          <a:lstStyle/>
          <a:p>
            <a:endParaRPr lang="en-GB"/>
          </a:p>
        </p:txBody>
      </p:sp>
      <p:sp>
        <p:nvSpPr>
          <p:cNvPr id="5" name="TextBox 4">
            <a:extLst>
              <a:ext uri="{FF2B5EF4-FFF2-40B4-BE49-F238E27FC236}">
                <a16:creationId xmlns:a16="http://schemas.microsoft.com/office/drawing/2014/main" id="{9C29B701-76CB-134E-3ECA-738A2F5825AD}"/>
              </a:ext>
            </a:extLst>
          </p:cNvPr>
          <p:cNvSpPr txBox="1"/>
          <p:nvPr/>
        </p:nvSpPr>
        <p:spPr>
          <a:xfrm>
            <a:off x="474770" y="970076"/>
            <a:ext cx="12420601" cy="4929683"/>
          </a:xfrm>
          <a:prstGeom prst="rect">
            <a:avLst/>
          </a:prstGeom>
          <a:noFill/>
        </p:spPr>
        <p:txBody>
          <a:bodyPr wrap="square" rtlCol="0">
            <a:spAutoFit/>
          </a:bodyPr>
          <a:lstStyle/>
          <a:p>
            <a:pPr>
              <a:lnSpc>
                <a:spcPct val="200000"/>
              </a:lnSpc>
            </a:pPr>
            <a:r>
              <a:rPr lang="en-GB" sz="2000" dirty="0">
                <a:solidFill>
                  <a:schemeClr val="bg1"/>
                </a:solidFill>
                <a:latin typeface="Source Sans Pro" panose="020B0503030403020204" pitchFamily="34" charset="0"/>
                <a:ea typeface="Source Sans Pro" panose="020B0503030403020204" pitchFamily="34" charset="0"/>
              </a:rPr>
              <a:t>G</a:t>
            </a:r>
            <a:r>
              <a:rPr lang="en-GB" sz="2000" b="0" i="0" dirty="0">
                <a:solidFill>
                  <a:schemeClr val="bg1"/>
                </a:solidFill>
                <a:effectLst/>
                <a:latin typeface="Source Sans Pro" panose="020B0503030403020204" pitchFamily="34" charset="0"/>
                <a:ea typeface="Source Sans Pro" panose="020B0503030403020204" pitchFamily="34" charset="0"/>
              </a:rPr>
              <a:t>ive every child the best start in life.</a:t>
            </a:r>
          </a:p>
          <a:p>
            <a:pPr>
              <a:lnSpc>
                <a:spcPct val="200000"/>
              </a:lnSpc>
            </a:pPr>
            <a:r>
              <a:rPr lang="en-GB" sz="2000" dirty="0">
                <a:solidFill>
                  <a:schemeClr val="bg1"/>
                </a:solidFill>
                <a:latin typeface="Source Sans Pro" panose="020B0503030403020204" pitchFamily="34" charset="0"/>
                <a:ea typeface="Source Sans Pro" panose="020B0503030403020204" pitchFamily="34" charset="0"/>
              </a:rPr>
              <a:t>E</a:t>
            </a:r>
            <a:r>
              <a:rPr lang="en-GB" sz="2000" b="0" i="0" dirty="0">
                <a:solidFill>
                  <a:schemeClr val="bg1"/>
                </a:solidFill>
                <a:effectLst/>
                <a:latin typeface="Source Sans Pro" panose="020B0503030403020204" pitchFamily="34" charset="0"/>
                <a:ea typeface="Source Sans Pro" panose="020B0503030403020204" pitchFamily="34" charset="0"/>
              </a:rPr>
              <a:t>nable all children, young people and adults to maximize their capabilities and have control over their lives.</a:t>
            </a:r>
          </a:p>
          <a:p>
            <a:pPr>
              <a:lnSpc>
                <a:spcPct val="200000"/>
              </a:lnSpc>
            </a:pPr>
            <a:r>
              <a:rPr lang="en-GB" sz="2000" dirty="0">
                <a:solidFill>
                  <a:schemeClr val="bg1"/>
                </a:solidFill>
                <a:latin typeface="Source Sans Pro" panose="020B0503030403020204" pitchFamily="34" charset="0"/>
                <a:ea typeface="Source Sans Pro" panose="020B0503030403020204" pitchFamily="34" charset="0"/>
              </a:rPr>
              <a:t>C</a:t>
            </a:r>
            <a:r>
              <a:rPr lang="en-GB" sz="2000" b="0" i="0" dirty="0">
                <a:solidFill>
                  <a:schemeClr val="bg1"/>
                </a:solidFill>
                <a:effectLst/>
                <a:latin typeface="Source Sans Pro" panose="020B0503030403020204" pitchFamily="34" charset="0"/>
                <a:ea typeface="Source Sans Pro" panose="020B0503030403020204" pitchFamily="34" charset="0"/>
              </a:rPr>
              <a:t>reate fair employment and good work for all.</a:t>
            </a:r>
          </a:p>
          <a:p>
            <a:pPr>
              <a:lnSpc>
                <a:spcPct val="200000"/>
              </a:lnSpc>
            </a:pPr>
            <a:r>
              <a:rPr lang="en-GB" sz="2000" dirty="0">
                <a:solidFill>
                  <a:schemeClr val="bg1"/>
                </a:solidFill>
                <a:latin typeface="Source Sans Pro" panose="020B0503030403020204" pitchFamily="34" charset="0"/>
                <a:ea typeface="Source Sans Pro" panose="020B0503030403020204" pitchFamily="34" charset="0"/>
              </a:rPr>
              <a:t>E</a:t>
            </a:r>
            <a:r>
              <a:rPr lang="en-GB" sz="2000" b="0" i="0" dirty="0">
                <a:solidFill>
                  <a:schemeClr val="bg1"/>
                </a:solidFill>
                <a:effectLst/>
                <a:latin typeface="Source Sans Pro" panose="020B0503030403020204" pitchFamily="34" charset="0"/>
                <a:ea typeface="Source Sans Pro" panose="020B0503030403020204" pitchFamily="34" charset="0"/>
              </a:rPr>
              <a:t>nsure a healthy standard of living for all.</a:t>
            </a:r>
          </a:p>
          <a:p>
            <a:pPr>
              <a:lnSpc>
                <a:spcPct val="200000"/>
              </a:lnSpc>
            </a:pPr>
            <a:r>
              <a:rPr lang="en-GB" sz="2000" dirty="0">
                <a:solidFill>
                  <a:schemeClr val="bg1"/>
                </a:solidFill>
                <a:latin typeface="Source Sans Pro" panose="020B0503030403020204" pitchFamily="34" charset="0"/>
                <a:ea typeface="Source Sans Pro" panose="020B0503030403020204" pitchFamily="34" charset="0"/>
              </a:rPr>
              <a:t>C</a:t>
            </a:r>
            <a:r>
              <a:rPr lang="en-GB" sz="2000" b="0" i="0" dirty="0">
                <a:solidFill>
                  <a:schemeClr val="bg1"/>
                </a:solidFill>
                <a:effectLst/>
                <a:latin typeface="Source Sans Pro" panose="020B0503030403020204" pitchFamily="34" charset="0"/>
                <a:ea typeface="Source Sans Pro" panose="020B0503030403020204" pitchFamily="34" charset="0"/>
              </a:rPr>
              <a:t>reate and develop healthy and sustainable places and communities.</a:t>
            </a:r>
          </a:p>
          <a:p>
            <a:pPr>
              <a:lnSpc>
                <a:spcPct val="200000"/>
              </a:lnSpc>
            </a:pPr>
            <a:r>
              <a:rPr lang="en-GB" sz="2000" dirty="0">
                <a:solidFill>
                  <a:schemeClr val="bg1"/>
                </a:solidFill>
                <a:latin typeface="Source Sans Pro" panose="020B0503030403020204" pitchFamily="34" charset="0"/>
                <a:ea typeface="Source Sans Pro" panose="020B0503030403020204" pitchFamily="34" charset="0"/>
              </a:rPr>
              <a:t>S</a:t>
            </a:r>
            <a:r>
              <a:rPr lang="en-GB" sz="2000" b="0" i="0" dirty="0">
                <a:solidFill>
                  <a:schemeClr val="bg1"/>
                </a:solidFill>
                <a:effectLst/>
                <a:latin typeface="Source Sans Pro" panose="020B0503030403020204" pitchFamily="34" charset="0"/>
                <a:ea typeface="Source Sans Pro" panose="020B0503030403020204" pitchFamily="34" charset="0"/>
              </a:rPr>
              <a:t>trengthen the role and impact of ill health prevention.</a:t>
            </a:r>
          </a:p>
          <a:p>
            <a:pPr>
              <a:lnSpc>
                <a:spcPct val="200000"/>
              </a:lnSpc>
            </a:pPr>
            <a:r>
              <a:rPr lang="en-GB" sz="2000" b="0" i="0" dirty="0">
                <a:solidFill>
                  <a:schemeClr val="bg1"/>
                </a:solidFill>
                <a:effectLst/>
                <a:latin typeface="Source Sans Pro" panose="020B0503030403020204" pitchFamily="34" charset="0"/>
                <a:ea typeface="Source Sans Pro" panose="020B0503030403020204" pitchFamily="34" charset="0"/>
              </a:rPr>
              <a:t>Tackle racism, discrimination, and their outcomes.</a:t>
            </a:r>
          </a:p>
          <a:p>
            <a:pPr>
              <a:lnSpc>
                <a:spcPct val="200000"/>
              </a:lnSpc>
            </a:pPr>
            <a:r>
              <a:rPr lang="en-GB" sz="2000" b="0" i="0" dirty="0">
                <a:solidFill>
                  <a:schemeClr val="bg1"/>
                </a:solidFill>
                <a:effectLst/>
                <a:latin typeface="Source Sans Pro" panose="020B0503030403020204" pitchFamily="34" charset="0"/>
                <a:ea typeface="Source Sans Pro" panose="020B0503030403020204" pitchFamily="34" charset="0"/>
              </a:rPr>
              <a:t>Pursue environmental sustainability and health equity together.</a:t>
            </a:r>
            <a:endParaRPr lang="en-GB" sz="2000" dirty="0">
              <a:latin typeface="Source Sans Pro" panose="020B0503030403020204" pitchFamily="34" charset="0"/>
              <a:ea typeface="Source Sans Pro" panose="020B0503030403020204" pitchFamily="34" charset="0"/>
            </a:endParaRPr>
          </a:p>
        </p:txBody>
      </p:sp>
      <p:pic>
        <p:nvPicPr>
          <p:cNvPr id="10" name="Picture 9">
            <a:extLst>
              <a:ext uri="{FF2B5EF4-FFF2-40B4-BE49-F238E27FC236}">
                <a16:creationId xmlns:a16="http://schemas.microsoft.com/office/drawing/2014/main" id="{B2FB6DAD-F2E7-4155-4052-99A03FF97BE0}"/>
              </a:ext>
            </a:extLst>
          </p:cNvPr>
          <p:cNvPicPr>
            <a:picLocks noChangeAspect="1"/>
          </p:cNvPicPr>
          <p:nvPr/>
        </p:nvPicPr>
        <p:blipFill>
          <a:blip r:embed="rId3"/>
          <a:stretch>
            <a:fillRect/>
          </a:stretch>
        </p:blipFill>
        <p:spPr>
          <a:xfrm>
            <a:off x="267330" y="1225361"/>
            <a:ext cx="209550" cy="323850"/>
          </a:xfrm>
          <a:prstGeom prst="rect">
            <a:avLst/>
          </a:prstGeom>
        </p:spPr>
      </p:pic>
      <p:pic>
        <p:nvPicPr>
          <p:cNvPr id="12" name="Picture 11">
            <a:extLst>
              <a:ext uri="{FF2B5EF4-FFF2-40B4-BE49-F238E27FC236}">
                <a16:creationId xmlns:a16="http://schemas.microsoft.com/office/drawing/2014/main" id="{B40D1A70-45FE-346D-F40A-CAD6321C4AC7}"/>
              </a:ext>
            </a:extLst>
          </p:cNvPr>
          <p:cNvPicPr>
            <a:picLocks noChangeAspect="1"/>
          </p:cNvPicPr>
          <p:nvPr/>
        </p:nvPicPr>
        <p:blipFill>
          <a:blip r:embed="rId4"/>
          <a:stretch>
            <a:fillRect/>
          </a:stretch>
        </p:blipFill>
        <p:spPr>
          <a:xfrm>
            <a:off x="220067" y="1886464"/>
            <a:ext cx="238125" cy="295275"/>
          </a:xfrm>
          <a:prstGeom prst="rect">
            <a:avLst/>
          </a:prstGeom>
        </p:spPr>
      </p:pic>
      <p:pic>
        <p:nvPicPr>
          <p:cNvPr id="14" name="Picture 13">
            <a:extLst>
              <a:ext uri="{FF2B5EF4-FFF2-40B4-BE49-F238E27FC236}">
                <a16:creationId xmlns:a16="http://schemas.microsoft.com/office/drawing/2014/main" id="{B763A498-9396-B3AB-03B5-13C7F9815606}"/>
              </a:ext>
            </a:extLst>
          </p:cNvPr>
          <p:cNvPicPr>
            <a:picLocks noChangeAspect="1"/>
          </p:cNvPicPr>
          <p:nvPr/>
        </p:nvPicPr>
        <p:blipFill>
          <a:blip r:embed="rId5"/>
          <a:stretch>
            <a:fillRect/>
          </a:stretch>
        </p:blipFill>
        <p:spPr>
          <a:xfrm>
            <a:off x="267692" y="2492139"/>
            <a:ext cx="190500" cy="276225"/>
          </a:xfrm>
          <a:prstGeom prst="rect">
            <a:avLst/>
          </a:prstGeom>
        </p:spPr>
      </p:pic>
      <p:pic>
        <p:nvPicPr>
          <p:cNvPr id="16" name="Picture 15">
            <a:extLst>
              <a:ext uri="{FF2B5EF4-FFF2-40B4-BE49-F238E27FC236}">
                <a16:creationId xmlns:a16="http://schemas.microsoft.com/office/drawing/2014/main" id="{CCF4B43D-208B-813C-8091-F52AE569F3A5}"/>
              </a:ext>
            </a:extLst>
          </p:cNvPr>
          <p:cNvPicPr>
            <a:picLocks noChangeAspect="1"/>
          </p:cNvPicPr>
          <p:nvPr/>
        </p:nvPicPr>
        <p:blipFill>
          <a:blip r:embed="rId6"/>
          <a:stretch>
            <a:fillRect/>
          </a:stretch>
        </p:blipFill>
        <p:spPr>
          <a:xfrm>
            <a:off x="220067" y="3080360"/>
            <a:ext cx="228600" cy="304800"/>
          </a:xfrm>
          <a:prstGeom prst="rect">
            <a:avLst/>
          </a:prstGeom>
        </p:spPr>
      </p:pic>
      <p:pic>
        <p:nvPicPr>
          <p:cNvPr id="18" name="Picture 17">
            <a:extLst>
              <a:ext uri="{FF2B5EF4-FFF2-40B4-BE49-F238E27FC236}">
                <a16:creationId xmlns:a16="http://schemas.microsoft.com/office/drawing/2014/main" id="{5E0B2300-1906-EF92-D2FE-64F7B87D7060}"/>
              </a:ext>
            </a:extLst>
          </p:cNvPr>
          <p:cNvPicPr>
            <a:picLocks noChangeAspect="1"/>
          </p:cNvPicPr>
          <p:nvPr/>
        </p:nvPicPr>
        <p:blipFill>
          <a:blip r:embed="rId7"/>
          <a:stretch>
            <a:fillRect/>
          </a:stretch>
        </p:blipFill>
        <p:spPr>
          <a:xfrm>
            <a:off x="267692" y="3697156"/>
            <a:ext cx="209550" cy="314325"/>
          </a:xfrm>
          <a:prstGeom prst="rect">
            <a:avLst/>
          </a:prstGeom>
        </p:spPr>
      </p:pic>
      <p:pic>
        <p:nvPicPr>
          <p:cNvPr id="20" name="Picture 19">
            <a:extLst>
              <a:ext uri="{FF2B5EF4-FFF2-40B4-BE49-F238E27FC236}">
                <a16:creationId xmlns:a16="http://schemas.microsoft.com/office/drawing/2014/main" id="{30E7D621-80BE-0FB3-D935-5014DFC3740A}"/>
              </a:ext>
            </a:extLst>
          </p:cNvPr>
          <p:cNvPicPr>
            <a:picLocks noChangeAspect="1"/>
          </p:cNvPicPr>
          <p:nvPr/>
        </p:nvPicPr>
        <p:blipFill>
          <a:blip r:embed="rId8"/>
          <a:stretch>
            <a:fillRect/>
          </a:stretch>
        </p:blipFill>
        <p:spPr>
          <a:xfrm>
            <a:off x="267330" y="4257142"/>
            <a:ext cx="247650" cy="342900"/>
          </a:xfrm>
          <a:prstGeom prst="rect">
            <a:avLst/>
          </a:prstGeom>
        </p:spPr>
      </p:pic>
      <p:pic>
        <p:nvPicPr>
          <p:cNvPr id="22" name="Picture 21">
            <a:extLst>
              <a:ext uri="{FF2B5EF4-FFF2-40B4-BE49-F238E27FC236}">
                <a16:creationId xmlns:a16="http://schemas.microsoft.com/office/drawing/2014/main" id="{4A4C7031-F84B-EE6E-563E-09CEC2A4833C}"/>
              </a:ext>
            </a:extLst>
          </p:cNvPr>
          <p:cNvPicPr>
            <a:picLocks noChangeAspect="1"/>
          </p:cNvPicPr>
          <p:nvPr/>
        </p:nvPicPr>
        <p:blipFill>
          <a:blip r:embed="rId9"/>
          <a:stretch>
            <a:fillRect/>
          </a:stretch>
        </p:blipFill>
        <p:spPr>
          <a:xfrm>
            <a:off x="267781" y="4883463"/>
            <a:ext cx="228600" cy="304800"/>
          </a:xfrm>
          <a:prstGeom prst="rect">
            <a:avLst/>
          </a:prstGeom>
        </p:spPr>
      </p:pic>
      <p:pic>
        <p:nvPicPr>
          <p:cNvPr id="24" name="Picture 23">
            <a:extLst>
              <a:ext uri="{FF2B5EF4-FFF2-40B4-BE49-F238E27FC236}">
                <a16:creationId xmlns:a16="http://schemas.microsoft.com/office/drawing/2014/main" id="{02D9529E-9012-952D-0777-0C5977BE242E}"/>
              </a:ext>
            </a:extLst>
          </p:cNvPr>
          <p:cNvPicPr>
            <a:picLocks noChangeAspect="1"/>
          </p:cNvPicPr>
          <p:nvPr/>
        </p:nvPicPr>
        <p:blipFill>
          <a:blip r:embed="rId10"/>
          <a:stretch>
            <a:fillRect/>
          </a:stretch>
        </p:blipFill>
        <p:spPr>
          <a:xfrm>
            <a:off x="258256" y="5500259"/>
            <a:ext cx="247650" cy="323850"/>
          </a:xfrm>
          <a:prstGeom prst="rect">
            <a:avLst/>
          </a:prstGeom>
        </p:spPr>
      </p:pic>
      <p:pic>
        <p:nvPicPr>
          <p:cNvPr id="25" name="Picture 24">
            <a:extLst>
              <a:ext uri="{FF2B5EF4-FFF2-40B4-BE49-F238E27FC236}">
                <a16:creationId xmlns:a16="http://schemas.microsoft.com/office/drawing/2014/main" id="{62871EF3-473E-C30E-EFE5-E1917DBF73AE}"/>
              </a:ext>
            </a:extLst>
          </p:cNvPr>
          <p:cNvPicPr>
            <a:picLocks noChangeAspect="1"/>
          </p:cNvPicPr>
          <p:nvPr/>
        </p:nvPicPr>
        <p:blipFill>
          <a:blip r:embed="rId11"/>
          <a:srcRect/>
          <a:stretch/>
        </p:blipFill>
        <p:spPr>
          <a:xfrm rot="20961443">
            <a:off x="8598755" y="2831924"/>
            <a:ext cx="2015819" cy="2842559"/>
          </a:xfrm>
          <a:prstGeom prst="rect">
            <a:avLst/>
          </a:prstGeom>
        </p:spPr>
      </p:pic>
      <p:pic>
        <p:nvPicPr>
          <p:cNvPr id="26" name="Picture 25">
            <a:extLst>
              <a:ext uri="{FF2B5EF4-FFF2-40B4-BE49-F238E27FC236}">
                <a16:creationId xmlns:a16="http://schemas.microsoft.com/office/drawing/2014/main" id="{8745D067-530B-66E9-565D-9C8FC3A4FF78}"/>
              </a:ext>
            </a:extLst>
          </p:cNvPr>
          <p:cNvPicPr>
            <a:picLocks noChangeAspect="1"/>
          </p:cNvPicPr>
          <p:nvPr/>
        </p:nvPicPr>
        <p:blipFill>
          <a:blip r:embed="rId12"/>
          <a:srcRect r="1496"/>
          <a:stretch/>
        </p:blipFill>
        <p:spPr>
          <a:xfrm rot="1065151">
            <a:off x="9838178" y="2988086"/>
            <a:ext cx="2043088" cy="2881012"/>
          </a:xfrm>
          <a:prstGeom prst="rect">
            <a:avLst/>
          </a:prstGeom>
        </p:spPr>
      </p:pic>
    </p:spTree>
    <p:extLst>
      <p:ext uri="{BB962C8B-B14F-4D97-AF65-F5344CB8AC3E}">
        <p14:creationId xmlns:p14="http://schemas.microsoft.com/office/powerpoint/2010/main" val="37304669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A1FFA9-9FDC-41AB-A90B-18777BAADEA3}"/>
              </a:ext>
            </a:extLst>
          </p:cNvPr>
          <p:cNvSpPr>
            <a:spLocks noGrp="1"/>
          </p:cNvSpPr>
          <p:nvPr>
            <p:ph type="title"/>
          </p:nvPr>
        </p:nvSpPr>
        <p:spPr/>
        <p:txBody>
          <a:bodyPr/>
          <a:lstStyle/>
          <a:p>
            <a:r>
              <a:rPr lang="en-GB" dirty="0">
                <a:latin typeface="Source Sans Pro" panose="020B0503030403020204" pitchFamily="34" charset="0"/>
                <a:ea typeface="Source Sans Pro" panose="020B0503030403020204" pitchFamily="34" charset="0"/>
              </a:rPr>
              <a:t> </a:t>
            </a:r>
          </a:p>
        </p:txBody>
      </p:sp>
      <p:grpSp>
        <p:nvGrpSpPr>
          <p:cNvPr id="56" name="Group 55">
            <a:extLst>
              <a:ext uri="{FF2B5EF4-FFF2-40B4-BE49-F238E27FC236}">
                <a16:creationId xmlns:a16="http://schemas.microsoft.com/office/drawing/2014/main" id="{A39FDBF3-59FD-4465-535C-F2CD614C416C}"/>
              </a:ext>
            </a:extLst>
          </p:cNvPr>
          <p:cNvGrpSpPr/>
          <p:nvPr/>
        </p:nvGrpSpPr>
        <p:grpSpPr>
          <a:xfrm>
            <a:off x="6267875" y="238364"/>
            <a:ext cx="5543106" cy="5613058"/>
            <a:chOff x="656013" y="1708013"/>
            <a:chExt cx="4196113" cy="3738602"/>
          </a:xfrm>
        </p:grpSpPr>
        <p:grpSp>
          <p:nvGrpSpPr>
            <p:cNvPr id="58" name="Group 57">
              <a:extLst>
                <a:ext uri="{FF2B5EF4-FFF2-40B4-BE49-F238E27FC236}">
                  <a16:creationId xmlns:a16="http://schemas.microsoft.com/office/drawing/2014/main" id="{9BCE2E3E-ABF0-4868-BB07-942425CFA7D8}"/>
                </a:ext>
              </a:extLst>
            </p:cNvPr>
            <p:cNvGrpSpPr>
              <a:grpSpLocks noChangeAspect="1"/>
            </p:cNvGrpSpPr>
            <p:nvPr/>
          </p:nvGrpSpPr>
          <p:grpSpPr>
            <a:xfrm>
              <a:off x="1288144" y="1708013"/>
              <a:ext cx="2446946" cy="3738602"/>
              <a:chOff x="3834581" y="604479"/>
              <a:chExt cx="3810137" cy="5821374"/>
            </a:xfrm>
            <a:solidFill>
              <a:schemeClr val="accent4">
                <a:lumMod val="40000"/>
                <a:lumOff val="60000"/>
              </a:schemeClr>
            </a:solidFill>
          </p:grpSpPr>
          <p:sp>
            <p:nvSpPr>
              <p:cNvPr id="62" name="Freeform 2">
                <a:extLst>
                  <a:ext uri="{FF2B5EF4-FFF2-40B4-BE49-F238E27FC236}">
                    <a16:creationId xmlns:a16="http://schemas.microsoft.com/office/drawing/2014/main" id="{FDDB4C68-5A5D-41FA-A225-9CEE07DAC4C8}"/>
                  </a:ext>
                </a:extLst>
              </p:cNvPr>
              <p:cNvSpPr>
                <a:spLocks noChangeAspect="1"/>
              </p:cNvSpPr>
              <p:nvPr>
                <p:custDataLst>
                  <p:tags r:id="rId1"/>
                </p:custDataLst>
              </p:nvPr>
            </p:nvSpPr>
            <p:spPr>
              <a:xfrm>
                <a:off x="5785295" y="5376504"/>
                <a:ext cx="349645" cy="577609"/>
              </a:xfrm>
              <a:custGeom>
                <a:avLst/>
                <a:gdLst/>
                <a:ahLst/>
                <a:cxnLst/>
                <a:rect l="0" t="0" r="0" b="0"/>
                <a:pathLst>
                  <a:path w="142937" h="236130">
                    <a:moveTo>
                      <a:pt x="80276" y="28958"/>
                    </a:moveTo>
                    <a:lnTo>
                      <a:pt x="80862" y="28808"/>
                    </a:lnTo>
                    <a:lnTo>
                      <a:pt x="83085" y="36278"/>
                    </a:lnTo>
                    <a:lnTo>
                      <a:pt x="87829" y="46088"/>
                    </a:lnTo>
                    <a:lnTo>
                      <a:pt x="91339" y="50710"/>
                    </a:lnTo>
                    <a:lnTo>
                      <a:pt x="95831" y="55359"/>
                    </a:lnTo>
                    <a:lnTo>
                      <a:pt x="97411" y="59385"/>
                    </a:lnTo>
                    <a:lnTo>
                      <a:pt x="97380" y="62268"/>
                    </a:lnTo>
                    <a:lnTo>
                      <a:pt x="95060" y="66252"/>
                    </a:lnTo>
                    <a:lnTo>
                      <a:pt x="89806" y="72513"/>
                    </a:lnTo>
                    <a:lnTo>
                      <a:pt x="88777" y="77103"/>
                    </a:lnTo>
                    <a:lnTo>
                      <a:pt x="91989" y="80003"/>
                    </a:lnTo>
                    <a:lnTo>
                      <a:pt x="96211" y="80049"/>
                    </a:lnTo>
                    <a:lnTo>
                      <a:pt x="101729" y="80108"/>
                    </a:lnTo>
                    <a:lnTo>
                      <a:pt x="113746" y="80228"/>
                    </a:lnTo>
                    <a:lnTo>
                      <a:pt x="120565" y="79719"/>
                    </a:lnTo>
                    <a:lnTo>
                      <a:pt x="124175" y="75723"/>
                    </a:lnTo>
                    <a:lnTo>
                      <a:pt x="128097" y="72894"/>
                    </a:lnTo>
                    <a:lnTo>
                      <a:pt x="132322" y="72357"/>
                    </a:lnTo>
                    <a:lnTo>
                      <a:pt x="136208" y="73535"/>
                    </a:lnTo>
                    <a:lnTo>
                      <a:pt x="140707" y="79317"/>
                    </a:lnTo>
                    <a:lnTo>
                      <a:pt x="142936" y="85070"/>
                    </a:lnTo>
                    <a:lnTo>
                      <a:pt x="142883" y="91952"/>
                    </a:lnTo>
                    <a:lnTo>
                      <a:pt x="142184" y="97693"/>
                    </a:lnTo>
                    <a:lnTo>
                      <a:pt x="139833" y="108002"/>
                    </a:lnTo>
                    <a:lnTo>
                      <a:pt x="137849" y="115333"/>
                    </a:lnTo>
                    <a:lnTo>
                      <a:pt x="134436" y="116559"/>
                    </a:lnTo>
                    <a:lnTo>
                      <a:pt x="132319" y="117923"/>
                    </a:lnTo>
                    <a:lnTo>
                      <a:pt x="134318" y="124092"/>
                    </a:lnTo>
                    <a:lnTo>
                      <a:pt x="133462" y="125249"/>
                    </a:lnTo>
                    <a:lnTo>
                      <a:pt x="118755" y="132772"/>
                    </a:lnTo>
                    <a:lnTo>
                      <a:pt x="113569" y="139942"/>
                    </a:lnTo>
                    <a:lnTo>
                      <a:pt x="112693" y="149383"/>
                    </a:lnTo>
                    <a:lnTo>
                      <a:pt x="115259" y="158639"/>
                    </a:lnTo>
                    <a:lnTo>
                      <a:pt x="109048" y="170250"/>
                    </a:lnTo>
                    <a:lnTo>
                      <a:pt x="109046" y="176629"/>
                    </a:lnTo>
                    <a:lnTo>
                      <a:pt x="104213" y="182623"/>
                    </a:lnTo>
                    <a:lnTo>
                      <a:pt x="100538" y="180787"/>
                    </a:lnTo>
                    <a:lnTo>
                      <a:pt x="96023" y="173413"/>
                    </a:lnTo>
                    <a:lnTo>
                      <a:pt x="92733" y="171146"/>
                    </a:lnTo>
                    <a:lnTo>
                      <a:pt x="83441" y="169976"/>
                    </a:lnTo>
                    <a:lnTo>
                      <a:pt x="82065" y="174205"/>
                    </a:lnTo>
                    <a:lnTo>
                      <a:pt x="80611" y="174623"/>
                    </a:lnTo>
                    <a:lnTo>
                      <a:pt x="71870" y="172384"/>
                    </a:lnTo>
                    <a:lnTo>
                      <a:pt x="69140" y="173200"/>
                    </a:lnTo>
                    <a:lnTo>
                      <a:pt x="63609" y="185552"/>
                    </a:lnTo>
                    <a:lnTo>
                      <a:pt x="57613" y="190253"/>
                    </a:lnTo>
                    <a:lnTo>
                      <a:pt x="56536" y="198414"/>
                    </a:lnTo>
                    <a:lnTo>
                      <a:pt x="51217" y="207467"/>
                    </a:lnTo>
                    <a:lnTo>
                      <a:pt x="49397" y="221029"/>
                    </a:lnTo>
                    <a:lnTo>
                      <a:pt x="45529" y="224273"/>
                    </a:lnTo>
                    <a:lnTo>
                      <a:pt x="45184" y="232010"/>
                    </a:lnTo>
                    <a:lnTo>
                      <a:pt x="41790" y="235794"/>
                    </a:lnTo>
                    <a:lnTo>
                      <a:pt x="39003" y="236129"/>
                    </a:lnTo>
                    <a:lnTo>
                      <a:pt x="37913" y="223316"/>
                    </a:lnTo>
                    <a:lnTo>
                      <a:pt x="35049" y="223274"/>
                    </a:lnTo>
                    <a:lnTo>
                      <a:pt x="33217" y="228974"/>
                    </a:lnTo>
                    <a:lnTo>
                      <a:pt x="31205" y="229971"/>
                    </a:lnTo>
                    <a:lnTo>
                      <a:pt x="31329" y="227327"/>
                    </a:lnTo>
                    <a:lnTo>
                      <a:pt x="34067" y="219913"/>
                    </a:lnTo>
                    <a:lnTo>
                      <a:pt x="36442" y="213638"/>
                    </a:lnTo>
                    <a:lnTo>
                      <a:pt x="36905" y="205023"/>
                    </a:lnTo>
                    <a:lnTo>
                      <a:pt x="37006" y="198142"/>
                    </a:lnTo>
                    <a:lnTo>
                      <a:pt x="37140" y="188951"/>
                    </a:lnTo>
                    <a:lnTo>
                      <a:pt x="36895" y="182638"/>
                    </a:lnTo>
                    <a:lnTo>
                      <a:pt x="35020" y="177436"/>
                    </a:lnTo>
                    <a:lnTo>
                      <a:pt x="30531" y="171633"/>
                    </a:lnTo>
                    <a:lnTo>
                      <a:pt x="24080" y="165797"/>
                    </a:lnTo>
                    <a:lnTo>
                      <a:pt x="17956" y="160527"/>
                    </a:lnTo>
                    <a:lnTo>
                      <a:pt x="14759" y="156466"/>
                    </a:lnTo>
                    <a:lnTo>
                      <a:pt x="12243" y="150679"/>
                    </a:lnTo>
                    <a:lnTo>
                      <a:pt x="8762" y="144302"/>
                    </a:lnTo>
                    <a:lnTo>
                      <a:pt x="8478" y="141434"/>
                    </a:lnTo>
                    <a:lnTo>
                      <a:pt x="10483" y="138583"/>
                    </a:lnTo>
                    <a:lnTo>
                      <a:pt x="16009" y="139829"/>
                    </a:lnTo>
                    <a:lnTo>
                      <a:pt x="22198" y="139927"/>
                    </a:lnTo>
                    <a:lnTo>
                      <a:pt x="28675" y="142900"/>
                    </a:lnTo>
                    <a:lnTo>
                      <a:pt x="32915" y="142964"/>
                    </a:lnTo>
                    <a:lnTo>
                      <a:pt x="33947" y="139543"/>
                    </a:lnTo>
                    <a:lnTo>
                      <a:pt x="34041" y="133224"/>
                    </a:lnTo>
                    <a:lnTo>
                      <a:pt x="33129" y="128608"/>
                    </a:lnTo>
                    <a:lnTo>
                      <a:pt x="30915" y="124566"/>
                    </a:lnTo>
                    <a:lnTo>
                      <a:pt x="29366" y="119942"/>
                    </a:lnTo>
                    <a:lnTo>
                      <a:pt x="30398" y="115376"/>
                    </a:lnTo>
                    <a:lnTo>
                      <a:pt x="35337" y="111993"/>
                    </a:lnTo>
                    <a:lnTo>
                      <a:pt x="40633" y="105752"/>
                    </a:lnTo>
                    <a:lnTo>
                      <a:pt x="41688" y="100029"/>
                    </a:lnTo>
                    <a:lnTo>
                      <a:pt x="42115" y="92571"/>
                    </a:lnTo>
                    <a:lnTo>
                      <a:pt x="38700" y="82183"/>
                    </a:lnTo>
                    <a:lnTo>
                      <a:pt x="28376" y="77447"/>
                    </a:lnTo>
                    <a:lnTo>
                      <a:pt x="20034" y="70997"/>
                    </a:lnTo>
                    <a:lnTo>
                      <a:pt x="12299" y="67437"/>
                    </a:lnTo>
                    <a:lnTo>
                      <a:pt x="8947" y="63955"/>
                    </a:lnTo>
                    <a:lnTo>
                      <a:pt x="10250" y="62802"/>
                    </a:lnTo>
                    <a:lnTo>
                      <a:pt x="17774" y="57749"/>
                    </a:lnTo>
                    <a:lnTo>
                      <a:pt x="24679" y="52704"/>
                    </a:lnTo>
                    <a:lnTo>
                      <a:pt x="26703" y="46989"/>
                    </a:lnTo>
                    <a:lnTo>
                      <a:pt x="26756" y="43554"/>
                    </a:lnTo>
                    <a:lnTo>
                      <a:pt x="19701" y="39414"/>
                    </a:lnTo>
                    <a:lnTo>
                      <a:pt x="14515" y="39330"/>
                    </a:lnTo>
                    <a:lnTo>
                      <a:pt x="8038" y="39224"/>
                    </a:lnTo>
                    <a:lnTo>
                      <a:pt x="3192" y="38569"/>
                    </a:lnTo>
                    <a:lnTo>
                      <a:pt x="0" y="35641"/>
                    </a:lnTo>
                    <a:lnTo>
                      <a:pt x="1699" y="31080"/>
                    </a:lnTo>
                    <a:lnTo>
                      <a:pt x="7295" y="25426"/>
                    </a:lnTo>
                    <a:lnTo>
                      <a:pt x="14880" y="16940"/>
                    </a:lnTo>
                    <a:lnTo>
                      <a:pt x="20889" y="4981"/>
                    </a:lnTo>
                    <a:lnTo>
                      <a:pt x="23802" y="0"/>
                    </a:lnTo>
                    <a:lnTo>
                      <a:pt x="26246" y="3277"/>
                    </a:lnTo>
                    <a:lnTo>
                      <a:pt x="60230" y="19050"/>
                    </a:lnTo>
                    <a:lnTo>
                      <a:pt x="73723" y="26866"/>
                    </a:lnTo>
                    <a:close/>
                  </a:path>
                </a:pathLst>
              </a:custGeom>
              <a:grpFill/>
              <a:ln w="3175" cap="rnd">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err="1">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 name="Freeform 3">
                <a:extLst>
                  <a:ext uri="{FF2B5EF4-FFF2-40B4-BE49-F238E27FC236}">
                    <a16:creationId xmlns:a16="http://schemas.microsoft.com/office/drawing/2014/main" id="{27680B18-6424-462C-AC88-760C47870E44}"/>
                  </a:ext>
                </a:extLst>
              </p:cNvPr>
              <p:cNvSpPr>
                <a:spLocks noChangeAspect="1"/>
              </p:cNvSpPr>
              <p:nvPr>
                <p:custDataLst>
                  <p:tags r:id="rId2"/>
                </p:custDataLst>
              </p:nvPr>
            </p:nvSpPr>
            <p:spPr>
              <a:xfrm>
                <a:off x="5926792" y="5127381"/>
                <a:ext cx="169895" cy="130456"/>
              </a:xfrm>
              <a:custGeom>
                <a:avLst/>
                <a:gdLst/>
                <a:ahLst/>
                <a:cxnLst/>
                <a:rect l="0" t="0" r="0" b="0"/>
                <a:pathLst>
                  <a:path w="69454" h="53331">
                    <a:moveTo>
                      <a:pt x="49770" y="9360"/>
                    </a:moveTo>
                    <a:lnTo>
                      <a:pt x="51227" y="8841"/>
                    </a:lnTo>
                    <a:lnTo>
                      <a:pt x="51140" y="17412"/>
                    </a:lnTo>
                    <a:lnTo>
                      <a:pt x="52088" y="25340"/>
                    </a:lnTo>
                    <a:lnTo>
                      <a:pt x="54439" y="29016"/>
                    </a:lnTo>
                    <a:lnTo>
                      <a:pt x="56839" y="27825"/>
                    </a:lnTo>
                    <a:lnTo>
                      <a:pt x="61963" y="27272"/>
                    </a:lnTo>
                    <a:lnTo>
                      <a:pt x="67761" y="27324"/>
                    </a:lnTo>
                    <a:lnTo>
                      <a:pt x="69453" y="29156"/>
                    </a:lnTo>
                    <a:lnTo>
                      <a:pt x="69415" y="33420"/>
                    </a:lnTo>
                    <a:lnTo>
                      <a:pt x="68326" y="40125"/>
                    </a:lnTo>
                    <a:lnTo>
                      <a:pt x="65892" y="44981"/>
                    </a:lnTo>
                    <a:lnTo>
                      <a:pt x="62810" y="46157"/>
                    </a:lnTo>
                    <a:lnTo>
                      <a:pt x="56319" y="46095"/>
                    </a:lnTo>
                    <a:lnTo>
                      <a:pt x="45727" y="45387"/>
                    </a:lnTo>
                    <a:lnTo>
                      <a:pt x="40932" y="47163"/>
                    </a:lnTo>
                    <a:lnTo>
                      <a:pt x="41250" y="49003"/>
                    </a:lnTo>
                    <a:lnTo>
                      <a:pt x="43042" y="52261"/>
                    </a:lnTo>
                    <a:lnTo>
                      <a:pt x="40277" y="52962"/>
                    </a:lnTo>
                    <a:lnTo>
                      <a:pt x="36895" y="53330"/>
                    </a:lnTo>
                    <a:lnTo>
                      <a:pt x="31933" y="52870"/>
                    </a:lnTo>
                    <a:lnTo>
                      <a:pt x="27005" y="50008"/>
                    </a:lnTo>
                    <a:lnTo>
                      <a:pt x="23233" y="45126"/>
                    </a:lnTo>
                    <a:lnTo>
                      <a:pt x="20102" y="42680"/>
                    </a:lnTo>
                    <a:lnTo>
                      <a:pt x="18515" y="43470"/>
                    </a:lnTo>
                    <a:lnTo>
                      <a:pt x="17120" y="46671"/>
                    </a:lnTo>
                    <a:lnTo>
                      <a:pt x="14606" y="49445"/>
                    </a:lnTo>
                    <a:lnTo>
                      <a:pt x="12342" y="49830"/>
                    </a:lnTo>
                    <a:lnTo>
                      <a:pt x="10095" y="49802"/>
                    </a:lnTo>
                    <a:lnTo>
                      <a:pt x="6728" y="48554"/>
                    </a:lnTo>
                    <a:lnTo>
                      <a:pt x="2914" y="47280"/>
                    </a:lnTo>
                    <a:lnTo>
                      <a:pt x="2447" y="46602"/>
                    </a:lnTo>
                    <a:lnTo>
                      <a:pt x="699" y="44031"/>
                    </a:lnTo>
                    <a:lnTo>
                      <a:pt x="139" y="35582"/>
                    </a:lnTo>
                    <a:lnTo>
                      <a:pt x="0" y="19673"/>
                    </a:lnTo>
                    <a:lnTo>
                      <a:pt x="1015" y="19410"/>
                    </a:lnTo>
                    <a:lnTo>
                      <a:pt x="13401" y="26898"/>
                    </a:lnTo>
                    <a:lnTo>
                      <a:pt x="19229" y="26338"/>
                    </a:lnTo>
                    <a:lnTo>
                      <a:pt x="21239" y="22847"/>
                    </a:lnTo>
                    <a:lnTo>
                      <a:pt x="20790" y="15200"/>
                    </a:lnTo>
                    <a:lnTo>
                      <a:pt x="16713" y="4220"/>
                    </a:lnTo>
                    <a:lnTo>
                      <a:pt x="18949" y="959"/>
                    </a:lnTo>
                    <a:lnTo>
                      <a:pt x="25262" y="3266"/>
                    </a:lnTo>
                    <a:lnTo>
                      <a:pt x="35776" y="3268"/>
                    </a:lnTo>
                    <a:lnTo>
                      <a:pt x="40836" y="6838"/>
                    </a:lnTo>
                    <a:lnTo>
                      <a:pt x="42808" y="5161"/>
                    </a:lnTo>
                    <a:lnTo>
                      <a:pt x="44337" y="1030"/>
                    </a:lnTo>
                    <a:lnTo>
                      <a:pt x="47791" y="0"/>
                    </a:lnTo>
                    <a:lnTo>
                      <a:pt x="48522" y="2871"/>
                    </a:lnTo>
                    <a:lnTo>
                      <a:pt x="48004" y="7644"/>
                    </a:lnTo>
                    <a:close/>
                  </a:path>
                </a:pathLst>
              </a:custGeom>
              <a:grpFill/>
              <a:ln w="3175" cap="rnd">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err="1">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510" name="Freeform 4">
                <a:extLst>
                  <a:ext uri="{FF2B5EF4-FFF2-40B4-BE49-F238E27FC236}">
                    <a16:creationId xmlns:a16="http://schemas.microsoft.com/office/drawing/2014/main" id="{BB56E719-6809-4374-8E97-F96A29EB3C77}"/>
                  </a:ext>
                </a:extLst>
              </p:cNvPr>
              <p:cNvSpPr>
                <a:spLocks noChangeAspect="1"/>
              </p:cNvSpPr>
              <p:nvPr>
                <p:custDataLst>
                  <p:tags r:id="rId3"/>
                </p:custDataLst>
              </p:nvPr>
            </p:nvSpPr>
            <p:spPr>
              <a:xfrm>
                <a:off x="5843518" y="5321806"/>
                <a:ext cx="156830" cy="125536"/>
              </a:xfrm>
              <a:custGeom>
                <a:avLst/>
                <a:gdLst/>
                <a:ahLst/>
                <a:cxnLst/>
                <a:rect l="0" t="0" r="0" b="0"/>
                <a:pathLst>
                  <a:path w="64113" h="51320">
                    <a:moveTo>
                      <a:pt x="38881" y="10064"/>
                    </a:moveTo>
                    <a:lnTo>
                      <a:pt x="42722" y="10113"/>
                    </a:lnTo>
                    <a:lnTo>
                      <a:pt x="48610" y="9378"/>
                    </a:lnTo>
                    <a:lnTo>
                      <a:pt x="53162" y="7025"/>
                    </a:lnTo>
                    <a:lnTo>
                      <a:pt x="56335" y="6254"/>
                    </a:lnTo>
                    <a:lnTo>
                      <a:pt x="59830" y="10145"/>
                    </a:lnTo>
                    <a:lnTo>
                      <a:pt x="59868" y="13542"/>
                    </a:lnTo>
                    <a:lnTo>
                      <a:pt x="58911" y="17955"/>
                    </a:lnTo>
                    <a:lnTo>
                      <a:pt x="57072" y="20757"/>
                    </a:lnTo>
                    <a:lnTo>
                      <a:pt x="55920" y="22342"/>
                    </a:lnTo>
                    <a:lnTo>
                      <a:pt x="57222" y="26782"/>
                    </a:lnTo>
                    <a:lnTo>
                      <a:pt x="60808" y="30043"/>
                    </a:lnTo>
                    <a:lnTo>
                      <a:pt x="62814" y="32476"/>
                    </a:lnTo>
                    <a:lnTo>
                      <a:pt x="64112" y="38118"/>
                    </a:lnTo>
                    <a:lnTo>
                      <a:pt x="63588" y="44559"/>
                    </a:lnTo>
                    <a:lnTo>
                      <a:pt x="62619" y="49378"/>
                    </a:lnTo>
                    <a:lnTo>
                      <a:pt x="59662" y="50548"/>
                    </a:lnTo>
                    <a:lnTo>
                      <a:pt x="57060" y="51169"/>
                    </a:lnTo>
                    <a:lnTo>
                      <a:pt x="56474" y="51319"/>
                    </a:lnTo>
                    <a:lnTo>
                      <a:pt x="49921" y="49227"/>
                    </a:lnTo>
                    <a:lnTo>
                      <a:pt x="36428" y="41411"/>
                    </a:lnTo>
                    <a:lnTo>
                      <a:pt x="2444" y="25638"/>
                    </a:lnTo>
                    <a:lnTo>
                      <a:pt x="0" y="22361"/>
                    </a:lnTo>
                    <a:lnTo>
                      <a:pt x="29" y="22303"/>
                    </a:lnTo>
                    <a:lnTo>
                      <a:pt x="360" y="21014"/>
                    </a:lnTo>
                    <a:lnTo>
                      <a:pt x="733" y="19569"/>
                    </a:lnTo>
                    <a:lnTo>
                      <a:pt x="6448" y="16043"/>
                    </a:lnTo>
                    <a:lnTo>
                      <a:pt x="16684" y="12166"/>
                    </a:lnTo>
                    <a:lnTo>
                      <a:pt x="29013" y="3494"/>
                    </a:lnTo>
                    <a:lnTo>
                      <a:pt x="34942" y="0"/>
                    </a:lnTo>
                    <a:lnTo>
                      <a:pt x="34866" y="5588"/>
                    </a:lnTo>
                    <a:lnTo>
                      <a:pt x="36849" y="9642"/>
                    </a:lnTo>
                    <a:close/>
                  </a:path>
                </a:pathLst>
              </a:custGeom>
              <a:grpFill/>
              <a:ln w="3175" cap="rnd">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err="1">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511" name="Freeform 5">
                <a:extLst>
                  <a:ext uri="{FF2B5EF4-FFF2-40B4-BE49-F238E27FC236}">
                    <a16:creationId xmlns:a16="http://schemas.microsoft.com/office/drawing/2014/main" id="{B0738506-A34D-485A-A97B-116BDB9E3FA4}"/>
                  </a:ext>
                </a:extLst>
              </p:cNvPr>
              <p:cNvSpPr>
                <a:spLocks noChangeAspect="1"/>
              </p:cNvSpPr>
              <p:nvPr>
                <p:custDataLst>
                  <p:tags r:id="rId4"/>
                </p:custDataLst>
              </p:nvPr>
            </p:nvSpPr>
            <p:spPr>
              <a:xfrm>
                <a:off x="5928805" y="5231783"/>
                <a:ext cx="151231" cy="123379"/>
              </a:xfrm>
              <a:custGeom>
                <a:avLst/>
                <a:gdLst/>
                <a:ahLst/>
                <a:cxnLst/>
                <a:rect l="0" t="0" r="0" b="0"/>
                <a:pathLst>
                  <a:path w="61824" h="50438">
                    <a:moveTo>
                      <a:pt x="36072" y="10650"/>
                    </a:moveTo>
                    <a:lnTo>
                      <a:pt x="39454" y="10282"/>
                    </a:lnTo>
                    <a:lnTo>
                      <a:pt x="42219" y="9581"/>
                    </a:lnTo>
                    <a:lnTo>
                      <a:pt x="42778" y="10603"/>
                    </a:lnTo>
                    <a:lnTo>
                      <a:pt x="47849" y="16136"/>
                    </a:lnTo>
                    <a:lnTo>
                      <a:pt x="51248" y="18618"/>
                    </a:lnTo>
                    <a:lnTo>
                      <a:pt x="56034" y="18665"/>
                    </a:lnTo>
                    <a:lnTo>
                      <a:pt x="59790" y="18701"/>
                    </a:lnTo>
                    <a:lnTo>
                      <a:pt x="61823" y="21149"/>
                    </a:lnTo>
                    <a:lnTo>
                      <a:pt x="61800" y="23597"/>
                    </a:lnTo>
                    <a:lnTo>
                      <a:pt x="58667" y="29057"/>
                    </a:lnTo>
                    <a:lnTo>
                      <a:pt x="58616" y="34368"/>
                    </a:lnTo>
                    <a:lnTo>
                      <a:pt x="53879" y="34975"/>
                    </a:lnTo>
                    <a:lnTo>
                      <a:pt x="44184" y="32864"/>
                    </a:lnTo>
                    <a:lnTo>
                      <a:pt x="38756" y="32806"/>
                    </a:lnTo>
                    <a:lnTo>
                      <a:pt x="35361" y="34368"/>
                    </a:lnTo>
                    <a:lnTo>
                      <a:pt x="34419" y="36776"/>
                    </a:lnTo>
                    <a:lnTo>
                      <a:pt x="36170" y="42019"/>
                    </a:lnTo>
                    <a:lnTo>
                      <a:pt x="35905" y="46440"/>
                    </a:lnTo>
                    <a:lnTo>
                      <a:pt x="33146" y="50437"/>
                    </a:lnTo>
                    <a:lnTo>
                      <a:pt x="27944" y="50378"/>
                    </a:lnTo>
                    <a:lnTo>
                      <a:pt x="25490" y="47547"/>
                    </a:lnTo>
                    <a:lnTo>
                      <a:pt x="24964" y="46947"/>
                    </a:lnTo>
                    <a:lnTo>
                      <a:pt x="21469" y="43056"/>
                    </a:lnTo>
                    <a:lnTo>
                      <a:pt x="18296" y="43827"/>
                    </a:lnTo>
                    <a:lnTo>
                      <a:pt x="13744" y="46180"/>
                    </a:lnTo>
                    <a:lnTo>
                      <a:pt x="7856" y="46915"/>
                    </a:lnTo>
                    <a:lnTo>
                      <a:pt x="4015" y="46866"/>
                    </a:lnTo>
                    <a:lnTo>
                      <a:pt x="1983" y="46444"/>
                    </a:lnTo>
                    <a:lnTo>
                      <a:pt x="0" y="42390"/>
                    </a:lnTo>
                    <a:lnTo>
                      <a:pt x="76" y="36802"/>
                    </a:lnTo>
                    <a:lnTo>
                      <a:pt x="81" y="36357"/>
                    </a:lnTo>
                    <a:lnTo>
                      <a:pt x="141" y="31935"/>
                    </a:lnTo>
                    <a:lnTo>
                      <a:pt x="471" y="24287"/>
                    </a:lnTo>
                    <a:lnTo>
                      <a:pt x="533" y="19647"/>
                    </a:lnTo>
                    <a:lnTo>
                      <a:pt x="557" y="17860"/>
                    </a:lnTo>
                    <a:lnTo>
                      <a:pt x="660" y="10220"/>
                    </a:lnTo>
                    <a:lnTo>
                      <a:pt x="1624" y="3922"/>
                    </a:lnTo>
                    <a:lnTo>
                      <a:pt x="2091" y="4600"/>
                    </a:lnTo>
                    <a:lnTo>
                      <a:pt x="5905" y="5874"/>
                    </a:lnTo>
                    <a:lnTo>
                      <a:pt x="9272" y="7122"/>
                    </a:lnTo>
                    <a:lnTo>
                      <a:pt x="11519" y="7150"/>
                    </a:lnTo>
                    <a:lnTo>
                      <a:pt x="13783" y="6765"/>
                    </a:lnTo>
                    <a:lnTo>
                      <a:pt x="16297" y="3991"/>
                    </a:lnTo>
                    <a:lnTo>
                      <a:pt x="17692" y="790"/>
                    </a:lnTo>
                    <a:lnTo>
                      <a:pt x="19279" y="0"/>
                    </a:lnTo>
                    <a:lnTo>
                      <a:pt x="22410" y="2446"/>
                    </a:lnTo>
                    <a:lnTo>
                      <a:pt x="26182" y="7328"/>
                    </a:lnTo>
                    <a:lnTo>
                      <a:pt x="31110" y="10190"/>
                    </a:lnTo>
                    <a:close/>
                  </a:path>
                </a:pathLst>
              </a:custGeom>
              <a:grpFill/>
              <a:ln w="3175" cap="rnd">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err="1">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92" name="Freeform 6">
                <a:extLst>
                  <a:ext uri="{FF2B5EF4-FFF2-40B4-BE49-F238E27FC236}">
                    <a16:creationId xmlns:a16="http://schemas.microsoft.com/office/drawing/2014/main" id="{46D6E7C2-F5DC-41F4-BF83-0CC8A8FB4E2C}"/>
                  </a:ext>
                </a:extLst>
              </p:cNvPr>
              <p:cNvSpPr>
                <a:spLocks noChangeAspect="1"/>
              </p:cNvSpPr>
              <p:nvPr>
                <p:custDataLst>
                  <p:tags r:id="rId5"/>
                </p:custDataLst>
              </p:nvPr>
            </p:nvSpPr>
            <p:spPr>
              <a:xfrm>
                <a:off x="5649115" y="5188263"/>
                <a:ext cx="161179" cy="109808"/>
              </a:xfrm>
              <a:custGeom>
                <a:avLst/>
                <a:gdLst/>
                <a:ahLst/>
                <a:cxnLst/>
                <a:rect l="0" t="0" r="0" b="0"/>
                <a:pathLst>
                  <a:path w="65891" h="44890">
                    <a:moveTo>
                      <a:pt x="57192" y="11441"/>
                    </a:moveTo>
                    <a:lnTo>
                      <a:pt x="57199" y="11465"/>
                    </a:lnTo>
                    <a:lnTo>
                      <a:pt x="58777" y="17506"/>
                    </a:lnTo>
                    <a:lnTo>
                      <a:pt x="61606" y="23578"/>
                    </a:lnTo>
                    <a:lnTo>
                      <a:pt x="64653" y="30067"/>
                    </a:lnTo>
                    <a:lnTo>
                      <a:pt x="65890" y="36921"/>
                    </a:lnTo>
                    <a:lnTo>
                      <a:pt x="64911" y="41743"/>
                    </a:lnTo>
                    <a:lnTo>
                      <a:pt x="60568" y="44889"/>
                    </a:lnTo>
                    <a:lnTo>
                      <a:pt x="56278" y="44816"/>
                    </a:lnTo>
                    <a:lnTo>
                      <a:pt x="51078" y="44725"/>
                    </a:lnTo>
                    <a:lnTo>
                      <a:pt x="45905" y="43824"/>
                    </a:lnTo>
                    <a:lnTo>
                      <a:pt x="39816" y="43318"/>
                    </a:lnTo>
                    <a:lnTo>
                      <a:pt x="35094" y="42025"/>
                    </a:lnTo>
                    <a:lnTo>
                      <a:pt x="30404" y="39113"/>
                    </a:lnTo>
                    <a:lnTo>
                      <a:pt x="29936" y="38661"/>
                    </a:lnTo>
                    <a:lnTo>
                      <a:pt x="24860" y="33773"/>
                    </a:lnTo>
                    <a:lnTo>
                      <a:pt x="19911" y="33282"/>
                    </a:lnTo>
                    <a:lnTo>
                      <a:pt x="8624" y="33056"/>
                    </a:lnTo>
                    <a:lnTo>
                      <a:pt x="1083" y="34874"/>
                    </a:lnTo>
                    <a:lnTo>
                      <a:pt x="604" y="34992"/>
                    </a:lnTo>
                    <a:lnTo>
                      <a:pt x="598" y="34995"/>
                    </a:lnTo>
                    <a:lnTo>
                      <a:pt x="597" y="34990"/>
                    </a:lnTo>
                    <a:lnTo>
                      <a:pt x="0" y="24434"/>
                    </a:lnTo>
                    <a:lnTo>
                      <a:pt x="1541" y="14234"/>
                    </a:lnTo>
                    <a:lnTo>
                      <a:pt x="4747" y="7597"/>
                    </a:lnTo>
                    <a:lnTo>
                      <a:pt x="9709" y="3486"/>
                    </a:lnTo>
                    <a:lnTo>
                      <a:pt x="16451" y="790"/>
                    </a:lnTo>
                    <a:lnTo>
                      <a:pt x="20472" y="0"/>
                    </a:lnTo>
                    <a:lnTo>
                      <a:pt x="23371" y="414"/>
                    </a:lnTo>
                    <a:lnTo>
                      <a:pt x="36827" y="7125"/>
                    </a:lnTo>
                    <a:lnTo>
                      <a:pt x="40429" y="7814"/>
                    </a:lnTo>
                    <a:lnTo>
                      <a:pt x="42904" y="6754"/>
                    </a:lnTo>
                    <a:lnTo>
                      <a:pt x="47441" y="9728"/>
                    </a:lnTo>
                    <a:close/>
                  </a:path>
                </a:pathLst>
              </a:custGeom>
              <a:grpFill/>
              <a:ln w="3175" cap="rnd">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err="1">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93" name="Freeform 7">
                <a:extLst>
                  <a:ext uri="{FF2B5EF4-FFF2-40B4-BE49-F238E27FC236}">
                    <a16:creationId xmlns:a16="http://schemas.microsoft.com/office/drawing/2014/main" id="{AD6100D4-8BAB-43B8-AC0D-8795AD1D9BB7}"/>
                  </a:ext>
                </a:extLst>
              </p:cNvPr>
              <p:cNvSpPr>
                <a:spLocks noChangeAspect="1"/>
              </p:cNvSpPr>
              <p:nvPr>
                <p:custDataLst>
                  <p:tags r:id="rId6"/>
                </p:custDataLst>
              </p:nvPr>
            </p:nvSpPr>
            <p:spPr>
              <a:xfrm>
                <a:off x="5630798" y="5269123"/>
                <a:ext cx="219948" cy="290603"/>
              </a:xfrm>
              <a:custGeom>
                <a:avLst/>
                <a:gdLst/>
                <a:ahLst/>
                <a:cxnLst/>
                <a:rect l="0" t="0" r="0" b="0"/>
                <a:pathLst>
                  <a:path w="89916" h="118800">
                    <a:moveTo>
                      <a:pt x="37424" y="5605"/>
                    </a:moveTo>
                    <a:lnTo>
                      <a:pt x="40207" y="14949"/>
                    </a:lnTo>
                    <a:lnTo>
                      <a:pt x="44803" y="23082"/>
                    </a:lnTo>
                    <a:lnTo>
                      <a:pt x="54775" y="34532"/>
                    </a:lnTo>
                    <a:lnTo>
                      <a:pt x="61897" y="40681"/>
                    </a:lnTo>
                    <a:lnTo>
                      <a:pt x="73873" y="42098"/>
                    </a:lnTo>
                    <a:lnTo>
                      <a:pt x="81583" y="41818"/>
                    </a:lnTo>
                    <a:lnTo>
                      <a:pt x="87321" y="42551"/>
                    </a:lnTo>
                    <a:lnTo>
                      <a:pt x="86990" y="43840"/>
                    </a:lnTo>
                    <a:lnTo>
                      <a:pt x="86961" y="43898"/>
                    </a:lnTo>
                    <a:lnTo>
                      <a:pt x="84048" y="48879"/>
                    </a:lnTo>
                    <a:lnTo>
                      <a:pt x="78039" y="60838"/>
                    </a:lnTo>
                    <a:lnTo>
                      <a:pt x="70454" y="69324"/>
                    </a:lnTo>
                    <a:lnTo>
                      <a:pt x="64858" y="74978"/>
                    </a:lnTo>
                    <a:lnTo>
                      <a:pt x="63159" y="79539"/>
                    </a:lnTo>
                    <a:lnTo>
                      <a:pt x="66351" y="82467"/>
                    </a:lnTo>
                    <a:lnTo>
                      <a:pt x="71197" y="83122"/>
                    </a:lnTo>
                    <a:lnTo>
                      <a:pt x="77674" y="83228"/>
                    </a:lnTo>
                    <a:lnTo>
                      <a:pt x="82860" y="83312"/>
                    </a:lnTo>
                    <a:lnTo>
                      <a:pt x="89915" y="87452"/>
                    </a:lnTo>
                    <a:lnTo>
                      <a:pt x="89862" y="90887"/>
                    </a:lnTo>
                    <a:lnTo>
                      <a:pt x="87838" y="96602"/>
                    </a:lnTo>
                    <a:lnTo>
                      <a:pt x="80933" y="101647"/>
                    </a:lnTo>
                    <a:lnTo>
                      <a:pt x="73409" y="106700"/>
                    </a:lnTo>
                    <a:lnTo>
                      <a:pt x="72106" y="107853"/>
                    </a:lnTo>
                    <a:lnTo>
                      <a:pt x="65822" y="113464"/>
                    </a:lnTo>
                    <a:lnTo>
                      <a:pt x="57293" y="118483"/>
                    </a:lnTo>
                    <a:lnTo>
                      <a:pt x="55607" y="118799"/>
                    </a:lnTo>
                    <a:lnTo>
                      <a:pt x="53732" y="118662"/>
                    </a:lnTo>
                    <a:lnTo>
                      <a:pt x="53687" y="118241"/>
                    </a:lnTo>
                    <a:lnTo>
                      <a:pt x="52830" y="110155"/>
                    </a:lnTo>
                    <a:lnTo>
                      <a:pt x="48309" y="102128"/>
                    </a:lnTo>
                    <a:lnTo>
                      <a:pt x="42095" y="96663"/>
                    </a:lnTo>
                    <a:lnTo>
                      <a:pt x="30433" y="91216"/>
                    </a:lnTo>
                    <a:lnTo>
                      <a:pt x="23489" y="90800"/>
                    </a:lnTo>
                    <a:lnTo>
                      <a:pt x="21498" y="89393"/>
                    </a:lnTo>
                    <a:lnTo>
                      <a:pt x="23183" y="85849"/>
                    </a:lnTo>
                    <a:lnTo>
                      <a:pt x="23240" y="83004"/>
                    </a:lnTo>
                    <a:lnTo>
                      <a:pt x="10923" y="74496"/>
                    </a:lnTo>
                    <a:lnTo>
                      <a:pt x="4072" y="67961"/>
                    </a:lnTo>
                    <a:lnTo>
                      <a:pt x="0" y="61669"/>
                    </a:lnTo>
                    <a:lnTo>
                      <a:pt x="9725" y="51673"/>
                    </a:lnTo>
                    <a:lnTo>
                      <a:pt x="13176" y="43533"/>
                    </a:lnTo>
                    <a:lnTo>
                      <a:pt x="12534" y="30627"/>
                    </a:lnTo>
                    <a:lnTo>
                      <a:pt x="11248" y="26028"/>
                    </a:lnTo>
                    <a:lnTo>
                      <a:pt x="10015" y="22722"/>
                    </a:lnTo>
                    <a:lnTo>
                      <a:pt x="9041" y="18750"/>
                    </a:lnTo>
                    <a:lnTo>
                      <a:pt x="8114" y="2231"/>
                    </a:lnTo>
                    <a:lnTo>
                      <a:pt x="8086" y="1939"/>
                    </a:lnTo>
                    <a:lnTo>
                      <a:pt x="8092" y="1936"/>
                    </a:lnTo>
                    <a:lnTo>
                      <a:pt x="8571" y="1818"/>
                    </a:lnTo>
                    <a:lnTo>
                      <a:pt x="16112" y="0"/>
                    </a:lnTo>
                    <a:lnTo>
                      <a:pt x="27399" y="226"/>
                    </a:lnTo>
                    <a:lnTo>
                      <a:pt x="32348" y="717"/>
                    </a:lnTo>
                    <a:close/>
                  </a:path>
                </a:pathLst>
              </a:custGeom>
              <a:solidFill>
                <a:schemeClr val="accent4">
                  <a:lumMod val="75000"/>
                </a:schemeClr>
              </a:solidFill>
              <a:ln w="3175" cap="rnd">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err="1">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94" name="Freeform 8">
                <a:extLst>
                  <a:ext uri="{FF2B5EF4-FFF2-40B4-BE49-F238E27FC236}">
                    <a16:creationId xmlns:a16="http://schemas.microsoft.com/office/drawing/2014/main" id="{FF35579D-C118-4EE5-AE1F-2B332727464C}"/>
                  </a:ext>
                </a:extLst>
              </p:cNvPr>
              <p:cNvSpPr>
                <a:spLocks noChangeAspect="1"/>
              </p:cNvSpPr>
              <p:nvPr>
                <p:custDataLst>
                  <p:tags r:id="rId7"/>
                </p:custDataLst>
              </p:nvPr>
            </p:nvSpPr>
            <p:spPr>
              <a:xfrm>
                <a:off x="6026918" y="5130299"/>
                <a:ext cx="243844" cy="274749"/>
              </a:xfrm>
              <a:custGeom>
                <a:avLst/>
                <a:gdLst/>
                <a:ahLst/>
                <a:cxnLst/>
                <a:rect l="0" t="0" r="0" b="0"/>
                <a:pathLst>
                  <a:path w="99685" h="112319">
                    <a:moveTo>
                      <a:pt x="34771" y="5328"/>
                    </a:moveTo>
                    <a:lnTo>
                      <a:pt x="35546" y="8315"/>
                    </a:lnTo>
                    <a:lnTo>
                      <a:pt x="42966" y="7626"/>
                    </a:lnTo>
                    <a:lnTo>
                      <a:pt x="43963" y="10082"/>
                    </a:lnTo>
                    <a:lnTo>
                      <a:pt x="42493" y="15698"/>
                    </a:lnTo>
                    <a:lnTo>
                      <a:pt x="50505" y="16075"/>
                    </a:lnTo>
                    <a:lnTo>
                      <a:pt x="50937" y="22021"/>
                    </a:lnTo>
                    <a:lnTo>
                      <a:pt x="53580" y="26386"/>
                    </a:lnTo>
                    <a:lnTo>
                      <a:pt x="65874" y="27002"/>
                    </a:lnTo>
                    <a:lnTo>
                      <a:pt x="66464" y="28180"/>
                    </a:lnTo>
                    <a:lnTo>
                      <a:pt x="65621" y="29448"/>
                    </a:lnTo>
                    <a:lnTo>
                      <a:pt x="59636" y="35669"/>
                    </a:lnTo>
                    <a:lnTo>
                      <a:pt x="67622" y="41980"/>
                    </a:lnTo>
                    <a:lnTo>
                      <a:pt x="76463" y="46060"/>
                    </a:lnTo>
                    <a:lnTo>
                      <a:pt x="77757" y="50323"/>
                    </a:lnTo>
                    <a:lnTo>
                      <a:pt x="75230" y="52648"/>
                    </a:lnTo>
                    <a:lnTo>
                      <a:pt x="81036" y="59256"/>
                    </a:lnTo>
                    <a:lnTo>
                      <a:pt x="94993" y="54969"/>
                    </a:lnTo>
                    <a:lnTo>
                      <a:pt x="99684" y="57427"/>
                    </a:lnTo>
                    <a:lnTo>
                      <a:pt x="98832" y="59972"/>
                    </a:lnTo>
                    <a:lnTo>
                      <a:pt x="93772" y="61648"/>
                    </a:lnTo>
                    <a:lnTo>
                      <a:pt x="91371" y="64618"/>
                    </a:lnTo>
                    <a:lnTo>
                      <a:pt x="97010" y="82049"/>
                    </a:lnTo>
                    <a:lnTo>
                      <a:pt x="96469" y="85335"/>
                    </a:lnTo>
                    <a:lnTo>
                      <a:pt x="93219" y="91048"/>
                    </a:lnTo>
                    <a:lnTo>
                      <a:pt x="93738" y="93084"/>
                    </a:lnTo>
                    <a:lnTo>
                      <a:pt x="83421" y="100874"/>
                    </a:lnTo>
                    <a:lnTo>
                      <a:pt x="69317" y="108101"/>
                    </a:lnTo>
                    <a:lnTo>
                      <a:pt x="61742" y="112318"/>
                    </a:lnTo>
                    <a:lnTo>
                      <a:pt x="58316" y="111683"/>
                    </a:lnTo>
                    <a:lnTo>
                      <a:pt x="52514" y="106766"/>
                    </a:lnTo>
                    <a:lnTo>
                      <a:pt x="40260" y="95714"/>
                    </a:lnTo>
                    <a:lnTo>
                      <a:pt x="22564" y="81542"/>
                    </a:lnTo>
                    <a:lnTo>
                      <a:pt x="18500" y="76627"/>
                    </a:lnTo>
                    <a:lnTo>
                      <a:pt x="18507" y="75855"/>
                    </a:lnTo>
                    <a:lnTo>
                      <a:pt x="18558" y="70544"/>
                    </a:lnTo>
                    <a:lnTo>
                      <a:pt x="21691" y="65084"/>
                    </a:lnTo>
                    <a:lnTo>
                      <a:pt x="21714" y="62636"/>
                    </a:lnTo>
                    <a:lnTo>
                      <a:pt x="19681" y="60188"/>
                    </a:lnTo>
                    <a:lnTo>
                      <a:pt x="15925" y="60152"/>
                    </a:lnTo>
                    <a:lnTo>
                      <a:pt x="11139" y="60105"/>
                    </a:lnTo>
                    <a:lnTo>
                      <a:pt x="7740" y="57623"/>
                    </a:lnTo>
                    <a:lnTo>
                      <a:pt x="2669" y="52090"/>
                    </a:lnTo>
                    <a:lnTo>
                      <a:pt x="2110" y="51068"/>
                    </a:lnTo>
                    <a:lnTo>
                      <a:pt x="318" y="47810"/>
                    </a:lnTo>
                    <a:lnTo>
                      <a:pt x="0" y="45970"/>
                    </a:lnTo>
                    <a:lnTo>
                      <a:pt x="4795" y="44194"/>
                    </a:lnTo>
                    <a:lnTo>
                      <a:pt x="15387" y="44902"/>
                    </a:lnTo>
                    <a:lnTo>
                      <a:pt x="21878" y="44964"/>
                    </a:lnTo>
                    <a:lnTo>
                      <a:pt x="24960" y="43788"/>
                    </a:lnTo>
                    <a:lnTo>
                      <a:pt x="27394" y="38932"/>
                    </a:lnTo>
                    <a:lnTo>
                      <a:pt x="28483" y="32227"/>
                    </a:lnTo>
                    <a:lnTo>
                      <a:pt x="28521" y="27963"/>
                    </a:lnTo>
                    <a:lnTo>
                      <a:pt x="26829" y="26131"/>
                    </a:lnTo>
                    <a:lnTo>
                      <a:pt x="21031" y="26079"/>
                    </a:lnTo>
                    <a:lnTo>
                      <a:pt x="15907" y="26632"/>
                    </a:lnTo>
                    <a:lnTo>
                      <a:pt x="13507" y="27823"/>
                    </a:lnTo>
                    <a:lnTo>
                      <a:pt x="11156" y="24147"/>
                    </a:lnTo>
                    <a:lnTo>
                      <a:pt x="10208" y="16219"/>
                    </a:lnTo>
                    <a:lnTo>
                      <a:pt x="10295" y="7648"/>
                    </a:lnTo>
                    <a:lnTo>
                      <a:pt x="13724" y="6419"/>
                    </a:lnTo>
                    <a:lnTo>
                      <a:pt x="19720" y="0"/>
                    </a:lnTo>
                    <a:lnTo>
                      <a:pt x="33425" y="123"/>
                    </a:lnTo>
                    <a:close/>
                  </a:path>
                </a:pathLst>
              </a:custGeom>
              <a:solidFill>
                <a:schemeClr val="accent4">
                  <a:lumMod val="40000"/>
                  <a:lumOff val="60000"/>
                </a:schemeClr>
              </a:solidFill>
              <a:ln w="3175" cap="rnd">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err="1">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95" name="Freeform 9">
                <a:extLst>
                  <a:ext uri="{FF2B5EF4-FFF2-40B4-BE49-F238E27FC236}">
                    <a16:creationId xmlns:a16="http://schemas.microsoft.com/office/drawing/2014/main" id="{80D1A4FD-779E-4CED-BE16-C8447AED05AC}"/>
                  </a:ext>
                </a:extLst>
              </p:cNvPr>
              <p:cNvSpPr>
                <a:spLocks noChangeAspect="1"/>
              </p:cNvSpPr>
              <p:nvPr>
                <p:custDataLst>
                  <p:tags r:id="rId8"/>
                </p:custDataLst>
              </p:nvPr>
            </p:nvSpPr>
            <p:spPr>
              <a:xfrm>
                <a:off x="5722343" y="5216250"/>
                <a:ext cx="207769" cy="156962"/>
              </a:xfrm>
              <a:custGeom>
                <a:avLst/>
                <a:gdLst/>
                <a:ahLst/>
                <a:cxnLst/>
                <a:rect l="0" t="0" r="0" b="0"/>
                <a:pathLst>
                  <a:path w="84937" h="64167">
                    <a:moveTo>
                      <a:pt x="56813" y="2044"/>
                    </a:moveTo>
                    <a:lnTo>
                      <a:pt x="58266" y="3834"/>
                    </a:lnTo>
                    <a:lnTo>
                      <a:pt x="61982" y="6182"/>
                    </a:lnTo>
                    <a:lnTo>
                      <a:pt x="67108" y="10285"/>
                    </a:lnTo>
                    <a:lnTo>
                      <a:pt x="76237" y="18454"/>
                    </a:lnTo>
                    <a:lnTo>
                      <a:pt x="84936" y="25997"/>
                    </a:lnTo>
                    <a:lnTo>
                      <a:pt x="84874" y="30637"/>
                    </a:lnTo>
                    <a:lnTo>
                      <a:pt x="84544" y="38285"/>
                    </a:lnTo>
                    <a:lnTo>
                      <a:pt x="84484" y="42707"/>
                    </a:lnTo>
                    <a:lnTo>
                      <a:pt x="84479" y="43152"/>
                    </a:lnTo>
                    <a:lnTo>
                      <a:pt x="78550" y="46646"/>
                    </a:lnTo>
                    <a:lnTo>
                      <a:pt x="66221" y="55318"/>
                    </a:lnTo>
                    <a:lnTo>
                      <a:pt x="55985" y="59195"/>
                    </a:lnTo>
                    <a:lnTo>
                      <a:pt x="50270" y="62721"/>
                    </a:lnTo>
                    <a:lnTo>
                      <a:pt x="49897" y="64166"/>
                    </a:lnTo>
                    <a:lnTo>
                      <a:pt x="44159" y="63433"/>
                    </a:lnTo>
                    <a:lnTo>
                      <a:pt x="36449" y="63713"/>
                    </a:lnTo>
                    <a:lnTo>
                      <a:pt x="24473" y="62296"/>
                    </a:lnTo>
                    <a:lnTo>
                      <a:pt x="17351" y="56147"/>
                    </a:lnTo>
                    <a:lnTo>
                      <a:pt x="7379" y="44697"/>
                    </a:lnTo>
                    <a:lnTo>
                      <a:pt x="2783" y="36564"/>
                    </a:lnTo>
                    <a:lnTo>
                      <a:pt x="0" y="27220"/>
                    </a:lnTo>
                    <a:lnTo>
                      <a:pt x="468" y="27672"/>
                    </a:lnTo>
                    <a:lnTo>
                      <a:pt x="5158" y="30584"/>
                    </a:lnTo>
                    <a:lnTo>
                      <a:pt x="9880" y="31877"/>
                    </a:lnTo>
                    <a:lnTo>
                      <a:pt x="15969" y="32383"/>
                    </a:lnTo>
                    <a:lnTo>
                      <a:pt x="21142" y="33284"/>
                    </a:lnTo>
                    <a:lnTo>
                      <a:pt x="26342" y="33375"/>
                    </a:lnTo>
                    <a:lnTo>
                      <a:pt x="30632" y="33448"/>
                    </a:lnTo>
                    <a:lnTo>
                      <a:pt x="34975" y="30302"/>
                    </a:lnTo>
                    <a:lnTo>
                      <a:pt x="35954" y="25480"/>
                    </a:lnTo>
                    <a:lnTo>
                      <a:pt x="34717" y="18626"/>
                    </a:lnTo>
                    <a:lnTo>
                      <a:pt x="31670" y="12137"/>
                    </a:lnTo>
                    <a:lnTo>
                      <a:pt x="28841" y="6065"/>
                    </a:lnTo>
                    <a:lnTo>
                      <a:pt x="27263" y="24"/>
                    </a:lnTo>
                    <a:lnTo>
                      <a:pt x="27256" y="0"/>
                    </a:lnTo>
                    <a:lnTo>
                      <a:pt x="53060" y="4495"/>
                    </a:lnTo>
                    <a:close/>
                  </a:path>
                </a:pathLst>
              </a:custGeom>
              <a:grpFill/>
              <a:ln w="3175" cap="rnd">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err="1">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96" name="Freeform 10">
                <a:extLst>
                  <a:ext uri="{FF2B5EF4-FFF2-40B4-BE49-F238E27FC236}">
                    <a16:creationId xmlns:a16="http://schemas.microsoft.com/office/drawing/2014/main" id="{A772CAFB-6D88-49E6-AF5F-4F1F7B8A6C82}"/>
                  </a:ext>
                </a:extLst>
              </p:cNvPr>
              <p:cNvSpPr>
                <a:spLocks noChangeAspect="1"/>
              </p:cNvSpPr>
              <p:nvPr>
                <p:custDataLst>
                  <p:tags r:id="rId9"/>
                </p:custDataLst>
              </p:nvPr>
            </p:nvSpPr>
            <p:spPr>
              <a:xfrm>
                <a:off x="5547624" y="5532948"/>
                <a:ext cx="340692" cy="553747"/>
              </a:xfrm>
              <a:custGeom>
                <a:avLst/>
                <a:gdLst/>
                <a:ahLst/>
                <a:cxnLst/>
                <a:rect l="0" t="0" r="0" b="0"/>
                <a:pathLst>
                  <a:path w="139277" h="226375">
                    <a:moveTo>
                      <a:pt x="125836" y="78945"/>
                    </a:moveTo>
                    <a:lnTo>
                      <a:pt x="119359" y="75972"/>
                    </a:lnTo>
                    <a:lnTo>
                      <a:pt x="113170" y="75874"/>
                    </a:lnTo>
                    <a:lnTo>
                      <a:pt x="107644" y="74628"/>
                    </a:lnTo>
                    <a:lnTo>
                      <a:pt x="105639" y="77479"/>
                    </a:lnTo>
                    <a:lnTo>
                      <a:pt x="105923" y="80347"/>
                    </a:lnTo>
                    <a:lnTo>
                      <a:pt x="109404" y="86724"/>
                    </a:lnTo>
                    <a:lnTo>
                      <a:pt x="111920" y="92511"/>
                    </a:lnTo>
                    <a:lnTo>
                      <a:pt x="115117" y="96572"/>
                    </a:lnTo>
                    <a:lnTo>
                      <a:pt x="121241" y="101842"/>
                    </a:lnTo>
                    <a:lnTo>
                      <a:pt x="127692" y="107678"/>
                    </a:lnTo>
                    <a:lnTo>
                      <a:pt x="132181" y="113481"/>
                    </a:lnTo>
                    <a:lnTo>
                      <a:pt x="134056" y="118683"/>
                    </a:lnTo>
                    <a:lnTo>
                      <a:pt x="134301" y="124996"/>
                    </a:lnTo>
                    <a:lnTo>
                      <a:pt x="134167" y="134187"/>
                    </a:lnTo>
                    <a:lnTo>
                      <a:pt x="134066" y="141068"/>
                    </a:lnTo>
                    <a:lnTo>
                      <a:pt x="133603" y="149683"/>
                    </a:lnTo>
                    <a:lnTo>
                      <a:pt x="131228" y="155958"/>
                    </a:lnTo>
                    <a:lnTo>
                      <a:pt x="128490" y="163372"/>
                    </a:lnTo>
                    <a:lnTo>
                      <a:pt x="128366" y="166016"/>
                    </a:lnTo>
                    <a:lnTo>
                      <a:pt x="123654" y="168315"/>
                    </a:lnTo>
                    <a:lnTo>
                      <a:pt x="112860" y="164435"/>
                    </a:lnTo>
                    <a:lnTo>
                      <a:pt x="110117" y="165239"/>
                    </a:lnTo>
                    <a:lnTo>
                      <a:pt x="96899" y="172249"/>
                    </a:lnTo>
                    <a:lnTo>
                      <a:pt x="88818" y="179950"/>
                    </a:lnTo>
                    <a:lnTo>
                      <a:pt x="87823" y="184505"/>
                    </a:lnTo>
                    <a:lnTo>
                      <a:pt x="89196" y="192913"/>
                    </a:lnTo>
                    <a:lnTo>
                      <a:pt x="94601" y="196404"/>
                    </a:lnTo>
                    <a:lnTo>
                      <a:pt x="95221" y="199178"/>
                    </a:lnTo>
                    <a:lnTo>
                      <a:pt x="94439" y="202563"/>
                    </a:lnTo>
                    <a:lnTo>
                      <a:pt x="92087" y="205169"/>
                    </a:lnTo>
                    <a:lnTo>
                      <a:pt x="76499" y="209464"/>
                    </a:lnTo>
                    <a:lnTo>
                      <a:pt x="62813" y="209415"/>
                    </a:lnTo>
                    <a:lnTo>
                      <a:pt x="60264" y="211915"/>
                    </a:lnTo>
                    <a:lnTo>
                      <a:pt x="54808" y="208194"/>
                    </a:lnTo>
                    <a:lnTo>
                      <a:pt x="39428" y="210758"/>
                    </a:lnTo>
                    <a:lnTo>
                      <a:pt x="36998" y="213581"/>
                    </a:lnTo>
                    <a:lnTo>
                      <a:pt x="35168" y="219053"/>
                    </a:lnTo>
                    <a:lnTo>
                      <a:pt x="29643" y="224565"/>
                    </a:lnTo>
                    <a:lnTo>
                      <a:pt x="27312" y="225267"/>
                    </a:lnTo>
                    <a:lnTo>
                      <a:pt x="19906" y="221491"/>
                    </a:lnTo>
                    <a:lnTo>
                      <a:pt x="13693" y="221255"/>
                    </a:lnTo>
                    <a:lnTo>
                      <a:pt x="3604" y="226374"/>
                    </a:lnTo>
                    <a:lnTo>
                      <a:pt x="3603" y="226370"/>
                    </a:lnTo>
                    <a:lnTo>
                      <a:pt x="3501" y="225777"/>
                    </a:lnTo>
                    <a:lnTo>
                      <a:pt x="609" y="218135"/>
                    </a:lnTo>
                    <a:lnTo>
                      <a:pt x="0" y="213642"/>
                    </a:lnTo>
                    <a:lnTo>
                      <a:pt x="330" y="205174"/>
                    </a:lnTo>
                    <a:lnTo>
                      <a:pt x="845" y="202603"/>
                    </a:lnTo>
                    <a:lnTo>
                      <a:pt x="1828" y="199360"/>
                    </a:lnTo>
                    <a:lnTo>
                      <a:pt x="5905" y="190122"/>
                    </a:lnTo>
                    <a:lnTo>
                      <a:pt x="7518" y="184979"/>
                    </a:lnTo>
                    <a:lnTo>
                      <a:pt x="8300" y="177205"/>
                    </a:lnTo>
                    <a:lnTo>
                      <a:pt x="10291" y="170158"/>
                    </a:lnTo>
                    <a:lnTo>
                      <a:pt x="14654" y="165871"/>
                    </a:lnTo>
                    <a:lnTo>
                      <a:pt x="23734" y="160239"/>
                    </a:lnTo>
                    <a:lnTo>
                      <a:pt x="38291" y="141186"/>
                    </a:lnTo>
                    <a:lnTo>
                      <a:pt x="39364" y="140322"/>
                    </a:lnTo>
                    <a:lnTo>
                      <a:pt x="41620" y="139762"/>
                    </a:lnTo>
                    <a:lnTo>
                      <a:pt x="42071" y="138559"/>
                    </a:lnTo>
                    <a:lnTo>
                      <a:pt x="42093" y="134486"/>
                    </a:lnTo>
                    <a:lnTo>
                      <a:pt x="42301" y="132561"/>
                    </a:lnTo>
                    <a:lnTo>
                      <a:pt x="47543" y="119775"/>
                    </a:lnTo>
                    <a:lnTo>
                      <a:pt x="48471" y="116388"/>
                    </a:lnTo>
                    <a:lnTo>
                      <a:pt x="48716" y="112630"/>
                    </a:lnTo>
                    <a:lnTo>
                      <a:pt x="48335" y="104317"/>
                    </a:lnTo>
                    <a:lnTo>
                      <a:pt x="48789" y="100718"/>
                    </a:lnTo>
                    <a:lnTo>
                      <a:pt x="50030" y="98410"/>
                    </a:lnTo>
                    <a:lnTo>
                      <a:pt x="57441" y="89539"/>
                    </a:lnTo>
                    <a:lnTo>
                      <a:pt x="61448" y="86258"/>
                    </a:lnTo>
                    <a:lnTo>
                      <a:pt x="63223" y="84053"/>
                    </a:lnTo>
                    <a:lnTo>
                      <a:pt x="64583" y="80377"/>
                    </a:lnTo>
                    <a:lnTo>
                      <a:pt x="66573" y="71535"/>
                    </a:lnTo>
                    <a:lnTo>
                      <a:pt x="68722" y="67190"/>
                    </a:lnTo>
                    <a:lnTo>
                      <a:pt x="75829" y="60932"/>
                    </a:lnTo>
                    <a:lnTo>
                      <a:pt x="90372" y="54321"/>
                    </a:lnTo>
                    <a:lnTo>
                      <a:pt x="95740" y="46794"/>
                    </a:lnTo>
                    <a:lnTo>
                      <a:pt x="97769" y="36441"/>
                    </a:lnTo>
                    <a:lnTo>
                      <a:pt x="95982" y="27188"/>
                    </a:lnTo>
                    <a:lnTo>
                      <a:pt x="90906" y="20475"/>
                    </a:lnTo>
                    <a:lnTo>
                      <a:pt x="83090" y="17630"/>
                    </a:lnTo>
                    <a:lnTo>
                      <a:pt x="87734" y="10809"/>
                    </a:lnTo>
                    <a:lnTo>
                      <a:pt x="89609" y="10946"/>
                    </a:lnTo>
                    <a:lnTo>
                      <a:pt x="91295" y="10630"/>
                    </a:lnTo>
                    <a:lnTo>
                      <a:pt x="99824" y="5611"/>
                    </a:lnTo>
                    <a:lnTo>
                      <a:pt x="106108" y="0"/>
                    </a:lnTo>
                    <a:lnTo>
                      <a:pt x="109460" y="3482"/>
                    </a:lnTo>
                    <a:lnTo>
                      <a:pt x="117195" y="7042"/>
                    </a:lnTo>
                    <a:lnTo>
                      <a:pt x="125537" y="13492"/>
                    </a:lnTo>
                    <a:lnTo>
                      <a:pt x="135861" y="18228"/>
                    </a:lnTo>
                    <a:lnTo>
                      <a:pt x="139276" y="28616"/>
                    </a:lnTo>
                    <a:lnTo>
                      <a:pt x="138849" y="36074"/>
                    </a:lnTo>
                    <a:lnTo>
                      <a:pt x="137794" y="41797"/>
                    </a:lnTo>
                    <a:lnTo>
                      <a:pt x="132498" y="48038"/>
                    </a:lnTo>
                    <a:lnTo>
                      <a:pt x="127559" y="51421"/>
                    </a:lnTo>
                    <a:lnTo>
                      <a:pt x="126527" y="55987"/>
                    </a:lnTo>
                    <a:lnTo>
                      <a:pt x="128076" y="60611"/>
                    </a:lnTo>
                    <a:lnTo>
                      <a:pt x="130290" y="64653"/>
                    </a:lnTo>
                    <a:lnTo>
                      <a:pt x="131202" y="69269"/>
                    </a:lnTo>
                    <a:lnTo>
                      <a:pt x="131108" y="75588"/>
                    </a:lnTo>
                    <a:lnTo>
                      <a:pt x="130076" y="79009"/>
                    </a:lnTo>
                    <a:close/>
                  </a:path>
                </a:pathLst>
              </a:custGeom>
              <a:grpFill/>
              <a:ln w="3175" cap="rnd">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err="1">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97" name="Freeform 11">
                <a:extLst>
                  <a:ext uri="{FF2B5EF4-FFF2-40B4-BE49-F238E27FC236}">
                    <a16:creationId xmlns:a16="http://schemas.microsoft.com/office/drawing/2014/main" id="{C2F93CB4-78B6-4C9E-A81E-ED881E4D5E0E}"/>
                  </a:ext>
                </a:extLst>
              </p:cNvPr>
              <p:cNvSpPr>
                <a:spLocks noChangeAspect="1"/>
              </p:cNvSpPr>
              <p:nvPr>
                <p:custDataLst>
                  <p:tags r:id="rId10"/>
                </p:custDataLst>
              </p:nvPr>
            </p:nvSpPr>
            <p:spPr>
              <a:xfrm>
                <a:off x="5980307" y="5312030"/>
                <a:ext cx="454098" cy="507769"/>
              </a:xfrm>
              <a:custGeom>
                <a:avLst/>
                <a:gdLst/>
                <a:ahLst/>
                <a:cxnLst/>
                <a:rect l="0" t="0" r="0" b="0"/>
                <a:pathLst>
                  <a:path w="185638" h="207579">
                    <a:moveTo>
                      <a:pt x="32825" y="2169"/>
                    </a:moveTo>
                    <a:lnTo>
                      <a:pt x="37562" y="1562"/>
                    </a:lnTo>
                    <a:lnTo>
                      <a:pt x="37555" y="2334"/>
                    </a:lnTo>
                    <a:lnTo>
                      <a:pt x="41619" y="7249"/>
                    </a:lnTo>
                    <a:lnTo>
                      <a:pt x="59315" y="21421"/>
                    </a:lnTo>
                    <a:lnTo>
                      <a:pt x="71569" y="32473"/>
                    </a:lnTo>
                    <a:lnTo>
                      <a:pt x="77371" y="37390"/>
                    </a:lnTo>
                    <a:lnTo>
                      <a:pt x="80797" y="38025"/>
                    </a:lnTo>
                    <a:lnTo>
                      <a:pt x="88372" y="33808"/>
                    </a:lnTo>
                    <a:lnTo>
                      <a:pt x="102476" y="26581"/>
                    </a:lnTo>
                    <a:lnTo>
                      <a:pt x="112793" y="18791"/>
                    </a:lnTo>
                    <a:lnTo>
                      <a:pt x="113268" y="20688"/>
                    </a:lnTo>
                    <a:lnTo>
                      <a:pt x="114827" y="20912"/>
                    </a:lnTo>
                    <a:lnTo>
                      <a:pt x="118126" y="16780"/>
                    </a:lnTo>
                    <a:lnTo>
                      <a:pt x="122548" y="14367"/>
                    </a:lnTo>
                    <a:lnTo>
                      <a:pt x="139080" y="11123"/>
                    </a:lnTo>
                    <a:lnTo>
                      <a:pt x="143623" y="11983"/>
                    </a:lnTo>
                    <a:lnTo>
                      <a:pt x="148979" y="17308"/>
                    </a:lnTo>
                    <a:lnTo>
                      <a:pt x="158049" y="18172"/>
                    </a:lnTo>
                    <a:lnTo>
                      <a:pt x="171997" y="24247"/>
                    </a:lnTo>
                    <a:lnTo>
                      <a:pt x="171829" y="27525"/>
                    </a:lnTo>
                    <a:lnTo>
                      <a:pt x="176844" y="37813"/>
                    </a:lnTo>
                    <a:lnTo>
                      <a:pt x="176726" y="43876"/>
                    </a:lnTo>
                    <a:lnTo>
                      <a:pt x="179590" y="45990"/>
                    </a:lnTo>
                    <a:lnTo>
                      <a:pt x="184374" y="45771"/>
                    </a:lnTo>
                    <a:lnTo>
                      <a:pt x="185637" y="47903"/>
                    </a:lnTo>
                    <a:lnTo>
                      <a:pt x="167318" y="70510"/>
                    </a:lnTo>
                    <a:lnTo>
                      <a:pt x="167014" y="74853"/>
                    </a:lnTo>
                    <a:lnTo>
                      <a:pt x="168991" y="76454"/>
                    </a:lnTo>
                    <a:lnTo>
                      <a:pt x="169586" y="79209"/>
                    </a:lnTo>
                    <a:lnTo>
                      <a:pt x="167608" y="84412"/>
                    </a:lnTo>
                    <a:lnTo>
                      <a:pt x="159325" y="85785"/>
                    </a:lnTo>
                    <a:lnTo>
                      <a:pt x="157045" y="88961"/>
                    </a:lnTo>
                    <a:lnTo>
                      <a:pt x="162140" y="97566"/>
                    </a:lnTo>
                    <a:lnTo>
                      <a:pt x="162542" y="102019"/>
                    </a:lnTo>
                    <a:lnTo>
                      <a:pt x="165611" y="104254"/>
                    </a:lnTo>
                    <a:lnTo>
                      <a:pt x="166379" y="107020"/>
                    </a:lnTo>
                    <a:lnTo>
                      <a:pt x="165236" y="111046"/>
                    </a:lnTo>
                    <a:lnTo>
                      <a:pt x="166076" y="121553"/>
                    </a:lnTo>
                    <a:lnTo>
                      <a:pt x="160178" y="130254"/>
                    </a:lnTo>
                    <a:lnTo>
                      <a:pt x="159987" y="135349"/>
                    </a:lnTo>
                    <a:lnTo>
                      <a:pt x="155268" y="150942"/>
                    </a:lnTo>
                    <a:lnTo>
                      <a:pt x="162729" y="161782"/>
                    </a:lnTo>
                    <a:lnTo>
                      <a:pt x="148124" y="171623"/>
                    </a:lnTo>
                    <a:lnTo>
                      <a:pt x="148535" y="178950"/>
                    </a:lnTo>
                    <a:lnTo>
                      <a:pt x="147193" y="184911"/>
                    </a:lnTo>
                    <a:lnTo>
                      <a:pt x="147116" y="192335"/>
                    </a:lnTo>
                    <a:lnTo>
                      <a:pt x="139427" y="196443"/>
                    </a:lnTo>
                    <a:lnTo>
                      <a:pt x="138095" y="198888"/>
                    </a:lnTo>
                    <a:lnTo>
                      <a:pt x="137355" y="206430"/>
                    </a:lnTo>
                    <a:lnTo>
                      <a:pt x="131791" y="207578"/>
                    </a:lnTo>
                    <a:lnTo>
                      <a:pt x="125533" y="199797"/>
                    </a:lnTo>
                    <a:lnTo>
                      <a:pt x="118964" y="195646"/>
                    </a:lnTo>
                    <a:lnTo>
                      <a:pt x="117654" y="191810"/>
                    </a:lnTo>
                    <a:lnTo>
                      <a:pt x="117523" y="179605"/>
                    </a:lnTo>
                    <a:lnTo>
                      <a:pt x="109990" y="176394"/>
                    </a:lnTo>
                    <a:lnTo>
                      <a:pt x="104334" y="161813"/>
                    </a:lnTo>
                    <a:lnTo>
                      <a:pt x="92179" y="147532"/>
                    </a:lnTo>
                    <a:lnTo>
                      <a:pt x="80772" y="144184"/>
                    </a:lnTo>
                    <a:lnTo>
                      <a:pt x="63851" y="144263"/>
                    </a:lnTo>
                    <a:lnTo>
                      <a:pt x="59604" y="141148"/>
                    </a:lnTo>
                    <a:lnTo>
                      <a:pt x="58127" y="141690"/>
                    </a:lnTo>
                    <a:lnTo>
                      <a:pt x="60111" y="134359"/>
                    </a:lnTo>
                    <a:lnTo>
                      <a:pt x="62462" y="124050"/>
                    </a:lnTo>
                    <a:lnTo>
                      <a:pt x="63161" y="118309"/>
                    </a:lnTo>
                    <a:lnTo>
                      <a:pt x="63214" y="111427"/>
                    </a:lnTo>
                    <a:lnTo>
                      <a:pt x="60985" y="105674"/>
                    </a:lnTo>
                    <a:lnTo>
                      <a:pt x="56486" y="99892"/>
                    </a:lnTo>
                    <a:lnTo>
                      <a:pt x="52600" y="98714"/>
                    </a:lnTo>
                    <a:lnTo>
                      <a:pt x="48375" y="99251"/>
                    </a:lnTo>
                    <a:lnTo>
                      <a:pt x="44453" y="102080"/>
                    </a:lnTo>
                    <a:lnTo>
                      <a:pt x="40843" y="106076"/>
                    </a:lnTo>
                    <a:lnTo>
                      <a:pt x="34024" y="106585"/>
                    </a:lnTo>
                    <a:lnTo>
                      <a:pt x="22007" y="106465"/>
                    </a:lnTo>
                    <a:lnTo>
                      <a:pt x="16489" y="106406"/>
                    </a:lnTo>
                    <a:lnTo>
                      <a:pt x="12267" y="106360"/>
                    </a:lnTo>
                    <a:lnTo>
                      <a:pt x="9055" y="103460"/>
                    </a:lnTo>
                    <a:lnTo>
                      <a:pt x="10084" y="98870"/>
                    </a:lnTo>
                    <a:lnTo>
                      <a:pt x="15338" y="92609"/>
                    </a:lnTo>
                    <a:lnTo>
                      <a:pt x="17658" y="88625"/>
                    </a:lnTo>
                    <a:lnTo>
                      <a:pt x="17689" y="85742"/>
                    </a:lnTo>
                    <a:lnTo>
                      <a:pt x="16109" y="81716"/>
                    </a:lnTo>
                    <a:lnTo>
                      <a:pt x="11617" y="77067"/>
                    </a:lnTo>
                    <a:lnTo>
                      <a:pt x="8107" y="72445"/>
                    </a:lnTo>
                    <a:lnTo>
                      <a:pt x="3363" y="62635"/>
                    </a:lnTo>
                    <a:lnTo>
                      <a:pt x="1140" y="55165"/>
                    </a:lnTo>
                    <a:lnTo>
                      <a:pt x="3742" y="54544"/>
                    </a:lnTo>
                    <a:lnTo>
                      <a:pt x="6699" y="53374"/>
                    </a:lnTo>
                    <a:lnTo>
                      <a:pt x="7668" y="48555"/>
                    </a:lnTo>
                    <a:lnTo>
                      <a:pt x="8192" y="42114"/>
                    </a:lnTo>
                    <a:lnTo>
                      <a:pt x="6894" y="36472"/>
                    </a:lnTo>
                    <a:lnTo>
                      <a:pt x="4888" y="34039"/>
                    </a:lnTo>
                    <a:lnTo>
                      <a:pt x="1302" y="30778"/>
                    </a:lnTo>
                    <a:lnTo>
                      <a:pt x="0" y="26338"/>
                    </a:lnTo>
                    <a:lnTo>
                      <a:pt x="1152" y="24753"/>
                    </a:lnTo>
                    <a:lnTo>
                      <a:pt x="2991" y="21951"/>
                    </a:lnTo>
                    <a:lnTo>
                      <a:pt x="3948" y="17538"/>
                    </a:lnTo>
                    <a:lnTo>
                      <a:pt x="3910" y="14141"/>
                    </a:lnTo>
                    <a:lnTo>
                      <a:pt x="4436" y="14741"/>
                    </a:lnTo>
                    <a:lnTo>
                      <a:pt x="6890" y="17572"/>
                    </a:lnTo>
                    <a:lnTo>
                      <a:pt x="12092" y="17631"/>
                    </a:lnTo>
                    <a:lnTo>
                      <a:pt x="14851" y="13634"/>
                    </a:lnTo>
                    <a:lnTo>
                      <a:pt x="15116" y="9213"/>
                    </a:lnTo>
                    <a:lnTo>
                      <a:pt x="13365" y="3970"/>
                    </a:lnTo>
                    <a:lnTo>
                      <a:pt x="14307" y="1562"/>
                    </a:lnTo>
                    <a:lnTo>
                      <a:pt x="17702" y="0"/>
                    </a:lnTo>
                    <a:lnTo>
                      <a:pt x="23130" y="58"/>
                    </a:lnTo>
                    <a:close/>
                  </a:path>
                </a:pathLst>
              </a:custGeom>
              <a:solidFill>
                <a:schemeClr val="accent4">
                  <a:lumMod val="75000"/>
                </a:schemeClr>
              </a:solidFill>
              <a:ln w="3175" cap="rnd">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err="1">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98" name="Freeform 12">
                <a:extLst>
                  <a:ext uri="{FF2B5EF4-FFF2-40B4-BE49-F238E27FC236}">
                    <a16:creationId xmlns:a16="http://schemas.microsoft.com/office/drawing/2014/main" id="{A1314816-A88D-466F-985E-22C977141AF5}"/>
                  </a:ext>
                </a:extLst>
              </p:cNvPr>
              <p:cNvSpPr>
                <a:spLocks noChangeAspect="1"/>
              </p:cNvSpPr>
              <p:nvPr>
                <p:custDataLst>
                  <p:tags r:id="rId11"/>
                </p:custDataLst>
              </p:nvPr>
            </p:nvSpPr>
            <p:spPr>
              <a:xfrm>
                <a:off x="5803638" y="5078120"/>
                <a:ext cx="129142" cy="201724"/>
              </a:xfrm>
              <a:custGeom>
                <a:avLst/>
                <a:gdLst/>
                <a:ahLst/>
                <a:cxnLst/>
                <a:rect l="0" t="0" r="0" b="0"/>
                <a:pathLst>
                  <a:path w="52794" h="82466">
                    <a:moveTo>
                      <a:pt x="17450" y="2342"/>
                    </a:moveTo>
                    <a:lnTo>
                      <a:pt x="17435" y="2243"/>
                    </a:lnTo>
                    <a:lnTo>
                      <a:pt x="21895" y="6104"/>
                    </a:lnTo>
                    <a:lnTo>
                      <a:pt x="33276" y="9672"/>
                    </a:lnTo>
                    <a:lnTo>
                      <a:pt x="37144" y="12908"/>
                    </a:lnTo>
                    <a:lnTo>
                      <a:pt x="36822" y="14602"/>
                    </a:lnTo>
                    <a:lnTo>
                      <a:pt x="28031" y="19252"/>
                    </a:lnTo>
                    <a:lnTo>
                      <a:pt x="27435" y="23606"/>
                    </a:lnTo>
                    <a:lnTo>
                      <a:pt x="30499" y="29063"/>
                    </a:lnTo>
                    <a:lnTo>
                      <a:pt x="36111" y="30844"/>
                    </a:lnTo>
                    <a:lnTo>
                      <a:pt x="40984" y="39612"/>
                    </a:lnTo>
                    <a:lnTo>
                      <a:pt x="44867" y="41257"/>
                    </a:lnTo>
                    <a:lnTo>
                      <a:pt x="50346" y="39811"/>
                    </a:lnTo>
                    <a:lnTo>
                      <a:pt x="50485" y="55720"/>
                    </a:lnTo>
                    <a:lnTo>
                      <a:pt x="51045" y="64169"/>
                    </a:lnTo>
                    <a:lnTo>
                      <a:pt x="52793" y="66740"/>
                    </a:lnTo>
                    <a:lnTo>
                      <a:pt x="51829" y="73038"/>
                    </a:lnTo>
                    <a:lnTo>
                      <a:pt x="51726" y="80678"/>
                    </a:lnTo>
                    <a:lnTo>
                      <a:pt x="51702" y="82465"/>
                    </a:lnTo>
                    <a:lnTo>
                      <a:pt x="43003" y="74922"/>
                    </a:lnTo>
                    <a:lnTo>
                      <a:pt x="33874" y="66753"/>
                    </a:lnTo>
                    <a:lnTo>
                      <a:pt x="28748" y="62650"/>
                    </a:lnTo>
                    <a:lnTo>
                      <a:pt x="25032" y="60302"/>
                    </a:lnTo>
                    <a:lnTo>
                      <a:pt x="23579" y="58512"/>
                    </a:lnTo>
                    <a:lnTo>
                      <a:pt x="25081" y="57529"/>
                    </a:lnTo>
                    <a:lnTo>
                      <a:pt x="1850" y="52106"/>
                    </a:lnTo>
                    <a:lnTo>
                      <a:pt x="1847" y="52104"/>
                    </a:lnTo>
                    <a:lnTo>
                      <a:pt x="1435" y="50683"/>
                    </a:lnTo>
                    <a:lnTo>
                      <a:pt x="431" y="44920"/>
                    </a:lnTo>
                    <a:lnTo>
                      <a:pt x="115" y="37192"/>
                    </a:lnTo>
                    <a:lnTo>
                      <a:pt x="104" y="36857"/>
                    </a:lnTo>
                    <a:lnTo>
                      <a:pt x="45" y="33163"/>
                    </a:lnTo>
                    <a:lnTo>
                      <a:pt x="0" y="29608"/>
                    </a:lnTo>
                    <a:lnTo>
                      <a:pt x="68" y="28898"/>
                    </a:lnTo>
                    <a:lnTo>
                      <a:pt x="500" y="25192"/>
                    </a:lnTo>
                    <a:lnTo>
                      <a:pt x="501" y="25132"/>
                    </a:lnTo>
                    <a:lnTo>
                      <a:pt x="614" y="22389"/>
                    </a:lnTo>
                    <a:lnTo>
                      <a:pt x="719" y="19765"/>
                    </a:lnTo>
                    <a:lnTo>
                      <a:pt x="1197" y="5574"/>
                    </a:lnTo>
                    <a:lnTo>
                      <a:pt x="927" y="0"/>
                    </a:lnTo>
                    <a:lnTo>
                      <a:pt x="1131" y="4"/>
                    </a:lnTo>
                    <a:lnTo>
                      <a:pt x="5886" y="83"/>
                    </a:lnTo>
                    <a:lnTo>
                      <a:pt x="11570" y="1953"/>
                    </a:lnTo>
                    <a:close/>
                  </a:path>
                </a:pathLst>
              </a:custGeom>
              <a:grpFill/>
              <a:ln w="3175" cap="rnd">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err="1">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99" name="Freeform 13">
                <a:extLst>
                  <a:ext uri="{FF2B5EF4-FFF2-40B4-BE49-F238E27FC236}">
                    <a16:creationId xmlns:a16="http://schemas.microsoft.com/office/drawing/2014/main" id="{DC5D9F95-48E0-4BEE-BC37-7C84B3108612}"/>
                  </a:ext>
                </a:extLst>
              </p:cNvPr>
              <p:cNvSpPr>
                <a:spLocks noChangeAspect="1"/>
              </p:cNvSpPr>
              <p:nvPr>
                <p:custDataLst>
                  <p:tags r:id="rId12"/>
                </p:custDataLst>
              </p:nvPr>
            </p:nvSpPr>
            <p:spPr>
              <a:xfrm>
                <a:off x="6961592" y="3991093"/>
                <a:ext cx="156693" cy="148821"/>
              </a:xfrm>
              <a:custGeom>
                <a:avLst/>
                <a:gdLst/>
                <a:ahLst/>
                <a:cxnLst/>
                <a:rect l="0" t="0" r="0" b="0"/>
                <a:pathLst>
                  <a:path w="64057" h="60839">
                    <a:moveTo>
                      <a:pt x="36554" y="7320"/>
                    </a:moveTo>
                    <a:lnTo>
                      <a:pt x="39521" y="7266"/>
                    </a:lnTo>
                    <a:lnTo>
                      <a:pt x="42295" y="7215"/>
                    </a:lnTo>
                    <a:lnTo>
                      <a:pt x="44474" y="4785"/>
                    </a:lnTo>
                    <a:lnTo>
                      <a:pt x="46452" y="1668"/>
                    </a:lnTo>
                    <a:lnTo>
                      <a:pt x="48650" y="600"/>
                    </a:lnTo>
                    <a:lnTo>
                      <a:pt x="51422" y="548"/>
                    </a:lnTo>
                    <a:lnTo>
                      <a:pt x="53827" y="502"/>
                    </a:lnTo>
                    <a:lnTo>
                      <a:pt x="58266" y="416"/>
                    </a:lnTo>
                    <a:lnTo>
                      <a:pt x="61989" y="1369"/>
                    </a:lnTo>
                    <a:lnTo>
                      <a:pt x="62578" y="1910"/>
                    </a:lnTo>
                    <a:lnTo>
                      <a:pt x="64055" y="3076"/>
                    </a:lnTo>
                    <a:lnTo>
                      <a:pt x="64056" y="3077"/>
                    </a:lnTo>
                    <a:lnTo>
                      <a:pt x="63460" y="4765"/>
                    </a:lnTo>
                    <a:lnTo>
                      <a:pt x="58920" y="24680"/>
                    </a:lnTo>
                    <a:lnTo>
                      <a:pt x="57911" y="32506"/>
                    </a:lnTo>
                    <a:lnTo>
                      <a:pt x="58616" y="39613"/>
                    </a:lnTo>
                    <a:lnTo>
                      <a:pt x="62627" y="42645"/>
                    </a:lnTo>
                    <a:lnTo>
                      <a:pt x="63326" y="45911"/>
                    </a:lnTo>
                    <a:lnTo>
                      <a:pt x="60158" y="52965"/>
                    </a:lnTo>
                    <a:lnTo>
                      <a:pt x="59536" y="51319"/>
                    </a:lnTo>
                    <a:lnTo>
                      <a:pt x="58129" y="49628"/>
                    </a:lnTo>
                    <a:lnTo>
                      <a:pt x="51988" y="49074"/>
                    </a:lnTo>
                    <a:lnTo>
                      <a:pt x="46261" y="50545"/>
                    </a:lnTo>
                    <a:lnTo>
                      <a:pt x="37205" y="52764"/>
                    </a:lnTo>
                    <a:lnTo>
                      <a:pt x="31283" y="54233"/>
                    </a:lnTo>
                    <a:lnTo>
                      <a:pt x="24260" y="56061"/>
                    </a:lnTo>
                    <a:lnTo>
                      <a:pt x="18157" y="57537"/>
                    </a:lnTo>
                    <a:lnTo>
                      <a:pt x="12634" y="60352"/>
                    </a:lnTo>
                    <a:lnTo>
                      <a:pt x="7441" y="60791"/>
                    </a:lnTo>
                    <a:lnTo>
                      <a:pt x="4468" y="60838"/>
                    </a:lnTo>
                    <a:lnTo>
                      <a:pt x="1834" y="58826"/>
                    </a:lnTo>
                    <a:lnTo>
                      <a:pt x="466" y="54395"/>
                    </a:lnTo>
                    <a:lnTo>
                      <a:pt x="0" y="48251"/>
                    </a:lnTo>
                    <a:lnTo>
                      <a:pt x="483" y="43466"/>
                    </a:lnTo>
                    <a:lnTo>
                      <a:pt x="1929" y="40699"/>
                    </a:lnTo>
                    <a:lnTo>
                      <a:pt x="6928" y="40620"/>
                    </a:lnTo>
                    <a:lnTo>
                      <a:pt x="13234" y="40182"/>
                    </a:lnTo>
                    <a:lnTo>
                      <a:pt x="16305" y="35353"/>
                    </a:lnTo>
                    <a:lnTo>
                      <a:pt x="17685" y="29514"/>
                    </a:lnTo>
                    <a:lnTo>
                      <a:pt x="16286" y="23723"/>
                    </a:lnTo>
                    <a:lnTo>
                      <a:pt x="14014" y="20344"/>
                    </a:lnTo>
                    <a:lnTo>
                      <a:pt x="11187" y="17666"/>
                    </a:lnTo>
                    <a:lnTo>
                      <a:pt x="10172" y="12213"/>
                    </a:lnTo>
                    <a:lnTo>
                      <a:pt x="10667" y="8443"/>
                    </a:lnTo>
                    <a:lnTo>
                      <a:pt x="11926" y="6023"/>
                    </a:lnTo>
                    <a:lnTo>
                      <a:pt x="13900" y="2239"/>
                    </a:lnTo>
                    <a:lnTo>
                      <a:pt x="17195" y="487"/>
                    </a:lnTo>
                    <a:lnTo>
                      <a:pt x="24957" y="0"/>
                    </a:lnTo>
                    <a:lnTo>
                      <a:pt x="29766" y="272"/>
                    </a:lnTo>
                    <a:lnTo>
                      <a:pt x="33342" y="3270"/>
                    </a:lnTo>
                    <a:close/>
                  </a:path>
                </a:pathLst>
              </a:custGeom>
              <a:solidFill>
                <a:schemeClr val="accent4">
                  <a:lumMod val="75000"/>
                </a:schemeClr>
              </a:solidFill>
              <a:ln w="3175" cap="rnd">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err="1">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00" name="Freeform 14">
                <a:extLst>
                  <a:ext uri="{FF2B5EF4-FFF2-40B4-BE49-F238E27FC236}">
                    <a16:creationId xmlns:a16="http://schemas.microsoft.com/office/drawing/2014/main" id="{6CEAB6B8-371B-4ABC-A309-7BC31D80429C}"/>
                  </a:ext>
                </a:extLst>
              </p:cNvPr>
              <p:cNvSpPr>
                <a:spLocks noChangeAspect="1"/>
              </p:cNvSpPr>
              <p:nvPr>
                <p:custDataLst>
                  <p:tags r:id="rId13"/>
                </p:custDataLst>
              </p:nvPr>
            </p:nvSpPr>
            <p:spPr>
              <a:xfrm>
                <a:off x="6228867" y="3556310"/>
                <a:ext cx="1026698" cy="904090"/>
              </a:xfrm>
              <a:custGeom>
                <a:avLst/>
                <a:gdLst/>
                <a:ahLst/>
                <a:cxnLst/>
                <a:rect l="0" t="0" r="0" b="0"/>
                <a:pathLst>
                  <a:path w="419720" h="369597">
                    <a:moveTo>
                      <a:pt x="363598" y="180819"/>
                    </a:moveTo>
                    <a:lnTo>
                      <a:pt x="363597" y="180818"/>
                    </a:lnTo>
                    <a:lnTo>
                      <a:pt x="362120" y="179652"/>
                    </a:lnTo>
                    <a:lnTo>
                      <a:pt x="361531" y="179111"/>
                    </a:lnTo>
                    <a:lnTo>
                      <a:pt x="357808" y="178158"/>
                    </a:lnTo>
                    <a:lnTo>
                      <a:pt x="353369" y="178244"/>
                    </a:lnTo>
                    <a:lnTo>
                      <a:pt x="350964" y="178290"/>
                    </a:lnTo>
                    <a:lnTo>
                      <a:pt x="348192" y="178342"/>
                    </a:lnTo>
                    <a:lnTo>
                      <a:pt x="345994" y="179410"/>
                    </a:lnTo>
                    <a:lnTo>
                      <a:pt x="344016" y="182527"/>
                    </a:lnTo>
                    <a:lnTo>
                      <a:pt x="341837" y="184957"/>
                    </a:lnTo>
                    <a:lnTo>
                      <a:pt x="339063" y="185008"/>
                    </a:lnTo>
                    <a:lnTo>
                      <a:pt x="336096" y="185062"/>
                    </a:lnTo>
                    <a:lnTo>
                      <a:pt x="332884" y="181012"/>
                    </a:lnTo>
                    <a:lnTo>
                      <a:pt x="329308" y="178014"/>
                    </a:lnTo>
                    <a:lnTo>
                      <a:pt x="324499" y="177742"/>
                    </a:lnTo>
                    <a:lnTo>
                      <a:pt x="316737" y="178229"/>
                    </a:lnTo>
                    <a:lnTo>
                      <a:pt x="313442" y="179981"/>
                    </a:lnTo>
                    <a:lnTo>
                      <a:pt x="311468" y="183765"/>
                    </a:lnTo>
                    <a:lnTo>
                      <a:pt x="310209" y="186185"/>
                    </a:lnTo>
                    <a:lnTo>
                      <a:pt x="309714" y="189955"/>
                    </a:lnTo>
                    <a:lnTo>
                      <a:pt x="310729" y="195408"/>
                    </a:lnTo>
                    <a:lnTo>
                      <a:pt x="313556" y="198086"/>
                    </a:lnTo>
                    <a:lnTo>
                      <a:pt x="315828" y="201465"/>
                    </a:lnTo>
                    <a:lnTo>
                      <a:pt x="317227" y="207256"/>
                    </a:lnTo>
                    <a:lnTo>
                      <a:pt x="315847" y="213095"/>
                    </a:lnTo>
                    <a:lnTo>
                      <a:pt x="312776" y="217924"/>
                    </a:lnTo>
                    <a:lnTo>
                      <a:pt x="306470" y="218362"/>
                    </a:lnTo>
                    <a:lnTo>
                      <a:pt x="301471" y="218441"/>
                    </a:lnTo>
                    <a:lnTo>
                      <a:pt x="300025" y="221208"/>
                    </a:lnTo>
                    <a:lnTo>
                      <a:pt x="299542" y="225993"/>
                    </a:lnTo>
                    <a:lnTo>
                      <a:pt x="300008" y="232137"/>
                    </a:lnTo>
                    <a:lnTo>
                      <a:pt x="301376" y="236568"/>
                    </a:lnTo>
                    <a:lnTo>
                      <a:pt x="304010" y="238580"/>
                    </a:lnTo>
                    <a:lnTo>
                      <a:pt x="306983" y="238533"/>
                    </a:lnTo>
                    <a:lnTo>
                      <a:pt x="312176" y="238094"/>
                    </a:lnTo>
                    <a:lnTo>
                      <a:pt x="317699" y="235279"/>
                    </a:lnTo>
                    <a:lnTo>
                      <a:pt x="323802" y="233803"/>
                    </a:lnTo>
                    <a:lnTo>
                      <a:pt x="330825" y="231975"/>
                    </a:lnTo>
                    <a:lnTo>
                      <a:pt x="336747" y="230506"/>
                    </a:lnTo>
                    <a:lnTo>
                      <a:pt x="345803" y="228287"/>
                    </a:lnTo>
                    <a:lnTo>
                      <a:pt x="351530" y="226816"/>
                    </a:lnTo>
                    <a:lnTo>
                      <a:pt x="357671" y="227370"/>
                    </a:lnTo>
                    <a:lnTo>
                      <a:pt x="359078" y="229061"/>
                    </a:lnTo>
                    <a:lnTo>
                      <a:pt x="359700" y="230707"/>
                    </a:lnTo>
                    <a:lnTo>
                      <a:pt x="359698" y="230713"/>
                    </a:lnTo>
                    <a:lnTo>
                      <a:pt x="359585" y="230980"/>
                    </a:lnTo>
                    <a:lnTo>
                      <a:pt x="341395" y="261566"/>
                    </a:lnTo>
                    <a:lnTo>
                      <a:pt x="335245" y="275438"/>
                    </a:lnTo>
                    <a:lnTo>
                      <a:pt x="332745" y="289228"/>
                    </a:lnTo>
                    <a:lnTo>
                      <a:pt x="333422" y="292449"/>
                    </a:lnTo>
                    <a:lnTo>
                      <a:pt x="334694" y="294759"/>
                    </a:lnTo>
                    <a:lnTo>
                      <a:pt x="335780" y="297571"/>
                    </a:lnTo>
                    <a:lnTo>
                      <a:pt x="335838" y="302235"/>
                    </a:lnTo>
                    <a:lnTo>
                      <a:pt x="334849" y="304398"/>
                    </a:lnTo>
                    <a:lnTo>
                      <a:pt x="331101" y="309470"/>
                    </a:lnTo>
                    <a:lnTo>
                      <a:pt x="330303" y="311443"/>
                    </a:lnTo>
                    <a:lnTo>
                      <a:pt x="329133" y="318367"/>
                    </a:lnTo>
                    <a:lnTo>
                      <a:pt x="326132" y="322710"/>
                    </a:lnTo>
                    <a:lnTo>
                      <a:pt x="319055" y="328583"/>
                    </a:lnTo>
                    <a:lnTo>
                      <a:pt x="313575" y="336727"/>
                    </a:lnTo>
                    <a:lnTo>
                      <a:pt x="308701" y="345855"/>
                    </a:lnTo>
                    <a:lnTo>
                      <a:pt x="305360" y="350012"/>
                    </a:lnTo>
                    <a:lnTo>
                      <a:pt x="293806" y="357698"/>
                    </a:lnTo>
                    <a:lnTo>
                      <a:pt x="290326" y="360907"/>
                    </a:lnTo>
                    <a:lnTo>
                      <a:pt x="286675" y="365406"/>
                    </a:lnTo>
                    <a:lnTo>
                      <a:pt x="284742" y="369596"/>
                    </a:lnTo>
                    <a:lnTo>
                      <a:pt x="282568" y="367686"/>
                    </a:lnTo>
                    <a:lnTo>
                      <a:pt x="278371" y="367744"/>
                    </a:lnTo>
                    <a:lnTo>
                      <a:pt x="272455" y="368348"/>
                    </a:lnTo>
                    <a:lnTo>
                      <a:pt x="263765" y="357946"/>
                    </a:lnTo>
                    <a:lnTo>
                      <a:pt x="251290" y="356402"/>
                    </a:lnTo>
                    <a:lnTo>
                      <a:pt x="246024" y="353068"/>
                    </a:lnTo>
                    <a:lnTo>
                      <a:pt x="235561" y="337704"/>
                    </a:lnTo>
                    <a:lnTo>
                      <a:pt x="235905" y="332597"/>
                    </a:lnTo>
                    <a:lnTo>
                      <a:pt x="234559" y="325611"/>
                    </a:lnTo>
                    <a:lnTo>
                      <a:pt x="238010" y="317933"/>
                    </a:lnTo>
                    <a:lnTo>
                      <a:pt x="238358" y="313358"/>
                    </a:lnTo>
                    <a:lnTo>
                      <a:pt x="233929" y="310434"/>
                    </a:lnTo>
                    <a:lnTo>
                      <a:pt x="231582" y="302818"/>
                    </a:lnTo>
                    <a:lnTo>
                      <a:pt x="223231" y="296852"/>
                    </a:lnTo>
                    <a:lnTo>
                      <a:pt x="219748" y="290095"/>
                    </a:lnTo>
                    <a:lnTo>
                      <a:pt x="216249" y="286940"/>
                    </a:lnTo>
                    <a:lnTo>
                      <a:pt x="206170" y="287033"/>
                    </a:lnTo>
                    <a:lnTo>
                      <a:pt x="201206" y="281459"/>
                    </a:lnTo>
                    <a:lnTo>
                      <a:pt x="192486" y="277297"/>
                    </a:lnTo>
                    <a:lnTo>
                      <a:pt x="188156" y="278060"/>
                    </a:lnTo>
                    <a:lnTo>
                      <a:pt x="180965" y="283001"/>
                    </a:lnTo>
                    <a:lnTo>
                      <a:pt x="160476" y="282490"/>
                    </a:lnTo>
                    <a:lnTo>
                      <a:pt x="153607" y="285391"/>
                    </a:lnTo>
                    <a:lnTo>
                      <a:pt x="149635" y="288709"/>
                    </a:lnTo>
                    <a:lnTo>
                      <a:pt x="147731" y="292538"/>
                    </a:lnTo>
                    <a:lnTo>
                      <a:pt x="143653" y="310910"/>
                    </a:lnTo>
                    <a:lnTo>
                      <a:pt x="140936" y="313588"/>
                    </a:lnTo>
                    <a:lnTo>
                      <a:pt x="132800" y="307460"/>
                    </a:lnTo>
                    <a:lnTo>
                      <a:pt x="124801" y="306531"/>
                    </a:lnTo>
                    <a:lnTo>
                      <a:pt x="108788" y="298509"/>
                    </a:lnTo>
                    <a:lnTo>
                      <a:pt x="106931" y="299679"/>
                    </a:lnTo>
                    <a:lnTo>
                      <a:pt x="106246" y="307537"/>
                    </a:lnTo>
                    <a:lnTo>
                      <a:pt x="104924" y="309870"/>
                    </a:lnTo>
                    <a:lnTo>
                      <a:pt x="94148" y="312433"/>
                    </a:lnTo>
                    <a:lnTo>
                      <a:pt x="88640" y="317433"/>
                    </a:lnTo>
                    <a:lnTo>
                      <a:pt x="83697" y="317160"/>
                    </a:lnTo>
                    <a:lnTo>
                      <a:pt x="75761" y="316688"/>
                    </a:lnTo>
                    <a:lnTo>
                      <a:pt x="69847" y="319449"/>
                    </a:lnTo>
                    <a:lnTo>
                      <a:pt x="61144" y="313717"/>
                    </a:lnTo>
                    <a:lnTo>
                      <a:pt x="51458" y="315499"/>
                    </a:lnTo>
                    <a:lnTo>
                      <a:pt x="48742" y="314329"/>
                    </a:lnTo>
                    <a:lnTo>
                      <a:pt x="47236" y="312411"/>
                    </a:lnTo>
                    <a:lnTo>
                      <a:pt x="47317" y="301907"/>
                    </a:lnTo>
                    <a:lnTo>
                      <a:pt x="43439" y="298622"/>
                    </a:lnTo>
                    <a:lnTo>
                      <a:pt x="35791" y="301129"/>
                    </a:lnTo>
                    <a:lnTo>
                      <a:pt x="27975" y="298578"/>
                    </a:lnTo>
                    <a:lnTo>
                      <a:pt x="22632" y="302269"/>
                    </a:lnTo>
                    <a:lnTo>
                      <a:pt x="18345" y="302786"/>
                    </a:lnTo>
                    <a:lnTo>
                      <a:pt x="14293" y="301269"/>
                    </a:lnTo>
                    <a:lnTo>
                      <a:pt x="11007" y="297433"/>
                    </a:lnTo>
                    <a:lnTo>
                      <a:pt x="0" y="298336"/>
                    </a:lnTo>
                    <a:lnTo>
                      <a:pt x="3193" y="285302"/>
                    </a:lnTo>
                    <a:lnTo>
                      <a:pt x="9006" y="278756"/>
                    </a:lnTo>
                    <a:lnTo>
                      <a:pt x="10649" y="274934"/>
                    </a:lnTo>
                    <a:lnTo>
                      <a:pt x="10079" y="261130"/>
                    </a:lnTo>
                    <a:lnTo>
                      <a:pt x="12098" y="248731"/>
                    </a:lnTo>
                    <a:lnTo>
                      <a:pt x="10955" y="246287"/>
                    </a:lnTo>
                    <a:lnTo>
                      <a:pt x="12648" y="242248"/>
                    </a:lnTo>
                    <a:lnTo>
                      <a:pt x="24616" y="235317"/>
                    </a:lnTo>
                    <a:lnTo>
                      <a:pt x="29366" y="239351"/>
                    </a:lnTo>
                    <a:lnTo>
                      <a:pt x="36982" y="240500"/>
                    </a:lnTo>
                    <a:lnTo>
                      <a:pt x="51004" y="240532"/>
                    </a:lnTo>
                    <a:lnTo>
                      <a:pt x="66234" y="240552"/>
                    </a:lnTo>
                    <a:lnTo>
                      <a:pt x="76902" y="240557"/>
                    </a:lnTo>
                    <a:lnTo>
                      <a:pt x="86658" y="239429"/>
                    </a:lnTo>
                    <a:lnTo>
                      <a:pt x="93969" y="237743"/>
                    </a:lnTo>
                    <a:lnTo>
                      <a:pt x="98535" y="233808"/>
                    </a:lnTo>
                    <a:lnTo>
                      <a:pt x="98528" y="228764"/>
                    </a:lnTo>
                    <a:lnTo>
                      <a:pt x="96391" y="222598"/>
                    </a:lnTo>
                    <a:lnTo>
                      <a:pt x="94864" y="218670"/>
                    </a:lnTo>
                    <a:lnTo>
                      <a:pt x="93943" y="215315"/>
                    </a:lnTo>
                    <a:lnTo>
                      <a:pt x="94542" y="209708"/>
                    </a:lnTo>
                    <a:lnTo>
                      <a:pt x="96667" y="204670"/>
                    </a:lnTo>
                    <a:lnTo>
                      <a:pt x="101834" y="202412"/>
                    </a:lnTo>
                    <a:lnTo>
                      <a:pt x="107292" y="199597"/>
                    </a:lnTo>
                    <a:lnTo>
                      <a:pt x="112141" y="193417"/>
                    </a:lnTo>
                    <a:lnTo>
                      <a:pt x="116984" y="186683"/>
                    </a:lnTo>
                    <a:lnTo>
                      <a:pt x="121214" y="179938"/>
                    </a:lnTo>
                    <a:lnTo>
                      <a:pt x="126050" y="173763"/>
                    </a:lnTo>
                    <a:lnTo>
                      <a:pt x="135435" y="168674"/>
                    </a:lnTo>
                    <a:lnTo>
                      <a:pt x="139972" y="165851"/>
                    </a:lnTo>
                    <a:lnTo>
                      <a:pt x="146041" y="166948"/>
                    </a:lnTo>
                    <a:lnTo>
                      <a:pt x="151504" y="169163"/>
                    </a:lnTo>
                    <a:lnTo>
                      <a:pt x="156056" y="169701"/>
                    </a:lnTo>
                    <a:lnTo>
                      <a:pt x="159095" y="169684"/>
                    </a:lnTo>
                    <a:lnTo>
                      <a:pt x="163314" y="166303"/>
                    </a:lnTo>
                    <a:lnTo>
                      <a:pt x="168113" y="157863"/>
                    </a:lnTo>
                    <a:lnTo>
                      <a:pt x="171980" y="146614"/>
                    </a:lnTo>
                    <a:lnTo>
                      <a:pt x="171931" y="139339"/>
                    </a:lnTo>
                    <a:lnTo>
                      <a:pt x="171279" y="132611"/>
                    </a:lnTo>
                    <a:lnTo>
                      <a:pt x="167601" y="125350"/>
                    </a:lnTo>
                    <a:lnTo>
                      <a:pt x="163934" y="118640"/>
                    </a:lnTo>
                    <a:lnTo>
                      <a:pt x="162377" y="111917"/>
                    </a:lnTo>
                    <a:lnTo>
                      <a:pt x="162615" y="100149"/>
                    </a:lnTo>
                    <a:lnTo>
                      <a:pt x="166469" y="89465"/>
                    </a:lnTo>
                    <a:lnTo>
                      <a:pt x="177850" y="78748"/>
                    </a:lnTo>
                    <a:lnTo>
                      <a:pt x="186842" y="72502"/>
                    </a:lnTo>
                    <a:lnTo>
                      <a:pt x="194665" y="71888"/>
                    </a:lnTo>
                    <a:lnTo>
                      <a:pt x="203705" y="72363"/>
                    </a:lnTo>
                    <a:lnTo>
                      <a:pt x="211268" y="75669"/>
                    </a:lnTo>
                    <a:lnTo>
                      <a:pt x="219724" y="77819"/>
                    </a:lnTo>
                    <a:lnTo>
                      <a:pt x="224814" y="74964"/>
                    </a:lnTo>
                    <a:lnTo>
                      <a:pt x="225051" y="68801"/>
                    </a:lnTo>
                    <a:lnTo>
                      <a:pt x="221966" y="62101"/>
                    </a:lnTo>
                    <a:lnTo>
                      <a:pt x="215868" y="53751"/>
                    </a:lnTo>
                    <a:lnTo>
                      <a:pt x="209497" y="47652"/>
                    </a:lnTo>
                    <a:lnTo>
                      <a:pt x="200616" y="29233"/>
                    </a:lnTo>
                    <a:lnTo>
                      <a:pt x="200492" y="15218"/>
                    </a:lnTo>
                    <a:lnTo>
                      <a:pt x="200652" y="5898"/>
                    </a:lnTo>
                    <a:lnTo>
                      <a:pt x="200763" y="2847"/>
                    </a:lnTo>
                    <a:lnTo>
                      <a:pt x="200763" y="2839"/>
                    </a:lnTo>
                    <a:lnTo>
                      <a:pt x="213658" y="2721"/>
                    </a:lnTo>
                    <a:lnTo>
                      <a:pt x="215062" y="3547"/>
                    </a:lnTo>
                    <a:lnTo>
                      <a:pt x="217161" y="7258"/>
                    </a:lnTo>
                    <a:lnTo>
                      <a:pt x="219223" y="8123"/>
                    </a:lnTo>
                    <a:lnTo>
                      <a:pt x="221501" y="7307"/>
                    </a:lnTo>
                    <a:lnTo>
                      <a:pt x="223191" y="6000"/>
                    </a:lnTo>
                    <a:lnTo>
                      <a:pt x="224826" y="5704"/>
                    </a:lnTo>
                    <a:lnTo>
                      <a:pt x="227012" y="8043"/>
                    </a:lnTo>
                    <a:lnTo>
                      <a:pt x="233923" y="4564"/>
                    </a:lnTo>
                    <a:lnTo>
                      <a:pt x="251468" y="10469"/>
                    </a:lnTo>
                    <a:lnTo>
                      <a:pt x="257882" y="10048"/>
                    </a:lnTo>
                    <a:lnTo>
                      <a:pt x="261194" y="15259"/>
                    </a:lnTo>
                    <a:lnTo>
                      <a:pt x="262817" y="14662"/>
                    </a:lnTo>
                    <a:lnTo>
                      <a:pt x="264224" y="11706"/>
                    </a:lnTo>
                    <a:lnTo>
                      <a:pt x="266878" y="9930"/>
                    </a:lnTo>
                    <a:lnTo>
                      <a:pt x="270542" y="10315"/>
                    </a:lnTo>
                    <a:lnTo>
                      <a:pt x="280259" y="15186"/>
                    </a:lnTo>
                    <a:lnTo>
                      <a:pt x="281713" y="12257"/>
                    </a:lnTo>
                    <a:lnTo>
                      <a:pt x="283302" y="12794"/>
                    </a:lnTo>
                    <a:lnTo>
                      <a:pt x="285174" y="14539"/>
                    </a:lnTo>
                    <a:lnTo>
                      <a:pt x="287370" y="15082"/>
                    </a:lnTo>
                    <a:lnTo>
                      <a:pt x="289695" y="13726"/>
                    </a:lnTo>
                    <a:lnTo>
                      <a:pt x="293135" y="10239"/>
                    </a:lnTo>
                    <a:lnTo>
                      <a:pt x="294961" y="9527"/>
                    </a:lnTo>
                    <a:lnTo>
                      <a:pt x="298975" y="11952"/>
                    </a:lnTo>
                    <a:lnTo>
                      <a:pt x="301455" y="12597"/>
                    </a:lnTo>
                    <a:lnTo>
                      <a:pt x="302523" y="10715"/>
                    </a:lnTo>
                    <a:lnTo>
                      <a:pt x="303112" y="8560"/>
                    </a:lnTo>
                    <a:lnTo>
                      <a:pt x="304541" y="6485"/>
                    </a:lnTo>
                    <a:lnTo>
                      <a:pt x="306419" y="4900"/>
                    </a:lnTo>
                    <a:lnTo>
                      <a:pt x="308127" y="4110"/>
                    </a:lnTo>
                    <a:lnTo>
                      <a:pt x="312496" y="4863"/>
                    </a:lnTo>
                    <a:lnTo>
                      <a:pt x="321619" y="10320"/>
                    </a:lnTo>
                    <a:lnTo>
                      <a:pt x="325768" y="11633"/>
                    </a:lnTo>
                    <a:lnTo>
                      <a:pt x="331035" y="10420"/>
                    </a:lnTo>
                    <a:lnTo>
                      <a:pt x="343063" y="886"/>
                    </a:lnTo>
                    <a:lnTo>
                      <a:pt x="346354" y="0"/>
                    </a:lnTo>
                    <a:lnTo>
                      <a:pt x="368926" y="377"/>
                    </a:lnTo>
                    <a:lnTo>
                      <a:pt x="369106" y="1820"/>
                    </a:lnTo>
                    <a:lnTo>
                      <a:pt x="370422" y="5104"/>
                    </a:lnTo>
                    <a:lnTo>
                      <a:pt x="372267" y="8611"/>
                    </a:lnTo>
                    <a:lnTo>
                      <a:pt x="374083" y="10704"/>
                    </a:lnTo>
                    <a:lnTo>
                      <a:pt x="376584" y="10962"/>
                    </a:lnTo>
                    <a:lnTo>
                      <a:pt x="379903" y="7890"/>
                    </a:lnTo>
                    <a:lnTo>
                      <a:pt x="382407" y="7915"/>
                    </a:lnTo>
                    <a:lnTo>
                      <a:pt x="383830" y="9485"/>
                    </a:lnTo>
                    <a:lnTo>
                      <a:pt x="386288" y="14563"/>
                    </a:lnTo>
                    <a:lnTo>
                      <a:pt x="404068" y="33756"/>
                    </a:lnTo>
                    <a:lnTo>
                      <a:pt x="406062" y="40257"/>
                    </a:lnTo>
                    <a:lnTo>
                      <a:pt x="406934" y="47171"/>
                    </a:lnTo>
                    <a:lnTo>
                      <a:pt x="408244" y="53905"/>
                    </a:lnTo>
                    <a:lnTo>
                      <a:pt x="411541" y="59908"/>
                    </a:lnTo>
                    <a:lnTo>
                      <a:pt x="411597" y="62270"/>
                    </a:lnTo>
                    <a:lnTo>
                      <a:pt x="410885" y="67076"/>
                    </a:lnTo>
                    <a:lnTo>
                      <a:pt x="413139" y="71236"/>
                    </a:lnTo>
                    <a:lnTo>
                      <a:pt x="419129" y="77734"/>
                    </a:lnTo>
                    <a:lnTo>
                      <a:pt x="416214" y="78161"/>
                    </a:lnTo>
                    <a:lnTo>
                      <a:pt x="414896" y="81070"/>
                    </a:lnTo>
                    <a:lnTo>
                      <a:pt x="415159" y="84344"/>
                    </a:lnTo>
                    <a:lnTo>
                      <a:pt x="417153" y="85882"/>
                    </a:lnTo>
                    <a:lnTo>
                      <a:pt x="419719" y="86848"/>
                    </a:lnTo>
                    <a:lnTo>
                      <a:pt x="418422" y="89227"/>
                    </a:lnTo>
                    <a:lnTo>
                      <a:pt x="413748" y="93536"/>
                    </a:lnTo>
                    <a:lnTo>
                      <a:pt x="405595" y="105295"/>
                    </a:lnTo>
                    <a:lnTo>
                      <a:pt x="402188" y="112261"/>
                    </a:lnTo>
                    <a:lnTo>
                      <a:pt x="401799" y="117541"/>
                    </a:lnTo>
                    <a:lnTo>
                      <a:pt x="380713" y="138342"/>
                    </a:lnTo>
                    <a:lnTo>
                      <a:pt x="375569" y="146800"/>
                    </a:lnTo>
                    <a:close/>
                  </a:path>
                </a:pathLst>
              </a:custGeom>
              <a:grpFill/>
              <a:ln w="3175" cap="rnd">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err="1">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01" name="Freeform 15">
                <a:extLst>
                  <a:ext uri="{FF2B5EF4-FFF2-40B4-BE49-F238E27FC236}">
                    <a16:creationId xmlns:a16="http://schemas.microsoft.com/office/drawing/2014/main" id="{7FF747CD-5A0C-447C-9D30-624C1BD8D126}"/>
                  </a:ext>
                </a:extLst>
              </p:cNvPr>
              <p:cNvSpPr>
                <a:spLocks noChangeAspect="1"/>
              </p:cNvSpPr>
              <p:nvPr>
                <p:custDataLst>
                  <p:tags r:id="rId14"/>
                </p:custDataLst>
              </p:nvPr>
            </p:nvSpPr>
            <p:spPr>
              <a:xfrm>
                <a:off x="6253316" y="3545402"/>
                <a:ext cx="526062" cy="599348"/>
              </a:xfrm>
              <a:custGeom>
                <a:avLst/>
                <a:gdLst/>
                <a:ahLst/>
                <a:cxnLst/>
                <a:rect l="0" t="0" r="0" b="0"/>
                <a:pathLst>
                  <a:path w="215057" h="245017">
                    <a:moveTo>
                      <a:pt x="190768" y="7298"/>
                    </a:moveTo>
                    <a:lnTo>
                      <a:pt x="190768" y="7306"/>
                    </a:lnTo>
                    <a:lnTo>
                      <a:pt x="190657" y="10357"/>
                    </a:lnTo>
                    <a:lnTo>
                      <a:pt x="190497" y="19677"/>
                    </a:lnTo>
                    <a:lnTo>
                      <a:pt x="190621" y="33692"/>
                    </a:lnTo>
                    <a:lnTo>
                      <a:pt x="199502" y="52111"/>
                    </a:lnTo>
                    <a:lnTo>
                      <a:pt x="205873" y="58210"/>
                    </a:lnTo>
                    <a:lnTo>
                      <a:pt x="211971" y="66560"/>
                    </a:lnTo>
                    <a:lnTo>
                      <a:pt x="215056" y="73260"/>
                    </a:lnTo>
                    <a:lnTo>
                      <a:pt x="214819" y="79423"/>
                    </a:lnTo>
                    <a:lnTo>
                      <a:pt x="209729" y="82278"/>
                    </a:lnTo>
                    <a:lnTo>
                      <a:pt x="201273" y="80128"/>
                    </a:lnTo>
                    <a:lnTo>
                      <a:pt x="193710" y="76822"/>
                    </a:lnTo>
                    <a:lnTo>
                      <a:pt x="184670" y="76347"/>
                    </a:lnTo>
                    <a:lnTo>
                      <a:pt x="176847" y="76961"/>
                    </a:lnTo>
                    <a:lnTo>
                      <a:pt x="167855" y="83207"/>
                    </a:lnTo>
                    <a:lnTo>
                      <a:pt x="156474" y="93924"/>
                    </a:lnTo>
                    <a:lnTo>
                      <a:pt x="152620" y="104608"/>
                    </a:lnTo>
                    <a:lnTo>
                      <a:pt x="152382" y="116376"/>
                    </a:lnTo>
                    <a:lnTo>
                      <a:pt x="153939" y="123099"/>
                    </a:lnTo>
                    <a:lnTo>
                      <a:pt x="157606" y="129809"/>
                    </a:lnTo>
                    <a:lnTo>
                      <a:pt x="161284" y="137070"/>
                    </a:lnTo>
                    <a:lnTo>
                      <a:pt x="161936" y="143798"/>
                    </a:lnTo>
                    <a:lnTo>
                      <a:pt x="161985" y="151073"/>
                    </a:lnTo>
                    <a:lnTo>
                      <a:pt x="158118" y="162322"/>
                    </a:lnTo>
                    <a:lnTo>
                      <a:pt x="153319" y="170762"/>
                    </a:lnTo>
                    <a:lnTo>
                      <a:pt x="149100" y="174143"/>
                    </a:lnTo>
                    <a:lnTo>
                      <a:pt x="146061" y="174160"/>
                    </a:lnTo>
                    <a:lnTo>
                      <a:pt x="141509" y="173622"/>
                    </a:lnTo>
                    <a:lnTo>
                      <a:pt x="136046" y="171407"/>
                    </a:lnTo>
                    <a:lnTo>
                      <a:pt x="129977" y="170310"/>
                    </a:lnTo>
                    <a:lnTo>
                      <a:pt x="125440" y="173133"/>
                    </a:lnTo>
                    <a:lnTo>
                      <a:pt x="116055" y="178222"/>
                    </a:lnTo>
                    <a:lnTo>
                      <a:pt x="111219" y="184397"/>
                    </a:lnTo>
                    <a:lnTo>
                      <a:pt x="106989" y="191142"/>
                    </a:lnTo>
                    <a:lnTo>
                      <a:pt x="102146" y="197876"/>
                    </a:lnTo>
                    <a:lnTo>
                      <a:pt x="97297" y="204056"/>
                    </a:lnTo>
                    <a:lnTo>
                      <a:pt x="91839" y="206871"/>
                    </a:lnTo>
                    <a:lnTo>
                      <a:pt x="86672" y="209129"/>
                    </a:lnTo>
                    <a:lnTo>
                      <a:pt x="84547" y="214167"/>
                    </a:lnTo>
                    <a:lnTo>
                      <a:pt x="83948" y="219774"/>
                    </a:lnTo>
                    <a:lnTo>
                      <a:pt x="84869" y="223129"/>
                    </a:lnTo>
                    <a:lnTo>
                      <a:pt x="86396" y="227057"/>
                    </a:lnTo>
                    <a:lnTo>
                      <a:pt x="88533" y="233223"/>
                    </a:lnTo>
                    <a:lnTo>
                      <a:pt x="88540" y="238267"/>
                    </a:lnTo>
                    <a:lnTo>
                      <a:pt x="83974" y="242202"/>
                    </a:lnTo>
                    <a:lnTo>
                      <a:pt x="76663" y="243888"/>
                    </a:lnTo>
                    <a:lnTo>
                      <a:pt x="66907" y="245016"/>
                    </a:lnTo>
                    <a:lnTo>
                      <a:pt x="56239" y="245011"/>
                    </a:lnTo>
                    <a:lnTo>
                      <a:pt x="41009" y="244991"/>
                    </a:lnTo>
                    <a:lnTo>
                      <a:pt x="26987" y="244959"/>
                    </a:lnTo>
                    <a:lnTo>
                      <a:pt x="19371" y="243810"/>
                    </a:lnTo>
                    <a:lnTo>
                      <a:pt x="14621" y="239776"/>
                    </a:lnTo>
                    <a:lnTo>
                      <a:pt x="15378" y="239334"/>
                    </a:lnTo>
                    <a:lnTo>
                      <a:pt x="22488" y="232033"/>
                    </a:lnTo>
                    <a:lnTo>
                      <a:pt x="28194" y="231418"/>
                    </a:lnTo>
                    <a:lnTo>
                      <a:pt x="33807" y="224759"/>
                    </a:lnTo>
                    <a:lnTo>
                      <a:pt x="40208" y="220725"/>
                    </a:lnTo>
                    <a:lnTo>
                      <a:pt x="45512" y="213726"/>
                    </a:lnTo>
                    <a:lnTo>
                      <a:pt x="57092" y="208122"/>
                    </a:lnTo>
                    <a:lnTo>
                      <a:pt x="61749" y="208331"/>
                    </a:lnTo>
                    <a:lnTo>
                      <a:pt x="65036" y="204305"/>
                    </a:lnTo>
                    <a:lnTo>
                      <a:pt x="66984" y="198994"/>
                    </a:lnTo>
                    <a:lnTo>
                      <a:pt x="66353" y="194967"/>
                    </a:lnTo>
                    <a:lnTo>
                      <a:pt x="68422" y="191147"/>
                    </a:lnTo>
                    <a:lnTo>
                      <a:pt x="61245" y="185725"/>
                    </a:lnTo>
                    <a:lnTo>
                      <a:pt x="63260" y="167168"/>
                    </a:lnTo>
                    <a:lnTo>
                      <a:pt x="55520" y="162169"/>
                    </a:lnTo>
                    <a:lnTo>
                      <a:pt x="54717" y="159720"/>
                    </a:lnTo>
                    <a:lnTo>
                      <a:pt x="57537" y="155162"/>
                    </a:lnTo>
                    <a:lnTo>
                      <a:pt x="63265" y="150506"/>
                    </a:lnTo>
                    <a:lnTo>
                      <a:pt x="68824" y="139687"/>
                    </a:lnTo>
                    <a:lnTo>
                      <a:pt x="74494" y="134888"/>
                    </a:lnTo>
                    <a:lnTo>
                      <a:pt x="75807" y="130643"/>
                    </a:lnTo>
                    <a:lnTo>
                      <a:pt x="73044" y="115364"/>
                    </a:lnTo>
                    <a:lnTo>
                      <a:pt x="64648" y="113568"/>
                    </a:lnTo>
                    <a:lnTo>
                      <a:pt x="52432" y="101566"/>
                    </a:lnTo>
                    <a:lnTo>
                      <a:pt x="35919" y="104827"/>
                    </a:lnTo>
                    <a:lnTo>
                      <a:pt x="32371" y="106418"/>
                    </a:lnTo>
                    <a:lnTo>
                      <a:pt x="29326" y="110339"/>
                    </a:lnTo>
                    <a:lnTo>
                      <a:pt x="17781" y="111685"/>
                    </a:lnTo>
                    <a:lnTo>
                      <a:pt x="10494" y="120364"/>
                    </a:lnTo>
                    <a:lnTo>
                      <a:pt x="7049" y="121298"/>
                    </a:lnTo>
                    <a:lnTo>
                      <a:pt x="5861" y="119161"/>
                    </a:lnTo>
                    <a:lnTo>
                      <a:pt x="6907" y="114714"/>
                    </a:lnTo>
                    <a:lnTo>
                      <a:pt x="14040" y="105827"/>
                    </a:lnTo>
                    <a:lnTo>
                      <a:pt x="13605" y="99983"/>
                    </a:lnTo>
                    <a:lnTo>
                      <a:pt x="15243" y="87888"/>
                    </a:lnTo>
                    <a:lnTo>
                      <a:pt x="14809" y="82061"/>
                    </a:lnTo>
                    <a:lnTo>
                      <a:pt x="13631" y="76647"/>
                    </a:lnTo>
                    <a:lnTo>
                      <a:pt x="8625" y="72818"/>
                    </a:lnTo>
                    <a:lnTo>
                      <a:pt x="8938" y="66334"/>
                    </a:lnTo>
                    <a:lnTo>
                      <a:pt x="7757" y="62509"/>
                    </a:lnTo>
                    <a:lnTo>
                      <a:pt x="9134" y="59968"/>
                    </a:lnTo>
                    <a:lnTo>
                      <a:pt x="9274" y="55605"/>
                    </a:lnTo>
                    <a:lnTo>
                      <a:pt x="5183" y="52726"/>
                    </a:lnTo>
                    <a:lnTo>
                      <a:pt x="3399" y="44663"/>
                    </a:lnTo>
                    <a:lnTo>
                      <a:pt x="122" y="37383"/>
                    </a:lnTo>
                    <a:lnTo>
                      <a:pt x="3" y="36909"/>
                    </a:lnTo>
                    <a:lnTo>
                      <a:pt x="0" y="36897"/>
                    </a:lnTo>
                    <a:lnTo>
                      <a:pt x="14327" y="26218"/>
                    </a:lnTo>
                    <a:lnTo>
                      <a:pt x="26534" y="23398"/>
                    </a:lnTo>
                    <a:lnTo>
                      <a:pt x="25007" y="27590"/>
                    </a:lnTo>
                    <a:lnTo>
                      <a:pt x="23953" y="29391"/>
                    </a:lnTo>
                    <a:lnTo>
                      <a:pt x="22324" y="31219"/>
                    </a:lnTo>
                    <a:lnTo>
                      <a:pt x="25006" y="33436"/>
                    </a:lnTo>
                    <a:lnTo>
                      <a:pt x="27638" y="33226"/>
                    </a:lnTo>
                    <a:lnTo>
                      <a:pt x="30413" y="31989"/>
                    </a:lnTo>
                    <a:lnTo>
                      <a:pt x="33503" y="31251"/>
                    </a:lnTo>
                    <a:lnTo>
                      <a:pt x="29319" y="21043"/>
                    </a:lnTo>
                    <a:lnTo>
                      <a:pt x="36832" y="23736"/>
                    </a:lnTo>
                    <a:lnTo>
                      <a:pt x="40891" y="24225"/>
                    </a:lnTo>
                    <a:lnTo>
                      <a:pt x="44811" y="23439"/>
                    </a:lnTo>
                    <a:lnTo>
                      <a:pt x="47735" y="21205"/>
                    </a:lnTo>
                    <a:lnTo>
                      <a:pt x="51017" y="17059"/>
                    </a:lnTo>
                    <a:lnTo>
                      <a:pt x="52959" y="12211"/>
                    </a:lnTo>
                    <a:lnTo>
                      <a:pt x="51792" y="7826"/>
                    </a:lnTo>
                    <a:lnTo>
                      <a:pt x="53807" y="3897"/>
                    </a:lnTo>
                    <a:lnTo>
                      <a:pt x="55652" y="3556"/>
                    </a:lnTo>
                    <a:lnTo>
                      <a:pt x="57645" y="4707"/>
                    </a:lnTo>
                    <a:lnTo>
                      <a:pt x="60170" y="5222"/>
                    </a:lnTo>
                    <a:lnTo>
                      <a:pt x="62788" y="4150"/>
                    </a:lnTo>
                    <a:lnTo>
                      <a:pt x="68221" y="747"/>
                    </a:lnTo>
                    <a:lnTo>
                      <a:pt x="70687" y="0"/>
                    </a:lnTo>
                    <a:lnTo>
                      <a:pt x="96087" y="1077"/>
                    </a:lnTo>
                    <a:lnTo>
                      <a:pt x="111360" y="11141"/>
                    </a:lnTo>
                    <a:lnTo>
                      <a:pt x="138247" y="20421"/>
                    </a:lnTo>
                    <a:lnTo>
                      <a:pt x="147199" y="20684"/>
                    </a:lnTo>
                    <a:lnTo>
                      <a:pt x="155441" y="17993"/>
                    </a:lnTo>
                    <a:lnTo>
                      <a:pt x="168007" y="8707"/>
                    </a:lnTo>
                    <a:lnTo>
                      <a:pt x="171389" y="7454"/>
                    </a:lnTo>
                    <a:close/>
                  </a:path>
                </a:pathLst>
              </a:custGeom>
              <a:grpFill/>
              <a:ln w="3175" cap="rnd">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err="1">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02" name="Freeform 16">
                <a:extLst>
                  <a:ext uri="{FF2B5EF4-FFF2-40B4-BE49-F238E27FC236}">
                    <a16:creationId xmlns:a16="http://schemas.microsoft.com/office/drawing/2014/main" id="{CF2A0D3A-8792-470C-873C-32206145D12C}"/>
                  </a:ext>
                </a:extLst>
              </p:cNvPr>
              <p:cNvSpPr>
                <a:spLocks noChangeAspect="1"/>
              </p:cNvSpPr>
              <p:nvPr>
                <p:custDataLst>
                  <p:tags r:id="rId15"/>
                </p:custDataLst>
              </p:nvPr>
            </p:nvSpPr>
            <p:spPr>
              <a:xfrm>
                <a:off x="6111973" y="5107276"/>
                <a:ext cx="264377" cy="146123"/>
              </a:xfrm>
              <a:custGeom>
                <a:avLst/>
                <a:gdLst/>
                <a:ahLst/>
                <a:cxnLst/>
                <a:rect l="0" t="0" r="0" b="0"/>
                <a:pathLst>
                  <a:path w="108079" h="59736">
                    <a:moveTo>
                      <a:pt x="58210" y="405"/>
                    </a:moveTo>
                    <a:lnTo>
                      <a:pt x="60890" y="5252"/>
                    </a:lnTo>
                    <a:lnTo>
                      <a:pt x="61946" y="8055"/>
                    </a:lnTo>
                    <a:lnTo>
                      <a:pt x="63820" y="8716"/>
                    </a:lnTo>
                    <a:lnTo>
                      <a:pt x="67915" y="7909"/>
                    </a:lnTo>
                    <a:lnTo>
                      <a:pt x="69374" y="8085"/>
                    </a:lnTo>
                    <a:lnTo>
                      <a:pt x="70879" y="10096"/>
                    </a:lnTo>
                    <a:lnTo>
                      <a:pt x="71886" y="12681"/>
                    </a:lnTo>
                    <a:lnTo>
                      <a:pt x="73268" y="14956"/>
                    </a:lnTo>
                    <a:lnTo>
                      <a:pt x="75838" y="15944"/>
                    </a:lnTo>
                    <a:lnTo>
                      <a:pt x="87919" y="13290"/>
                    </a:lnTo>
                    <a:lnTo>
                      <a:pt x="92690" y="13378"/>
                    </a:lnTo>
                    <a:lnTo>
                      <a:pt x="108078" y="17777"/>
                    </a:lnTo>
                    <a:lnTo>
                      <a:pt x="108073" y="17784"/>
                    </a:lnTo>
                    <a:lnTo>
                      <a:pt x="106530" y="19983"/>
                    </a:lnTo>
                    <a:lnTo>
                      <a:pt x="100769" y="25020"/>
                    </a:lnTo>
                    <a:lnTo>
                      <a:pt x="94947" y="25009"/>
                    </a:lnTo>
                    <a:lnTo>
                      <a:pt x="92225" y="22348"/>
                    </a:lnTo>
                    <a:lnTo>
                      <a:pt x="88125" y="23296"/>
                    </a:lnTo>
                    <a:lnTo>
                      <a:pt x="80314" y="33148"/>
                    </a:lnTo>
                    <a:lnTo>
                      <a:pt x="74060" y="37265"/>
                    </a:lnTo>
                    <a:lnTo>
                      <a:pt x="73392" y="41932"/>
                    </a:lnTo>
                    <a:lnTo>
                      <a:pt x="62256" y="45818"/>
                    </a:lnTo>
                    <a:lnTo>
                      <a:pt x="50490" y="57020"/>
                    </a:lnTo>
                    <a:lnTo>
                      <a:pt x="42986" y="59735"/>
                    </a:lnTo>
                    <a:lnTo>
                      <a:pt x="41692" y="55472"/>
                    </a:lnTo>
                    <a:lnTo>
                      <a:pt x="32851" y="51392"/>
                    </a:lnTo>
                    <a:lnTo>
                      <a:pt x="24865" y="45081"/>
                    </a:lnTo>
                    <a:lnTo>
                      <a:pt x="30850" y="38860"/>
                    </a:lnTo>
                    <a:lnTo>
                      <a:pt x="31693" y="37592"/>
                    </a:lnTo>
                    <a:lnTo>
                      <a:pt x="31103" y="36414"/>
                    </a:lnTo>
                    <a:lnTo>
                      <a:pt x="18809" y="35798"/>
                    </a:lnTo>
                    <a:lnTo>
                      <a:pt x="16166" y="31433"/>
                    </a:lnTo>
                    <a:lnTo>
                      <a:pt x="15734" y="25487"/>
                    </a:lnTo>
                    <a:lnTo>
                      <a:pt x="7722" y="25110"/>
                    </a:lnTo>
                    <a:lnTo>
                      <a:pt x="9192" y="19494"/>
                    </a:lnTo>
                    <a:lnTo>
                      <a:pt x="8195" y="17038"/>
                    </a:lnTo>
                    <a:lnTo>
                      <a:pt x="775" y="17727"/>
                    </a:lnTo>
                    <a:lnTo>
                      <a:pt x="0" y="14740"/>
                    </a:lnTo>
                    <a:lnTo>
                      <a:pt x="4885" y="10653"/>
                    </a:lnTo>
                    <a:lnTo>
                      <a:pt x="19226" y="5282"/>
                    </a:lnTo>
                    <a:lnTo>
                      <a:pt x="40013" y="2977"/>
                    </a:lnTo>
                    <a:lnTo>
                      <a:pt x="51935" y="0"/>
                    </a:lnTo>
                    <a:lnTo>
                      <a:pt x="58202" y="405"/>
                    </a:lnTo>
                    <a:close/>
                  </a:path>
                </a:pathLst>
              </a:custGeom>
              <a:grpFill/>
              <a:ln w="3175" cap="rnd">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err="1">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03" name="Freeform 17">
                <a:extLst>
                  <a:ext uri="{FF2B5EF4-FFF2-40B4-BE49-F238E27FC236}">
                    <a16:creationId xmlns:a16="http://schemas.microsoft.com/office/drawing/2014/main" id="{D6B63D7A-9DF0-4924-8FA3-6366A9AD08E6}"/>
                  </a:ext>
                </a:extLst>
              </p:cNvPr>
              <p:cNvSpPr>
                <a:spLocks noChangeAspect="1"/>
              </p:cNvSpPr>
              <p:nvPr>
                <p:custDataLst>
                  <p:tags r:id="rId16"/>
                </p:custDataLst>
              </p:nvPr>
            </p:nvSpPr>
            <p:spPr>
              <a:xfrm>
                <a:off x="5687392" y="4647380"/>
                <a:ext cx="566973" cy="545800"/>
              </a:xfrm>
              <a:custGeom>
                <a:avLst/>
                <a:gdLst/>
                <a:ahLst/>
                <a:cxnLst/>
                <a:rect l="0" t="0" r="0" b="0"/>
                <a:pathLst>
                  <a:path w="231782" h="223126">
                    <a:moveTo>
                      <a:pt x="116233" y="20818"/>
                    </a:moveTo>
                    <a:lnTo>
                      <a:pt x="116260" y="20798"/>
                    </a:lnTo>
                    <a:lnTo>
                      <a:pt x="117390" y="22905"/>
                    </a:lnTo>
                    <a:lnTo>
                      <a:pt x="128062" y="19143"/>
                    </a:lnTo>
                    <a:lnTo>
                      <a:pt x="140532" y="12411"/>
                    </a:lnTo>
                    <a:lnTo>
                      <a:pt x="144970" y="11077"/>
                    </a:lnTo>
                    <a:lnTo>
                      <a:pt x="146833" y="11619"/>
                    </a:lnTo>
                    <a:lnTo>
                      <a:pt x="147042" y="11454"/>
                    </a:lnTo>
                    <a:lnTo>
                      <a:pt x="151868" y="15313"/>
                    </a:lnTo>
                    <a:lnTo>
                      <a:pt x="157312" y="28321"/>
                    </a:lnTo>
                    <a:lnTo>
                      <a:pt x="150774" y="30172"/>
                    </a:lnTo>
                    <a:lnTo>
                      <a:pt x="146106" y="34151"/>
                    </a:lnTo>
                    <a:lnTo>
                      <a:pt x="137913" y="32366"/>
                    </a:lnTo>
                    <a:lnTo>
                      <a:pt x="137756" y="57522"/>
                    </a:lnTo>
                    <a:lnTo>
                      <a:pt x="136448" y="60173"/>
                    </a:lnTo>
                    <a:lnTo>
                      <a:pt x="136388" y="60173"/>
                    </a:lnTo>
                    <a:lnTo>
                      <a:pt x="134787" y="62050"/>
                    </a:lnTo>
                    <a:lnTo>
                      <a:pt x="129716" y="61756"/>
                    </a:lnTo>
                    <a:lnTo>
                      <a:pt x="128746" y="64302"/>
                    </a:lnTo>
                    <a:lnTo>
                      <a:pt x="127492" y="64436"/>
                    </a:lnTo>
                    <a:lnTo>
                      <a:pt x="128564" y="64961"/>
                    </a:lnTo>
                    <a:lnTo>
                      <a:pt x="128608" y="71004"/>
                    </a:lnTo>
                    <a:lnTo>
                      <a:pt x="131102" y="73896"/>
                    </a:lnTo>
                    <a:lnTo>
                      <a:pt x="130488" y="81215"/>
                    </a:lnTo>
                    <a:lnTo>
                      <a:pt x="140725" y="92367"/>
                    </a:lnTo>
                    <a:lnTo>
                      <a:pt x="151361" y="94924"/>
                    </a:lnTo>
                    <a:lnTo>
                      <a:pt x="155786" y="100813"/>
                    </a:lnTo>
                    <a:lnTo>
                      <a:pt x="159299" y="102644"/>
                    </a:lnTo>
                    <a:lnTo>
                      <a:pt x="160890" y="102442"/>
                    </a:lnTo>
                    <a:lnTo>
                      <a:pt x="162402" y="98526"/>
                    </a:lnTo>
                    <a:lnTo>
                      <a:pt x="163819" y="98125"/>
                    </a:lnTo>
                    <a:lnTo>
                      <a:pt x="167315" y="103142"/>
                    </a:lnTo>
                    <a:lnTo>
                      <a:pt x="177555" y="104602"/>
                    </a:lnTo>
                    <a:lnTo>
                      <a:pt x="184688" y="111669"/>
                    </a:lnTo>
                    <a:lnTo>
                      <a:pt x="196503" y="118231"/>
                    </a:lnTo>
                    <a:lnTo>
                      <a:pt x="202522" y="125914"/>
                    </a:lnTo>
                    <a:lnTo>
                      <a:pt x="210032" y="124263"/>
                    </a:lnTo>
                    <a:lnTo>
                      <a:pt x="211032" y="125216"/>
                    </a:lnTo>
                    <a:lnTo>
                      <a:pt x="211459" y="132653"/>
                    </a:lnTo>
                    <a:lnTo>
                      <a:pt x="213157" y="134588"/>
                    </a:lnTo>
                    <a:lnTo>
                      <a:pt x="213884" y="134119"/>
                    </a:lnTo>
                    <a:lnTo>
                      <a:pt x="213096" y="138359"/>
                    </a:lnTo>
                    <a:lnTo>
                      <a:pt x="210556" y="147744"/>
                    </a:lnTo>
                    <a:lnTo>
                      <a:pt x="207269" y="153766"/>
                    </a:lnTo>
                    <a:lnTo>
                      <a:pt x="205871" y="158239"/>
                    </a:lnTo>
                    <a:lnTo>
                      <a:pt x="206721" y="162274"/>
                    </a:lnTo>
                    <a:lnTo>
                      <a:pt x="209061" y="166533"/>
                    </a:lnTo>
                    <a:lnTo>
                      <a:pt x="210914" y="166643"/>
                    </a:lnTo>
                    <a:lnTo>
                      <a:pt x="210911" y="167004"/>
                    </a:lnTo>
                    <a:lnTo>
                      <a:pt x="223603" y="176091"/>
                    </a:lnTo>
                    <a:lnTo>
                      <a:pt x="225410" y="179039"/>
                    </a:lnTo>
                    <a:lnTo>
                      <a:pt x="227176" y="180073"/>
                    </a:lnTo>
                    <a:lnTo>
                      <a:pt x="231781" y="188413"/>
                    </a:lnTo>
                    <a:lnTo>
                      <a:pt x="231773" y="188413"/>
                    </a:lnTo>
                    <a:lnTo>
                      <a:pt x="225506" y="188008"/>
                    </a:lnTo>
                    <a:lnTo>
                      <a:pt x="213584" y="190985"/>
                    </a:lnTo>
                    <a:lnTo>
                      <a:pt x="192797" y="193290"/>
                    </a:lnTo>
                    <a:lnTo>
                      <a:pt x="178456" y="198661"/>
                    </a:lnTo>
                    <a:lnTo>
                      <a:pt x="173571" y="202748"/>
                    </a:lnTo>
                    <a:lnTo>
                      <a:pt x="172225" y="197543"/>
                    </a:lnTo>
                    <a:lnTo>
                      <a:pt x="158520" y="197420"/>
                    </a:lnTo>
                    <a:lnTo>
                      <a:pt x="152524" y="203839"/>
                    </a:lnTo>
                    <a:lnTo>
                      <a:pt x="149095" y="205068"/>
                    </a:lnTo>
                    <a:lnTo>
                      <a:pt x="147638" y="205587"/>
                    </a:lnTo>
                    <a:lnTo>
                      <a:pt x="145872" y="203871"/>
                    </a:lnTo>
                    <a:lnTo>
                      <a:pt x="146390" y="199098"/>
                    </a:lnTo>
                    <a:lnTo>
                      <a:pt x="145659" y="196227"/>
                    </a:lnTo>
                    <a:lnTo>
                      <a:pt x="142205" y="197257"/>
                    </a:lnTo>
                    <a:lnTo>
                      <a:pt x="140676" y="201388"/>
                    </a:lnTo>
                    <a:lnTo>
                      <a:pt x="138704" y="203065"/>
                    </a:lnTo>
                    <a:lnTo>
                      <a:pt x="133644" y="199495"/>
                    </a:lnTo>
                    <a:lnTo>
                      <a:pt x="123130" y="199493"/>
                    </a:lnTo>
                    <a:lnTo>
                      <a:pt x="116817" y="197186"/>
                    </a:lnTo>
                    <a:lnTo>
                      <a:pt x="114581" y="200447"/>
                    </a:lnTo>
                    <a:lnTo>
                      <a:pt x="118658" y="211427"/>
                    </a:lnTo>
                    <a:lnTo>
                      <a:pt x="119107" y="219074"/>
                    </a:lnTo>
                    <a:lnTo>
                      <a:pt x="117097" y="222565"/>
                    </a:lnTo>
                    <a:lnTo>
                      <a:pt x="111269" y="223125"/>
                    </a:lnTo>
                    <a:lnTo>
                      <a:pt x="98883" y="215637"/>
                    </a:lnTo>
                    <a:lnTo>
                      <a:pt x="97868" y="215900"/>
                    </a:lnTo>
                    <a:lnTo>
                      <a:pt x="92389" y="217346"/>
                    </a:lnTo>
                    <a:lnTo>
                      <a:pt x="88506" y="215701"/>
                    </a:lnTo>
                    <a:lnTo>
                      <a:pt x="83633" y="206933"/>
                    </a:lnTo>
                    <a:lnTo>
                      <a:pt x="78021" y="205152"/>
                    </a:lnTo>
                    <a:lnTo>
                      <a:pt x="74957" y="199695"/>
                    </a:lnTo>
                    <a:lnTo>
                      <a:pt x="75553" y="195341"/>
                    </a:lnTo>
                    <a:lnTo>
                      <a:pt x="84344" y="190691"/>
                    </a:lnTo>
                    <a:lnTo>
                      <a:pt x="84666" y="188997"/>
                    </a:lnTo>
                    <a:lnTo>
                      <a:pt x="80798" y="185761"/>
                    </a:lnTo>
                    <a:lnTo>
                      <a:pt x="69417" y="182193"/>
                    </a:lnTo>
                    <a:lnTo>
                      <a:pt x="64957" y="178332"/>
                    </a:lnTo>
                    <a:lnTo>
                      <a:pt x="64972" y="178431"/>
                    </a:lnTo>
                    <a:lnTo>
                      <a:pt x="59092" y="178042"/>
                    </a:lnTo>
                    <a:lnTo>
                      <a:pt x="53408" y="176172"/>
                    </a:lnTo>
                    <a:lnTo>
                      <a:pt x="48653" y="176093"/>
                    </a:lnTo>
                    <a:lnTo>
                      <a:pt x="45901" y="172037"/>
                    </a:lnTo>
                    <a:lnTo>
                      <a:pt x="41553" y="157920"/>
                    </a:lnTo>
                    <a:lnTo>
                      <a:pt x="34815" y="139534"/>
                    </a:lnTo>
                    <a:lnTo>
                      <a:pt x="31909" y="129707"/>
                    </a:lnTo>
                    <a:lnTo>
                      <a:pt x="31613" y="119728"/>
                    </a:lnTo>
                    <a:lnTo>
                      <a:pt x="31588" y="118996"/>
                    </a:lnTo>
                    <a:lnTo>
                      <a:pt x="31566" y="118383"/>
                    </a:lnTo>
                    <a:lnTo>
                      <a:pt x="31263" y="110587"/>
                    </a:lnTo>
                    <a:lnTo>
                      <a:pt x="32356" y="106885"/>
                    </a:lnTo>
                    <a:lnTo>
                      <a:pt x="32464" y="107321"/>
                    </a:lnTo>
                    <a:lnTo>
                      <a:pt x="33637" y="101871"/>
                    </a:lnTo>
                    <a:lnTo>
                      <a:pt x="36249" y="99331"/>
                    </a:lnTo>
                    <a:lnTo>
                      <a:pt x="37365" y="98235"/>
                    </a:lnTo>
                    <a:lnTo>
                      <a:pt x="37382" y="98226"/>
                    </a:lnTo>
                    <a:lnTo>
                      <a:pt x="35224" y="95067"/>
                    </a:lnTo>
                    <a:lnTo>
                      <a:pt x="34728" y="92195"/>
                    </a:lnTo>
                    <a:lnTo>
                      <a:pt x="34483" y="90847"/>
                    </a:lnTo>
                    <a:lnTo>
                      <a:pt x="39388" y="83074"/>
                    </a:lnTo>
                    <a:lnTo>
                      <a:pt x="27523" y="80570"/>
                    </a:lnTo>
                    <a:lnTo>
                      <a:pt x="24622" y="79963"/>
                    </a:lnTo>
                    <a:lnTo>
                      <a:pt x="22927" y="80425"/>
                    </a:lnTo>
                    <a:lnTo>
                      <a:pt x="11887" y="83533"/>
                    </a:lnTo>
                    <a:lnTo>
                      <a:pt x="10852" y="81854"/>
                    </a:lnTo>
                    <a:lnTo>
                      <a:pt x="10698" y="81594"/>
                    </a:lnTo>
                    <a:lnTo>
                      <a:pt x="11293" y="80321"/>
                    </a:lnTo>
                    <a:lnTo>
                      <a:pt x="12961" y="76760"/>
                    </a:lnTo>
                    <a:lnTo>
                      <a:pt x="12837" y="75295"/>
                    </a:lnTo>
                    <a:lnTo>
                      <a:pt x="12735" y="74089"/>
                    </a:lnTo>
                    <a:lnTo>
                      <a:pt x="771" y="66268"/>
                    </a:lnTo>
                    <a:lnTo>
                      <a:pt x="0" y="63547"/>
                    </a:lnTo>
                    <a:lnTo>
                      <a:pt x="5813" y="55171"/>
                    </a:lnTo>
                    <a:lnTo>
                      <a:pt x="6572" y="52224"/>
                    </a:lnTo>
                    <a:lnTo>
                      <a:pt x="7411" y="49042"/>
                    </a:lnTo>
                    <a:lnTo>
                      <a:pt x="14469" y="42070"/>
                    </a:lnTo>
                    <a:lnTo>
                      <a:pt x="23995" y="38222"/>
                    </a:lnTo>
                    <a:lnTo>
                      <a:pt x="24715" y="33082"/>
                    </a:lnTo>
                    <a:lnTo>
                      <a:pt x="24877" y="31958"/>
                    </a:lnTo>
                    <a:lnTo>
                      <a:pt x="29377" y="29455"/>
                    </a:lnTo>
                    <a:lnTo>
                      <a:pt x="36891" y="29729"/>
                    </a:lnTo>
                    <a:lnTo>
                      <a:pt x="42488" y="25423"/>
                    </a:lnTo>
                    <a:lnTo>
                      <a:pt x="42521" y="25443"/>
                    </a:lnTo>
                    <a:lnTo>
                      <a:pt x="50867" y="17688"/>
                    </a:lnTo>
                    <a:lnTo>
                      <a:pt x="58247" y="14828"/>
                    </a:lnTo>
                    <a:lnTo>
                      <a:pt x="65810" y="14634"/>
                    </a:lnTo>
                    <a:lnTo>
                      <a:pt x="67713" y="12868"/>
                    </a:lnTo>
                    <a:lnTo>
                      <a:pt x="67705" y="9569"/>
                    </a:lnTo>
                    <a:lnTo>
                      <a:pt x="69494" y="7781"/>
                    </a:lnTo>
                    <a:lnTo>
                      <a:pt x="72185" y="7723"/>
                    </a:lnTo>
                    <a:lnTo>
                      <a:pt x="75822" y="11078"/>
                    </a:lnTo>
                    <a:lnTo>
                      <a:pt x="78345" y="10682"/>
                    </a:lnTo>
                    <a:lnTo>
                      <a:pt x="95292" y="5516"/>
                    </a:lnTo>
                    <a:lnTo>
                      <a:pt x="103564" y="0"/>
                    </a:lnTo>
                    <a:lnTo>
                      <a:pt x="109612" y="2942"/>
                    </a:lnTo>
                    <a:close/>
                  </a:path>
                </a:pathLst>
              </a:custGeom>
              <a:grpFill/>
              <a:ln w="3175" cap="rnd">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err="1">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04" name="Freeform 18">
                <a:extLst>
                  <a:ext uri="{FF2B5EF4-FFF2-40B4-BE49-F238E27FC236}">
                    <a16:creationId xmlns:a16="http://schemas.microsoft.com/office/drawing/2014/main" id="{199609D8-AEB5-4E9D-86B0-882ECFE19516}"/>
                  </a:ext>
                </a:extLst>
              </p:cNvPr>
              <p:cNvSpPr>
                <a:spLocks noChangeAspect="1"/>
              </p:cNvSpPr>
              <p:nvPr>
                <p:custDataLst>
                  <p:tags r:id="rId17"/>
                </p:custDataLst>
              </p:nvPr>
            </p:nvSpPr>
            <p:spPr>
              <a:xfrm>
                <a:off x="6190984" y="4953900"/>
                <a:ext cx="160127" cy="133709"/>
              </a:xfrm>
              <a:custGeom>
                <a:avLst/>
                <a:gdLst/>
                <a:ahLst/>
                <a:cxnLst/>
                <a:rect l="0" t="0" r="0" b="0"/>
                <a:pathLst>
                  <a:path w="65461" h="54661">
                    <a:moveTo>
                      <a:pt x="42068" y="11021"/>
                    </a:moveTo>
                    <a:lnTo>
                      <a:pt x="43915" y="7315"/>
                    </a:lnTo>
                    <a:lnTo>
                      <a:pt x="49762" y="8498"/>
                    </a:lnTo>
                    <a:lnTo>
                      <a:pt x="53249" y="6909"/>
                    </a:lnTo>
                    <a:lnTo>
                      <a:pt x="63925" y="11179"/>
                    </a:lnTo>
                    <a:lnTo>
                      <a:pt x="65460" y="13098"/>
                    </a:lnTo>
                    <a:lnTo>
                      <a:pt x="63687" y="14911"/>
                    </a:lnTo>
                    <a:lnTo>
                      <a:pt x="46579" y="23239"/>
                    </a:lnTo>
                    <a:lnTo>
                      <a:pt x="47796" y="31417"/>
                    </a:lnTo>
                    <a:lnTo>
                      <a:pt x="49149" y="33574"/>
                    </a:lnTo>
                    <a:lnTo>
                      <a:pt x="45360" y="36090"/>
                    </a:lnTo>
                    <a:lnTo>
                      <a:pt x="46178" y="38521"/>
                    </a:lnTo>
                    <a:lnTo>
                      <a:pt x="48834" y="39694"/>
                    </a:lnTo>
                    <a:lnTo>
                      <a:pt x="48948" y="41926"/>
                    </a:lnTo>
                    <a:lnTo>
                      <a:pt x="35912" y="45594"/>
                    </a:lnTo>
                    <a:lnTo>
                      <a:pt x="31000" y="45258"/>
                    </a:lnTo>
                    <a:lnTo>
                      <a:pt x="28902" y="50343"/>
                    </a:lnTo>
                    <a:lnTo>
                      <a:pt x="25217" y="53940"/>
                    </a:lnTo>
                    <a:lnTo>
                      <a:pt x="24372" y="54660"/>
                    </a:lnTo>
                    <a:lnTo>
                      <a:pt x="24369" y="54657"/>
                    </a:lnTo>
                    <a:lnTo>
                      <a:pt x="16787" y="47203"/>
                    </a:lnTo>
                    <a:lnTo>
                      <a:pt x="12360" y="41473"/>
                    </a:lnTo>
                    <a:lnTo>
                      <a:pt x="9415" y="39498"/>
                    </a:lnTo>
                    <a:lnTo>
                      <a:pt x="5054" y="39333"/>
                    </a:lnTo>
                    <a:lnTo>
                      <a:pt x="5043" y="41336"/>
                    </a:lnTo>
                    <a:lnTo>
                      <a:pt x="3190" y="41226"/>
                    </a:lnTo>
                    <a:lnTo>
                      <a:pt x="850" y="36967"/>
                    </a:lnTo>
                    <a:lnTo>
                      <a:pt x="0" y="32932"/>
                    </a:lnTo>
                    <a:lnTo>
                      <a:pt x="1398" y="28459"/>
                    </a:lnTo>
                    <a:lnTo>
                      <a:pt x="4685" y="22437"/>
                    </a:lnTo>
                    <a:lnTo>
                      <a:pt x="7225" y="13052"/>
                    </a:lnTo>
                    <a:lnTo>
                      <a:pt x="8013" y="8812"/>
                    </a:lnTo>
                    <a:lnTo>
                      <a:pt x="21978" y="0"/>
                    </a:lnTo>
                    <a:lnTo>
                      <a:pt x="24331" y="1492"/>
                    </a:lnTo>
                    <a:lnTo>
                      <a:pt x="27260" y="8535"/>
                    </a:lnTo>
                    <a:lnTo>
                      <a:pt x="29555" y="10016"/>
                    </a:lnTo>
                    <a:close/>
                  </a:path>
                </a:pathLst>
              </a:custGeom>
              <a:grpFill/>
              <a:ln w="3175" cap="rnd">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err="1">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05" name="Freeform 19">
                <a:extLst>
                  <a:ext uri="{FF2B5EF4-FFF2-40B4-BE49-F238E27FC236}">
                    <a16:creationId xmlns:a16="http://schemas.microsoft.com/office/drawing/2014/main" id="{717EBE78-4FD8-43F8-8D6F-9B6ABD0985B9}"/>
                  </a:ext>
                </a:extLst>
              </p:cNvPr>
              <p:cNvSpPr>
                <a:spLocks noChangeAspect="1"/>
              </p:cNvSpPr>
              <p:nvPr>
                <p:custDataLst>
                  <p:tags r:id="rId18"/>
                </p:custDataLst>
              </p:nvPr>
            </p:nvSpPr>
            <p:spPr>
              <a:xfrm>
                <a:off x="5758529" y="4269531"/>
                <a:ext cx="850624" cy="766498"/>
              </a:xfrm>
              <a:custGeom>
                <a:avLst/>
                <a:gdLst/>
                <a:ahLst/>
                <a:cxnLst/>
                <a:rect l="0" t="0" r="0" b="0"/>
                <a:pathLst>
                  <a:path w="347740" h="313349">
                    <a:moveTo>
                      <a:pt x="175226" y="8798"/>
                    </a:moveTo>
                    <a:lnTo>
                      <a:pt x="188045" y="5254"/>
                    </a:lnTo>
                    <a:lnTo>
                      <a:pt x="192277" y="6767"/>
                    </a:lnTo>
                    <a:lnTo>
                      <a:pt x="203284" y="5864"/>
                    </a:lnTo>
                    <a:lnTo>
                      <a:pt x="206570" y="9700"/>
                    </a:lnTo>
                    <a:lnTo>
                      <a:pt x="210622" y="11217"/>
                    </a:lnTo>
                    <a:lnTo>
                      <a:pt x="214909" y="10700"/>
                    </a:lnTo>
                    <a:lnTo>
                      <a:pt x="220252" y="7009"/>
                    </a:lnTo>
                    <a:lnTo>
                      <a:pt x="228068" y="9560"/>
                    </a:lnTo>
                    <a:lnTo>
                      <a:pt x="235716" y="7053"/>
                    </a:lnTo>
                    <a:lnTo>
                      <a:pt x="239594" y="10338"/>
                    </a:lnTo>
                    <a:lnTo>
                      <a:pt x="239513" y="20842"/>
                    </a:lnTo>
                    <a:lnTo>
                      <a:pt x="241019" y="22760"/>
                    </a:lnTo>
                    <a:lnTo>
                      <a:pt x="243735" y="23930"/>
                    </a:lnTo>
                    <a:lnTo>
                      <a:pt x="253421" y="22148"/>
                    </a:lnTo>
                    <a:lnTo>
                      <a:pt x="262124" y="27880"/>
                    </a:lnTo>
                    <a:lnTo>
                      <a:pt x="268038" y="25119"/>
                    </a:lnTo>
                    <a:lnTo>
                      <a:pt x="275974" y="25591"/>
                    </a:lnTo>
                    <a:lnTo>
                      <a:pt x="276643" y="36805"/>
                    </a:lnTo>
                    <a:lnTo>
                      <a:pt x="279084" y="46281"/>
                    </a:lnTo>
                    <a:lnTo>
                      <a:pt x="281226" y="49064"/>
                    </a:lnTo>
                    <a:lnTo>
                      <a:pt x="284278" y="57985"/>
                    </a:lnTo>
                    <a:lnTo>
                      <a:pt x="284285" y="65232"/>
                    </a:lnTo>
                    <a:lnTo>
                      <a:pt x="284292" y="71904"/>
                    </a:lnTo>
                    <a:lnTo>
                      <a:pt x="286754" y="80826"/>
                    </a:lnTo>
                    <a:lnTo>
                      <a:pt x="288591" y="85839"/>
                    </a:lnTo>
                    <a:lnTo>
                      <a:pt x="295028" y="95307"/>
                    </a:lnTo>
                    <a:lnTo>
                      <a:pt x="300554" y="103648"/>
                    </a:lnTo>
                    <a:lnTo>
                      <a:pt x="303929" y="106424"/>
                    </a:lnTo>
                    <a:lnTo>
                      <a:pt x="310059" y="108078"/>
                    </a:lnTo>
                    <a:lnTo>
                      <a:pt x="316489" y="109726"/>
                    </a:lnTo>
                    <a:lnTo>
                      <a:pt x="320786" y="110828"/>
                    </a:lnTo>
                    <a:lnTo>
                      <a:pt x="326315" y="114706"/>
                    </a:lnTo>
                    <a:lnTo>
                      <a:pt x="327859" y="118047"/>
                    </a:lnTo>
                    <a:lnTo>
                      <a:pt x="328182" y="122499"/>
                    </a:lnTo>
                    <a:lnTo>
                      <a:pt x="331883" y="126946"/>
                    </a:lnTo>
                    <a:lnTo>
                      <a:pt x="337102" y="127475"/>
                    </a:lnTo>
                    <a:lnTo>
                      <a:pt x="341402" y="130239"/>
                    </a:lnTo>
                    <a:lnTo>
                      <a:pt x="341419" y="133596"/>
                    </a:lnTo>
                    <a:lnTo>
                      <a:pt x="335610" y="136407"/>
                    </a:lnTo>
                    <a:lnTo>
                      <a:pt x="329196" y="144786"/>
                    </a:lnTo>
                    <a:lnTo>
                      <a:pt x="323723" y="159301"/>
                    </a:lnTo>
                    <a:lnTo>
                      <a:pt x="323433" y="164870"/>
                    </a:lnTo>
                    <a:lnTo>
                      <a:pt x="328392" y="174880"/>
                    </a:lnTo>
                    <a:lnTo>
                      <a:pt x="335805" y="179312"/>
                    </a:lnTo>
                    <a:lnTo>
                      <a:pt x="341647" y="179837"/>
                    </a:lnTo>
                    <a:lnTo>
                      <a:pt x="342683" y="180761"/>
                    </a:lnTo>
                    <a:lnTo>
                      <a:pt x="345362" y="183156"/>
                    </a:lnTo>
                    <a:lnTo>
                      <a:pt x="347532" y="188090"/>
                    </a:lnTo>
                    <a:lnTo>
                      <a:pt x="347739" y="189432"/>
                    </a:lnTo>
                    <a:lnTo>
                      <a:pt x="347729" y="189433"/>
                    </a:lnTo>
                    <a:lnTo>
                      <a:pt x="346681" y="189593"/>
                    </a:lnTo>
                    <a:lnTo>
                      <a:pt x="338536" y="193397"/>
                    </a:lnTo>
                    <a:lnTo>
                      <a:pt x="331244" y="199134"/>
                    </a:lnTo>
                    <a:lnTo>
                      <a:pt x="309267" y="221831"/>
                    </a:lnTo>
                    <a:lnTo>
                      <a:pt x="300387" y="225616"/>
                    </a:lnTo>
                    <a:lnTo>
                      <a:pt x="291217" y="222568"/>
                    </a:lnTo>
                    <a:lnTo>
                      <a:pt x="293755" y="226156"/>
                    </a:lnTo>
                    <a:lnTo>
                      <a:pt x="297462" y="227581"/>
                    </a:lnTo>
                    <a:lnTo>
                      <a:pt x="304155" y="227543"/>
                    </a:lnTo>
                    <a:lnTo>
                      <a:pt x="304155" y="227559"/>
                    </a:lnTo>
                    <a:lnTo>
                      <a:pt x="304157" y="228269"/>
                    </a:lnTo>
                    <a:lnTo>
                      <a:pt x="304707" y="229789"/>
                    </a:lnTo>
                    <a:lnTo>
                      <a:pt x="306202" y="234485"/>
                    </a:lnTo>
                    <a:lnTo>
                      <a:pt x="303449" y="237137"/>
                    </a:lnTo>
                    <a:lnTo>
                      <a:pt x="303453" y="238736"/>
                    </a:lnTo>
                    <a:lnTo>
                      <a:pt x="308522" y="242535"/>
                    </a:lnTo>
                    <a:lnTo>
                      <a:pt x="308234" y="245399"/>
                    </a:lnTo>
                    <a:lnTo>
                      <a:pt x="305001" y="247105"/>
                    </a:lnTo>
                    <a:lnTo>
                      <a:pt x="298217" y="246596"/>
                    </a:lnTo>
                    <a:lnTo>
                      <a:pt x="297228" y="247655"/>
                    </a:lnTo>
                    <a:lnTo>
                      <a:pt x="298054" y="252866"/>
                    </a:lnTo>
                    <a:lnTo>
                      <a:pt x="296299" y="254774"/>
                    </a:lnTo>
                    <a:lnTo>
                      <a:pt x="288932" y="254677"/>
                    </a:lnTo>
                    <a:lnTo>
                      <a:pt x="282931" y="261259"/>
                    </a:lnTo>
                    <a:lnTo>
                      <a:pt x="282932" y="262858"/>
                    </a:lnTo>
                    <a:lnTo>
                      <a:pt x="286171" y="265185"/>
                    </a:lnTo>
                    <a:lnTo>
                      <a:pt x="286002" y="271978"/>
                    </a:lnTo>
                    <a:lnTo>
                      <a:pt x="298632" y="273340"/>
                    </a:lnTo>
                    <a:lnTo>
                      <a:pt x="303896" y="278641"/>
                    </a:lnTo>
                    <a:lnTo>
                      <a:pt x="304565" y="287337"/>
                    </a:lnTo>
                    <a:lnTo>
                      <a:pt x="296838" y="291609"/>
                    </a:lnTo>
                    <a:lnTo>
                      <a:pt x="295594" y="293723"/>
                    </a:lnTo>
                    <a:lnTo>
                      <a:pt x="297908" y="296701"/>
                    </a:lnTo>
                    <a:lnTo>
                      <a:pt x="302528" y="297856"/>
                    </a:lnTo>
                    <a:lnTo>
                      <a:pt x="301701" y="299023"/>
                    </a:lnTo>
                    <a:lnTo>
                      <a:pt x="298036" y="300511"/>
                    </a:lnTo>
                    <a:lnTo>
                      <a:pt x="291232" y="298410"/>
                    </a:lnTo>
                    <a:lnTo>
                      <a:pt x="285802" y="299365"/>
                    </a:lnTo>
                    <a:lnTo>
                      <a:pt x="283554" y="300532"/>
                    </a:lnTo>
                    <a:lnTo>
                      <a:pt x="282202" y="307226"/>
                    </a:lnTo>
                    <a:lnTo>
                      <a:pt x="277825" y="309994"/>
                    </a:lnTo>
                    <a:lnTo>
                      <a:pt x="259610" y="307445"/>
                    </a:lnTo>
                    <a:lnTo>
                      <a:pt x="247540" y="308282"/>
                    </a:lnTo>
                    <a:lnTo>
                      <a:pt x="242938" y="304127"/>
                    </a:lnTo>
                    <a:lnTo>
                      <a:pt x="239092" y="305284"/>
                    </a:lnTo>
                    <a:lnTo>
                      <a:pt x="237723" y="309645"/>
                    </a:lnTo>
                    <a:lnTo>
                      <a:pt x="235713" y="310905"/>
                    </a:lnTo>
                    <a:lnTo>
                      <a:pt x="225939" y="313348"/>
                    </a:lnTo>
                    <a:lnTo>
                      <a:pt x="224586" y="311191"/>
                    </a:lnTo>
                    <a:lnTo>
                      <a:pt x="223369" y="303013"/>
                    </a:lnTo>
                    <a:lnTo>
                      <a:pt x="240477" y="294685"/>
                    </a:lnTo>
                    <a:lnTo>
                      <a:pt x="242250" y="292872"/>
                    </a:lnTo>
                    <a:lnTo>
                      <a:pt x="240715" y="290953"/>
                    </a:lnTo>
                    <a:lnTo>
                      <a:pt x="230039" y="286683"/>
                    </a:lnTo>
                    <a:lnTo>
                      <a:pt x="226552" y="288272"/>
                    </a:lnTo>
                    <a:lnTo>
                      <a:pt x="220705" y="287089"/>
                    </a:lnTo>
                    <a:lnTo>
                      <a:pt x="218858" y="290795"/>
                    </a:lnTo>
                    <a:lnTo>
                      <a:pt x="206345" y="289790"/>
                    </a:lnTo>
                    <a:lnTo>
                      <a:pt x="204050" y="288309"/>
                    </a:lnTo>
                    <a:lnTo>
                      <a:pt x="201121" y="281266"/>
                    </a:lnTo>
                    <a:lnTo>
                      <a:pt x="198768" y="279774"/>
                    </a:lnTo>
                    <a:lnTo>
                      <a:pt x="184803" y="288586"/>
                    </a:lnTo>
                    <a:lnTo>
                      <a:pt x="184076" y="289055"/>
                    </a:lnTo>
                    <a:lnTo>
                      <a:pt x="182378" y="287120"/>
                    </a:lnTo>
                    <a:lnTo>
                      <a:pt x="181951" y="279683"/>
                    </a:lnTo>
                    <a:lnTo>
                      <a:pt x="180951" y="278730"/>
                    </a:lnTo>
                    <a:lnTo>
                      <a:pt x="173441" y="280381"/>
                    </a:lnTo>
                    <a:lnTo>
                      <a:pt x="167422" y="272698"/>
                    </a:lnTo>
                    <a:lnTo>
                      <a:pt x="155607" y="266136"/>
                    </a:lnTo>
                    <a:lnTo>
                      <a:pt x="148474" y="259069"/>
                    </a:lnTo>
                    <a:lnTo>
                      <a:pt x="138234" y="257609"/>
                    </a:lnTo>
                    <a:lnTo>
                      <a:pt x="134738" y="252592"/>
                    </a:lnTo>
                    <a:lnTo>
                      <a:pt x="133321" y="252993"/>
                    </a:lnTo>
                    <a:lnTo>
                      <a:pt x="131809" y="256909"/>
                    </a:lnTo>
                    <a:lnTo>
                      <a:pt x="130218" y="257111"/>
                    </a:lnTo>
                    <a:lnTo>
                      <a:pt x="126705" y="255280"/>
                    </a:lnTo>
                    <a:lnTo>
                      <a:pt x="122280" y="249391"/>
                    </a:lnTo>
                    <a:lnTo>
                      <a:pt x="111644" y="246834"/>
                    </a:lnTo>
                    <a:lnTo>
                      <a:pt x="101407" y="235682"/>
                    </a:lnTo>
                    <a:lnTo>
                      <a:pt x="102021" y="228363"/>
                    </a:lnTo>
                    <a:lnTo>
                      <a:pt x="99527" y="225471"/>
                    </a:lnTo>
                    <a:lnTo>
                      <a:pt x="99483" y="219428"/>
                    </a:lnTo>
                    <a:lnTo>
                      <a:pt x="98411" y="218903"/>
                    </a:lnTo>
                    <a:lnTo>
                      <a:pt x="99665" y="218769"/>
                    </a:lnTo>
                    <a:lnTo>
                      <a:pt x="100635" y="216223"/>
                    </a:lnTo>
                    <a:lnTo>
                      <a:pt x="105706" y="216517"/>
                    </a:lnTo>
                    <a:lnTo>
                      <a:pt x="107307" y="214640"/>
                    </a:lnTo>
                    <a:lnTo>
                      <a:pt x="107367" y="214640"/>
                    </a:lnTo>
                    <a:lnTo>
                      <a:pt x="108675" y="211989"/>
                    </a:lnTo>
                    <a:lnTo>
                      <a:pt x="108832" y="186833"/>
                    </a:lnTo>
                    <a:lnTo>
                      <a:pt x="117025" y="188618"/>
                    </a:lnTo>
                    <a:lnTo>
                      <a:pt x="121693" y="184639"/>
                    </a:lnTo>
                    <a:lnTo>
                      <a:pt x="128231" y="182788"/>
                    </a:lnTo>
                    <a:lnTo>
                      <a:pt x="122787" y="169780"/>
                    </a:lnTo>
                    <a:lnTo>
                      <a:pt x="117961" y="165921"/>
                    </a:lnTo>
                    <a:lnTo>
                      <a:pt x="117752" y="166086"/>
                    </a:lnTo>
                    <a:lnTo>
                      <a:pt x="115889" y="165544"/>
                    </a:lnTo>
                    <a:lnTo>
                      <a:pt x="111451" y="166878"/>
                    </a:lnTo>
                    <a:lnTo>
                      <a:pt x="98981" y="173610"/>
                    </a:lnTo>
                    <a:lnTo>
                      <a:pt x="88309" y="177372"/>
                    </a:lnTo>
                    <a:lnTo>
                      <a:pt x="87179" y="175265"/>
                    </a:lnTo>
                    <a:lnTo>
                      <a:pt x="87152" y="175285"/>
                    </a:lnTo>
                    <a:lnTo>
                      <a:pt x="80531" y="157409"/>
                    </a:lnTo>
                    <a:lnTo>
                      <a:pt x="74483" y="154467"/>
                    </a:lnTo>
                    <a:lnTo>
                      <a:pt x="66211" y="159983"/>
                    </a:lnTo>
                    <a:lnTo>
                      <a:pt x="49264" y="165149"/>
                    </a:lnTo>
                    <a:lnTo>
                      <a:pt x="46741" y="165545"/>
                    </a:lnTo>
                    <a:lnTo>
                      <a:pt x="43104" y="162190"/>
                    </a:lnTo>
                    <a:lnTo>
                      <a:pt x="40413" y="162248"/>
                    </a:lnTo>
                    <a:lnTo>
                      <a:pt x="38624" y="164036"/>
                    </a:lnTo>
                    <a:lnTo>
                      <a:pt x="38632" y="167335"/>
                    </a:lnTo>
                    <a:lnTo>
                      <a:pt x="36729" y="169101"/>
                    </a:lnTo>
                    <a:lnTo>
                      <a:pt x="29166" y="169295"/>
                    </a:lnTo>
                    <a:lnTo>
                      <a:pt x="21786" y="172155"/>
                    </a:lnTo>
                    <a:lnTo>
                      <a:pt x="13440" y="179910"/>
                    </a:lnTo>
                    <a:lnTo>
                      <a:pt x="13407" y="179890"/>
                    </a:lnTo>
                    <a:lnTo>
                      <a:pt x="8269" y="178062"/>
                    </a:lnTo>
                    <a:lnTo>
                      <a:pt x="5795" y="175263"/>
                    </a:lnTo>
                    <a:lnTo>
                      <a:pt x="5736" y="172171"/>
                    </a:lnTo>
                    <a:lnTo>
                      <a:pt x="11662" y="161750"/>
                    </a:lnTo>
                    <a:lnTo>
                      <a:pt x="11599" y="158827"/>
                    </a:lnTo>
                    <a:lnTo>
                      <a:pt x="10934" y="157966"/>
                    </a:lnTo>
                    <a:lnTo>
                      <a:pt x="9309" y="155904"/>
                    </a:lnTo>
                    <a:lnTo>
                      <a:pt x="3651" y="154418"/>
                    </a:lnTo>
                    <a:lnTo>
                      <a:pt x="2288" y="152163"/>
                    </a:lnTo>
                    <a:lnTo>
                      <a:pt x="2477" y="151376"/>
                    </a:lnTo>
                    <a:lnTo>
                      <a:pt x="2666" y="150579"/>
                    </a:lnTo>
                    <a:lnTo>
                      <a:pt x="23375" y="140862"/>
                    </a:lnTo>
                    <a:lnTo>
                      <a:pt x="27591" y="143479"/>
                    </a:lnTo>
                    <a:lnTo>
                      <a:pt x="29858" y="144898"/>
                    </a:lnTo>
                    <a:lnTo>
                      <a:pt x="31120" y="142589"/>
                    </a:lnTo>
                    <a:lnTo>
                      <a:pt x="25984" y="132867"/>
                    </a:lnTo>
                    <a:lnTo>
                      <a:pt x="23530" y="128225"/>
                    </a:lnTo>
                    <a:lnTo>
                      <a:pt x="22383" y="127900"/>
                    </a:lnTo>
                    <a:lnTo>
                      <a:pt x="16731" y="126312"/>
                    </a:lnTo>
                    <a:lnTo>
                      <a:pt x="16695" y="121848"/>
                    </a:lnTo>
                    <a:lnTo>
                      <a:pt x="19075" y="118986"/>
                    </a:lnTo>
                    <a:lnTo>
                      <a:pt x="18535" y="113171"/>
                    </a:lnTo>
                    <a:lnTo>
                      <a:pt x="15815" y="111959"/>
                    </a:lnTo>
                    <a:lnTo>
                      <a:pt x="7696" y="115628"/>
                    </a:lnTo>
                    <a:lnTo>
                      <a:pt x="0" y="114816"/>
                    </a:lnTo>
                    <a:lnTo>
                      <a:pt x="99" y="106583"/>
                    </a:lnTo>
                    <a:lnTo>
                      <a:pt x="1431" y="103843"/>
                    </a:lnTo>
                    <a:lnTo>
                      <a:pt x="13541" y="102046"/>
                    </a:lnTo>
                    <a:lnTo>
                      <a:pt x="26006" y="95783"/>
                    </a:lnTo>
                    <a:lnTo>
                      <a:pt x="23725" y="89601"/>
                    </a:lnTo>
                    <a:lnTo>
                      <a:pt x="24587" y="86734"/>
                    </a:lnTo>
                    <a:lnTo>
                      <a:pt x="28918" y="82461"/>
                    </a:lnTo>
                    <a:lnTo>
                      <a:pt x="28103" y="71943"/>
                    </a:lnTo>
                    <a:lnTo>
                      <a:pt x="33732" y="68736"/>
                    </a:lnTo>
                    <a:lnTo>
                      <a:pt x="35342" y="63253"/>
                    </a:lnTo>
                    <a:lnTo>
                      <a:pt x="41837" y="53582"/>
                    </a:lnTo>
                    <a:lnTo>
                      <a:pt x="46012" y="54180"/>
                    </a:lnTo>
                    <a:lnTo>
                      <a:pt x="50042" y="60501"/>
                    </a:lnTo>
                    <a:lnTo>
                      <a:pt x="55732" y="63409"/>
                    </a:lnTo>
                    <a:lnTo>
                      <a:pt x="57934" y="63441"/>
                    </a:lnTo>
                    <a:lnTo>
                      <a:pt x="67142" y="50382"/>
                    </a:lnTo>
                    <a:lnTo>
                      <a:pt x="69777" y="47911"/>
                    </a:lnTo>
                    <a:lnTo>
                      <a:pt x="70401" y="46922"/>
                    </a:lnTo>
                    <a:lnTo>
                      <a:pt x="72818" y="45227"/>
                    </a:lnTo>
                    <a:lnTo>
                      <a:pt x="79889" y="46270"/>
                    </a:lnTo>
                    <a:lnTo>
                      <a:pt x="86204" y="38392"/>
                    </a:lnTo>
                    <a:lnTo>
                      <a:pt x="96695" y="35441"/>
                    </a:lnTo>
                    <a:lnTo>
                      <a:pt x="107617" y="29308"/>
                    </a:lnTo>
                    <a:lnTo>
                      <a:pt x="108916" y="27091"/>
                    </a:lnTo>
                    <a:lnTo>
                      <a:pt x="107487" y="20283"/>
                    </a:lnTo>
                    <a:lnTo>
                      <a:pt x="112644" y="14830"/>
                    </a:lnTo>
                    <a:lnTo>
                      <a:pt x="115490" y="14426"/>
                    </a:lnTo>
                    <a:lnTo>
                      <a:pt x="129009" y="19658"/>
                    </a:lnTo>
                    <a:lnTo>
                      <a:pt x="142829" y="17032"/>
                    </a:lnTo>
                    <a:lnTo>
                      <a:pt x="154691" y="19786"/>
                    </a:lnTo>
                    <a:lnTo>
                      <a:pt x="156786" y="18203"/>
                    </a:lnTo>
                    <a:lnTo>
                      <a:pt x="158151" y="6978"/>
                    </a:lnTo>
                    <a:lnTo>
                      <a:pt x="160337" y="1566"/>
                    </a:lnTo>
                    <a:lnTo>
                      <a:pt x="162256" y="0"/>
                    </a:lnTo>
                    <a:lnTo>
                      <a:pt x="171010" y="7487"/>
                    </a:lnTo>
                    <a:close/>
                  </a:path>
                </a:pathLst>
              </a:custGeom>
              <a:grpFill/>
              <a:ln w="3175" cap="rnd">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err="1">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06" name="Freeform 20">
                <a:extLst>
                  <a:ext uri="{FF2B5EF4-FFF2-40B4-BE49-F238E27FC236}">
                    <a16:creationId xmlns:a16="http://schemas.microsoft.com/office/drawing/2014/main" id="{7019147B-A4E5-4E29-AED4-4864D5197E9A}"/>
                  </a:ext>
                </a:extLst>
              </p:cNvPr>
              <p:cNvSpPr>
                <a:spLocks noChangeAspect="1"/>
              </p:cNvSpPr>
              <p:nvPr>
                <p:custDataLst>
                  <p:tags r:id="rId19"/>
                </p:custDataLst>
              </p:nvPr>
            </p:nvSpPr>
            <p:spPr>
              <a:xfrm>
                <a:off x="6433603" y="4234620"/>
                <a:ext cx="491789" cy="483129"/>
              </a:xfrm>
              <a:custGeom>
                <a:avLst/>
                <a:gdLst/>
                <a:ahLst/>
                <a:cxnLst/>
                <a:rect l="0" t="0" r="0" b="0"/>
                <a:pathLst>
                  <a:path w="201046" h="197506">
                    <a:moveTo>
                      <a:pt x="122473" y="9736"/>
                    </a:moveTo>
                    <a:lnTo>
                      <a:pt x="132552" y="9643"/>
                    </a:lnTo>
                    <a:lnTo>
                      <a:pt x="136051" y="12798"/>
                    </a:lnTo>
                    <a:lnTo>
                      <a:pt x="139534" y="19555"/>
                    </a:lnTo>
                    <a:lnTo>
                      <a:pt x="147885" y="25521"/>
                    </a:lnTo>
                    <a:lnTo>
                      <a:pt x="150232" y="33137"/>
                    </a:lnTo>
                    <a:lnTo>
                      <a:pt x="154661" y="36061"/>
                    </a:lnTo>
                    <a:lnTo>
                      <a:pt x="154313" y="40636"/>
                    </a:lnTo>
                    <a:lnTo>
                      <a:pt x="150862" y="48314"/>
                    </a:lnTo>
                    <a:lnTo>
                      <a:pt x="152208" y="55300"/>
                    </a:lnTo>
                    <a:lnTo>
                      <a:pt x="151864" y="60407"/>
                    </a:lnTo>
                    <a:lnTo>
                      <a:pt x="162327" y="75771"/>
                    </a:lnTo>
                    <a:lnTo>
                      <a:pt x="167593" y="79105"/>
                    </a:lnTo>
                    <a:lnTo>
                      <a:pt x="180068" y="80649"/>
                    </a:lnTo>
                    <a:lnTo>
                      <a:pt x="188758" y="91051"/>
                    </a:lnTo>
                    <a:lnTo>
                      <a:pt x="194674" y="90447"/>
                    </a:lnTo>
                    <a:lnTo>
                      <a:pt x="198871" y="90389"/>
                    </a:lnTo>
                    <a:lnTo>
                      <a:pt x="201045" y="92299"/>
                    </a:lnTo>
                    <a:lnTo>
                      <a:pt x="201043" y="92304"/>
                    </a:lnTo>
                    <a:lnTo>
                      <a:pt x="200067" y="94433"/>
                    </a:lnTo>
                    <a:lnTo>
                      <a:pt x="198018" y="111222"/>
                    </a:lnTo>
                    <a:lnTo>
                      <a:pt x="195547" y="115921"/>
                    </a:lnTo>
                    <a:lnTo>
                      <a:pt x="192730" y="119816"/>
                    </a:lnTo>
                    <a:lnTo>
                      <a:pt x="190697" y="125502"/>
                    </a:lnTo>
                    <a:lnTo>
                      <a:pt x="190720" y="128487"/>
                    </a:lnTo>
                    <a:lnTo>
                      <a:pt x="192108" y="133693"/>
                    </a:lnTo>
                    <a:lnTo>
                      <a:pt x="192276" y="135930"/>
                    </a:lnTo>
                    <a:lnTo>
                      <a:pt x="191140" y="138604"/>
                    </a:lnTo>
                    <a:lnTo>
                      <a:pt x="187440" y="142758"/>
                    </a:lnTo>
                    <a:lnTo>
                      <a:pt x="185320" y="149410"/>
                    </a:lnTo>
                    <a:lnTo>
                      <a:pt x="182120" y="153556"/>
                    </a:lnTo>
                    <a:lnTo>
                      <a:pt x="162555" y="168068"/>
                    </a:lnTo>
                    <a:lnTo>
                      <a:pt x="159029" y="176147"/>
                    </a:lnTo>
                    <a:lnTo>
                      <a:pt x="154758" y="179303"/>
                    </a:lnTo>
                    <a:lnTo>
                      <a:pt x="146702" y="183433"/>
                    </a:lnTo>
                    <a:lnTo>
                      <a:pt x="144844" y="186375"/>
                    </a:lnTo>
                    <a:lnTo>
                      <a:pt x="140956" y="196520"/>
                    </a:lnTo>
                    <a:lnTo>
                      <a:pt x="138929" y="197505"/>
                    </a:lnTo>
                    <a:lnTo>
                      <a:pt x="137426" y="196555"/>
                    </a:lnTo>
                    <a:lnTo>
                      <a:pt x="135735" y="195017"/>
                    </a:lnTo>
                    <a:lnTo>
                      <a:pt x="133091" y="194234"/>
                    </a:lnTo>
                    <a:lnTo>
                      <a:pt x="121599" y="196033"/>
                    </a:lnTo>
                    <a:lnTo>
                      <a:pt x="121596" y="196033"/>
                    </a:lnTo>
                    <a:lnTo>
                      <a:pt x="120989" y="193854"/>
                    </a:lnTo>
                    <a:lnTo>
                      <a:pt x="118864" y="187632"/>
                    </a:lnTo>
                    <a:lnTo>
                      <a:pt x="118515" y="182609"/>
                    </a:lnTo>
                    <a:lnTo>
                      <a:pt x="116025" y="178731"/>
                    </a:lnTo>
                    <a:lnTo>
                      <a:pt x="108024" y="178233"/>
                    </a:lnTo>
                    <a:lnTo>
                      <a:pt x="98496" y="178867"/>
                    </a:lnTo>
                    <a:lnTo>
                      <a:pt x="89907" y="181709"/>
                    </a:lnTo>
                    <a:lnTo>
                      <a:pt x="76699" y="183467"/>
                    </a:lnTo>
                    <a:lnTo>
                      <a:pt x="69940" y="185163"/>
                    </a:lnTo>
                    <a:lnTo>
                      <a:pt x="67502" y="190191"/>
                    </a:lnTo>
                    <a:lnTo>
                      <a:pt x="66709" y="195033"/>
                    </a:lnTo>
                    <a:lnTo>
                      <a:pt x="65673" y="194109"/>
                    </a:lnTo>
                    <a:lnTo>
                      <a:pt x="59831" y="193584"/>
                    </a:lnTo>
                    <a:lnTo>
                      <a:pt x="52418" y="189152"/>
                    </a:lnTo>
                    <a:lnTo>
                      <a:pt x="47459" y="179142"/>
                    </a:lnTo>
                    <a:lnTo>
                      <a:pt x="47749" y="173573"/>
                    </a:lnTo>
                    <a:lnTo>
                      <a:pt x="53222" y="159058"/>
                    </a:lnTo>
                    <a:lnTo>
                      <a:pt x="59636" y="150679"/>
                    </a:lnTo>
                    <a:lnTo>
                      <a:pt x="65445" y="147868"/>
                    </a:lnTo>
                    <a:lnTo>
                      <a:pt x="65428" y="144511"/>
                    </a:lnTo>
                    <a:lnTo>
                      <a:pt x="61128" y="141747"/>
                    </a:lnTo>
                    <a:lnTo>
                      <a:pt x="55909" y="141218"/>
                    </a:lnTo>
                    <a:lnTo>
                      <a:pt x="52208" y="136771"/>
                    </a:lnTo>
                    <a:lnTo>
                      <a:pt x="51885" y="132319"/>
                    </a:lnTo>
                    <a:lnTo>
                      <a:pt x="50341" y="128978"/>
                    </a:lnTo>
                    <a:lnTo>
                      <a:pt x="44812" y="125100"/>
                    </a:lnTo>
                    <a:lnTo>
                      <a:pt x="40515" y="123998"/>
                    </a:lnTo>
                    <a:lnTo>
                      <a:pt x="34085" y="122350"/>
                    </a:lnTo>
                    <a:lnTo>
                      <a:pt x="27955" y="120696"/>
                    </a:lnTo>
                    <a:lnTo>
                      <a:pt x="24580" y="117920"/>
                    </a:lnTo>
                    <a:lnTo>
                      <a:pt x="19054" y="109579"/>
                    </a:lnTo>
                    <a:lnTo>
                      <a:pt x="12617" y="100111"/>
                    </a:lnTo>
                    <a:lnTo>
                      <a:pt x="10780" y="95098"/>
                    </a:lnTo>
                    <a:lnTo>
                      <a:pt x="8318" y="86176"/>
                    </a:lnTo>
                    <a:lnTo>
                      <a:pt x="8311" y="79504"/>
                    </a:lnTo>
                    <a:lnTo>
                      <a:pt x="8304" y="72257"/>
                    </a:lnTo>
                    <a:lnTo>
                      <a:pt x="5252" y="63336"/>
                    </a:lnTo>
                    <a:lnTo>
                      <a:pt x="3110" y="60553"/>
                    </a:lnTo>
                    <a:lnTo>
                      <a:pt x="669" y="51077"/>
                    </a:lnTo>
                    <a:lnTo>
                      <a:pt x="0" y="39863"/>
                    </a:lnTo>
                    <a:lnTo>
                      <a:pt x="4943" y="40136"/>
                    </a:lnTo>
                    <a:lnTo>
                      <a:pt x="10451" y="35136"/>
                    </a:lnTo>
                    <a:lnTo>
                      <a:pt x="21227" y="32573"/>
                    </a:lnTo>
                    <a:lnTo>
                      <a:pt x="22549" y="30240"/>
                    </a:lnTo>
                    <a:lnTo>
                      <a:pt x="23234" y="22382"/>
                    </a:lnTo>
                    <a:lnTo>
                      <a:pt x="25091" y="21212"/>
                    </a:lnTo>
                    <a:lnTo>
                      <a:pt x="41104" y="29234"/>
                    </a:lnTo>
                    <a:lnTo>
                      <a:pt x="49103" y="30163"/>
                    </a:lnTo>
                    <a:lnTo>
                      <a:pt x="57239" y="36291"/>
                    </a:lnTo>
                    <a:lnTo>
                      <a:pt x="59956" y="33613"/>
                    </a:lnTo>
                    <a:lnTo>
                      <a:pt x="64034" y="15241"/>
                    </a:lnTo>
                    <a:lnTo>
                      <a:pt x="65938" y="11412"/>
                    </a:lnTo>
                    <a:lnTo>
                      <a:pt x="69910" y="8094"/>
                    </a:lnTo>
                    <a:lnTo>
                      <a:pt x="76779" y="5193"/>
                    </a:lnTo>
                    <a:lnTo>
                      <a:pt x="97268" y="5704"/>
                    </a:lnTo>
                    <a:lnTo>
                      <a:pt x="104459" y="763"/>
                    </a:lnTo>
                    <a:lnTo>
                      <a:pt x="108789" y="0"/>
                    </a:lnTo>
                    <a:lnTo>
                      <a:pt x="117509" y="4162"/>
                    </a:lnTo>
                    <a:close/>
                  </a:path>
                </a:pathLst>
              </a:custGeom>
              <a:grpFill/>
              <a:ln w="3175" cap="rnd">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err="1">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07" name="Freeform 21">
                <a:extLst>
                  <a:ext uri="{FF2B5EF4-FFF2-40B4-BE49-F238E27FC236}">
                    <a16:creationId xmlns:a16="http://schemas.microsoft.com/office/drawing/2014/main" id="{12A77CBA-F986-489E-9429-299E471703DB}"/>
                  </a:ext>
                </a:extLst>
              </p:cNvPr>
              <p:cNvSpPr>
                <a:spLocks noChangeAspect="1"/>
              </p:cNvSpPr>
              <p:nvPr>
                <p:custDataLst>
                  <p:tags r:id="rId20"/>
                </p:custDataLst>
              </p:nvPr>
            </p:nvSpPr>
            <p:spPr>
              <a:xfrm>
                <a:off x="6596783" y="4670604"/>
                <a:ext cx="134264" cy="62308"/>
              </a:xfrm>
              <a:custGeom>
                <a:avLst/>
                <a:gdLst/>
                <a:ahLst/>
                <a:cxnLst/>
                <a:rect l="0" t="0" r="0" b="0"/>
                <a:pathLst>
                  <a:path w="54888" h="25472">
                    <a:moveTo>
                      <a:pt x="54887" y="17800"/>
                    </a:moveTo>
                    <a:lnTo>
                      <a:pt x="5056" y="25471"/>
                    </a:lnTo>
                    <a:lnTo>
                      <a:pt x="4849" y="24129"/>
                    </a:lnTo>
                    <a:lnTo>
                      <a:pt x="2679" y="19195"/>
                    </a:lnTo>
                    <a:lnTo>
                      <a:pt x="0" y="16800"/>
                    </a:lnTo>
                    <a:lnTo>
                      <a:pt x="793" y="11958"/>
                    </a:lnTo>
                    <a:lnTo>
                      <a:pt x="3231" y="6930"/>
                    </a:lnTo>
                    <a:lnTo>
                      <a:pt x="9990" y="5234"/>
                    </a:lnTo>
                    <a:lnTo>
                      <a:pt x="23198" y="3476"/>
                    </a:lnTo>
                    <a:lnTo>
                      <a:pt x="31787" y="634"/>
                    </a:lnTo>
                    <a:lnTo>
                      <a:pt x="41315" y="0"/>
                    </a:lnTo>
                    <a:lnTo>
                      <a:pt x="49316" y="498"/>
                    </a:lnTo>
                    <a:lnTo>
                      <a:pt x="51806" y="4376"/>
                    </a:lnTo>
                    <a:lnTo>
                      <a:pt x="52155" y="9399"/>
                    </a:lnTo>
                    <a:lnTo>
                      <a:pt x="54280" y="15621"/>
                    </a:lnTo>
                    <a:close/>
                  </a:path>
                </a:pathLst>
              </a:custGeom>
              <a:grpFill/>
              <a:ln w="3175" cap="rnd">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err="1">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08" name="Freeform 22">
                <a:extLst>
                  <a:ext uri="{FF2B5EF4-FFF2-40B4-BE49-F238E27FC236}">
                    <a16:creationId xmlns:a16="http://schemas.microsoft.com/office/drawing/2014/main" id="{FB4758CC-8DF4-4B57-954C-68063F453DF2}"/>
                  </a:ext>
                </a:extLst>
              </p:cNvPr>
              <p:cNvSpPr>
                <a:spLocks noChangeAspect="1"/>
              </p:cNvSpPr>
              <p:nvPr>
                <p:custDataLst>
                  <p:tags r:id="rId21"/>
                </p:custDataLst>
              </p:nvPr>
            </p:nvSpPr>
            <p:spPr>
              <a:xfrm>
                <a:off x="6250601" y="4726861"/>
                <a:ext cx="607883" cy="407291"/>
              </a:xfrm>
              <a:custGeom>
                <a:avLst/>
                <a:gdLst/>
                <a:ahLst/>
                <a:cxnLst/>
                <a:rect l="0" t="0" r="0" b="0"/>
                <a:pathLst>
                  <a:path w="248506" h="166503">
                    <a:moveTo>
                      <a:pt x="0" y="147475"/>
                    </a:moveTo>
                    <a:lnTo>
                      <a:pt x="845" y="146755"/>
                    </a:lnTo>
                    <a:lnTo>
                      <a:pt x="4530" y="143158"/>
                    </a:lnTo>
                    <a:lnTo>
                      <a:pt x="6628" y="138073"/>
                    </a:lnTo>
                    <a:lnTo>
                      <a:pt x="11540" y="138409"/>
                    </a:lnTo>
                    <a:lnTo>
                      <a:pt x="24576" y="134741"/>
                    </a:lnTo>
                    <a:lnTo>
                      <a:pt x="24462" y="132509"/>
                    </a:lnTo>
                    <a:lnTo>
                      <a:pt x="21806" y="131336"/>
                    </a:lnTo>
                    <a:lnTo>
                      <a:pt x="20988" y="128905"/>
                    </a:lnTo>
                    <a:lnTo>
                      <a:pt x="24777" y="126389"/>
                    </a:lnTo>
                    <a:lnTo>
                      <a:pt x="34551" y="123946"/>
                    </a:lnTo>
                    <a:lnTo>
                      <a:pt x="36561" y="122686"/>
                    </a:lnTo>
                    <a:lnTo>
                      <a:pt x="37930" y="118325"/>
                    </a:lnTo>
                    <a:lnTo>
                      <a:pt x="41776" y="117168"/>
                    </a:lnTo>
                    <a:lnTo>
                      <a:pt x="46378" y="121323"/>
                    </a:lnTo>
                    <a:lnTo>
                      <a:pt x="58448" y="120486"/>
                    </a:lnTo>
                    <a:lnTo>
                      <a:pt x="76663" y="123035"/>
                    </a:lnTo>
                    <a:lnTo>
                      <a:pt x="81040" y="120267"/>
                    </a:lnTo>
                    <a:lnTo>
                      <a:pt x="82392" y="113573"/>
                    </a:lnTo>
                    <a:lnTo>
                      <a:pt x="84640" y="112406"/>
                    </a:lnTo>
                    <a:lnTo>
                      <a:pt x="90070" y="111451"/>
                    </a:lnTo>
                    <a:lnTo>
                      <a:pt x="96874" y="113552"/>
                    </a:lnTo>
                    <a:lnTo>
                      <a:pt x="100539" y="112064"/>
                    </a:lnTo>
                    <a:lnTo>
                      <a:pt x="101366" y="110897"/>
                    </a:lnTo>
                    <a:lnTo>
                      <a:pt x="96746" y="109742"/>
                    </a:lnTo>
                    <a:lnTo>
                      <a:pt x="94432" y="106764"/>
                    </a:lnTo>
                    <a:lnTo>
                      <a:pt x="95676" y="104650"/>
                    </a:lnTo>
                    <a:lnTo>
                      <a:pt x="103403" y="100378"/>
                    </a:lnTo>
                    <a:lnTo>
                      <a:pt x="102734" y="91682"/>
                    </a:lnTo>
                    <a:lnTo>
                      <a:pt x="97470" y="86381"/>
                    </a:lnTo>
                    <a:lnTo>
                      <a:pt x="84840" y="85019"/>
                    </a:lnTo>
                    <a:lnTo>
                      <a:pt x="85009" y="78226"/>
                    </a:lnTo>
                    <a:lnTo>
                      <a:pt x="81770" y="75899"/>
                    </a:lnTo>
                    <a:lnTo>
                      <a:pt x="81769" y="74300"/>
                    </a:lnTo>
                    <a:lnTo>
                      <a:pt x="87770" y="67718"/>
                    </a:lnTo>
                    <a:lnTo>
                      <a:pt x="95137" y="67815"/>
                    </a:lnTo>
                    <a:lnTo>
                      <a:pt x="96892" y="65907"/>
                    </a:lnTo>
                    <a:lnTo>
                      <a:pt x="96066" y="60696"/>
                    </a:lnTo>
                    <a:lnTo>
                      <a:pt x="97055" y="59637"/>
                    </a:lnTo>
                    <a:lnTo>
                      <a:pt x="103839" y="60146"/>
                    </a:lnTo>
                    <a:lnTo>
                      <a:pt x="107072" y="58440"/>
                    </a:lnTo>
                    <a:lnTo>
                      <a:pt x="107360" y="55576"/>
                    </a:lnTo>
                    <a:lnTo>
                      <a:pt x="102291" y="51777"/>
                    </a:lnTo>
                    <a:lnTo>
                      <a:pt x="102287" y="50178"/>
                    </a:lnTo>
                    <a:lnTo>
                      <a:pt x="105040" y="47526"/>
                    </a:lnTo>
                    <a:lnTo>
                      <a:pt x="103545" y="42830"/>
                    </a:lnTo>
                    <a:lnTo>
                      <a:pt x="102995" y="41310"/>
                    </a:lnTo>
                    <a:lnTo>
                      <a:pt x="102993" y="40600"/>
                    </a:lnTo>
                    <a:lnTo>
                      <a:pt x="102993" y="40584"/>
                    </a:lnTo>
                    <a:lnTo>
                      <a:pt x="105294" y="40570"/>
                    </a:lnTo>
                    <a:lnTo>
                      <a:pt x="109719" y="39345"/>
                    </a:lnTo>
                    <a:lnTo>
                      <a:pt x="118643" y="33907"/>
                    </a:lnTo>
                    <a:lnTo>
                      <a:pt x="126851" y="31825"/>
                    </a:lnTo>
                    <a:lnTo>
                      <a:pt x="168876" y="10082"/>
                    </a:lnTo>
                    <a:lnTo>
                      <a:pt x="171042" y="7516"/>
                    </a:lnTo>
                    <a:lnTo>
                      <a:pt x="172976" y="3864"/>
                    </a:lnTo>
                    <a:lnTo>
                      <a:pt x="177509" y="909"/>
                    </a:lnTo>
                    <a:lnTo>
                      <a:pt x="182589" y="0"/>
                    </a:lnTo>
                    <a:lnTo>
                      <a:pt x="186216" y="2319"/>
                    </a:lnTo>
                    <a:lnTo>
                      <a:pt x="190011" y="6035"/>
                    </a:lnTo>
                    <a:lnTo>
                      <a:pt x="197477" y="6594"/>
                    </a:lnTo>
                    <a:lnTo>
                      <a:pt x="200047" y="11329"/>
                    </a:lnTo>
                    <a:lnTo>
                      <a:pt x="200517" y="18601"/>
                    </a:lnTo>
                    <a:lnTo>
                      <a:pt x="199021" y="25439"/>
                    </a:lnTo>
                    <a:lnTo>
                      <a:pt x="196247" y="31154"/>
                    </a:lnTo>
                    <a:lnTo>
                      <a:pt x="192905" y="35101"/>
                    </a:lnTo>
                    <a:lnTo>
                      <a:pt x="198107" y="35056"/>
                    </a:lnTo>
                    <a:lnTo>
                      <a:pt x="198919" y="36215"/>
                    </a:lnTo>
                    <a:lnTo>
                      <a:pt x="199905" y="41462"/>
                    </a:lnTo>
                    <a:lnTo>
                      <a:pt x="200331" y="42872"/>
                    </a:lnTo>
                    <a:lnTo>
                      <a:pt x="202737" y="43970"/>
                    </a:lnTo>
                    <a:lnTo>
                      <a:pt x="204619" y="44280"/>
                    </a:lnTo>
                    <a:lnTo>
                      <a:pt x="206186" y="45104"/>
                    </a:lnTo>
                    <a:lnTo>
                      <a:pt x="207617" y="47796"/>
                    </a:lnTo>
                    <a:lnTo>
                      <a:pt x="227010" y="49094"/>
                    </a:lnTo>
                    <a:lnTo>
                      <a:pt x="231674" y="51438"/>
                    </a:lnTo>
                    <a:lnTo>
                      <a:pt x="238970" y="58135"/>
                    </a:lnTo>
                    <a:lnTo>
                      <a:pt x="240680" y="59079"/>
                    </a:lnTo>
                    <a:lnTo>
                      <a:pt x="248477" y="65859"/>
                    </a:lnTo>
                    <a:lnTo>
                      <a:pt x="248505" y="68205"/>
                    </a:lnTo>
                    <a:lnTo>
                      <a:pt x="237326" y="79518"/>
                    </a:lnTo>
                    <a:lnTo>
                      <a:pt x="233541" y="87132"/>
                    </a:lnTo>
                    <a:lnTo>
                      <a:pt x="228537" y="89597"/>
                    </a:lnTo>
                    <a:lnTo>
                      <a:pt x="218326" y="92037"/>
                    </a:lnTo>
                    <a:lnTo>
                      <a:pt x="204942" y="101463"/>
                    </a:lnTo>
                    <a:lnTo>
                      <a:pt x="200162" y="102875"/>
                    </a:lnTo>
                    <a:lnTo>
                      <a:pt x="194928" y="102018"/>
                    </a:lnTo>
                    <a:lnTo>
                      <a:pt x="181827" y="95190"/>
                    </a:lnTo>
                    <a:lnTo>
                      <a:pt x="171630" y="95062"/>
                    </a:lnTo>
                    <a:lnTo>
                      <a:pt x="166478" y="96543"/>
                    </a:lnTo>
                    <a:lnTo>
                      <a:pt x="164299" y="99356"/>
                    </a:lnTo>
                    <a:lnTo>
                      <a:pt x="162678" y="102880"/>
                    </a:lnTo>
                    <a:lnTo>
                      <a:pt x="151423" y="111048"/>
                    </a:lnTo>
                    <a:lnTo>
                      <a:pt x="139681" y="124728"/>
                    </a:lnTo>
                    <a:lnTo>
                      <a:pt x="136181" y="126797"/>
                    </a:lnTo>
                    <a:lnTo>
                      <a:pt x="131924" y="128355"/>
                    </a:lnTo>
                    <a:lnTo>
                      <a:pt x="129653" y="132438"/>
                    </a:lnTo>
                    <a:lnTo>
                      <a:pt x="126730" y="145324"/>
                    </a:lnTo>
                    <a:lnTo>
                      <a:pt x="124338" y="150930"/>
                    </a:lnTo>
                    <a:lnTo>
                      <a:pt x="121187" y="153150"/>
                    </a:lnTo>
                    <a:lnTo>
                      <a:pt x="106239" y="154003"/>
                    </a:lnTo>
                    <a:lnTo>
                      <a:pt x="101988" y="155942"/>
                    </a:lnTo>
                    <a:lnTo>
                      <a:pt x="94599" y="161071"/>
                    </a:lnTo>
                    <a:lnTo>
                      <a:pt x="86143" y="165048"/>
                    </a:lnTo>
                    <a:lnTo>
                      <a:pt x="77786" y="166502"/>
                    </a:lnTo>
                    <a:lnTo>
                      <a:pt x="69426" y="165930"/>
                    </a:lnTo>
                    <a:lnTo>
                      <a:pt x="34936" y="155630"/>
                    </a:lnTo>
                    <a:lnTo>
                      <a:pt x="15962" y="155917"/>
                    </a:lnTo>
                    <a:lnTo>
                      <a:pt x="7750" y="153119"/>
                    </a:lnTo>
                    <a:lnTo>
                      <a:pt x="221" y="147690"/>
                    </a:lnTo>
                    <a:close/>
                  </a:path>
                </a:pathLst>
              </a:custGeom>
              <a:grpFill/>
              <a:ln w="3175" cap="rnd">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err="1">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09" name="Freeform 23">
                <a:extLst>
                  <a:ext uri="{FF2B5EF4-FFF2-40B4-BE49-F238E27FC236}">
                    <a16:creationId xmlns:a16="http://schemas.microsoft.com/office/drawing/2014/main" id="{4C09D186-C26A-414F-9148-EC86E9E6159D}"/>
                  </a:ext>
                </a:extLst>
              </p:cNvPr>
              <p:cNvSpPr>
                <a:spLocks noChangeAspect="1"/>
              </p:cNvSpPr>
              <p:nvPr>
                <p:custDataLst>
                  <p:tags r:id="rId22"/>
                </p:custDataLst>
              </p:nvPr>
            </p:nvSpPr>
            <p:spPr>
              <a:xfrm>
                <a:off x="6608742" y="5093954"/>
                <a:ext cx="366719" cy="227382"/>
              </a:xfrm>
              <a:custGeom>
                <a:avLst/>
                <a:gdLst/>
                <a:ahLst/>
                <a:cxnLst/>
                <a:rect l="0" t="0" r="0" b="0"/>
                <a:pathLst>
                  <a:path w="149917" h="92955">
                    <a:moveTo>
                      <a:pt x="149916" y="41714"/>
                    </a:moveTo>
                    <a:lnTo>
                      <a:pt x="149909" y="41731"/>
                    </a:lnTo>
                    <a:lnTo>
                      <a:pt x="148947" y="44205"/>
                    </a:lnTo>
                    <a:lnTo>
                      <a:pt x="148824" y="44523"/>
                    </a:lnTo>
                    <a:lnTo>
                      <a:pt x="146243" y="49390"/>
                    </a:lnTo>
                    <a:lnTo>
                      <a:pt x="134082" y="63905"/>
                    </a:lnTo>
                    <a:lnTo>
                      <a:pt x="141694" y="67192"/>
                    </a:lnTo>
                    <a:lnTo>
                      <a:pt x="143054" y="70775"/>
                    </a:lnTo>
                    <a:lnTo>
                      <a:pt x="142660" y="72589"/>
                    </a:lnTo>
                    <a:lnTo>
                      <a:pt x="139560" y="71991"/>
                    </a:lnTo>
                    <a:lnTo>
                      <a:pt x="136286" y="75870"/>
                    </a:lnTo>
                    <a:lnTo>
                      <a:pt x="125988" y="76863"/>
                    </a:lnTo>
                    <a:lnTo>
                      <a:pt x="122762" y="80935"/>
                    </a:lnTo>
                    <a:lnTo>
                      <a:pt x="120408" y="78103"/>
                    </a:lnTo>
                    <a:lnTo>
                      <a:pt x="113448" y="79044"/>
                    </a:lnTo>
                    <a:lnTo>
                      <a:pt x="110411" y="84709"/>
                    </a:lnTo>
                    <a:lnTo>
                      <a:pt x="106475" y="83910"/>
                    </a:lnTo>
                    <a:lnTo>
                      <a:pt x="103611" y="88605"/>
                    </a:lnTo>
                    <a:lnTo>
                      <a:pt x="100291" y="90145"/>
                    </a:lnTo>
                    <a:lnTo>
                      <a:pt x="90556" y="88028"/>
                    </a:lnTo>
                    <a:lnTo>
                      <a:pt x="90390" y="84633"/>
                    </a:lnTo>
                    <a:lnTo>
                      <a:pt x="87449" y="82434"/>
                    </a:lnTo>
                    <a:lnTo>
                      <a:pt x="70068" y="90356"/>
                    </a:lnTo>
                    <a:lnTo>
                      <a:pt x="60426" y="86518"/>
                    </a:lnTo>
                    <a:lnTo>
                      <a:pt x="51838" y="92954"/>
                    </a:lnTo>
                    <a:lnTo>
                      <a:pt x="46605" y="88594"/>
                    </a:lnTo>
                    <a:lnTo>
                      <a:pt x="31465" y="77122"/>
                    </a:lnTo>
                    <a:lnTo>
                      <a:pt x="7077" y="59015"/>
                    </a:lnTo>
                    <a:lnTo>
                      <a:pt x="1239" y="52945"/>
                    </a:lnTo>
                    <a:lnTo>
                      <a:pt x="182" y="46396"/>
                    </a:lnTo>
                    <a:lnTo>
                      <a:pt x="20" y="45191"/>
                    </a:lnTo>
                    <a:lnTo>
                      <a:pt x="3" y="45113"/>
                    </a:lnTo>
                    <a:lnTo>
                      <a:pt x="0" y="45096"/>
                    </a:lnTo>
                    <a:lnTo>
                      <a:pt x="9729" y="44024"/>
                    </a:lnTo>
                    <a:lnTo>
                      <a:pt x="25889" y="36737"/>
                    </a:lnTo>
                    <a:lnTo>
                      <a:pt x="30834" y="32380"/>
                    </a:lnTo>
                    <a:lnTo>
                      <a:pt x="34339" y="26414"/>
                    </a:lnTo>
                    <a:lnTo>
                      <a:pt x="37971" y="21675"/>
                    </a:lnTo>
                    <a:lnTo>
                      <a:pt x="43286" y="20980"/>
                    </a:lnTo>
                    <a:lnTo>
                      <a:pt x="42040" y="16372"/>
                    </a:lnTo>
                    <a:lnTo>
                      <a:pt x="41453" y="14667"/>
                    </a:lnTo>
                    <a:lnTo>
                      <a:pt x="40450" y="13166"/>
                    </a:lnTo>
                    <a:lnTo>
                      <a:pt x="44305" y="9668"/>
                    </a:lnTo>
                    <a:lnTo>
                      <a:pt x="50562" y="1980"/>
                    </a:lnTo>
                    <a:lnTo>
                      <a:pt x="54885" y="0"/>
                    </a:lnTo>
                    <a:lnTo>
                      <a:pt x="90684" y="2233"/>
                    </a:lnTo>
                    <a:lnTo>
                      <a:pt x="94795" y="4052"/>
                    </a:lnTo>
                    <a:lnTo>
                      <a:pt x="100958" y="12469"/>
                    </a:lnTo>
                    <a:lnTo>
                      <a:pt x="104863" y="14894"/>
                    </a:lnTo>
                    <a:lnTo>
                      <a:pt x="103028" y="21213"/>
                    </a:lnTo>
                    <a:lnTo>
                      <a:pt x="101923" y="23233"/>
                    </a:lnTo>
                    <a:lnTo>
                      <a:pt x="104944" y="24269"/>
                    </a:lnTo>
                    <a:lnTo>
                      <a:pt x="110382" y="23161"/>
                    </a:lnTo>
                    <a:lnTo>
                      <a:pt x="113637" y="25451"/>
                    </a:lnTo>
                    <a:lnTo>
                      <a:pt x="114504" y="23915"/>
                    </a:lnTo>
                    <a:lnTo>
                      <a:pt x="116669" y="21897"/>
                    </a:lnTo>
                    <a:lnTo>
                      <a:pt x="118064" y="20184"/>
                    </a:lnTo>
                    <a:lnTo>
                      <a:pt x="121237" y="23454"/>
                    </a:lnTo>
                    <a:lnTo>
                      <a:pt x="130035" y="29554"/>
                    </a:lnTo>
                    <a:lnTo>
                      <a:pt x="138223" y="32081"/>
                    </a:lnTo>
                    <a:close/>
                  </a:path>
                </a:pathLst>
              </a:custGeom>
              <a:grpFill/>
              <a:ln w="3175" cap="rnd">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err="1">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10" name="Freeform 24">
                <a:extLst>
                  <a:ext uri="{FF2B5EF4-FFF2-40B4-BE49-F238E27FC236}">
                    <a16:creationId xmlns:a16="http://schemas.microsoft.com/office/drawing/2014/main" id="{744E35D1-D19E-42C4-B50E-993707A1FF8D}"/>
                  </a:ext>
                </a:extLst>
              </p:cNvPr>
              <p:cNvSpPr>
                <a:spLocks noChangeAspect="1"/>
              </p:cNvSpPr>
              <p:nvPr>
                <p:custDataLst>
                  <p:tags r:id="rId23"/>
                </p:custDataLst>
              </p:nvPr>
            </p:nvSpPr>
            <p:spPr>
              <a:xfrm>
                <a:off x="6404647" y="5159027"/>
                <a:ext cx="195394" cy="172989"/>
              </a:xfrm>
              <a:custGeom>
                <a:avLst/>
                <a:gdLst/>
                <a:ahLst/>
                <a:cxnLst/>
                <a:rect l="0" t="0" r="0" b="0"/>
                <a:pathLst>
                  <a:path w="79878" h="70719">
                    <a:moveTo>
                      <a:pt x="79769" y="18891"/>
                    </a:moveTo>
                    <a:lnTo>
                      <a:pt x="79769" y="18904"/>
                    </a:lnTo>
                    <a:lnTo>
                      <a:pt x="79770" y="18924"/>
                    </a:lnTo>
                    <a:lnTo>
                      <a:pt x="79877" y="22715"/>
                    </a:lnTo>
                    <a:lnTo>
                      <a:pt x="78547" y="31252"/>
                    </a:lnTo>
                    <a:lnTo>
                      <a:pt x="77917" y="40397"/>
                    </a:lnTo>
                    <a:lnTo>
                      <a:pt x="67665" y="41045"/>
                    </a:lnTo>
                    <a:lnTo>
                      <a:pt x="56045" y="43527"/>
                    </a:lnTo>
                    <a:lnTo>
                      <a:pt x="42742" y="53933"/>
                    </a:lnTo>
                    <a:lnTo>
                      <a:pt x="23949" y="66765"/>
                    </a:lnTo>
                    <a:lnTo>
                      <a:pt x="19509" y="70718"/>
                    </a:lnTo>
                    <a:lnTo>
                      <a:pt x="17871" y="68527"/>
                    </a:lnTo>
                    <a:lnTo>
                      <a:pt x="13804" y="67365"/>
                    </a:lnTo>
                    <a:lnTo>
                      <a:pt x="11969" y="68570"/>
                    </a:lnTo>
                    <a:lnTo>
                      <a:pt x="11965" y="60673"/>
                    </a:lnTo>
                    <a:lnTo>
                      <a:pt x="12982" y="42999"/>
                    </a:lnTo>
                    <a:lnTo>
                      <a:pt x="12300" y="39958"/>
                    </a:lnTo>
                    <a:lnTo>
                      <a:pt x="8191" y="37531"/>
                    </a:lnTo>
                    <a:lnTo>
                      <a:pt x="3414" y="35695"/>
                    </a:lnTo>
                    <a:lnTo>
                      <a:pt x="344" y="30817"/>
                    </a:lnTo>
                    <a:lnTo>
                      <a:pt x="0" y="19246"/>
                    </a:lnTo>
                    <a:lnTo>
                      <a:pt x="3" y="10706"/>
                    </a:lnTo>
                    <a:lnTo>
                      <a:pt x="244" y="1653"/>
                    </a:lnTo>
                    <a:lnTo>
                      <a:pt x="255" y="1653"/>
                    </a:lnTo>
                    <a:lnTo>
                      <a:pt x="300" y="112"/>
                    </a:lnTo>
                    <a:lnTo>
                      <a:pt x="300" y="13"/>
                    </a:lnTo>
                    <a:lnTo>
                      <a:pt x="300" y="0"/>
                    </a:lnTo>
                    <a:lnTo>
                      <a:pt x="9774" y="2691"/>
                    </a:lnTo>
                    <a:lnTo>
                      <a:pt x="19854" y="2685"/>
                    </a:lnTo>
                    <a:lnTo>
                      <a:pt x="23566" y="876"/>
                    </a:lnTo>
                    <a:lnTo>
                      <a:pt x="25670" y="1013"/>
                    </a:lnTo>
                    <a:lnTo>
                      <a:pt x="27945" y="4089"/>
                    </a:lnTo>
                    <a:lnTo>
                      <a:pt x="31577" y="7301"/>
                    </a:lnTo>
                    <a:lnTo>
                      <a:pt x="70427" y="10355"/>
                    </a:lnTo>
                    <a:lnTo>
                      <a:pt x="71947" y="11561"/>
                    </a:lnTo>
                    <a:lnTo>
                      <a:pt x="75802" y="16954"/>
                    </a:lnTo>
                    <a:lnTo>
                      <a:pt x="77115" y="18394"/>
                    </a:lnTo>
                    <a:close/>
                  </a:path>
                </a:pathLst>
              </a:custGeom>
              <a:grpFill/>
              <a:ln w="3175" cap="rnd">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err="1">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11" name="Freeform 25">
                <a:extLst>
                  <a:ext uri="{FF2B5EF4-FFF2-40B4-BE49-F238E27FC236}">
                    <a16:creationId xmlns:a16="http://schemas.microsoft.com/office/drawing/2014/main" id="{EB45AC55-F837-49D1-B437-17F59BDCE0C0}"/>
                  </a:ext>
                </a:extLst>
              </p:cNvPr>
              <p:cNvSpPr>
                <a:spLocks noChangeAspect="1"/>
              </p:cNvSpPr>
              <p:nvPr>
                <p:custDataLst>
                  <p:tags r:id="rId24"/>
                </p:custDataLst>
              </p:nvPr>
            </p:nvSpPr>
            <p:spPr>
              <a:xfrm>
                <a:off x="6452369" y="5204266"/>
                <a:ext cx="283178" cy="220689"/>
              </a:xfrm>
              <a:custGeom>
                <a:avLst/>
                <a:gdLst/>
                <a:ahLst/>
                <a:cxnLst/>
                <a:rect l="0" t="0" r="0" b="0"/>
                <a:pathLst>
                  <a:path w="115765" h="90219">
                    <a:moveTo>
                      <a:pt x="115764" y="47858"/>
                    </a:moveTo>
                    <a:lnTo>
                      <a:pt x="113455" y="49596"/>
                    </a:lnTo>
                    <a:lnTo>
                      <a:pt x="108342" y="51119"/>
                    </a:lnTo>
                    <a:lnTo>
                      <a:pt x="101854" y="60827"/>
                    </a:lnTo>
                    <a:lnTo>
                      <a:pt x="97391" y="63092"/>
                    </a:lnTo>
                    <a:lnTo>
                      <a:pt x="91895" y="61651"/>
                    </a:lnTo>
                    <a:lnTo>
                      <a:pt x="92919" y="54218"/>
                    </a:lnTo>
                    <a:lnTo>
                      <a:pt x="91401" y="50715"/>
                    </a:lnTo>
                    <a:lnTo>
                      <a:pt x="89608" y="50530"/>
                    </a:lnTo>
                    <a:lnTo>
                      <a:pt x="61633" y="75103"/>
                    </a:lnTo>
                    <a:lnTo>
                      <a:pt x="56955" y="80961"/>
                    </a:lnTo>
                    <a:lnTo>
                      <a:pt x="58102" y="84896"/>
                    </a:lnTo>
                    <a:lnTo>
                      <a:pt x="57465" y="87643"/>
                    </a:lnTo>
                    <a:lnTo>
                      <a:pt x="51547" y="90218"/>
                    </a:lnTo>
                    <a:lnTo>
                      <a:pt x="46337" y="86310"/>
                    </a:lnTo>
                    <a:lnTo>
                      <a:pt x="46667" y="79951"/>
                    </a:lnTo>
                    <a:lnTo>
                      <a:pt x="42148" y="69660"/>
                    </a:lnTo>
                    <a:lnTo>
                      <a:pt x="41710" y="63836"/>
                    </a:lnTo>
                    <a:lnTo>
                      <a:pt x="37801" y="55991"/>
                    </a:lnTo>
                    <a:lnTo>
                      <a:pt x="27984" y="65679"/>
                    </a:lnTo>
                    <a:lnTo>
                      <a:pt x="19451" y="66647"/>
                    </a:lnTo>
                    <a:lnTo>
                      <a:pt x="14781" y="64011"/>
                    </a:lnTo>
                    <a:lnTo>
                      <a:pt x="13467" y="59027"/>
                    </a:lnTo>
                    <a:lnTo>
                      <a:pt x="4991" y="58933"/>
                    </a:lnTo>
                    <a:lnTo>
                      <a:pt x="0" y="52224"/>
                    </a:lnTo>
                    <a:lnTo>
                      <a:pt x="4440" y="48271"/>
                    </a:lnTo>
                    <a:lnTo>
                      <a:pt x="23233" y="35439"/>
                    </a:lnTo>
                    <a:lnTo>
                      <a:pt x="36536" y="25033"/>
                    </a:lnTo>
                    <a:lnTo>
                      <a:pt x="48156" y="22551"/>
                    </a:lnTo>
                    <a:lnTo>
                      <a:pt x="58408" y="21903"/>
                    </a:lnTo>
                    <a:lnTo>
                      <a:pt x="59038" y="12758"/>
                    </a:lnTo>
                    <a:lnTo>
                      <a:pt x="60368" y="4221"/>
                    </a:lnTo>
                    <a:lnTo>
                      <a:pt x="60261" y="430"/>
                    </a:lnTo>
                    <a:lnTo>
                      <a:pt x="60260" y="410"/>
                    </a:lnTo>
                    <a:lnTo>
                      <a:pt x="60260" y="397"/>
                    </a:lnTo>
                    <a:lnTo>
                      <a:pt x="60281" y="400"/>
                    </a:lnTo>
                    <a:lnTo>
                      <a:pt x="63926" y="0"/>
                    </a:lnTo>
                    <a:lnTo>
                      <a:pt x="63929" y="17"/>
                    </a:lnTo>
                    <a:lnTo>
                      <a:pt x="63946" y="95"/>
                    </a:lnTo>
                    <a:lnTo>
                      <a:pt x="64108" y="1300"/>
                    </a:lnTo>
                    <a:lnTo>
                      <a:pt x="65165" y="7849"/>
                    </a:lnTo>
                    <a:lnTo>
                      <a:pt x="71003" y="13919"/>
                    </a:lnTo>
                    <a:lnTo>
                      <a:pt x="95391" y="32026"/>
                    </a:lnTo>
                    <a:lnTo>
                      <a:pt x="110531" y="43498"/>
                    </a:lnTo>
                    <a:close/>
                  </a:path>
                </a:pathLst>
              </a:custGeom>
              <a:grpFill/>
              <a:ln w="3175" cap="rnd">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err="1">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12" name="Freeform 26">
                <a:extLst>
                  <a:ext uri="{FF2B5EF4-FFF2-40B4-BE49-F238E27FC236}">
                    <a16:creationId xmlns:a16="http://schemas.microsoft.com/office/drawing/2014/main" id="{076B4FE1-FDA9-4776-ABC0-9768F29D4600}"/>
                  </a:ext>
                </a:extLst>
              </p:cNvPr>
              <p:cNvSpPr>
                <a:spLocks noChangeAspect="1"/>
              </p:cNvSpPr>
              <p:nvPr>
                <p:custDataLst>
                  <p:tags r:id="rId25"/>
                </p:custDataLst>
              </p:nvPr>
            </p:nvSpPr>
            <p:spPr>
              <a:xfrm>
                <a:off x="6210942" y="5150761"/>
                <a:ext cx="225464" cy="220584"/>
              </a:xfrm>
              <a:custGeom>
                <a:avLst/>
                <a:gdLst/>
                <a:ahLst/>
                <a:cxnLst/>
                <a:rect l="0" t="0" r="0" b="0"/>
                <a:pathLst>
                  <a:path w="92171" h="90176">
                    <a:moveTo>
                      <a:pt x="79488" y="3379"/>
                    </a:moveTo>
                    <a:lnTo>
                      <a:pt x="79488" y="3392"/>
                    </a:lnTo>
                    <a:lnTo>
                      <a:pt x="79488" y="3491"/>
                    </a:lnTo>
                    <a:lnTo>
                      <a:pt x="79443" y="5032"/>
                    </a:lnTo>
                    <a:lnTo>
                      <a:pt x="79432" y="5032"/>
                    </a:lnTo>
                    <a:lnTo>
                      <a:pt x="79191" y="14085"/>
                    </a:lnTo>
                    <a:lnTo>
                      <a:pt x="79188" y="22625"/>
                    </a:lnTo>
                    <a:lnTo>
                      <a:pt x="79532" y="34196"/>
                    </a:lnTo>
                    <a:lnTo>
                      <a:pt x="82602" y="39074"/>
                    </a:lnTo>
                    <a:lnTo>
                      <a:pt x="87379" y="40910"/>
                    </a:lnTo>
                    <a:lnTo>
                      <a:pt x="91488" y="43337"/>
                    </a:lnTo>
                    <a:lnTo>
                      <a:pt x="92170" y="46378"/>
                    </a:lnTo>
                    <a:lnTo>
                      <a:pt x="91153" y="64052"/>
                    </a:lnTo>
                    <a:lnTo>
                      <a:pt x="91157" y="71949"/>
                    </a:lnTo>
                    <a:lnTo>
                      <a:pt x="85365" y="75723"/>
                    </a:lnTo>
                    <a:lnTo>
                      <a:pt x="82746" y="79652"/>
                    </a:lnTo>
                    <a:lnTo>
                      <a:pt x="81968" y="86228"/>
                    </a:lnTo>
                    <a:lnTo>
                      <a:pt x="77712" y="90175"/>
                    </a:lnTo>
                    <a:lnTo>
                      <a:pt x="63764" y="84100"/>
                    </a:lnTo>
                    <a:lnTo>
                      <a:pt x="54694" y="83236"/>
                    </a:lnTo>
                    <a:lnTo>
                      <a:pt x="49338" y="77911"/>
                    </a:lnTo>
                    <a:lnTo>
                      <a:pt x="44795" y="77051"/>
                    </a:lnTo>
                    <a:lnTo>
                      <a:pt x="28263" y="80295"/>
                    </a:lnTo>
                    <a:lnTo>
                      <a:pt x="23841" y="82708"/>
                    </a:lnTo>
                    <a:lnTo>
                      <a:pt x="20542" y="86840"/>
                    </a:lnTo>
                    <a:lnTo>
                      <a:pt x="18983" y="86616"/>
                    </a:lnTo>
                    <a:lnTo>
                      <a:pt x="18508" y="84719"/>
                    </a:lnTo>
                    <a:lnTo>
                      <a:pt x="17989" y="82683"/>
                    </a:lnTo>
                    <a:lnTo>
                      <a:pt x="21239" y="76970"/>
                    </a:lnTo>
                    <a:lnTo>
                      <a:pt x="21780" y="73684"/>
                    </a:lnTo>
                    <a:lnTo>
                      <a:pt x="16141" y="56253"/>
                    </a:lnTo>
                    <a:lnTo>
                      <a:pt x="18542" y="53283"/>
                    </a:lnTo>
                    <a:lnTo>
                      <a:pt x="23602" y="51607"/>
                    </a:lnTo>
                    <a:lnTo>
                      <a:pt x="24454" y="49062"/>
                    </a:lnTo>
                    <a:lnTo>
                      <a:pt x="19763" y="46604"/>
                    </a:lnTo>
                    <a:lnTo>
                      <a:pt x="5806" y="50891"/>
                    </a:lnTo>
                    <a:lnTo>
                      <a:pt x="0" y="44283"/>
                    </a:lnTo>
                    <a:lnTo>
                      <a:pt x="2527" y="41958"/>
                    </a:lnTo>
                    <a:lnTo>
                      <a:pt x="10031" y="39243"/>
                    </a:lnTo>
                    <a:lnTo>
                      <a:pt x="21797" y="28041"/>
                    </a:lnTo>
                    <a:lnTo>
                      <a:pt x="32933" y="24155"/>
                    </a:lnTo>
                    <a:lnTo>
                      <a:pt x="33601" y="19488"/>
                    </a:lnTo>
                    <a:lnTo>
                      <a:pt x="39855" y="15371"/>
                    </a:lnTo>
                    <a:lnTo>
                      <a:pt x="47666" y="5519"/>
                    </a:lnTo>
                    <a:lnTo>
                      <a:pt x="51766" y="4571"/>
                    </a:lnTo>
                    <a:lnTo>
                      <a:pt x="54488" y="7232"/>
                    </a:lnTo>
                    <a:lnTo>
                      <a:pt x="60310" y="7243"/>
                    </a:lnTo>
                    <a:lnTo>
                      <a:pt x="66071" y="2206"/>
                    </a:lnTo>
                    <a:lnTo>
                      <a:pt x="67614" y="7"/>
                    </a:lnTo>
                    <a:lnTo>
                      <a:pt x="67619" y="0"/>
                    </a:lnTo>
                    <a:close/>
                  </a:path>
                </a:pathLst>
              </a:custGeom>
              <a:grpFill/>
              <a:ln w="3175" cap="rnd">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err="1">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13" name="Freeform 27">
                <a:extLst>
                  <a:ext uri="{FF2B5EF4-FFF2-40B4-BE49-F238E27FC236}">
                    <a16:creationId xmlns:a16="http://schemas.microsoft.com/office/drawing/2014/main" id="{3E11553D-8F89-4FF6-A92A-FF5605DF7644}"/>
                  </a:ext>
                </a:extLst>
              </p:cNvPr>
              <p:cNvSpPr>
                <a:spLocks noChangeAspect="1"/>
              </p:cNvSpPr>
              <p:nvPr>
                <p:custDataLst>
                  <p:tags r:id="rId26"/>
                </p:custDataLst>
              </p:nvPr>
            </p:nvSpPr>
            <p:spPr>
              <a:xfrm>
                <a:off x="6360115" y="5195993"/>
                <a:ext cx="794739" cy="789438"/>
              </a:xfrm>
              <a:custGeom>
                <a:avLst/>
                <a:gdLst/>
                <a:ahLst/>
                <a:cxnLst/>
                <a:rect l="0" t="0" r="0" b="0"/>
                <a:pathLst>
                  <a:path w="324894" h="322727">
                    <a:moveTo>
                      <a:pt x="324893" y="54956"/>
                    </a:moveTo>
                    <a:lnTo>
                      <a:pt x="315281" y="58820"/>
                    </a:lnTo>
                    <a:lnTo>
                      <a:pt x="314076" y="59644"/>
                    </a:lnTo>
                    <a:lnTo>
                      <a:pt x="313058" y="60967"/>
                    </a:lnTo>
                    <a:lnTo>
                      <a:pt x="312416" y="63971"/>
                    </a:lnTo>
                    <a:lnTo>
                      <a:pt x="311907" y="69788"/>
                    </a:lnTo>
                    <a:lnTo>
                      <a:pt x="311388" y="71674"/>
                    </a:lnTo>
                    <a:lnTo>
                      <a:pt x="310393" y="73706"/>
                    </a:lnTo>
                    <a:lnTo>
                      <a:pt x="305215" y="79611"/>
                    </a:lnTo>
                    <a:lnTo>
                      <a:pt x="304183" y="80342"/>
                    </a:lnTo>
                    <a:lnTo>
                      <a:pt x="300702" y="82056"/>
                    </a:lnTo>
                    <a:lnTo>
                      <a:pt x="299585" y="82995"/>
                    </a:lnTo>
                    <a:lnTo>
                      <a:pt x="297396" y="85503"/>
                    </a:lnTo>
                    <a:lnTo>
                      <a:pt x="295401" y="87120"/>
                    </a:lnTo>
                    <a:lnTo>
                      <a:pt x="294420" y="88244"/>
                    </a:lnTo>
                    <a:lnTo>
                      <a:pt x="293602" y="89798"/>
                    </a:lnTo>
                    <a:lnTo>
                      <a:pt x="292711" y="92836"/>
                    </a:lnTo>
                    <a:lnTo>
                      <a:pt x="291610" y="95305"/>
                    </a:lnTo>
                    <a:lnTo>
                      <a:pt x="280189" y="113377"/>
                    </a:lnTo>
                    <a:lnTo>
                      <a:pt x="278672" y="115260"/>
                    </a:lnTo>
                    <a:lnTo>
                      <a:pt x="276529" y="116362"/>
                    </a:lnTo>
                    <a:lnTo>
                      <a:pt x="273422" y="117144"/>
                    </a:lnTo>
                    <a:lnTo>
                      <a:pt x="264944" y="117342"/>
                    </a:lnTo>
                    <a:lnTo>
                      <a:pt x="262316" y="118213"/>
                    </a:lnTo>
                    <a:lnTo>
                      <a:pt x="261238" y="119080"/>
                    </a:lnTo>
                    <a:lnTo>
                      <a:pt x="260372" y="120041"/>
                    </a:lnTo>
                    <a:lnTo>
                      <a:pt x="260203" y="121979"/>
                    </a:lnTo>
                    <a:lnTo>
                      <a:pt x="260283" y="123558"/>
                    </a:lnTo>
                    <a:lnTo>
                      <a:pt x="260607" y="125034"/>
                    </a:lnTo>
                    <a:lnTo>
                      <a:pt x="261172" y="126150"/>
                    </a:lnTo>
                    <a:lnTo>
                      <a:pt x="261945" y="127087"/>
                    </a:lnTo>
                    <a:lnTo>
                      <a:pt x="265433" y="129045"/>
                    </a:lnTo>
                    <a:lnTo>
                      <a:pt x="266316" y="129821"/>
                    </a:lnTo>
                    <a:lnTo>
                      <a:pt x="266684" y="131178"/>
                    </a:lnTo>
                    <a:lnTo>
                      <a:pt x="266841" y="132636"/>
                    </a:lnTo>
                    <a:lnTo>
                      <a:pt x="267385" y="133873"/>
                    </a:lnTo>
                    <a:lnTo>
                      <a:pt x="268104" y="134868"/>
                    </a:lnTo>
                    <a:lnTo>
                      <a:pt x="270725" y="137511"/>
                    </a:lnTo>
                    <a:lnTo>
                      <a:pt x="271313" y="138647"/>
                    </a:lnTo>
                    <a:lnTo>
                      <a:pt x="271636" y="139945"/>
                    </a:lnTo>
                    <a:lnTo>
                      <a:pt x="271849" y="141363"/>
                    </a:lnTo>
                    <a:lnTo>
                      <a:pt x="272551" y="143958"/>
                    </a:lnTo>
                    <a:lnTo>
                      <a:pt x="276320" y="153691"/>
                    </a:lnTo>
                    <a:lnTo>
                      <a:pt x="279997" y="160305"/>
                    </a:lnTo>
                    <a:lnTo>
                      <a:pt x="282886" y="164542"/>
                    </a:lnTo>
                    <a:lnTo>
                      <a:pt x="285179" y="169064"/>
                    </a:lnTo>
                    <a:lnTo>
                      <a:pt x="285491" y="170304"/>
                    </a:lnTo>
                    <a:lnTo>
                      <a:pt x="285578" y="171467"/>
                    </a:lnTo>
                    <a:lnTo>
                      <a:pt x="285545" y="172138"/>
                    </a:lnTo>
                    <a:lnTo>
                      <a:pt x="285498" y="172633"/>
                    </a:lnTo>
                    <a:lnTo>
                      <a:pt x="285518" y="173818"/>
                    </a:lnTo>
                    <a:lnTo>
                      <a:pt x="285773" y="174960"/>
                    </a:lnTo>
                    <a:lnTo>
                      <a:pt x="286241" y="176156"/>
                    </a:lnTo>
                    <a:lnTo>
                      <a:pt x="291157" y="183337"/>
                    </a:lnTo>
                    <a:lnTo>
                      <a:pt x="291968" y="184252"/>
                    </a:lnTo>
                    <a:lnTo>
                      <a:pt x="292504" y="185388"/>
                    </a:lnTo>
                    <a:lnTo>
                      <a:pt x="292874" y="186685"/>
                    </a:lnTo>
                    <a:lnTo>
                      <a:pt x="292923" y="188165"/>
                    </a:lnTo>
                    <a:lnTo>
                      <a:pt x="292584" y="189870"/>
                    </a:lnTo>
                    <a:lnTo>
                      <a:pt x="291711" y="191820"/>
                    </a:lnTo>
                    <a:lnTo>
                      <a:pt x="289614" y="194840"/>
                    </a:lnTo>
                    <a:lnTo>
                      <a:pt x="286901" y="197928"/>
                    </a:lnTo>
                    <a:lnTo>
                      <a:pt x="282449" y="201027"/>
                    </a:lnTo>
                    <a:lnTo>
                      <a:pt x="279915" y="202254"/>
                    </a:lnTo>
                    <a:lnTo>
                      <a:pt x="273795" y="203620"/>
                    </a:lnTo>
                    <a:lnTo>
                      <a:pt x="271011" y="206076"/>
                    </a:lnTo>
                    <a:lnTo>
                      <a:pt x="268801" y="208758"/>
                    </a:lnTo>
                    <a:lnTo>
                      <a:pt x="262446" y="211763"/>
                    </a:lnTo>
                    <a:lnTo>
                      <a:pt x="261099" y="213087"/>
                    </a:lnTo>
                    <a:lnTo>
                      <a:pt x="259619" y="216013"/>
                    </a:lnTo>
                    <a:lnTo>
                      <a:pt x="258842" y="218020"/>
                    </a:lnTo>
                    <a:lnTo>
                      <a:pt x="258021" y="221469"/>
                    </a:lnTo>
                    <a:lnTo>
                      <a:pt x="256941" y="223521"/>
                    </a:lnTo>
                    <a:lnTo>
                      <a:pt x="255209" y="225481"/>
                    </a:lnTo>
                    <a:lnTo>
                      <a:pt x="250940" y="228233"/>
                    </a:lnTo>
                    <a:lnTo>
                      <a:pt x="249068" y="228438"/>
                    </a:lnTo>
                    <a:lnTo>
                      <a:pt x="247692" y="228004"/>
                    </a:lnTo>
                    <a:lnTo>
                      <a:pt x="246892" y="227029"/>
                    </a:lnTo>
                    <a:lnTo>
                      <a:pt x="244837" y="225458"/>
                    </a:lnTo>
                    <a:lnTo>
                      <a:pt x="243628" y="224884"/>
                    </a:lnTo>
                    <a:lnTo>
                      <a:pt x="240579" y="224375"/>
                    </a:lnTo>
                    <a:lnTo>
                      <a:pt x="235128" y="225460"/>
                    </a:lnTo>
                    <a:lnTo>
                      <a:pt x="232787" y="226617"/>
                    </a:lnTo>
                    <a:lnTo>
                      <a:pt x="213726" y="244463"/>
                    </a:lnTo>
                    <a:lnTo>
                      <a:pt x="202179" y="259276"/>
                    </a:lnTo>
                    <a:lnTo>
                      <a:pt x="199260" y="261719"/>
                    </a:lnTo>
                    <a:lnTo>
                      <a:pt x="198385" y="262973"/>
                    </a:lnTo>
                    <a:lnTo>
                      <a:pt x="197817" y="264461"/>
                    </a:lnTo>
                    <a:lnTo>
                      <a:pt x="197860" y="267205"/>
                    </a:lnTo>
                    <a:lnTo>
                      <a:pt x="198419" y="268819"/>
                    </a:lnTo>
                    <a:lnTo>
                      <a:pt x="199018" y="269997"/>
                    </a:lnTo>
                    <a:lnTo>
                      <a:pt x="199366" y="270961"/>
                    </a:lnTo>
                    <a:lnTo>
                      <a:pt x="199479" y="271907"/>
                    </a:lnTo>
                    <a:lnTo>
                      <a:pt x="199359" y="273251"/>
                    </a:lnTo>
                    <a:lnTo>
                      <a:pt x="198788" y="276417"/>
                    </a:lnTo>
                    <a:lnTo>
                      <a:pt x="198029" y="278026"/>
                    </a:lnTo>
                    <a:lnTo>
                      <a:pt x="196784" y="279422"/>
                    </a:lnTo>
                    <a:lnTo>
                      <a:pt x="194049" y="280696"/>
                    </a:lnTo>
                    <a:lnTo>
                      <a:pt x="190274" y="283642"/>
                    </a:lnTo>
                    <a:lnTo>
                      <a:pt x="185207" y="291997"/>
                    </a:lnTo>
                    <a:lnTo>
                      <a:pt x="185207" y="291997"/>
                    </a:lnTo>
                    <a:lnTo>
                      <a:pt x="182532" y="296403"/>
                    </a:lnTo>
                    <a:lnTo>
                      <a:pt x="177900" y="301090"/>
                    </a:lnTo>
                    <a:lnTo>
                      <a:pt x="171907" y="305356"/>
                    </a:lnTo>
                    <a:lnTo>
                      <a:pt x="162314" y="310008"/>
                    </a:lnTo>
                    <a:lnTo>
                      <a:pt x="158503" y="311107"/>
                    </a:lnTo>
                    <a:lnTo>
                      <a:pt x="155404" y="313544"/>
                    </a:lnTo>
                    <a:lnTo>
                      <a:pt x="149405" y="322726"/>
                    </a:lnTo>
                    <a:lnTo>
                      <a:pt x="149365" y="322520"/>
                    </a:lnTo>
                    <a:lnTo>
                      <a:pt x="149342" y="322403"/>
                    </a:lnTo>
                    <a:lnTo>
                      <a:pt x="147324" y="313177"/>
                    </a:lnTo>
                    <a:lnTo>
                      <a:pt x="142075" y="309497"/>
                    </a:lnTo>
                    <a:lnTo>
                      <a:pt x="140716" y="306012"/>
                    </a:lnTo>
                    <a:lnTo>
                      <a:pt x="141723" y="288164"/>
                    </a:lnTo>
                    <a:lnTo>
                      <a:pt x="146101" y="281770"/>
                    </a:lnTo>
                    <a:lnTo>
                      <a:pt x="146113" y="276990"/>
                    </a:lnTo>
                    <a:lnTo>
                      <a:pt x="144947" y="274768"/>
                    </a:lnTo>
                    <a:lnTo>
                      <a:pt x="138532" y="274403"/>
                    </a:lnTo>
                    <a:lnTo>
                      <a:pt x="136942" y="272500"/>
                    </a:lnTo>
                    <a:lnTo>
                      <a:pt x="138545" y="268657"/>
                    </a:lnTo>
                    <a:lnTo>
                      <a:pt x="144083" y="265218"/>
                    </a:lnTo>
                    <a:lnTo>
                      <a:pt x="142724" y="261298"/>
                    </a:lnTo>
                    <a:lnTo>
                      <a:pt x="139986" y="259098"/>
                    </a:lnTo>
                    <a:lnTo>
                      <a:pt x="132853" y="258193"/>
                    </a:lnTo>
                    <a:lnTo>
                      <a:pt x="128234" y="255363"/>
                    </a:lnTo>
                    <a:lnTo>
                      <a:pt x="122318" y="257732"/>
                    </a:lnTo>
                    <a:lnTo>
                      <a:pt x="116856" y="262960"/>
                    </a:lnTo>
                    <a:lnTo>
                      <a:pt x="113752" y="259483"/>
                    </a:lnTo>
                    <a:lnTo>
                      <a:pt x="108802" y="261210"/>
                    </a:lnTo>
                    <a:lnTo>
                      <a:pt x="106311" y="258261"/>
                    </a:lnTo>
                    <a:lnTo>
                      <a:pt x="106645" y="253580"/>
                    </a:lnTo>
                    <a:lnTo>
                      <a:pt x="103840" y="248185"/>
                    </a:lnTo>
                    <a:lnTo>
                      <a:pt x="94791" y="239639"/>
                    </a:lnTo>
                    <a:lnTo>
                      <a:pt x="94762" y="233262"/>
                    </a:lnTo>
                    <a:lnTo>
                      <a:pt x="93426" y="231037"/>
                    </a:lnTo>
                    <a:lnTo>
                      <a:pt x="87812" y="229363"/>
                    </a:lnTo>
                    <a:lnTo>
                      <a:pt x="80458" y="232048"/>
                    </a:lnTo>
                    <a:lnTo>
                      <a:pt x="76578" y="227075"/>
                    </a:lnTo>
                    <a:lnTo>
                      <a:pt x="71017" y="223480"/>
                    </a:lnTo>
                    <a:lnTo>
                      <a:pt x="59750" y="230206"/>
                    </a:lnTo>
                    <a:lnTo>
                      <a:pt x="54215" y="235411"/>
                    </a:lnTo>
                    <a:lnTo>
                      <a:pt x="50110" y="234787"/>
                    </a:lnTo>
                    <a:lnTo>
                      <a:pt x="48893" y="232361"/>
                    </a:lnTo>
                    <a:lnTo>
                      <a:pt x="50153" y="227777"/>
                    </a:lnTo>
                    <a:lnTo>
                      <a:pt x="50194" y="218653"/>
                    </a:lnTo>
                    <a:lnTo>
                      <a:pt x="54589" y="212386"/>
                    </a:lnTo>
                    <a:lnTo>
                      <a:pt x="63615" y="205671"/>
                    </a:lnTo>
                    <a:lnTo>
                      <a:pt x="63916" y="203023"/>
                    </a:lnTo>
                    <a:lnTo>
                      <a:pt x="61196" y="201866"/>
                    </a:lnTo>
                    <a:lnTo>
                      <a:pt x="52999" y="201568"/>
                    </a:lnTo>
                    <a:lnTo>
                      <a:pt x="47330" y="198280"/>
                    </a:lnTo>
                    <a:lnTo>
                      <a:pt x="43129" y="206777"/>
                    </a:lnTo>
                    <a:lnTo>
                      <a:pt x="41147" y="208370"/>
                    </a:lnTo>
                    <a:lnTo>
                      <a:pt x="26916" y="208379"/>
                    </a:lnTo>
                    <a:lnTo>
                      <a:pt x="19746" y="211242"/>
                    </a:lnTo>
                    <a:lnTo>
                      <a:pt x="7461" y="209219"/>
                    </a:lnTo>
                    <a:lnTo>
                      <a:pt x="0" y="198379"/>
                    </a:lnTo>
                    <a:lnTo>
                      <a:pt x="4719" y="182786"/>
                    </a:lnTo>
                    <a:lnTo>
                      <a:pt x="4910" y="177691"/>
                    </a:lnTo>
                    <a:lnTo>
                      <a:pt x="10808" y="168990"/>
                    </a:lnTo>
                    <a:lnTo>
                      <a:pt x="9968" y="158483"/>
                    </a:lnTo>
                    <a:lnTo>
                      <a:pt x="11111" y="154457"/>
                    </a:lnTo>
                    <a:lnTo>
                      <a:pt x="10343" y="151691"/>
                    </a:lnTo>
                    <a:lnTo>
                      <a:pt x="7274" y="149456"/>
                    </a:lnTo>
                    <a:lnTo>
                      <a:pt x="6872" y="145003"/>
                    </a:lnTo>
                    <a:lnTo>
                      <a:pt x="1777" y="136398"/>
                    </a:lnTo>
                    <a:lnTo>
                      <a:pt x="4057" y="133222"/>
                    </a:lnTo>
                    <a:lnTo>
                      <a:pt x="12340" y="131849"/>
                    </a:lnTo>
                    <a:lnTo>
                      <a:pt x="14318" y="126646"/>
                    </a:lnTo>
                    <a:lnTo>
                      <a:pt x="13723" y="123891"/>
                    </a:lnTo>
                    <a:lnTo>
                      <a:pt x="11746" y="122290"/>
                    </a:lnTo>
                    <a:lnTo>
                      <a:pt x="12050" y="117947"/>
                    </a:lnTo>
                    <a:lnTo>
                      <a:pt x="30369" y="95340"/>
                    </a:lnTo>
                    <a:lnTo>
                      <a:pt x="29106" y="93208"/>
                    </a:lnTo>
                    <a:lnTo>
                      <a:pt x="24322" y="93427"/>
                    </a:lnTo>
                    <a:lnTo>
                      <a:pt x="21458" y="91313"/>
                    </a:lnTo>
                    <a:lnTo>
                      <a:pt x="21576" y="85250"/>
                    </a:lnTo>
                    <a:lnTo>
                      <a:pt x="16561" y="74962"/>
                    </a:lnTo>
                    <a:lnTo>
                      <a:pt x="16729" y="71684"/>
                    </a:lnTo>
                    <a:lnTo>
                      <a:pt x="20985" y="67737"/>
                    </a:lnTo>
                    <a:lnTo>
                      <a:pt x="21763" y="61161"/>
                    </a:lnTo>
                    <a:lnTo>
                      <a:pt x="24382" y="57232"/>
                    </a:lnTo>
                    <a:lnTo>
                      <a:pt x="30174" y="53458"/>
                    </a:lnTo>
                    <a:lnTo>
                      <a:pt x="32009" y="52253"/>
                    </a:lnTo>
                    <a:lnTo>
                      <a:pt x="36076" y="53415"/>
                    </a:lnTo>
                    <a:lnTo>
                      <a:pt x="37714" y="55606"/>
                    </a:lnTo>
                    <a:lnTo>
                      <a:pt x="42705" y="62315"/>
                    </a:lnTo>
                    <a:lnTo>
                      <a:pt x="51181" y="62409"/>
                    </a:lnTo>
                    <a:lnTo>
                      <a:pt x="52495" y="67393"/>
                    </a:lnTo>
                    <a:lnTo>
                      <a:pt x="57165" y="70029"/>
                    </a:lnTo>
                    <a:lnTo>
                      <a:pt x="65698" y="69061"/>
                    </a:lnTo>
                    <a:lnTo>
                      <a:pt x="75515" y="59373"/>
                    </a:lnTo>
                    <a:lnTo>
                      <a:pt x="79424" y="67218"/>
                    </a:lnTo>
                    <a:lnTo>
                      <a:pt x="79862" y="73042"/>
                    </a:lnTo>
                    <a:lnTo>
                      <a:pt x="84381" y="83333"/>
                    </a:lnTo>
                    <a:lnTo>
                      <a:pt x="84051" y="89692"/>
                    </a:lnTo>
                    <a:lnTo>
                      <a:pt x="89261" y="93600"/>
                    </a:lnTo>
                    <a:lnTo>
                      <a:pt x="95179" y="91025"/>
                    </a:lnTo>
                    <a:lnTo>
                      <a:pt x="95816" y="88278"/>
                    </a:lnTo>
                    <a:lnTo>
                      <a:pt x="94669" y="84343"/>
                    </a:lnTo>
                    <a:lnTo>
                      <a:pt x="99347" y="78485"/>
                    </a:lnTo>
                    <a:lnTo>
                      <a:pt x="127322" y="53912"/>
                    </a:lnTo>
                    <a:lnTo>
                      <a:pt x="129115" y="54097"/>
                    </a:lnTo>
                    <a:lnTo>
                      <a:pt x="130633" y="57600"/>
                    </a:lnTo>
                    <a:lnTo>
                      <a:pt x="129609" y="65033"/>
                    </a:lnTo>
                    <a:lnTo>
                      <a:pt x="135105" y="66474"/>
                    </a:lnTo>
                    <a:lnTo>
                      <a:pt x="139568" y="64209"/>
                    </a:lnTo>
                    <a:lnTo>
                      <a:pt x="146056" y="54501"/>
                    </a:lnTo>
                    <a:lnTo>
                      <a:pt x="151169" y="52978"/>
                    </a:lnTo>
                    <a:lnTo>
                      <a:pt x="153478" y="51240"/>
                    </a:lnTo>
                    <a:lnTo>
                      <a:pt x="162066" y="44804"/>
                    </a:lnTo>
                    <a:lnTo>
                      <a:pt x="171708" y="48642"/>
                    </a:lnTo>
                    <a:lnTo>
                      <a:pt x="189089" y="40720"/>
                    </a:lnTo>
                    <a:lnTo>
                      <a:pt x="192030" y="42919"/>
                    </a:lnTo>
                    <a:lnTo>
                      <a:pt x="192196" y="46314"/>
                    </a:lnTo>
                    <a:lnTo>
                      <a:pt x="201931" y="48431"/>
                    </a:lnTo>
                    <a:lnTo>
                      <a:pt x="205251" y="46891"/>
                    </a:lnTo>
                    <a:lnTo>
                      <a:pt x="208115" y="42196"/>
                    </a:lnTo>
                    <a:lnTo>
                      <a:pt x="212051" y="42995"/>
                    </a:lnTo>
                    <a:lnTo>
                      <a:pt x="215088" y="37330"/>
                    </a:lnTo>
                    <a:lnTo>
                      <a:pt x="222048" y="36389"/>
                    </a:lnTo>
                    <a:lnTo>
                      <a:pt x="224402" y="39221"/>
                    </a:lnTo>
                    <a:lnTo>
                      <a:pt x="227628" y="35149"/>
                    </a:lnTo>
                    <a:lnTo>
                      <a:pt x="237926" y="34156"/>
                    </a:lnTo>
                    <a:lnTo>
                      <a:pt x="241200" y="30277"/>
                    </a:lnTo>
                    <a:lnTo>
                      <a:pt x="244300" y="30875"/>
                    </a:lnTo>
                    <a:lnTo>
                      <a:pt x="244694" y="29061"/>
                    </a:lnTo>
                    <a:lnTo>
                      <a:pt x="243334" y="25478"/>
                    </a:lnTo>
                    <a:lnTo>
                      <a:pt x="235722" y="22191"/>
                    </a:lnTo>
                    <a:lnTo>
                      <a:pt x="247883" y="7676"/>
                    </a:lnTo>
                    <a:lnTo>
                      <a:pt x="250464" y="2809"/>
                    </a:lnTo>
                    <a:lnTo>
                      <a:pt x="250587" y="2491"/>
                    </a:lnTo>
                    <a:lnTo>
                      <a:pt x="251549" y="17"/>
                    </a:lnTo>
                    <a:lnTo>
                      <a:pt x="251556" y="0"/>
                    </a:lnTo>
                    <a:lnTo>
                      <a:pt x="253603" y="1683"/>
                    </a:lnTo>
                    <a:lnTo>
                      <a:pt x="262920" y="6575"/>
                    </a:lnTo>
                    <a:lnTo>
                      <a:pt x="297485" y="12746"/>
                    </a:lnTo>
                    <a:lnTo>
                      <a:pt x="299395" y="13737"/>
                    </a:lnTo>
                    <a:lnTo>
                      <a:pt x="300620" y="16841"/>
                    </a:lnTo>
                    <a:lnTo>
                      <a:pt x="301000" y="20364"/>
                    </a:lnTo>
                    <a:lnTo>
                      <a:pt x="301550" y="23184"/>
                    </a:lnTo>
                    <a:lnTo>
                      <a:pt x="303246" y="24335"/>
                    </a:lnTo>
                    <a:lnTo>
                      <a:pt x="307885" y="26128"/>
                    </a:lnTo>
                    <a:lnTo>
                      <a:pt x="312110" y="30791"/>
                    </a:lnTo>
                    <a:lnTo>
                      <a:pt x="324893" y="54954"/>
                    </a:lnTo>
                    <a:close/>
                  </a:path>
                </a:pathLst>
              </a:custGeom>
              <a:grpFill/>
              <a:ln w="3175" cap="rnd">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err="1">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14" name="Freeform 137">
                <a:extLst>
                  <a:ext uri="{FF2B5EF4-FFF2-40B4-BE49-F238E27FC236}">
                    <a16:creationId xmlns:a16="http://schemas.microsoft.com/office/drawing/2014/main" id="{6C551B77-BCBE-4CBD-8BD5-F42FCA90B984}"/>
                  </a:ext>
                </a:extLst>
              </p:cNvPr>
              <p:cNvSpPr>
                <a:spLocks noChangeAspect="1"/>
              </p:cNvSpPr>
              <p:nvPr>
                <p:custDataLst>
                  <p:tags r:id="rId27"/>
                </p:custDataLst>
              </p:nvPr>
            </p:nvSpPr>
            <p:spPr>
              <a:xfrm>
                <a:off x="5476101" y="5657300"/>
                <a:ext cx="1249483" cy="768553"/>
              </a:xfrm>
              <a:custGeom>
                <a:avLst/>
                <a:gdLst/>
                <a:ahLst/>
                <a:cxnLst/>
                <a:rect l="0" t="0" r="0" b="0"/>
                <a:pathLst>
                  <a:path w="510796" h="314189">
                    <a:moveTo>
                      <a:pt x="269973" y="3115"/>
                    </a:moveTo>
                    <a:lnTo>
                      <a:pt x="286894" y="3036"/>
                    </a:lnTo>
                    <a:lnTo>
                      <a:pt x="298301" y="6384"/>
                    </a:lnTo>
                    <a:lnTo>
                      <a:pt x="310456" y="20665"/>
                    </a:lnTo>
                    <a:lnTo>
                      <a:pt x="316112" y="35246"/>
                    </a:lnTo>
                    <a:lnTo>
                      <a:pt x="323645" y="38457"/>
                    </a:lnTo>
                    <a:lnTo>
                      <a:pt x="323776" y="50662"/>
                    </a:lnTo>
                    <a:lnTo>
                      <a:pt x="325086" y="54498"/>
                    </a:lnTo>
                    <a:lnTo>
                      <a:pt x="331655" y="58649"/>
                    </a:lnTo>
                    <a:lnTo>
                      <a:pt x="337913" y="66430"/>
                    </a:lnTo>
                    <a:lnTo>
                      <a:pt x="343477" y="65282"/>
                    </a:lnTo>
                    <a:lnTo>
                      <a:pt x="344217" y="57740"/>
                    </a:lnTo>
                    <a:lnTo>
                      <a:pt x="345549" y="55295"/>
                    </a:lnTo>
                    <a:lnTo>
                      <a:pt x="353238" y="51187"/>
                    </a:lnTo>
                    <a:lnTo>
                      <a:pt x="353315" y="43763"/>
                    </a:lnTo>
                    <a:lnTo>
                      <a:pt x="354657" y="37802"/>
                    </a:lnTo>
                    <a:lnTo>
                      <a:pt x="354246" y="30475"/>
                    </a:lnTo>
                    <a:lnTo>
                      <a:pt x="368851" y="20634"/>
                    </a:lnTo>
                    <a:lnTo>
                      <a:pt x="381136" y="22657"/>
                    </a:lnTo>
                    <a:lnTo>
                      <a:pt x="388306" y="19794"/>
                    </a:lnTo>
                    <a:lnTo>
                      <a:pt x="402537" y="19785"/>
                    </a:lnTo>
                    <a:lnTo>
                      <a:pt x="404519" y="18192"/>
                    </a:lnTo>
                    <a:lnTo>
                      <a:pt x="408720" y="9695"/>
                    </a:lnTo>
                    <a:lnTo>
                      <a:pt x="414389" y="12983"/>
                    </a:lnTo>
                    <a:lnTo>
                      <a:pt x="422586" y="13281"/>
                    </a:lnTo>
                    <a:lnTo>
                      <a:pt x="425306" y="14438"/>
                    </a:lnTo>
                    <a:lnTo>
                      <a:pt x="425005" y="17086"/>
                    </a:lnTo>
                    <a:lnTo>
                      <a:pt x="415979" y="23801"/>
                    </a:lnTo>
                    <a:lnTo>
                      <a:pt x="411584" y="30068"/>
                    </a:lnTo>
                    <a:lnTo>
                      <a:pt x="411543" y="39192"/>
                    </a:lnTo>
                    <a:lnTo>
                      <a:pt x="410283" y="43776"/>
                    </a:lnTo>
                    <a:lnTo>
                      <a:pt x="411500" y="46202"/>
                    </a:lnTo>
                    <a:lnTo>
                      <a:pt x="415605" y="46826"/>
                    </a:lnTo>
                    <a:lnTo>
                      <a:pt x="421140" y="41621"/>
                    </a:lnTo>
                    <a:lnTo>
                      <a:pt x="432407" y="34895"/>
                    </a:lnTo>
                    <a:lnTo>
                      <a:pt x="437968" y="38490"/>
                    </a:lnTo>
                    <a:lnTo>
                      <a:pt x="441848" y="43463"/>
                    </a:lnTo>
                    <a:lnTo>
                      <a:pt x="449202" y="40778"/>
                    </a:lnTo>
                    <a:lnTo>
                      <a:pt x="454816" y="42452"/>
                    </a:lnTo>
                    <a:lnTo>
                      <a:pt x="456152" y="44677"/>
                    </a:lnTo>
                    <a:lnTo>
                      <a:pt x="456181" y="51054"/>
                    </a:lnTo>
                    <a:lnTo>
                      <a:pt x="465230" y="59600"/>
                    </a:lnTo>
                    <a:lnTo>
                      <a:pt x="468035" y="64995"/>
                    </a:lnTo>
                    <a:lnTo>
                      <a:pt x="467701" y="69676"/>
                    </a:lnTo>
                    <a:lnTo>
                      <a:pt x="470192" y="72625"/>
                    </a:lnTo>
                    <a:lnTo>
                      <a:pt x="475142" y="70898"/>
                    </a:lnTo>
                    <a:lnTo>
                      <a:pt x="478246" y="74375"/>
                    </a:lnTo>
                    <a:lnTo>
                      <a:pt x="483708" y="69147"/>
                    </a:lnTo>
                    <a:lnTo>
                      <a:pt x="489624" y="66778"/>
                    </a:lnTo>
                    <a:lnTo>
                      <a:pt x="494243" y="69608"/>
                    </a:lnTo>
                    <a:lnTo>
                      <a:pt x="501376" y="70513"/>
                    </a:lnTo>
                    <a:lnTo>
                      <a:pt x="504114" y="72713"/>
                    </a:lnTo>
                    <a:lnTo>
                      <a:pt x="505473" y="76633"/>
                    </a:lnTo>
                    <a:lnTo>
                      <a:pt x="499935" y="80072"/>
                    </a:lnTo>
                    <a:lnTo>
                      <a:pt x="498332" y="83915"/>
                    </a:lnTo>
                    <a:lnTo>
                      <a:pt x="499922" y="85818"/>
                    </a:lnTo>
                    <a:lnTo>
                      <a:pt x="506337" y="86183"/>
                    </a:lnTo>
                    <a:lnTo>
                      <a:pt x="507503" y="88405"/>
                    </a:lnTo>
                    <a:lnTo>
                      <a:pt x="507491" y="93185"/>
                    </a:lnTo>
                    <a:lnTo>
                      <a:pt x="503113" y="99579"/>
                    </a:lnTo>
                    <a:lnTo>
                      <a:pt x="502106" y="117427"/>
                    </a:lnTo>
                    <a:lnTo>
                      <a:pt x="503465" y="120912"/>
                    </a:lnTo>
                    <a:lnTo>
                      <a:pt x="508714" y="124592"/>
                    </a:lnTo>
                    <a:lnTo>
                      <a:pt x="510732" y="133818"/>
                    </a:lnTo>
                    <a:lnTo>
                      <a:pt x="510755" y="133935"/>
                    </a:lnTo>
                    <a:lnTo>
                      <a:pt x="510795" y="134141"/>
                    </a:lnTo>
                    <a:lnTo>
                      <a:pt x="506086" y="141339"/>
                    </a:lnTo>
                    <a:lnTo>
                      <a:pt x="505352" y="142786"/>
                    </a:lnTo>
                    <a:lnTo>
                      <a:pt x="503706" y="144775"/>
                    </a:lnTo>
                    <a:lnTo>
                      <a:pt x="502151" y="146069"/>
                    </a:lnTo>
                    <a:lnTo>
                      <a:pt x="495160" y="149399"/>
                    </a:lnTo>
                    <a:lnTo>
                      <a:pt x="493994" y="150651"/>
                    </a:lnTo>
                    <a:lnTo>
                      <a:pt x="490410" y="158971"/>
                    </a:lnTo>
                    <a:lnTo>
                      <a:pt x="489502" y="160162"/>
                    </a:lnTo>
                    <a:lnTo>
                      <a:pt x="488355" y="161157"/>
                    </a:lnTo>
                    <a:lnTo>
                      <a:pt x="484817" y="161813"/>
                    </a:lnTo>
                    <a:lnTo>
                      <a:pt x="483277" y="161546"/>
                    </a:lnTo>
                    <a:lnTo>
                      <a:pt x="474924" y="157233"/>
                    </a:lnTo>
                    <a:lnTo>
                      <a:pt x="473660" y="156845"/>
                    </a:lnTo>
                    <a:lnTo>
                      <a:pt x="472510" y="157542"/>
                    </a:lnTo>
                    <a:lnTo>
                      <a:pt x="471599" y="159405"/>
                    </a:lnTo>
                    <a:lnTo>
                      <a:pt x="471304" y="169457"/>
                    </a:lnTo>
                    <a:lnTo>
                      <a:pt x="471076" y="171117"/>
                    </a:lnTo>
                    <a:lnTo>
                      <a:pt x="468267" y="177076"/>
                    </a:lnTo>
                    <a:lnTo>
                      <a:pt x="467349" y="184030"/>
                    </a:lnTo>
                    <a:lnTo>
                      <a:pt x="448707" y="189247"/>
                    </a:lnTo>
                    <a:lnTo>
                      <a:pt x="378859" y="184154"/>
                    </a:lnTo>
                    <a:lnTo>
                      <a:pt x="375167" y="183125"/>
                    </a:lnTo>
                    <a:lnTo>
                      <a:pt x="371760" y="181196"/>
                    </a:lnTo>
                    <a:lnTo>
                      <a:pt x="368514" y="180041"/>
                    </a:lnTo>
                    <a:lnTo>
                      <a:pt x="365390" y="181297"/>
                    </a:lnTo>
                    <a:lnTo>
                      <a:pt x="366032" y="182091"/>
                    </a:lnTo>
                    <a:lnTo>
                      <a:pt x="366228" y="182184"/>
                    </a:lnTo>
                    <a:lnTo>
                      <a:pt x="366352" y="182527"/>
                    </a:lnTo>
                    <a:lnTo>
                      <a:pt x="366725" y="184144"/>
                    </a:lnTo>
                    <a:lnTo>
                      <a:pt x="363029" y="185911"/>
                    </a:lnTo>
                    <a:lnTo>
                      <a:pt x="359560" y="184553"/>
                    </a:lnTo>
                    <a:lnTo>
                      <a:pt x="353281" y="178897"/>
                    </a:lnTo>
                    <a:lnTo>
                      <a:pt x="350394" y="189340"/>
                    </a:lnTo>
                    <a:lnTo>
                      <a:pt x="352126" y="193448"/>
                    </a:lnTo>
                    <a:lnTo>
                      <a:pt x="353218" y="201007"/>
                    </a:lnTo>
                    <a:lnTo>
                      <a:pt x="353611" y="209250"/>
                    </a:lnTo>
                    <a:lnTo>
                      <a:pt x="353205" y="215437"/>
                    </a:lnTo>
                    <a:lnTo>
                      <a:pt x="350742" y="221619"/>
                    </a:lnTo>
                    <a:lnTo>
                      <a:pt x="347069" y="223756"/>
                    </a:lnTo>
                    <a:lnTo>
                      <a:pt x="326547" y="221702"/>
                    </a:lnTo>
                    <a:lnTo>
                      <a:pt x="320856" y="222581"/>
                    </a:lnTo>
                    <a:lnTo>
                      <a:pt x="316070" y="230598"/>
                    </a:lnTo>
                    <a:lnTo>
                      <a:pt x="300494" y="228048"/>
                    </a:lnTo>
                    <a:lnTo>
                      <a:pt x="300984" y="230042"/>
                    </a:lnTo>
                    <a:lnTo>
                      <a:pt x="301216" y="230104"/>
                    </a:lnTo>
                    <a:lnTo>
                      <a:pt x="301973" y="230887"/>
                    </a:lnTo>
                    <a:lnTo>
                      <a:pt x="299978" y="232290"/>
                    </a:lnTo>
                    <a:lnTo>
                      <a:pt x="298342" y="232001"/>
                    </a:lnTo>
                    <a:lnTo>
                      <a:pt x="296972" y="230454"/>
                    </a:lnTo>
                    <a:lnTo>
                      <a:pt x="295841" y="228022"/>
                    </a:lnTo>
                    <a:lnTo>
                      <a:pt x="298355" y="223341"/>
                    </a:lnTo>
                    <a:lnTo>
                      <a:pt x="299434" y="223891"/>
                    </a:lnTo>
                    <a:lnTo>
                      <a:pt x="300507" y="225669"/>
                    </a:lnTo>
                    <a:lnTo>
                      <a:pt x="300192" y="222792"/>
                    </a:lnTo>
                    <a:lnTo>
                      <a:pt x="299849" y="221607"/>
                    </a:lnTo>
                    <a:lnTo>
                      <a:pt x="299033" y="220437"/>
                    </a:lnTo>
                    <a:lnTo>
                      <a:pt x="296397" y="224698"/>
                    </a:lnTo>
                    <a:lnTo>
                      <a:pt x="292978" y="228005"/>
                    </a:lnTo>
                    <a:lnTo>
                      <a:pt x="293956" y="231975"/>
                    </a:lnTo>
                    <a:lnTo>
                      <a:pt x="294449" y="233471"/>
                    </a:lnTo>
                    <a:lnTo>
                      <a:pt x="292987" y="233852"/>
                    </a:lnTo>
                    <a:lnTo>
                      <a:pt x="289938" y="236289"/>
                    </a:lnTo>
                    <a:lnTo>
                      <a:pt x="297388" y="243922"/>
                    </a:lnTo>
                    <a:lnTo>
                      <a:pt x="295228" y="245682"/>
                    </a:lnTo>
                    <a:lnTo>
                      <a:pt x="283719" y="250803"/>
                    </a:lnTo>
                    <a:lnTo>
                      <a:pt x="266340" y="263880"/>
                    </a:lnTo>
                    <a:lnTo>
                      <a:pt x="255853" y="265211"/>
                    </a:lnTo>
                    <a:lnTo>
                      <a:pt x="248987" y="264670"/>
                    </a:lnTo>
                    <a:lnTo>
                      <a:pt x="249012" y="261824"/>
                    </a:lnTo>
                    <a:lnTo>
                      <a:pt x="248155" y="261397"/>
                    </a:lnTo>
                    <a:lnTo>
                      <a:pt x="247403" y="261189"/>
                    </a:lnTo>
                    <a:lnTo>
                      <a:pt x="246718" y="260638"/>
                    </a:lnTo>
                    <a:lnTo>
                      <a:pt x="246188" y="259653"/>
                    </a:lnTo>
                    <a:lnTo>
                      <a:pt x="246817" y="258539"/>
                    </a:lnTo>
                    <a:lnTo>
                      <a:pt x="247448" y="257192"/>
                    </a:lnTo>
                    <a:lnTo>
                      <a:pt x="247550" y="256820"/>
                    </a:lnTo>
                    <a:lnTo>
                      <a:pt x="247136" y="252977"/>
                    </a:lnTo>
                    <a:lnTo>
                      <a:pt x="248067" y="248008"/>
                    </a:lnTo>
                    <a:lnTo>
                      <a:pt x="247610" y="244118"/>
                    </a:lnTo>
                    <a:lnTo>
                      <a:pt x="244621" y="242706"/>
                    </a:lnTo>
                    <a:lnTo>
                      <a:pt x="244539" y="240918"/>
                    </a:lnTo>
                    <a:lnTo>
                      <a:pt x="241307" y="243718"/>
                    </a:lnTo>
                    <a:lnTo>
                      <a:pt x="238729" y="249182"/>
                    </a:lnTo>
                    <a:lnTo>
                      <a:pt x="237914" y="255705"/>
                    </a:lnTo>
                    <a:lnTo>
                      <a:pt x="239982" y="261742"/>
                    </a:lnTo>
                    <a:lnTo>
                      <a:pt x="231349" y="263151"/>
                    </a:lnTo>
                    <a:lnTo>
                      <a:pt x="220191" y="255665"/>
                    </a:lnTo>
                    <a:lnTo>
                      <a:pt x="212583" y="242614"/>
                    </a:lnTo>
                    <a:lnTo>
                      <a:pt x="214642" y="227336"/>
                    </a:lnTo>
                    <a:lnTo>
                      <a:pt x="211353" y="229305"/>
                    </a:lnTo>
                    <a:lnTo>
                      <a:pt x="205922" y="236132"/>
                    </a:lnTo>
                    <a:lnTo>
                      <a:pt x="202374" y="237877"/>
                    </a:lnTo>
                    <a:lnTo>
                      <a:pt x="199084" y="237418"/>
                    </a:lnTo>
                    <a:lnTo>
                      <a:pt x="182786" y="229282"/>
                    </a:lnTo>
                    <a:lnTo>
                      <a:pt x="180254" y="227196"/>
                    </a:lnTo>
                    <a:lnTo>
                      <a:pt x="178375" y="224512"/>
                    </a:lnTo>
                    <a:lnTo>
                      <a:pt x="176357" y="218980"/>
                    </a:lnTo>
                    <a:lnTo>
                      <a:pt x="175376" y="214768"/>
                    </a:lnTo>
                    <a:lnTo>
                      <a:pt x="173893" y="212121"/>
                    </a:lnTo>
                    <a:lnTo>
                      <a:pt x="170367" y="211107"/>
                    </a:lnTo>
                    <a:lnTo>
                      <a:pt x="169003" y="212720"/>
                    </a:lnTo>
                    <a:lnTo>
                      <a:pt x="167232" y="216599"/>
                    </a:lnTo>
                    <a:lnTo>
                      <a:pt x="165679" y="221336"/>
                    </a:lnTo>
                    <a:lnTo>
                      <a:pt x="164976" y="225492"/>
                    </a:lnTo>
                    <a:lnTo>
                      <a:pt x="166888" y="234508"/>
                    </a:lnTo>
                    <a:lnTo>
                      <a:pt x="168528" y="240144"/>
                    </a:lnTo>
                    <a:lnTo>
                      <a:pt x="169926" y="242668"/>
                    </a:lnTo>
                    <a:lnTo>
                      <a:pt x="173488" y="242919"/>
                    </a:lnTo>
                    <a:lnTo>
                      <a:pt x="176619" y="243848"/>
                    </a:lnTo>
                    <a:lnTo>
                      <a:pt x="179414" y="245877"/>
                    </a:lnTo>
                    <a:lnTo>
                      <a:pt x="182001" y="249471"/>
                    </a:lnTo>
                    <a:lnTo>
                      <a:pt x="182636" y="254378"/>
                    </a:lnTo>
                    <a:lnTo>
                      <a:pt x="180660" y="258706"/>
                    </a:lnTo>
                    <a:lnTo>
                      <a:pt x="179504" y="263325"/>
                    </a:lnTo>
                    <a:lnTo>
                      <a:pt x="182579" y="268932"/>
                    </a:lnTo>
                    <a:lnTo>
                      <a:pt x="179715" y="274445"/>
                    </a:lnTo>
                    <a:lnTo>
                      <a:pt x="180327" y="282477"/>
                    </a:lnTo>
                    <a:lnTo>
                      <a:pt x="181363" y="289722"/>
                    </a:lnTo>
                    <a:lnTo>
                      <a:pt x="179866" y="292827"/>
                    </a:lnTo>
                    <a:lnTo>
                      <a:pt x="178615" y="293650"/>
                    </a:lnTo>
                    <a:lnTo>
                      <a:pt x="177495" y="295408"/>
                    </a:lnTo>
                    <a:lnTo>
                      <a:pt x="176016" y="297177"/>
                    </a:lnTo>
                    <a:lnTo>
                      <a:pt x="173685" y="297985"/>
                    </a:lnTo>
                    <a:lnTo>
                      <a:pt x="168644" y="297152"/>
                    </a:lnTo>
                    <a:lnTo>
                      <a:pt x="163983" y="294987"/>
                    </a:lnTo>
                    <a:lnTo>
                      <a:pt x="158456" y="290615"/>
                    </a:lnTo>
                    <a:lnTo>
                      <a:pt x="156403" y="289652"/>
                    </a:lnTo>
                    <a:lnTo>
                      <a:pt x="148548" y="289767"/>
                    </a:lnTo>
                    <a:lnTo>
                      <a:pt x="146613" y="288198"/>
                    </a:lnTo>
                    <a:lnTo>
                      <a:pt x="134126" y="268219"/>
                    </a:lnTo>
                    <a:lnTo>
                      <a:pt x="126962" y="260886"/>
                    </a:lnTo>
                    <a:lnTo>
                      <a:pt x="101303" y="244169"/>
                    </a:lnTo>
                    <a:lnTo>
                      <a:pt x="91424" y="241122"/>
                    </a:lnTo>
                    <a:lnTo>
                      <a:pt x="86753" y="238077"/>
                    </a:lnTo>
                    <a:lnTo>
                      <a:pt x="82882" y="227223"/>
                    </a:lnTo>
                    <a:lnTo>
                      <a:pt x="78216" y="225078"/>
                    </a:lnTo>
                    <a:lnTo>
                      <a:pt x="69841" y="225049"/>
                    </a:lnTo>
                    <a:lnTo>
                      <a:pt x="64531" y="227304"/>
                    </a:lnTo>
                    <a:lnTo>
                      <a:pt x="59429" y="231131"/>
                    </a:lnTo>
                    <a:lnTo>
                      <a:pt x="54951" y="235779"/>
                    </a:lnTo>
                    <a:lnTo>
                      <a:pt x="51489" y="240558"/>
                    </a:lnTo>
                    <a:lnTo>
                      <a:pt x="49526" y="243905"/>
                    </a:lnTo>
                    <a:lnTo>
                      <a:pt x="48581" y="246108"/>
                    </a:lnTo>
                    <a:lnTo>
                      <a:pt x="48287" y="248107"/>
                    </a:lnTo>
                    <a:lnTo>
                      <a:pt x="48253" y="250906"/>
                    </a:lnTo>
                    <a:lnTo>
                      <a:pt x="48585" y="254149"/>
                    </a:lnTo>
                    <a:lnTo>
                      <a:pt x="49582" y="258619"/>
                    </a:lnTo>
                    <a:lnTo>
                      <a:pt x="51183" y="262588"/>
                    </a:lnTo>
                    <a:lnTo>
                      <a:pt x="53371" y="264315"/>
                    </a:lnTo>
                    <a:lnTo>
                      <a:pt x="54807" y="268467"/>
                    </a:lnTo>
                    <a:lnTo>
                      <a:pt x="57110" y="277552"/>
                    </a:lnTo>
                    <a:lnTo>
                      <a:pt x="60438" y="286674"/>
                    </a:lnTo>
                    <a:lnTo>
                      <a:pt x="66666" y="292309"/>
                    </a:lnTo>
                    <a:lnTo>
                      <a:pt x="66670" y="295621"/>
                    </a:lnTo>
                    <a:lnTo>
                      <a:pt x="65377" y="302532"/>
                    </a:lnTo>
                    <a:lnTo>
                      <a:pt x="65241" y="306075"/>
                    </a:lnTo>
                    <a:lnTo>
                      <a:pt x="65284" y="307910"/>
                    </a:lnTo>
                    <a:lnTo>
                      <a:pt x="68017" y="314188"/>
                    </a:lnTo>
                    <a:lnTo>
                      <a:pt x="63292" y="312846"/>
                    </a:lnTo>
                    <a:lnTo>
                      <a:pt x="53919" y="307484"/>
                    </a:lnTo>
                    <a:lnTo>
                      <a:pt x="49394" y="306220"/>
                    </a:lnTo>
                    <a:lnTo>
                      <a:pt x="47330" y="303516"/>
                    </a:lnTo>
                    <a:lnTo>
                      <a:pt x="46095" y="297455"/>
                    </a:lnTo>
                    <a:lnTo>
                      <a:pt x="46430" y="291178"/>
                    </a:lnTo>
                    <a:lnTo>
                      <a:pt x="49094" y="287691"/>
                    </a:lnTo>
                    <a:lnTo>
                      <a:pt x="47476" y="285276"/>
                    </a:lnTo>
                    <a:lnTo>
                      <a:pt x="46633" y="282738"/>
                    </a:lnTo>
                    <a:lnTo>
                      <a:pt x="46654" y="280111"/>
                    </a:lnTo>
                    <a:lnTo>
                      <a:pt x="47678" y="277241"/>
                    </a:lnTo>
                    <a:lnTo>
                      <a:pt x="43568" y="276684"/>
                    </a:lnTo>
                    <a:lnTo>
                      <a:pt x="41780" y="275912"/>
                    </a:lnTo>
                    <a:lnTo>
                      <a:pt x="40349" y="274480"/>
                    </a:lnTo>
                    <a:lnTo>
                      <a:pt x="39439" y="271007"/>
                    </a:lnTo>
                    <a:lnTo>
                      <a:pt x="38590" y="265623"/>
                    </a:lnTo>
                    <a:lnTo>
                      <a:pt x="37329" y="260649"/>
                    </a:lnTo>
                    <a:lnTo>
                      <a:pt x="35235" y="258454"/>
                    </a:lnTo>
                    <a:lnTo>
                      <a:pt x="30836" y="256255"/>
                    </a:lnTo>
                    <a:lnTo>
                      <a:pt x="10515" y="230344"/>
                    </a:lnTo>
                    <a:lnTo>
                      <a:pt x="4446" y="218670"/>
                    </a:lnTo>
                    <a:lnTo>
                      <a:pt x="744" y="204999"/>
                    </a:lnTo>
                    <a:lnTo>
                      <a:pt x="0" y="189769"/>
                    </a:lnTo>
                    <a:lnTo>
                      <a:pt x="1015" y="175982"/>
                    </a:lnTo>
                    <a:lnTo>
                      <a:pt x="2677" y="169087"/>
                    </a:lnTo>
                    <a:lnTo>
                      <a:pt x="5835" y="166163"/>
                    </a:lnTo>
                    <a:lnTo>
                      <a:pt x="10454" y="166543"/>
                    </a:lnTo>
                    <a:lnTo>
                      <a:pt x="12877" y="166243"/>
                    </a:lnTo>
                    <a:lnTo>
                      <a:pt x="13967" y="165072"/>
                    </a:lnTo>
                    <a:lnTo>
                      <a:pt x="15082" y="160650"/>
                    </a:lnTo>
                    <a:lnTo>
                      <a:pt x="17206" y="162754"/>
                    </a:lnTo>
                    <a:lnTo>
                      <a:pt x="19225" y="167049"/>
                    </a:lnTo>
                    <a:lnTo>
                      <a:pt x="19978" y="169120"/>
                    </a:lnTo>
                    <a:lnTo>
                      <a:pt x="23130" y="174608"/>
                    </a:lnTo>
                    <a:lnTo>
                      <a:pt x="24667" y="178283"/>
                    </a:lnTo>
                    <a:lnTo>
                      <a:pt x="25653" y="182319"/>
                    </a:lnTo>
                    <a:lnTo>
                      <a:pt x="25724" y="186505"/>
                    </a:lnTo>
                    <a:lnTo>
                      <a:pt x="25186" y="195762"/>
                    </a:lnTo>
                    <a:lnTo>
                      <a:pt x="26068" y="199298"/>
                    </a:lnTo>
                    <a:lnTo>
                      <a:pt x="28901" y="203501"/>
                    </a:lnTo>
                    <a:lnTo>
                      <a:pt x="32449" y="207020"/>
                    </a:lnTo>
                    <a:lnTo>
                      <a:pt x="36366" y="207762"/>
                    </a:lnTo>
                    <a:lnTo>
                      <a:pt x="40300" y="203761"/>
                    </a:lnTo>
                    <a:lnTo>
                      <a:pt x="41057" y="202269"/>
                    </a:lnTo>
                    <a:lnTo>
                      <a:pt x="41989" y="200969"/>
                    </a:lnTo>
                    <a:lnTo>
                      <a:pt x="42048" y="198357"/>
                    </a:lnTo>
                    <a:lnTo>
                      <a:pt x="34537" y="182198"/>
                    </a:lnTo>
                    <a:lnTo>
                      <a:pt x="33367" y="178688"/>
                    </a:lnTo>
                    <a:lnTo>
                      <a:pt x="32843" y="175538"/>
                    </a:lnTo>
                    <a:lnTo>
                      <a:pt x="42932" y="170419"/>
                    </a:lnTo>
                    <a:lnTo>
                      <a:pt x="49145" y="170655"/>
                    </a:lnTo>
                    <a:lnTo>
                      <a:pt x="56551" y="174431"/>
                    </a:lnTo>
                    <a:lnTo>
                      <a:pt x="58882" y="173729"/>
                    </a:lnTo>
                    <a:lnTo>
                      <a:pt x="64407" y="168217"/>
                    </a:lnTo>
                    <a:lnTo>
                      <a:pt x="66237" y="162745"/>
                    </a:lnTo>
                    <a:lnTo>
                      <a:pt x="68667" y="159922"/>
                    </a:lnTo>
                    <a:lnTo>
                      <a:pt x="84047" y="157358"/>
                    </a:lnTo>
                    <a:lnTo>
                      <a:pt x="89503" y="161079"/>
                    </a:lnTo>
                    <a:lnTo>
                      <a:pt x="92052" y="158579"/>
                    </a:lnTo>
                    <a:lnTo>
                      <a:pt x="105738" y="158628"/>
                    </a:lnTo>
                    <a:lnTo>
                      <a:pt x="121326" y="154333"/>
                    </a:lnTo>
                    <a:lnTo>
                      <a:pt x="123678" y="151727"/>
                    </a:lnTo>
                    <a:lnTo>
                      <a:pt x="124460" y="148342"/>
                    </a:lnTo>
                    <a:lnTo>
                      <a:pt x="123840" y="145568"/>
                    </a:lnTo>
                    <a:lnTo>
                      <a:pt x="118435" y="142077"/>
                    </a:lnTo>
                    <a:lnTo>
                      <a:pt x="117062" y="133669"/>
                    </a:lnTo>
                    <a:lnTo>
                      <a:pt x="118057" y="129114"/>
                    </a:lnTo>
                    <a:lnTo>
                      <a:pt x="126138" y="121413"/>
                    </a:lnTo>
                    <a:lnTo>
                      <a:pt x="139356" y="114403"/>
                    </a:lnTo>
                    <a:lnTo>
                      <a:pt x="142099" y="113599"/>
                    </a:lnTo>
                    <a:lnTo>
                      <a:pt x="152893" y="117479"/>
                    </a:lnTo>
                    <a:lnTo>
                      <a:pt x="157605" y="115180"/>
                    </a:lnTo>
                    <a:lnTo>
                      <a:pt x="159617" y="114183"/>
                    </a:lnTo>
                    <a:lnTo>
                      <a:pt x="161449" y="108483"/>
                    </a:lnTo>
                    <a:lnTo>
                      <a:pt x="164313" y="108525"/>
                    </a:lnTo>
                    <a:lnTo>
                      <a:pt x="165403" y="121338"/>
                    </a:lnTo>
                    <a:lnTo>
                      <a:pt x="168190" y="121003"/>
                    </a:lnTo>
                    <a:lnTo>
                      <a:pt x="171584" y="117219"/>
                    </a:lnTo>
                    <a:lnTo>
                      <a:pt x="171929" y="109482"/>
                    </a:lnTo>
                    <a:lnTo>
                      <a:pt x="175797" y="106238"/>
                    </a:lnTo>
                    <a:lnTo>
                      <a:pt x="177617" y="92676"/>
                    </a:lnTo>
                    <a:lnTo>
                      <a:pt x="182936" y="83623"/>
                    </a:lnTo>
                    <a:lnTo>
                      <a:pt x="184013" y="75462"/>
                    </a:lnTo>
                    <a:lnTo>
                      <a:pt x="190009" y="70761"/>
                    </a:lnTo>
                    <a:lnTo>
                      <a:pt x="195540" y="58409"/>
                    </a:lnTo>
                    <a:lnTo>
                      <a:pt x="198270" y="57593"/>
                    </a:lnTo>
                    <a:lnTo>
                      <a:pt x="207011" y="59832"/>
                    </a:lnTo>
                    <a:lnTo>
                      <a:pt x="208465" y="59414"/>
                    </a:lnTo>
                    <a:lnTo>
                      <a:pt x="209841" y="55185"/>
                    </a:lnTo>
                    <a:lnTo>
                      <a:pt x="219133" y="56355"/>
                    </a:lnTo>
                    <a:lnTo>
                      <a:pt x="222423" y="58622"/>
                    </a:lnTo>
                    <a:lnTo>
                      <a:pt x="226938" y="65996"/>
                    </a:lnTo>
                    <a:lnTo>
                      <a:pt x="230613" y="67832"/>
                    </a:lnTo>
                    <a:lnTo>
                      <a:pt x="235446" y="61838"/>
                    </a:lnTo>
                    <a:lnTo>
                      <a:pt x="235448" y="55459"/>
                    </a:lnTo>
                    <a:lnTo>
                      <a:pt x="241659" y="43848"/>
                    </a:lnTo>
                    <a:lnTo>
                      <a:pt x="239093" y="34592"/>
                    </a:lnTo>
                    <a:lnTo>
                      <a:pt x="239969" y="25151"/>
                    </a:lnTo>
                    <a:lnTo>
                      <a:pt x="245155" y="17981"/>
                    </a:lnTo>
                    <a:lnTo>
                      <a:pt x="259862" y="10458"/>
                    </a:lnTo>
                    <a:lnTo>
                      <a:pt x="260718" y="9301"/>
                    </a:lnTo>
                    <a:lnTo>
                      <a:pt x="258719" y="3132"/>
                    </a:lnTo>
                    <a:lnTo>
                      <a:pt x="260836" y="1768"/>
                    </a:lnTo>
                    <a:lnTo>
                      <a:pt x="264249" y="542"/>
                    </a:lnTo>
                    <a:lnTo>
                      <a:pt x="265726" y="0"/>
                    </a:lnTo>
                    <a:close/>
                  </a:path>
                </a:pathLst>
              </a:custGeom>
              <a:grpFill/>
              <a:ln w="3175" cap="rnd">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err="1">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15" name="Freeform 151">
                <a:extLst>
                  <a:ext uri="{FF2B5EF4-FFF2-40B4-BE49-F238E27FC236}">
                    <a16:creationId xmlns:a16="http://schemas.microsoft.com/office/drawing/2014/main" id="{48C57A25-5F4F-48BE-9EA9-C0745BAC9972}"/>
                  </a:ext>
                </a:extLst>
              </p:cNvPr>
              <p:cNvSpPr>
                <a:spLocks noChangeAspect="1"/>
              </p:cNvSpPr>
              <p:nvPr>
                <p:custDataLst>
                  <p:tags r:id="rId28"/>
                </p:custDataLst>
              </p:nvPr>
            </p:nvSpPr>
            <p:spPr>
              <a:xfrm>
                <a:off x="6414295" y="2014744"/>
                <a:ext cx="497295" cy="588610"/>
              </a:xfrm>
              <a:custGeom>
                <a:avLst/>
                <a:gdLst/>
                <a:ahLst/>
                <a:cxnLst/>
                <a:rect l="l" t="t" r="r" b="b"/>
                <a:pathLst>
                  <a:path w="203297" h="240627">
                    <a:moveTo>
                      <a:pt x="95032" y="198905"/>
                    </a:moveTo>
                    <a:lnTo>
                      <a:pt x="104133" y="199569"/>
                    </a:lnTo>
                    <a:lnTo>
                      <a:pt x="108764" y="201788"/>
                    </a:lnTo>
                    <a:lnTo>
                      <a:pt x="108463" y="206422"/>
                    </a:lnTo>
                    <a:lnTo>
                      <a:pt x="102909" y="210115"/>
                    </a:lnTo>
                    <a:lnTo>
                      <a:pt x="101761" y="211662"/>
                    </a:lnTo>
                    <a:lnTo>
                      <a:pt x="101448" y="215083"/>
                    </a:lnTo>
                    <a:lnTo>
                      <a:pt x="102531" y="217686"/>
                    </a:lnTo>
                    <a:lnTo>
                      <a:pt x="102903" y="219905"/>
                    </a:lnTo>
                    <a:lnTo>
                      <a:pt x="100468" y="222114"/>
                    </a:lnTo>
                    <a:lnTo>
                      <a:pt x="102686" y="228578"/>
                    </a:lnTo>
                    <a:lnTo>
                      <a:pt x="103588" y="233716"/>
                    </a:lnTo>
                    <a:lnTo>
                      <a:pt x="102270" y="237673"/>
                    </a:lnTo>
                    <a:lnTo>
                      <a:pt x="97907" y="240627"/>
                    </a:lnTo>
                    <a:lnTo>
                      <a:pt x="88346" y="230495"/>
                    </a:lnTo>
                    <a:lnTo>
                      <a:pt x="88327" y="227651"/>
                    </a:lnTo>
                    <a:lnTo>
                      <a:pt x="90971" y="224883"/>
                    </a:lnTo>
                    <a:lnTo>
                      <a:pt x="88853" y="219148"/>
                    </a:lnTo>
                    <a:lnTo>
                      <a:pt x="82683" y="209426"/>
                    </a:lnTo>
                    <a:lnTo>
                      <a:pt x="85030" y="211121"/>
                    </a:lnTo>
                    <a:lnTo>
                      <a:pt x="87523" y="211697"/>
                    </a:lnTo>
                    <a:lnTo>
                      <a:pt x="89985" y="211090"/>
                    </a:lnTo>
                    <a:lnTo>
                      <a:pt x="92285" y="209366"/>
                    </a:lnTo>
                    <a:lnTo>
                      <a:pt x="92266" y="206538"/>
                    </a:lnTo>
                    <a:lnTo>
                      <a:pt x="78735" y="206621"/>
                    </a:lnTo>
                    <a:lnTo>
                      <a:pt x="78721" y="204228"/>
                    </a:lnTo>
                    <a:lnTo>
                      <a:pt x="86334" y="200763"/>
                    </a:lnTo>
                    <a:close/>
                    <a:moveTo>
                      <a:pt x="18984" y="165336"/>
                    </a:moveTo>
                    <a:lnTo>
                      <a:pt x="22006" y="167258"/>
                    </a:lnTo>
                    <a:lnTo>
                      <a:pt x="28781" y="174006"/>
                    </a:lnTo>
                    <a:lnTo>
                      <a:pt x="33155" y="175489"/>
                    </a:lnTo>
                    <a:lnTo>
                      <a:pt x="36986" y="177717"/>
                    </a:lnTo>
                    <a:lnTo>
                      <a:pt x="47490" y="193956"/>
                    </a:lnTo>
                    <a:lnTo>
                      <a:pt x="44689" y="196328"/>
                    </a:lnTo>
                    <a:lnTo>
                      <a:pt x="44698" y="199156"/>
                    </a:lnTo>
                    <a:lnTo>
                      <a:pt x="47041" y="199365"/>
                    </a:lnTo>
                    <a:lnTo>
                      <a:pt x="48687" y="200478"/>
                    </a:lnTo>
                    <a:lnTo>
                      <a:pt x="51576" y="204354"/>
                    </a:lnTo>
                    <a:lnTo>
                      <a:pt x="51585" y="206747"/>
                    </a:lnTo>
                    <a:lnTo>
                      <a:pt x="47809" y="207288"/>
                    </a:lnTo>
                    <a:lnTo>
                      <a:pt x="43126" y="208981"/>
                    </a:lnTo>
                    <a:lnTo>
                      <a:pt x="38939" y="212256"/>
                    </a:lnTo>
                    <a:lnTo>
                      <a:pt x="36631" y="217437"/>
                    </a:lnTo>
                    <a:lnTo>
                      <a:pt x="42555" y="217002"/>
                    </a:lnTo>
                    <a:lnTo>
                      <a:pt x="54092" y="211337"/>
                    </a:lnTo>
                    <a:lnTo>
                      <a:pt x="59726" y="211905"/>
                    </a:lnTo>
                    <a:lnTo>
                      <a:pt x="54881" y="219446"/>
                    </a:lnTo>
                    <a:lnTo>
                      <a:pt x="45063" y="222434"/>
                    </a:lnTo>
                    <a:lnTo>
                      <a:pt x="26557" y="222448"/>
                    </a:lnTo>
                    <a:lnTo>
                      <a:pt x="25570" y="220647"/>
                    </a:lnTo>
                    <a:lnTo>
                      <a:pt x="21750" y="210847"/>
                    </a:lnTo>
                    <a:lnTo>
                      <a:pt x="20891" y="207492"/>
                    </a:lnTo>
                    <a:lnTo>
                      <a:pt x="18939" y="205350"/>
                    </a:lnTo>
                    <a:lnTo>
                      <a:pt x="16650" y="203628"/>
                    </a:lnTo>
                    <a:lnTo>
                      <a:pt x="14852" y="201827"/>
                    </a:lnTo>
                    <a:lnTo>
                      <a:pt x="10789" y="194029"/>
                    </a:lnTo>
                    <a:lnTo>
                      <a:pt x="10570" y="191855"/>
                    </a:lnTo>
                    <a:lnTo>
                      <a:pt x="11341" y="190206"/>
                    </a:lnTo>
                    <a:lnTo>
                      <a:pt x="11823" y="188528"/>
                    </a:lnTo>
                    <a:lnTo>
                      <a:pt x="10784" y="186198"/>
                    </a:lnTo>
                    <a:lnTo>
                      <a:pt x="9408" y="185701"/>
                    </a:lnTo>
                    <a:lnTo>
                      <a:pt x="7061" y="187940"/>
                    </a:lnTo>
                    <a:lnTo>
                      <a:pt x="6128" y="187505"/>
                    </a:lnTo>
                    <a:lnTo>
                      <a:pt x="4221" y="185859"/>
                    </a:lnTo>
                    <a:lnTo>
                      <a:pt x="2203" y="186233"/>
                    </a:lnTo>
                    <a:lnTo>
                      <a:pt x="627" y="185921"/>
                    </a:lnTo>
                    <a:lnTo>
                      <a:pt x="0" y="182051"/>
                    </a:lnTo>
                    <a:lnTo>
                      <a:pt x="2942" y="174592"/>
                    </a:lnTo>
                    <a:lnTo>
                      <a:pt x="3359" y="173147"/>
                    </a:lnTo>
                    <a:lnTo>
                      <a:pt x="7921" y="168577"/>
                    </a:lnTo>
                    <a:lnTo>
                      <a:pt x="16575" y="165401"/>
                    </a:lnTo>
                    <a:close/>
                    <a:moveTo>
                      <a:pt x="39675" y="81384"/>
                    </a:moveTo>
                    <a:lnTo>
                      <a:pt x="49155" y="81835"/>
                    </a:lnTo>
                    <a:lnTo>
                      <a:pt x="54373" y="83697"/>
                    </a:lnTo>
                    <a:lnTo>
                      <a:pt x="61187" y="90645"/>
                    </a:lnTo>
                    <a:lnTo>
                      <a:pt x="63789" y="90540"/>
                    </a:lnTo>
                    <a:lnTo>
                      <a:pt x="66211" y="89333"/>
                    </a:lnTo>
                    <a:lnTo>
                      <a:pt x="68445" y="89073"/>
                    </a:lnTo>
                    <a:lnTo>
                      <a:pt x="70481" y="90679"/>
                    </a:lnTo>
                    <a:lnTo>
                      <a:pt x="73596" y="95246"/>
                    </a:lnTo>
                    <a:lnTo>
                      <a:pt x="75425" y="96635"/>
                    </a:lnTo>
                    <a:lnTo>
                      <a:pt x="72618" y="98981"/>
                    </a:lnTo>
                    <a:lnTo>
                      <a:pt x="71293" y="99267"/>
                    </a:lnTo>
                    <a:lnTo>
                      <a:pt x="75024" y="103490"/>
                    </a:lnTo>
                    <a:lnTo>
                      <a:pt x="86245" y="109857"/>
                    </a:lnTo>
                    <a:lnTo>
                      <a:pt x="84802" y="110458"/>
                    </a:lnTo>
                    <a:lnTo>
                      <a:pt x="84190" y="111036"/>
                    </a:lnTo>
                    <a:lnTo>
                      <a:pt x="83575" y="112454"/>
                    </a:lnTo>
                    <a:lnTo>
                      <a:pt x="84444" y="113257"/>
                    </a:lnTo>
                    <a:lnTo>
                      <a:pt x="85386" y="114370"/>
                    </a:lnTo>
                    <a:lnTo>
                      <a:pt x="86278" y="115048"/>
                    </a:lnTo>
                    <a:lnTo>
                      <a:pt x="74666" y="119870"/>
                    </a:lnTo>
                    <a:lnTo>
                      <a:pt x="72869" y="119040"/>
                    </a:lnTo>
                    <a:lnTo>
                      <a:pt x="71253" y="125172"/>
                    </a:lnTo>
                    <a:lnTo>
                      <a:pt x="67399" y="130800"/>
                    </a:lnTo>
                    <a:lnTo>
                      <a:pt x="62892" y="134846"/>
                    </a:lnTo>
                    <a:lnTo>
                      <a:pt x="59397" y="136057"/>
                    </a:lnTo>
                    <a:lnTo>
                      <a:pt x="62365" y="138671"/>
                    </a:lnTo>
                    <a:lnTo>
                      <a:pt x="66187" y="140238"/>
                    </a:lnTo>
                    <a:lnTo>
                      <a:pt x="73597" y="141210"/>
                    </a:lnTo>
                    <a:lnTo>
                      <a:pt x="76565" y="138677"/>
                    </a:lnTo>
                    <a:lnTo>
                      <a:pt x="79566" y="133952"/>
                    </a:lnTo>
                    <a:lnTo>
                      <a:pt x="82946" y="131228"/>
                    </a:lnTo>
                    <a:lnTo>
                      <a:pt x="90377" y="138175"/>
                    </a:lnTo>
                    <a:lnTo>
                      <a:pt x="93143" y="137364"/>
                    </a:lnTo>
                    <a:lnTo>
                      <a:pt x="95730" y="134907"/>
                    </a:lnTo>
                    <a:lnTo>
                      <a:pt x="98484" y="133458"/>
                    </a:lnTo>
                    <a:lnTo>
                      <a:pt x="101606" y="135393"/>
                    </a:lnTo>
                    <a:lnTo>
                      <a:pt x="103749" y="139045"/>
                    </a:lnTo>
                    <a:lnTo>
                      <a:pt x="105970" y="141141"/>
                    </a:lnTo>
                    <a:lnTo>
                      <a:pt x="109290" y="138364"/>
                    </a:lnTo>
                    <a:lnTo>
                      <a:pt x="108887" y="140139"/>
                    </a:lnTo>
                    <a:lnTo>
                      <a:pt x="108346" y="144604"/>
                    </a:lnTo>
                    <a:lnTo>
                      <a:pt x="107984" y="146440"/>
                    </a:lnTo>
                    <a:lnTo>
                      <a:pt x="112056" y="147279"/>
                    </a:lnTo>
                    <a:lnTo>
                      <a:pt x="115406" y="145168"/>
                    </a:lnTo>
                    <a:lnTo>
                      <a:pt x="118628" y="142313"/>
                    </a:lnTo>
                    <a:lnTo>
                      <a:pt x="122198" y="140867"/>
                    </a:lnTo>
                    <a:lnTo>
                      <a:pt x="126691" y="140500"/>
                    </a:lnTo>
                    <a:lnTo>
                      <a:pt x="128574" y="141229"/>
                    </a:lnTo>
                    <a:lnTo>
                      <a:pt x="129631" y="143643"/>
                    </a:lnTo>
                    <a:lnTo>
                      <a:pt x="128385" y="147477"/>
                    </a:lnTo>
                    <a:lnTo>
                      <a:pt x="120435" y="153423"/>
                    </a:lnTo>
                    <a:lnTo>
                      <a:pt x="117494" y="156572"/>
                    </a:lnTo>
                    <a:lnTo>
                      <a:pt x="119768" y="161510"/>
                    </a:lnTo>
                    <a:lnTo>
                      <a:pt x="122622" y="164639"/>
                    </a:lnTo>
                    <a:lnTo>
                      <a:pt x="126014" y="165774"/>
                    </a:lnTo>
                    <a:lnTo>
                      <a:pt x="129834" y="164745"/>
                    </a:lnTo>
                    <a:lnTo>
                      <a:pt x="126988" y="156674"/>
                    </a:lnTo>
                    <a:lnTo>
                      <a:pt x="125672" y="154092"/>
                    </a:lnTo>
                    <a:lnTo>
                      <a:pt x="129295" y="153748"/>
                    </a:lnTo>
                    <a:lnTo>
                      <a:pt x="135860" y="149224"/>
                    </a:lnTo>
                    <a:lnTo>
                      <a:pt x="139086" y="148539"/>
                    </a:lnTo>
                    <a:lnTo>
                      <a:pt x="141868" y="150049"/>
                    </a:lnTo>
                    <a:lnTo>
                      <a:pt x="143079" y="153052"/>
                    </a:lnTo>
                    <a:lnTo>
                      <a:pt x="143407" y="157446"/>
                    </a:lnTo>
                    <a:lnTo>
                      <a:pt x="143404" y="163180"/>
                    </a:lnTo>
                    <a:lnTo>
                      <a:pt x="141810" y="165854"/>
                    </a:lnTo>
                    <a:lnTo>
                      <a:pt x="138081" y="167929"/>
                    </a:lnTo>
                    <a:lnTo>
                      <a:pt x="130556" y="169695"/>
                    </a:lnTo>
                    <a:lnTo>
                      <a:pt x="127996" y="171630"/>
                    </a:lnTo>
                    <a:lnTo>
                      <a:pt x="123537" y="180342"/>
                    </a:lnTo>
                    <a:lnTo>
                      <a:pt x="120432" y="182840"/>
                    </a:lnTo>
                    <a:lnTo>
                      <a:pt x="117365" y="182447"/>
                    </a:lnTo>
                    <a:lnTo>
                      <a:pt x="102364" y="176272"/>
                    </a:lnTo>
                    <a:lnTo>
                      <a:pt x="100017" y="174098"/>
                    </a:lnTo>
                    <a:lnTo>
                      <a:pt x="97937" y="170912"/>
                    </a:lnTo>
                    <a:lnTo>
                      <a:pt x="90653" y="155468"/>
                    </a:lnTo>
                    <a:lnTo>
                      <a:pt x="89144" y="153070"/>
                    </a:lnTo>
                    <a:lnTo>
                      <a:pt x="86669" y="153582"/>
                    </a:lnTo>
                    <a:lnTo>
                      <a:pt x="83924" y="157329"/>
                    </a:lnTo>
                    <a:lnTo>
                      <a:pt x="80782" y="160611"/>
                    </a:lnTo>
                    <a:lnTo>
                      <a:pt x="77117" y="159668"/>
                    </a:lnTo>
                    <a:lnTo>
                      <a:pt x="75119" y="161295"/>
                    </a:lnTo>
                    <a:lnTo>
                      <a:pt x="73304" y="161071"/>
                    </a:lnTo>
                    <a:lnTo>
                      <a:pt x="71340" y="160149"/>
                    </a:lnTo>
                    <a:lnTo>
                      <a:pt x="68802" y="159712"/>
                    </a:lnTo>
                    <a:lnTo>
                      <a:pt x="71639" y="165168"/>
                    </a:lnTo>
                    <a:lnTo>
                      <a:pt x="65535" y="164653"/>
                    </a:lnTo>
                    <a:lnTo>
                      <a:pt x="63180" y="165985"/>
                    </a:lnTo>
                    <a:lnTo>
                      <a:pt x="62244" y="170169"/>
                    </a:lnTo>
                    <a:lnTo>
                      <a:pt x="57375" y="168092"/>
                    </a:lnTo>
                    <a:lnTo>
                      <a:pt x="45512" y="170156"/>
                    </a:lnTo>
                    <a:lnTo>
                      <a:pt x="40542" y="165292"/>
                    </a:lnTo>
                    <a:lnTo>
                      <a:pt x="38423" y="156814"/>
                    </a:lnTo>
                    <a:lnTo>
                      <a:pt x="39026" y="148544"/>
                    </a:lnTo>
                    <a:lnTo>
                      <a:pt x="41378" y="141359"/>
                    </a:lnTo>
                    <a:lnTo>
                      <a:pt x="44495" y="136112"/>
                    </a:lnTo>
                    <a:lnTo>
                      <a:pt x="44487" y="133735"/>
                    </a:lnTo>
                    <a:lnTo>
                      <a:pt x="43030" y="131378"/>
                    </a:lnTo>
                    <a:lnTo>
                      <a:pt x="41901" y="128848"/>
                    </a:lnTo>
                    <a:lnTo>
                      <a:pt x="41060" y="126146"/>
                    </a:lnTo>
                    <a:lnTo>
                      <a:pt x="40420" y="123337"/>
                    </a:lnTo>
                    <a:lnTo>
                      <a:pt x="38286" y="124648"/>
                    </a:lnTo>
                    <a:lnTo>
                      <a:pt x="36898" y="126423"/>
                    </a:lnTo>
                    <a:lnTo>
                      <a:pt x="36631" y="128583"/>
                    </a:lnTo>
                    <a:lnTo>
                      <a:pt x="37872" y="131143"/>
                    </a:lnTo>
                    <a:lnTo>
                      <a:pt x="37879" y="133754"/>
                    </a:lnTo>
                    <a:lnTo>
                      <a:pt x="36017" y="132547"/>
                    </a:lnTo>
                    <a:lnTo>
                      <a:pt x="34286" y="132038"/>
                    </a:lnTo>
                    <a:lnTo>
                      <a:pt x="32653" y="132462"/>
                    </a:lnTo>
                    <a:lnTo>
                      <a:pt x="31022" y="133770"/>
                    </a:lnTo>
                    <a:lnTo>
                      <a:pt x="32836" y="135351"/>
                    </a:lnTo>
                    <a:lnTo>
                      <a:pt x="33539" y="137727"/>
                    </a:lnTo>
                    <a:lnTo>
                      <a:pt x="33346" y="140727"/>
                    </a:lnTo>
                    <a:lnTo>
                      <a:pt x="33740" y="141363"/>
                    </a:lnTo>
                    <a:lnTo>
                      <a:pt x="34754" y="146348"/>
                    </a:lnTo>
                    <a:lnTo>
                      <a:pt x="33111" y="149849"/>
                    </a:lnTo>
                    <a:lnTo>
                      <a:pt x="28380" y="154630"/>
                    </a:lnTo>
                    <a:lnTo>
                      <a:pt x="28385" y="157038"/>
                    </a:lnTo>
                    <a:lnTo>
                      <a:pt x="21713" y="154455"/>
                    </a:lnTo>
                    <a:lnTo>
                      <a:pt x="15782" y="144673"/>
                    </a:lnTo>
                    <a:lnTo>
                      <a:pt x="13125" y="131965"/>
                    </a:lnTo>
                    <a:lnTo>
                      <a:pt x="16237" y="120525"/>
                    </a:lnTo>
                    <a:lnTo>
                      <a:pt x="17578" y="117943"/>
                    </a:lnTo>
                    <a:lnTo>
                      <a:pt x="16335" y="100697"/>
                    </a:lnTo>
                    <a:lnTo>
                      <a:pt x="21503" y="89441"/>
                    </a:lnTo>
                    <a:lnTo>
                      <a:pt x="30224" y="83272"/>
                    </a:lnTo>
                    <a:close/>
                    <a:moveTo>
                      <a:pt x="158322" y="75185"/>
                    </a:moveTo>
                    <a:lnTo>
                      <a:pt x="161086" y="75526"/>
                    </a:lnTo>
                    <a:lnTo>
                      <a:pt x="161115" y="77903"/>
                    </a:lnTo>
                    <a:lnTo>
                      <a:pt x="160483" y="79076"/>
                    </a:lnTo>
                    <a:lnTo>
                      <a:pt x="159925" y="80513"/>
                    </a:lnTo>
                    <a:lnTo>
                      <a:pt x="165356" y="80277"/>
                    </a:lnTo>
                    <a:lnTo>
                      <a:pt x="167742" y="80886"/>
                    </a:lnTo>
                    <a:lnTo>
                      <a:pt x="169441" y="82760"/>
                    </a:lnTo>
                    <a:lnTo>
                      <a:pt x="166896" y="82123"/>
                    </a:lnTo>
                    <a:lnTo>
                      <a:pt x="164855" y="84215"/>
                    </a:lnTo>
                    <a:lnTo>
                      <a:pt x="164442" y="87669"/>
                    </a:lnTo>
                    <a:lnTo>
                      <a:pt x="166752" y="91075"/>
                    </a:lnTo>
                    <a:lnTo>
                      <a:pt x="169123" y="91699"/>
                    </a:lnTo>
                    <a:lnTo>
                      <a:pt x="171645" y="90907"/>
                    </a:lnTo>
                    <a:lnTo>
                      <a:pt x="176208" y="88113"/>
                    </a:lnTo>
                    <a:lnTo>
                      <a:pt x="176337" y="90069"/>
                    </a:lnTo>
                    <a:lnTo>
                      <a:pt x="176001" y="90572"/>
                    </a:lnTo>
                    <a:lnTo>
                      <a:pt x="175449" y="90516"/>
                    </a:lnTo>
                    <a:lnTo>
                      <a:pt x="174928" y="90973"/>
                    </a:lnTo>
                    <a:lnTo>
                      <a:pt x="173716" y="95387"/>
                    </a:lnTo>
                    <a:lnTo>
                      <a:pt x="174936" y="97686"/>
                    </a:lnTo>
                    <a:lnTo>
                      <a:pt x="180407" y="101112"/>
                    </a:lnTo>
                    <a:lnTo>
                      <a:pt x="176951" y="105073"/>
                    </a:lnTo>
                    <a:lnTo>
                      <a:pt x="168440" y="106518"/>
                    </a:lnTo>
                    <a:lnTo>
                      <a:pt x="164291" y="109147"/>
                    </a:lnTo>
                    <a:lnTo>
                      <a:pt x="163761" y="100529"/>
                    </a:lnTo>
                    <a:lnTo>
                      <a:pt x="160785" y="96228"/>
                    </a:lnTo>
                    <a:lnTo>
                      <a:pt x="156841" y="95747"/>
                    </a:lnTo>
                    <a:lnTo>
                      <a:pt x="153454" y="98597"/>
                    </a:lnTo>
                    <a:lnTo>
                      <a:pt x="154051" y="104604"/>
                    </a:lnTo>
                    <a:lnTo>
                      <a:pt x="149832" y="106174"/>
                    </a:lnTo>
                    <a:lnTo>
                      <a:pt x="146778" y="103285"/>
                    </a:lnTo>
                    <a:lnTo>
                      <a:pt x="150741" y="96016"/>
                    </a:lnTo>
                    <a:lnTo>
                      <a:pt x="153672" y="94585"/>
                    </a:lnTo>
                    <a:lnTo>
                      <a:pt x="156742" y="94177"/>
                    </a:lnTo>
                    <a:lnTo>
                      <a:pt x="159162" y="92736"/>
                    </a:lnTo>
                    <a:lnTo>
                      <a:pt x="160019" y="88312"/>
                    </a:lnTo>
                    <a:lnTo>
                      <a:pt x="158723" y="86089"/>
                    </a:lnTo>
                    <a:lnTo>
                      <a:pt x="152581" y="79509"/>
                    </a:lnTo>
                    <a:lnTo>
                      <a:pt x="150538" y="78024"/>
                    </a:lnTo>
                    <a:close/>
                    <a:moveTo>
                      <a:pt x="70335" y="62525"/>
                    </a:moveTo>
                    <a:lnTo>
                      <a:pt x="75236" y="62746"/>
                    </a:lnTo>
                    <a:lnTo>
                      <a:pt x="75455" y="63491"/>
                    </a:lnTo>
                    <a:lnTo>
                      <a:pt x="75814" y="65027"/>
                    </a:lnTo>
                    <a:lnTo>
                      <a:pt x="76557" y="66748"/>
                    </a:lnTo>
                    <a:lnTo>
                      <a:pt x="77935" y="67952"/>
                    </a:lnTo>
                    <a:lnTo>
                      <a:pt x="79196" y="68257"/>
                    </a:lnTo>
                    <a:lnTo>
                      <a:pt x="80623" y="68263"/>
                    </a:lnTo>
                    <a:lnTo>
                      <a:pt x="88645" y="66256"/>
                    </a:lnTo>
                    <a:lnTo>
                      <a:pt x="91179" y="66240"/>
                    </a:lnTo>
                    <a:lnTo>
                      <a:pt x="94115" y="67852"/>
                    </a:lnTo>
                    <a:lnTo>
                      <a:pt x="94224" y="69762"/>
                    </a:lnTo>
                    <a:lnTo>
                      <a:pt x="93957" y="70309"/>
                    </a:lnTo>
                    <a:lnTo>
                      <a:pt x="93383" y="70327"/>
                    </a:lnTo>
                    <a:lnTo>
                      <a:pt x="92684" y="70690"/>
                    </a:lnTo>
                    <a:lnTo>
                      <a:pt x="89423" y="75434"/>
                    </a:lnTo>
                    <a:lnTo>
                      <a:pt x="90078" y="81490"/>
                    </a:lnTo>
                    <a:lnTo>
                      <a:pt x="89873" y="86745"/>
                    </a:lnTo>
                    <a:lnTo>
                      <a:pt x="84092" y="88986"/>
                    </a:lnTo>
                    <a:lnTo>
                      <a:pt x="77879" y="88603"/>
                    </a:lnTo>
                    <a:lnTo>
                      <a:pt x="72154" y="86909"/>
                    </a:lnTo>
                    <a:lnTo>
                      <a:pt x="66996" y="83425"/>
                    </a:lnTo>
                    <a:lnTo>
                      <a:pt x="62484" y="77509"/>
                    </a:lnTo>
                    <a:lnTo>
                      <a:pt x="61320" y="70553"/>
                    </a:lnTo>
                    <a:lnTo>
                      <a:pt x="64827" y="65316"/>
                    </a:lnTo>
                    <a:close/>
                    <a:moveTo>
                      <a:pt x="128235" y="40943"/>
                    </a:moveTo>
                    <a:lnTo>
                      <a:pt x="131436" y="41223"/>
                    </a:lnTo>
                    <a:lnTo>
                      <a:pt x="131464" y="44082"/>
                    </a:lnTo>
                    <a:lnTo>
                      <a:pt x="129992" y="44096"/>
                    </a:lnTo>
                    <a:lnTo>
                      <a:pt x="130018" y="46674"/>
                    </a:lnTo>
                    <a:lnTo>
                      <a:pt x="132590" y="46060"/>
                    </a:lnTo>
                    <a:lnTo>
                      <a:pt x="134903" y="46534"/>
                    </a:lnTo>
                    <a:lnTo>
                      <a:pt x="136768" y="48333"/>
                    </a:lnTo>
                    <a:lnTo>
                      <a:pt x="138085" y="51816"/>
                    </a:lnTo>
                    <a:lnTo>
                      <a:pt x="136837" y="55138"/>
                    </a:lnTo>
                    <a:lnTo>
                      <a:pt x="132572" y="61847"/>
                    </a:lnTo>
                    <a:lnTo>
                      <a:pt x="131658" y="63752"/>
                    </a:lnTo>
                    <a:lnTo>
                      <a:pt x="131717" y="69780"/>
                    </a:lnTo>
                    <a:lnTo>
                      <a:pt x="132190" y="74779"/>
                    </a:lnTo>
                    <a:lnTo>
                      <a:pt x="133760" y="77871"/>
                    </a:lnTo>
                    <a:lnTo>
                      <a:pt x="137018" y="78165"/>
                    </a:lnTo>
                    <a:lnTo>
                      <a:pt x="137044" y="80761"/>
                    </a:lnTo>
                    <a:lnTo>
                      <a:pt x="131274" y="83023"/>
                    </a:lnTo>
                    <a:lnTo>
                      <a:pt x="127879" y="83521"/>
                    </a:lnTo>
                    <a:lnTo>
                      <a:pt x="126340" y="82044"/>
                    </a:lnTo>
                    <a:lnTo>
                      <a:pt x="125622" y="76969"/>
                    </a:lnTo>
                    <a:lnTo>
                      <a:pt x="123810" y="73350"/>
                    </a:lnTo>
                    <a:lnTo>
                      <a:pt x="121215" y="71182"/>
                    </a:lnTo>
                    <a:lnTo>
                      <a:pt x="118211" y="70494"/>
                    </a:lnTo>
                    <a:lnTo>
                      <a:pt x="118140" y="62445"/>
                    </a:lnTo>
                    <a:lnTo>
                      <a:pt x="120661" y="64567"/>
                    </a:lnTo>
                    <a:lnTo>
                      <a:pt x="122651" y="64332"/>
                    </a:lnTo>
                    <a:lnTo>
                      <a:pt x="124568" y="63087"/>
                    </a:lnTo>
                    <a:lnTo>
                      <a:pt x="126776" y="62368"/>
                    </a:lnTo>
                    <a:lnTo>
                      <a:pt x="126970" y="61030"/>
                    </a:lnTo>
                    <a:lnTo>
                      <a:pt x="125857" y="54451"/>
                    </a:lnTo>
                    <a:lnTo>
                      <a:pt x="126056" y="51932"/>
                    </a:lnTo>
                    <a:lnTo>
                      <a:pt x="125469" y="47059"/>
                    </a:lnTo>
                    <a:lnTo>
                      <a:pt x="126212" y="43136"/>
                    </a:lnTo>
                    <a:close/>
                    <a:moveTo>
                      <a:pt x="199480" y="14850"/>
                    </a:moveTo>
                    <a:lnTo>
                      <a:pt x="200694" y="15842"/>
                    </a:lnTo>
                    <a:lnTo>
                      <a:pt x="202653" y="23940"/>
                    </a:lnTo>
                    <a:lnTo>
                      <a:pt x="203297" y="27597"/>
                    </a:lnTo>
                    <a:lnTo>
                      <a:pt x="194062" y="28230"/>
                    </a:lnTo>
                    <a:lnTo>
                      <a:pt x="190348" y="30209"/>
                    </a:lnTo>
                    <a:lnTo>
                      <a:pt x="188849" y="34395"/>
                    </a:lnTo>
                    <a:lnTo>
                      <a:pt x="186747" y="36506"/>
                    </a:lnTo>
                    <a:lnTo>
                      <a:pt x="183055" y="45553"/>
                    </a:lnTo>
                    <a:lnTo>
                      <a:pt x="181693" y="47794"/>
                    </a:lnTo>
                    <a:lnTo>
                      <a:pt x="179703" y="48954"/>
                    </a:lnTo>
                    <a:lnTo>
                      <a:pt x="179296" y="40662"/>
                    </a:lnTo>
                    <a:lnTo>
                      <a:pt x="176008" y="41077"/>
                    </a:lnTo>
                    <a:lnTo>
                      <a:pt x="167595" y="51486"/>
                    </a:lnTo>
                    <a:lnTo>
                      <a:pt x="168532" y="47512"/>
                    </a:lnTo>
                    <a:lnTo>
                      <a:pt x="168978" y="46248"/>
                    </a:lnTo>
                    <a:lnTo>
                      <a:pt x="168945" y="43669"/>
                    </a:lnTo>
                    <a:lnTo>
                      <a:pt x="165218" y="45983"/>
                    </a:lnTo>
                    <a:lnTo>
                      <a:pt x="163616" y="45816"/>
                    </a:lnTo>
                    <a:lnTo>
                      <a:pt x="162150" y="43752"/>
                    </a:lnTo>
                    <a:lnTo>
                      <a:pt x="155021" y="54012"/>
                    </a:lnTo>
                    <a:lnTo>
                      <a:pt x="151031" y="58206"/>
                    </a:lnTo>
                    <a:lnTo>
                      <a:pt x="147611" y="57171"/>
                    </a:lnTo>
                    <a:lnTo>
                      <a:pt x="147158" y="62350"/>
                    </a:lnTo>
                    <a:lnTo>
                      <a:pt x="146053" y="64725"/>
                    </a:lnTo>
                    <a:lnTo>
                      <a:pt x="145072" y="63927"/>
                    </a:lnTo>
                    <a:lnTo>
                      <a:pt x="144960" y="59577"/>
                    </a:lnTo>
                    <a:lnTo>
                      <a:pt x="145873" y="54113"/>
                    </a:lnTo>
                    <a:lnTo>
                      <a:pt x="147212" y="52126"/>
                    </a:lnTo>
                    <a:lnTo>
                      <a:pt x="149058" y="51267"/>
                    </a:lnTo>
                    <a:lnTo>
                      <a:pt x="151527" y="49296"/>
                    </a:lnTo>
                    <a:lnTo>
                      <a:pt x="153273" y="46775"/>
                    </a:lnTo>
                    <a:lnTo>
                      <a:pt x="156443" y="40896"/>
                    </a:lnTo>
                    <a:lnTo>
                      <a:pt x="158087" y="38579"/>
                    </a:lnTo>
                    <a:lnTo>
                      <a:pt x="160418" y="37307"/>
                    </a:lnTo>
                    <a:lnTo>
                      <a:pt x="162343" y="37331"/>
                    </a:lnTo>
                    <a:lnTo>
                      <a:pt x="163734" y="36009"/>
                    </a:lnTo>
                    <a:lnTo>
                      <a:pt x="164535" y="30685"/>
                    </a:lnTo>
                    <a:lnTo>
                      <a:pt x="163440" y="29533"/>
                    </a:lnTo>
                    <a:lnTo>
                      <a:pt x="160479" y="25279"/>
                    </a:lnTo>
                    <a:lnTo>
                      <a:pt x="165134" y="25177"/>
                    </a:lnTo>
                    <a:lnTo>
                      <a:pt x="172976" y="20278"/>
                    </a:lnTo>
                    <a:lnTo>
                      <a:pt x="177871" y="19842"/>
                    </a:lnTo>
                    <a:lnTo>
                      <a:pt x="177910" y="22685"/>
                    </a:lnTo>
                    <a:lnTo>
                      <a:pt x="175035" y="24587"/>
                    </a:lnTo>
                    <a:lnTo>
                      <a:pt x="172170" y="27281"/>
                    </a:lnTo>
                    <a:lnTo>
                      <a:pt x="167368" y="33494"/>
                    </a:lnTo>
                    <a:lnTo>
                      <a:pt x="168837" y="33912"/>
                    </a:lnTo>
                    <a:lnTo>
                      <a:pt x="169440" y="34433"/>
                    </a:lnTo>
                    <a:lnTo>
                      <a:pt x="170054" y="35839"/>
                    </a:lnTo>
                    <a:lnTo>
                      <a:pt x="172292" y="33619"/>
                    </a:lnTo>
                    <a:lnTo>
                      <a:pt x="178689" y="32201"/>
                    </a:lnTo>
                    <a:lnTo>
                      <a:pt x="183760" y="26383"/>
                    </a:lnTo>
                    <a:lnTo>
                      <a:pt x="186724" y="25816"/>
                    </a:lnTo>
                    <a:lnTo>
                      <a:pt x="189855" y="25803"/>
                    </a:lnTo>
                    <a:lnTo>
                      <a:pt x="192726" y="24861"/>
                    </a:lnTo>
                    <a:lnTo>
                      <a:pt x="196814" y="18152"/>
                    </a:lnTo>
                    <a:close/>
                    <a:moveTo>
                      <a:pt x="91252" y="0"/>
                    </a:moveTo>
                    <a:lnTo>
                      <a:pt x="94879" y="2649"/>
                    </a:lnTo>
                    <a:lnTo>
                      <a:pt x="94955" y="4310"/>
                    </a:lnTo>
                    <a:lnTo>
                      <a:pt x="94704" y="4701"/>
                    </a:lnTo>
                    <a:lnTo>
                      <a:pt x="94212" y="4674"/>
                    </a:lnTo>
                    <a:lnTo>
                      <a:pt x="93675" y="5018"/>
                    </a:lnTo>
                    <a:lnTo>
                      <a:pt x="91552" y="7892"/>
                    </a:lnTo>
                    <a:lnTo>
                      <a:pt x="91454" y="9757"/>
                    </a:lnTo>
                    <a:lnTo>
                      <a:pt x="92287" y="13108"/>
                    </a:lnTo>
                    <a:lnTo>
                      <a:pt x="88272" y="13383"/>
                    </a:lnTo>
                    <a:lnTo>
                      <a:pt x="86937" y="13143"/>
                    </a:lnTo>
                    <a:lnTo>
                      <a:pt x="86954" y="15737"/>
                    </a:lnTo>
                    <a:lnTo>
                      <a:pt x="102258" y="20495"/>
                    </a:lnTo>
                    <a:lnTo>
                      <a:pt x="105010" y="22029"/>
                    </a:lnTo>
                    <a:lnTo>
                      <a:pt x="108792" y="31943"/>
                    </a:lnTo>
                    <a:lnTo>
                      <a:pt x="109899" y="34078"/>
                    </a:lnTo>
                    <a:lnTo>
                      <a:pt x="112129" y="35505"/>
                    </a:lnTo>
                    <a:lnTo>
                      <a:pt x="114231" y="35767"/>
                    </a:lnTo>
                    <a:lnTo>
                      <a:pt x="116160" y="36404"/>
                    </a:lnTo>
                    <a:lnTo>
                      <a:pt x="117933" y="38984"/>
                    </a:lnTo>
                    <a:lnTo>
                      <a:pt x="117954" y="41346"/>
                    </a:lnTo>
                    <a:lnTo>
                      <a:pt x="114040" y="41363"/>
                    </a:lnTo>
                    <a:lnTo>
                      <a:pt x="111693" y="43263"/>
                    </a:lnTo>
                    <a:lnTo>
                      <a:pt x="107210" y="49715"/>
                    </a:lnTo>
                    <a:lnTo>
                      <a:pt x="107445" y="46343"/>
                    </a:lnTo>
                    <a:lnTo>
                      <a:pt x="107774" y="43744"/>
                    </a:lnTo>
                    <a:lnTo>
                      <a:pt x="108504" y="41486"/>
                    </a:lnTo>
                    <a:lnTo>
                      <a:pt x="109940" y="39051"/>
                    </a:lnTo>
                    <a:lnTo>
                      <a:pt x="100221" y="29630"/>
                    </a:lnTo>
                    <a:lnTo>
                      <a:pt x="94907" y="26592"/>
                    </a:lnTo>
                    <a:lnTo>
                      <a:pt x="89579" y="25928"/>
                    </a:lnTo>
                    <a:lnTo>
                      <a:pt x="89598" y="28772"/>
                    </a:lnTo>
                    <a:lnTo>
                      <a:pt x="90561" y="30164"/>
                    </a:lnTo>
                    <a:lnTo>
                      <a:pt x="92432" y="34207"/>
                    </a:lnTo>
                    <a:lnTo>
                      <a:pt x="89615" y="31382"/>
                    </a:lnTo>
                    <a:lnTo>
                      <a:pt x="88127" y="34764"/>
                    </a:lnTo>
                    <a:lnTo>
                      <a:pt x="86719" y="35861"/>
                    </a:lnTo>
                    <a:lnTo>
                      <a:pt x="85126" y="35466"/>
                    </a:lnTo>
                    <a:lnTo>
                      <a:pt x="83091" y="34266"/>
                    </a:lnTo>
                    <a:lnTo>
                      <a:pt x="81723" y="32908"/>
                    </a:lnTo>
                    <a:lnTo>
                      <a:pt x="80709" y="30831"/>
                    </a:lnTo>
                    <a:lnTo>
                      <a:pt x="77849" y="22877"/>
                    </a:lnTo>
                    <a:lnTo>
                      <a:pt x="77440" y="20781"/>
                    </a:lnTo>
                    <a:lnTo>
                      <a:pt x="76793" y="18766"/>
                    </a:lnTo>
                    <a:lnTo>
                      <a:pt x="74974" y="15807"/>
                    </a:lnTo>
                    <a:lnTo>
                      <a:pt x="73109" y="14591"/>
                    </a:lnTo>
                    <a:lnTo>
                      <a:pt x="71491" y="14707"/>
                    </a:lnTo>
                    <a:lnTo>
                      <a:pt x="70249" y="14014"/>
                    </a:lnTo>
                    <a:lnTo>
                      <a:pt x="69507" y="10382"/>
                    </a:lnTo>
                    <a:lnTo>
                      <a:pt x="73562" y="10268"/>
                    </a:lnTo>
                    <a:lnTo>
                      <a:pt x="79800" y="11725"/>
                    </a:lnTo>
                    <a:lnTo>
                      <a:pt x="82943" y="10308"/>
                    </a:lnTo>
                    <a:lnTo>
                      <a:pt x="88318" y="2257"/>
                    </a:lnTo>
                    <a:close/>
                  </a:path>
                </a:pathLst>
              </a:custGeom>
              <a:grpFill/>
              <a:ln w="3175" cap="rnd">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err="1">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16" name="Freeform 159">
                <a:extLst>
                  <a:ext uri="{FF2B5EF4-FFF2-40B4-BE49-F238E27FC236}">
                    <a16:creationId xmlns:a16="http://schemas.microsoft.com/office/drawing/2014/main" id="{3512451D-3D2B-45FA-9BF9-3E24692968D4}"/>
                  </a:ext>
                </a:extLst>
              </p:cNvPr>
              <p:cNvSpPr>
                <a:spLocks noChangeAspect="1"/>
              </p:cNvSpPr>
              <p:nvPr>
                <p:custDataLst>
                  <p:tags r:id="rId29"/>
                </p:custDataLst>
              </p:nvPr>
            </p:nvSpPr>
            <p:spPr>
              <a:xfrm>
                <a:off x="4729779" y="2654268"/>
                <a:ext cx="1886081" cy="2018567"/>
              </a:xfrm>
              <a:custGeom>
                <a:avLst/>
                <a:gdLst/>
                <a:ahLst/>
                <a:cxnLst/>
                <a:rect l="l" t="t" r="r" b="b"/>
                <a:pathLst>
                  <a:path w="771041" h="825202">
                    <a:moveTo>
                      <a:pt x="87762" y="605687"/>
                    </a:moveTo>
                    <a:lnTo>
                      <a:pt x="98318" y="613141"/>
                    </a:lnTo>
                    <a:lnTo>
                      <a:pt x="102668" y="618547"/>
                    </a:lnTo>
                    <a:lnTo>
                      <a:pt x="98594" y="621820"/>
                    </a:lnTo>
                    <a:lnTo>
                      <a:pt x="98477" y="624631"/>
                    </a:lnTo>
                    <a:lnTo>
                      <a:pt x="104018" y="624857"/>
                    </a:lnTo>
                    <a:lnTo>
                      <a:pt x="100636" y="638647"/>
                    </a:lnTo>
                    <a:lnTo>
                      <a:pt x="96295" y="646375"/>
                    </a:lnTo>
                    <a:lnTo>
                      <a:pt x="90405" y="649617"/>
                    </a:lnTo>
                    <a:lnTo>
                      <a:pt x="82405" y="650093"/>
                    </a:lnTo>
                    <a:lnTo>
                      <a:pt x="78765" y="647853"/>
                    </a:lnTo>
                    <a:lnTo>
                      <a:pt x="75750" y="638607"/>
                    </a:lnTo>
                    <a:lnTo>
                      <a:pt x="72894" y="636399"/>
                    </a:lnTo>
                    <a:lnTo>
                      <a:pt x="69817" y="634774"/>
                    </a:lnTo>
                    <a:lnTo>
                      <a:pt x="63591" y="627642"/>
                    </a:lnTo>
                    <a:lnTo>
                      <a:pt x="59792" y="625376"/>
                    </a:lnTo>
                    <a:lnTo>
                      <a:pt x="72940" y="611424"/>
                    </a:lnTo>
                    <a:lnTo>
                      <a:pt x="79604" y="606464"/>
                    </a:lnTo>
                    <a:close/>
                    <a:moveTo>
                      <a:pt x="43939" y="598342"/>
                    </a:moveTo>
                    <a:lnTo>
                      <a:pt x="46247" y="600625"/>
                    </a:lnTo>
                    <a:lnTo>
                      <a:pt x="51237" y="602169"/>
                    </a:lnTo>
                    <a:lnTo>
                      <a:pt x="53617" y="604221"/>
                    </a:lnTo>
                    <a:lnTo>
                      <a:pt x="48024" y="606991"/>
                    </a:lnTo>
                    <a:lnTo>
                      <a:pt x="41262" y="607872"/>
                    </a:lnTo>
                    <a:lnTo>
                      <a:pt x="34593" y="607258"/>
                    </a:lnTo>
                    <a:lnTo>
                      <a:pt x="29271" y="605740"/>
                    </a:lnTo>
                    <a:lnTo>
                      <a:pt x="32625" y="603123"/>
                    </a:lnTo>
                    <a:lnTo>
                      <a:pt x="39982" y="599191"/>
                    </a:lnTo>
                    <a:close/>
                    <a:moveTo>
                      <a:pt x="161178" y="506508"/>
                    </a:moveTo>
                    <a:lnTo>
                      <a:pt x="168187" y="508258"/>
                    </a:lnTo>
                    <a:lnTo>
                      <a:pt x="173423" y="513955"/>
                    </a:lnTo>
                    <a:lnTo>
                      <a:pt x="174012" y="519904"/>
                    </a:lnTo>
                    <a:lnTo>
                      <a:pt x="167067" y="522406"/>
                    </a:lnTo>
                    <a:lnTo>
                      <a:pt x="161734" y="519939"/>
                    </a:lnTo>
                    <a:lnTo>
                      <a:pt x="157189" y="514730"/>
                    </a:lnTo>
                    <a:lnTo>
                      <a:pt x="156129" y="509401"/>
                    </a:lnTo>
                    <a:close/>
                    <a:moveTo>
                      <a:pt x="159762" y="435515"/>
                    </a:moveTo>
                    <a:lnTo>
                      <a:pt x="161579" y="436096"/>
                    </a:lnTo>
                    <a:lnTo>
                      <a:pt x="163093" y="437179"/>
                    </a:lnTo>
                    <a:lnTo>
                      <a:pt x="164285" y="438810"/>
                    </a:lnTo>
                    <a:lnTo>
                      <a:pt x="165168" y="440912"/>
                    </a:lnTo>
                    <a:lnTo>
                      <a:pt x="164091" y="446690"/>
                    </a:lnTo>
                    <a:lnTo>
                      <a:pt x="160317" y="457797"/>
                    </a:lnTo>
                    <a:lnTo>
                      <a:pt x="156815" y="470907"/>
                    </a:lnTo>
                    <a:lnTo>
                      <a:pt x="156573" y="482597"/>
                    </a:lnTo>
                    <a:lnTo>
                      <a:pt x="158066" y="485483"/>
                    </a:lnTo>
                    <a:lnTo>
                      <a:pt x="160669" y="491880"/>
                    </a:lnTo>
                    <a:lnTo>
                      <a:pt x="161591" y="498185"/>
                    </a:lnTo>
                    <a:lnTo>
                      <a:pt x="157986" y="500929"/>
                    </a:lnTo>
                    <a:lnTo>
                      <a:pt x="154555" y="502154"/>
                    </a:lnTo>
                    <a:lnTo>
                      <a:pt x="151199" y="504502"/>
                    </a:lnTo>
                    <a:lnTo>
                      <a:pt x="147828" y="505667"/>
                    </a:lnTo>
                    <a:lnTo>
                      <a:pt x="144384" y="503263"/>
                    </a:lnTo>
                    <a:lnTo>
                      <a:pt x="145043" y="500535"/>
                    </a:lnTo>
                    <a:lnTo>
                      <a:pt x="145422" y="499429"/>
                    </a:lnTo>
                    <a:lnTo>
                      <a:pt x="146137" y="497885"/>
                    </a:lnTo>
                    <a:lnTo>
                      <a:pt x="143998" y="494567"/>
                    </a:lnTo>
                    <a:lnTo>
                      <a:pt x="143893" y="488169"/>
                    </a:lnTo>
                    <a:lnTo>
                      <a:pt x="146502" y="463672"/>
                    </a:lnTo>
                    <a:lnTo>
                      <a:pt x="148277" y="457392"/>
                    </a:lnTo>
                    <a:lnTo>
                      <a:pt x="151703" y="454488"/>
                    </a:lnTo>
                    <a:lnTo>
                      <a:pt x="157658" y="453950"/>
                    </a:lnTo>
                    <a:lnTo>
                      <a:pt x="157757" y="451355"/>
                    </a:lnTo>
                    <a:lnTo>
                      <a:pt x="156405" y="449484"/>
                    </a:lnTo>
                    <a:lnTo>
                      <a:pt x="155361" y="447454"/>
                    </a:lnTo>
                    <a:lnTo>
                      <a:pt x="153861" y="443368"/>
                    </a:lnTo>
                    <a:lnTo>
                      <a:pt x="156258" y="441047"/>
                    </a:lnTo>
                    <a:lnTo>
                      <a:pt x="158320" y="440922"/>
                    </a:lnTo>
                    <a:lnTo>
                      <a:pt x="162380" y="443686"/>
                    </a:lnTo>
                    <a:lnTo>
                      <a:pt x="162488" y="440813"/>
                    </a:lnTo>
                    <a:close/>
                    <a:moveTo>
                      <a:pt x="170534" y="410587"/>
                    </a:moveTo>
                    <a:lnTo>
                      <a:pt x="171841" y="412471"/>
                    </a:lnTo>
                    <a:lnTo>
                      <a:pt x="168667" y="427102"/>
                    </a:lnTo>
                    <a:lnTo>
                      <a:pt x="168389" y="433220"/>
                    </a:lnTo>
                    <a:lnTo>
                      <a:pt x="165282" y="431395"/>
                    </a:lnTo>
                    <a:lnTo>
                      <a:pt x="164149" y="427309"/>
                    </a:lnTo>
                    <a:lnTo>
                      <a:pt x="164890" y="422233"/>
                    </a:lnTo>
                    <a:lnTo>
                      <a:pt x="167446" y="417537"/>
                    </a:lnTo>
                    <a:lnTo>
                      <a:pt x="166583" y="416493"/>
                    </a:lnTo>
                    <a:lnTo>
                      <a:pt x="166539" y="416118"/>
                    </a:lnTo>
                    <a:lnTo>
                      <a:pt x="166152" y="414626"/>
                    </a:lnTo>
                    <a:lnTo>
                      <a:pt x="167638" y="412378"/>
                    </a:lnTo>
                    <a:lnTo>
                      <a:pt x="169140" y="410816"/>
                    </a:lnTo>
                    <a:close/>
                    <a:moveTo>
                      <a:pt x="101102" y="359876"/>
                    </a:moveTo>
                    <a:lnTo>
                      <a:pt x="102702" y="363942"/>
                    </a:lnTo>
                    <a:lnTo>
                      <a:pt x="104419" y="366440"/>
                    </a:lnTo>
                    <a:lnTo>
                      <a:pt x="109036" y="370645"/>
                    </a:lnTo>
                    <a:lnTo>
                      <a:pt x="110846" y="373347"/>
                    </a:lnTo>
                    <a:lnTo>
                      <a:pt x="115479" y="382125"/>
                    </a:lnTo>
                    <a:lnTo>
                      <a:pt x="116102" y="383970"/>
                    </a:lnTo>
                    <a:lnTo>
                      <a:pt x="124917" y="392166"/>
                    </a:lnTo>
                    <a:lnTo>
                      <a:pt x="128624" y="397401"/>
                    </a:lnTo>
                    <a:lnTo>
                      <a:pt x="130622" y="401213"/>
                    </a:lnTo>
                    <a:lnTo>
                      <a:pt x="131412" y="404418"/>
                    </a:lnTo>
                    <a:lnTo>
                      <a:pt x="132237" y="431041"/>
                    </a:lnTo>
                    <a:lnTo>
                      <a:pt x="133744" y="442550"/>
                    </a:lnTo>
                    <a:lnTo>
                      <a:pt x="133895" y="447829"/>
                    </a:lnTo>
                    <a:lnTo>
                      <a:pt x="133117" y="453510"/>
                    </a:lnTo>
                    <a:lnTo>
                      <a:pt x="130917" y="462105"/>
                    </a:lnTo>
                    <a:lnTo>
                      <a:pt x="130327" y="467247"/>
                    </a:lnTo>
                    <a:lnTo>
                      <a:pt x="129074" y="470091"/>
                    </a:lnTo>
                    <a:lnTo>
                      <a:pt x="123436" y="475222"/>
                    </a:lnTo>
                    <a:lnTo>
                      <a:pt x="121420" y="478657"/>
                    </a:lnTo>
                    <a:lnTo>
                      <a:pt x="124014" y="476286"/>
                    </a:lnTo>
                    <a:lnTo>
                      <a:pt x="127530" y="473921"/>
                    </a:lnTo>
                    <a:lnTo>
                      <a:pt x="131214" y="472759"/>
                    </a:lnTo>
                    <a:lnTo>
                      <a:pt x="134269" y="473935"/>
                    </a:lnTo>
                    <a:lnTo>
                      <a:pt x="135889" y="477919"/>
                    </a:lnTo>
                    <a:lnTo>
                      <a:pt x="134590" y="481509"/>
                    </a:lnTo>
                    <a:lnTo>
                      <a:pt x="132289" y="484563"/>
                    </a:lnTo>
                    <a:lnTo>
                      <a:pt x="130957" y="486845"/>
                    </a:lnTo>
                    <a:lnTo>
                      <a:pt x="131711" y="493206"/>
                    </a:lnTo>
                    <a:lnTo>
                      <a:pt x="134540" y="497253"/>
                    </a:lnTo>
                    <a:lnTo>
                      <a:pt x="137532" y="500200"/>
                    </a:lnTo>
                    <a:lnTo>
                      <a:pt x="138756" y="503048"/>
                    </a:lnTo>
                    <a:lnTo>
                      <a:pt x="137105" y="506376"/>
                    </a:lnTo>
                    <a:lnTo>
                      <a:pt x="129992" y="510315"/>
                    </a:lnTo>
                    <a:lnTo>
                      <a:pt x="127085" y="512815"/>
                    </a:lnTo>
                    <a:lnTo>
                      <a:pt x="144853" y="511122"/>
                    </a:lnTo>
                    <a:lnTo>
                      <a:pt x="149501" y="512652"/>
                    </a:lnTo>
                    <a:lnTo>
                      <a:pt x="150271" y="515808"/>
                    </a:lnTo>
                    <a:lnTo>
                      <a:pt x="147703" y="519197"/>
                    </a:lnTo>
                    <a:lnTo>
                      <a:pt x="142401" y="521484"/>
                    </a:lnTo>
                    <a:lnTo>
                      <a:pt x="142300" y="524094"/>
                    </a:lnTo>
                    <a:lnTo>
                      <a:pt x="147951" y="523702"/>
                    </a:lnTo>
                    <a:lnTo>
                      <a:pt x="152575" y="521542"/>
                    </a:lnTo>
                    <a:lnTo>
                      <a:pt x="156812" y="521157"/>
                    </a:lnTo>
                    <a:lnTo>
                      <a:pt x="161219" y="526081"/>
                    </a:lnTo>
                    <a:lnTo>
                      <a:pt x="163137" y="527675"/>
                    </a:lnTo>
                    <a:lnTo>
                      <a:pt x="165855" y="528102"/>
                    </a:lnTo>
                    <a:lnTo>
                      <a:pt x="171101" y="527749"/>
                    </a:lnTo>
                    <a:lnTo>
                      <a:pt x="174121" y="529382"/>
                    </a:lnTo>
                    <a:lnTo>
                      <a:pt x="175945" y="532901"/>
                    </a:lnTo>
                    <a:lnTo>
                      <a:pt x="177193" y="536539"/>
                    </a:lnTo>
                    <a:lnTo>
                      <a:pt x="178462" y="538717"/>
                    </a:lnTo>
                    <a:lnTo>
                      <a:pt x="181427" y="539133"/>
                    </a:lnTo>
                    <a:lnTo>
                      <a:pt x="183333" y="537396"/>
                    </a:lnTo>
                    <a:lnTo>
                      <a:pt x="184657" y="534984"/>
                    </a:lnTo>
                    <a:lnTo>
                      <a:pt x="185845" y="533532"/>
                    </a:lnTo>
                    <a:lnTo>
                      <a:pt x="194405" y="534204"/>
                    </a:lnTo>
                    <a:lnTo>
                      <a:pt x="200504" y="528440"/>
                    </a:lnTo>
                    <a:lnTo>
                      <a:pt x="206342" y="526492"/>
                    </a:lnTo>
                    <a:lnTo>
                      <a:pt x="212406" y="526742"/>
                    </a:lnTo>
                    <a:lnTo>
                      <a:pt x="215689" y="531689"/>
                    </a:lnTo>
                    <a:lnTo>
                      <a:pt x="231069" y="532190"/>
                    </a:lnTo>
                    <a:lnTo>
                      <a:pt x="227347" y="541558"/>
                    </a:lnTo>
                    <a:lnTo>
                      <a:pt x="227350" y="544047"/>
                    </a:lnTo>
                    <a:lnTo>
                      <a:pt x="228123" y="548209"/>
                    </a:lnTo>
                    <a:lnTo>
                      <a:pt x="227202" y="551912"/>
                    </a:lnTo>
                    <a:lnTo>
                      <a:pt x="225511" y="554938"/>
                    </a:lnTo>
                    <a:lnTo>
                      <a:pt x="221127" y="560582"/>
                    </a:lnTo>
                    <a:lnTo>
                      <a:pt x="213384" y="566720"/>
                    </a:lnTo>
                    <a:lnTo>
                      <a:pt x="210211" y="568280"/>
                    </a:lnTo>
                    <a:lnTo>
                      <a:pt x="201958" y="568842"/>
                    </a:lnTo>
                    <a:lnTo>
                      <a:pt x="200436" y="571372"/>
                    </a:lnTo>
                    <a:lnTo>
                      <a:pt x="199775" y="579796"/>
                    </a:lnTo>
                    <a:lnTo>
                      <a:pt x="197604" y="584949"/>
                    </a:lnTo>
                    <a:lnTo>
                      <a:pt x="193110" y="588341"/>
                    </a:lnTo>
                    <a:lnTo>
                      <a:pt x="188627" y="590659"/>
                    </a:lnTo>
                    <a:lnTo>
                      <a:pt x="186576" y="592501"/>
                    </a:lnTo>
                    <a:lnTo>
                      <a:pt x="184835" y="595350"/>
                    </a:lnTo>
                    <a:lnTo>
                      <a:pt x="172017" y="612194"/>
                    </a:lnTo>
                    <a:lnTo>
                      <a:pt x="168554" y="615476"/>
                    </a:lnTo>
                    <a:lnTo>
                      <a:pt x="164608" y="618040"/>
                    </a:lnTo>
                    <a:lnTo>
                      <a:pt x="153449" y="619823"/>
                    </a:lnTo>
                    <a:lnTo>
                      <a:pt x="150574" y="618379"/>
                    </a:lnTo>
                    <a:lnTo>
                      <a:pt x="148775" y="613333"/>
                    </a:lnTo>
                    <a:lnTo>
                      <a:pt x="149676" y="606770"/>
                    </a:lnTo>
                    <a:lnTo>
                      <a:pt x="155598" y="598666"/>
                    </a:lnTo>
                    <a:lnTo>
                      <a:pt x="155141" y="595289"/>
                    </a:lnTo>
                    <a:lnTo>
                      <a:pt x="155240" y="592679"/>
                    </a:lnTo>
                    <a:lnTo>
                      <a:pt x="156512" y="591886"/>
                    </a:lnTo>
                    <a:lnTo>
                      <a:pt x="157143" y="590836"/>
                    </a:lnTo>
                    <a:lnTo>
                      <a:pt x="158153" y="587326"/>
                    </a:lnTo>
                    <a:lnTo>
                      <a:pt x="158848" y="585671"/>
                    </a:lnTo>
                    <a:lnTo>
                      <a:pt x="160335" y="583859"/>
                    </a:lnTo>
                    <a:lnTo>
                      <a:pt x="164392" y="576727"/>
                    </a:lnTo>
                    <a:lnTo>
                      <a:pt x="166357" y="574248"/>
                    </a:lnTo>
                    <a:lnTo>
                      <a:pt x="168767" y="572064"/>
                    </a:lnTo>
                    <a:lnTo>
                      <a:pt x="189052" y="562579"/>
                    </a:lnTo>
                    <a:lnTo>
                      <a:pt x="189144" y="559969"/>
                    </a:lnTo>
                    <a:lnTo>
                      <a:pt x="183322" y="562939"/>
                    </a:lnTo>
                    <a:lnTo>
                      <a:pt x="177482" y="564444"/>
                    </a:lnTo>
                    <a:lnTo>
                      <a:pt x="159796" y="564143"/>
                    </a:lnTo>
                    <a:lnTo>
                      <a:pt x="158704" y="563123"/>
                    </a:lnTo>
                    <a:lnTo>
                      <a:pt x="158503" y="560829"/>
                    </a:lnTo>
                    <a:lnTo>
                      <a:pt x="158553" y="558155"/>
                    </a:lnTo>
                    <a:lnTo>
                      <a:pt x="158161" y="556009"/>
                    </a:lnTo>
                    <a:lnTo>
                      <a:pt x="153577" y="547484"/>
                    </a:lnTo>
                    <a:lnTo>
                      <a:pt x="151031" y="543981"/>
                    </a:lnTo>
                    <a:lnTo>
                      <a:pt x="148642" y="542584"/>
                    </a:lnTo>
                    <a:lnTo>
                      <a:pt x="149363" y="546641"/>
                    </a:lnTo>
                    <a:lnTo>
                      <a:pt x="150157" y="549689"/>
                    </a:lnTo>
                    <a:lnTo>
                      <a:pt x="152386" y="555794"/>
                    </a:lnTo>
                    <a:lnTo>
                      <a:pt x="149984" y="561305"/>
                    </a:lnTo>
                    <a:lnTo>
                      <a:pt x="148485" y="563908"/>
                    </a:lnTo>
                    <a:lnTo>
                      <a:pt x="146329" y="566006"/>
                    </a:lnTo>
                    <a:lnTo>
                      <a:pt x="147637" y="568887"/>
                    </a:lnTo>
                    <a:lnTo>
                      <a:pt x="144981" y="571897"/>
                    </a:lnTo>
                    <a:lnTo>
                      <a:pt x="143089" y="576089"/>
                    </a:lnTo>
                    <a:lnTo>
                      <a:pt x="141029" y="579822"/>
                    </a:lnTo>
                    <a:lnTo>
                      <a:pt x="137903" y="581368"/>
                    </a:lnTo>
                    <a:lnTo>
                      <a:pt x="135362" y="578298"/>
                    </a:lnTo>
                    <a:lnTo>
                      <a:pt x="134440" y="571448"/>
                    </a:lnTo>
                    <a:lnTo>
                      <a:pt x="133908" y="563679"/>
                    </a:lnTo>
                    <a:lnTo>
                      <a:pt x="133779" y="557932"/>
                    </a:lnTo>
                    <a:lnTo>
                      <a:pt x="132195" y="555771"/>
                    </a:lnTo>
                    <a:lnTo>
                      <a:pt x="131080" y="555183"/>
                    </a:lnTo>
                    <a:lnTo>
                      <a:pt x="129887" y="555914"/>
                    </a:lnTo>
                    <a:lnTo>
                      <a:pt x="128147" y="557713"/>
                    </a:lnTo>
                    <a:lnTo>
                      <a:pt x="126725" y="555277"/>
                    </a:lnTo>
                    <a:lnTo>
                      <a:pt x="125108" y="553549"/>
                    </a:lnTo>
                    <a:lnTo>
                      <a:pt x="123311" y="552529"/>
                    </a:lnTo>
                    <a:lnTo>
                      <a:pt x="121283" y="552215"/>
                    </a:lnTo>
                    <a:lnTo>
                      <a:pt x="121188" y="554592"/>
                    </a:lnTo>
                    <a:lnTo>
                      <a:pt x="124062" y="557802"/>
                    </a:lnTo>
                    <a:lnTo>
                      <a:pt x="120376" y="560114"/>
                    </a:lnTo>
                    <a:lnTo>
                      <a:pt x="90831" y="566632"/>
                    </a:lnTo>
                    <a:lnTo>
                      <a:pt x="90950" y="563805"/>
                    </a:lnTo>
                    <a:lnTo>
                      <a:pt x="93388" y="561820"/>
                    </a:lnTo>
                    <a:lnTo>
                      <a:pt x="100001" y="553737"/>
                    </a:lnTo>
                    <a:lnTo>
                      <a:pt x="100100" y="551361"/>
                    </a:lnTo>
                    <a:lnTo>
                      <a:pt x="96261" y="551048"/>
                    </a:lnTo>
                    <a:lnTo>
                      <a:pt x="92543" y="551842"/>
                    </a:lnTo>
                    <a:lnTo>
                      <a:pt x="88971" y="553560"/>
                    </a:lnTo>
                    <a:lnTo>
                      <a:pt x="85630" y="555988"/>
                    </a:lnTo>
                    <a:lnTo>
                      <a:pt x="81939" y="549623"/>
                    </a:lnTo>
                    <a:lnTo>
                      <a:pt x="79131" y="542408"/>
                    </a:lnTo>
                    <a:lnTo>
                      <a:pt x="81430" y="541478"/>
                    </a:lnTo>
                    <a:lnTo>
                      <a:pt x="83432" y="540162"/>
                    </a:lnTo>
                    <a:lnTo>
                      <a:pt x="85126" y="538180"/>
                    </a:lnTo>
                    <a:lnTo>
                      <a:pt x="86519" y="535143"/>
                    </a:lnTo>
                    <a:lnTo>
                      <a:pt x="77015" y="535642"/>
                    </a:lnTo>
                    <a:lnTo>
                      <a:pt x="73598" y="534421"/>
                    </a:lnTo>
                    <a:lnTo>
                      <a:pt x="64410" y="520904"/>
                    </a:lnTo>
                    <a:lnTo>
                      <a:pt x="63946" y="519609"/>
                    </a:lnTo>
                    <a:lnTo>
                      <a:pt x="63082" y="515960"/>
                    </a:lnTo>
                    <a:lnTo>
                      <a:pt x="62516" y="514285"/>
                    </a:lnTo>
                    <a:lnTo>
                      <a:pt x="61532" y="512608"/>
                    </a:lnTo>
                    <a:lnTo>
                      <a:pt x="60666" y="511653"/>
                    </a:lnTo>
                    <a:lnTo>
                      <a:pt x="59984" y="510346"/>
                    </a:lnTo>
                    <a:lnTo>
                      <a:pt x="59484" y="507616"/>
                    </a:lnTo>
                    <a:lnTo>
                      <a:pt x="69265" y="501197"/>
                    </a:lnTo>
                    <a:lnTo>
                      <a:pt x="73421" y="499540"/>
                    </a:lnTo>
                    <a:lnTo>
                      <a:pt x="77996" y="500577"/>
                    </a:lnTo>
                    <a:lnTo>
                      <a:pt x="81503" y="503994"/>
                    </a:lnTo>
                    <a:lnTo>
                      <a:pt x="84981" y="508717"/>
                    </a:lnTo>
                    <a:lnTo>
                      <a:pt x="89118" y="512844"/>
                    </a:lnTo>
                    <a:lnTo>
                      <a:pt x="94578" y="514348"/>
                    </a:lnTo>
                    <a:lnTo>
                      <a:pt x="92115" y="509173"/>
                    </a:lnTo>
                    <a:lnTo>
                      <a:pt x="79654" y="497800"/>
                    </a:lnTo>
                    <a:lnTo>
                      <a:pt x="77131" y="494378"/>
                    </a:lnTo>
                    <a:lnTo>
                      <a:pt x="75817" y="493139"/>
                    </a:lnTo>
                    <a:lnTo>
                      <a:pt x="73474" y="492572"/>
                    </a:lnTo>
                    <a:lnTo>
                      <a:pt x="71148" y="492953"/>
                    </a:lnTo>
                    <a:lnTo>
                      <a:pt x="66588" y="494669"/>
                    </a:lnTo>
                    <a:lnTo>
                      <a:pt x="64033" y="494526"/>
                    </a:lnTo>
                    <a:lnTo>
                      <a:pt x="67088" y="492295"/>
                    </a:lnTo>
                    <a:lnTo>
                      <a:pt x="67214" y="489437"/>
                    </a:lnTo>
                    <a:lnTo>
                      <a:pt x="65587" y="489023"/>
                    </a:lnTo>
                    <a:lnTo>
                      <a:pt x="61708" y="486581"/>
                    </a:lnTo>
                    <a:lnTo>
                      <a:pt x="63216" y="486087"/>
                    </a:lnTo>
                    <a:lnTo>
                      <a:pt x="63844" y="485554"/>
                    </a:lnTo>
                    <a:lnTo>
                      <a:pt x="64496" y="484089"/>
                    </a:lnTo>
                    <a:lnTo>
                      <a:pt x="62647" y="483012"/>
                    </a:lnTo>
                    <a:lnTo>
                      <a:pt x="61357" y="480901"/>
                    </a:lnTo>
                    <a:lnTo>
                      <a:pt x="61095" y="477761"/>
                    </a:lnTo>
                    <a:lnTo>
                      <a:pt x="62289" y="473565"/>
                    </a:lnTo>
                    <a:lnTo>
                      <a:pt x="59188" y="474269"/>
                    </a:lnTo>
                    <a:lnTo>
                      <a:pt x="54889" y="479214"/>
                    </a:lnTo>
                    <a:lnTo>
                      <a:pt x="52093" y="480926"/>
                    </a:lnTo>
                    <a:lnTo>
                      <a:pt x="53291" y="477618"/>
                    </a:lnTo>
                    <a:lnTo>
                      <a:pt x="53670" y="474071"/>
                    </a:lnTo>
                    <a:lnTo>
                      <a:pt x="53089" y="470606"/>
                    </a:lnTo>
                    <a:lnTo>
                      <a:pt x="51288" y="467615"/>
                    </a:lnTo>
                    <a:lnTo>
                      <a:pt x="49353" y="472555"/>
                    </a:lnTo>
                    <a:lnTo>
                      <a:pt x="46917" y="474095"/>
                    </a:lnTo>
                    <a:lnTo>
                      <a:pt x="44462" y="474964"/>
                    </a:lnTo>
                    <a:lnTo>
                      <a:pt x="42391" y="477875"/>
                    </a:lnTo>
                    <a:lnTo>
                      <a:pt x="41854" y="482239"/>
                    </a:lnTo>
                    <a:lnTo>
                      <a:pt x="43804" y="489315"/>
                    </a:lnTo>
                    <a:lnTo>
                      <a:pt x="43196" y="493599"/>
                    </a:lnTo>
                    <a:lnTo>
                      <a:pt x="39673" y="496411"/>
                    </a:lnTo>
                    <a:lnTo>
                      <a:pt x="21047" y="489000"/>
                    </a:lnTo>
                    <a:lnTo>
                      <a:pt x="16367" y="485542"/>
                    </a:lnTo>
                    <a:lnTo>
                      <a:pt x="12721" y="480701"/>
                    </a:lnTo>
                    <a:lnTo>
                      <a:pt x="11411" y="475159"/>
                    </a:lnTo>
                    <a:lnTo>
                      <a:pt x="9982" y="465130"/>
                    </a:lnTo>
                    <a:lnTo>
                      <a:pt x="1771" y="458199"/>
                    </a:lnTo>
                    <a:lnTo>
                      <a:pt x="0" y="449552"/>
                    </a:lnTo>
                    <a:lnTo>
                      <a:pt x="12616" y="450158"/>
                    </a:lnTo>
                    <a:lnTo>
                      <a:pt x="9920" y="446698"/>
                    </a:lnTo>
                    <a:lnTo>
                      <a:pt x="8290" y="442511"/>
                    </a:lnTo>
                    <a:lnTo>
                      <a:pt x="8121" y="437896"/>
                    </a:lnTo>
                    <a:lnTo>
                      <a:pt x="9874" y="433154"/>
                    </a:lnTo>
                    <a:lnTo>
                      <a:pt x="12828" y="429139"/>
                    </a:lnTo>
                    <a:lnTo>
                      <a:pt x="15007" y="428169"/>
                    </a:lnTo>
                    <a:lnTo>
                      <a:pt x="16890" y="429519"/>
                    </a:lnTo>
                    <a:lnTo>
                      <a:pt x="26975" y="446148"/>
                    </a:lnTo>
                    <a:lnTo>
                      <a:pt x="28088" y="449701"/>
                    </a:lnTo>
                    <a:lnTo>
                      <a:pt x="29872" y="452182"/>
                    </a:lnTo>
                    <a:lnTo>
                      <a:pt x="33444" y="455319"/>
                    </a:lnTo>
                    <a:lnTo>
                      <a:pt x="36132" y="456049"/>
                    </a:lnTo>
                    <a:lnTo>
                      <a:pt x="35177" y="451212"/>
                    </a:lnTo>
                    <a:lnTo>
                      <a:pt x="35287" y="448852"/>
                    </a:lnTo>
                    <a:lnTo>
                      <a:pt x="36199" y="448147"/>
                    </a:lnTo>
                    <a:lnTo>
                      <a:pt x="37099" y="446974"/>
                    </a:lnTo>
                    <a:lnTo>
                      <a:pt x="38089" y="446381"/>
                    </a:lnTo>
                    <a:lnTo>
                      <a:pt x="34760" y="441839"/>
                    </a:lnTo>
                    <a:lnTo>
                      <a:pt x="34248" y="440975"/>
                    </a:lnTo>
                    <a:lnTo>
                      <a:pt x="33723" y="439690"/>
                    </a:lnTo>
                    <a:lnTo>
                      <a:pt x="31998" y="436856"/>
                    </a:lnTo>
                    <a:lnTo>
                      <a:pt x="31700" y="435364"/>
                    </a:lnTo>
                    <a:lnTo>
                      <a:pt x="32278" y="433741"/>
                    </a:lnTo>
                    <a:lnTo>
                      <a:pt x="34202" y="433036"/>
                    </a:lnTo>
                    <a:lnTo>
                      <a:pt x="34680" y="431736"/>
                    </a:lnTo>
                    <a:lnTo>
                      <a:pt x="36394" y="429947"/>
                    </a:lnTo>
                    <a:lnTo>
                      <a:pt x="40027" y="430580"/>
                    </a:lnTo>
                    <a:lnTo>
                      <a:pt x="45947" y="433666"/>
                    </a:lnTo>
                    <a:lnTo>
                      <a:pt x="44246" y="426664"/>
                    </a:lnTo>
                    <a:lnTo>
                      <a:pt x="39322" y="420384"/>
                    </a:lnTo>
                    <a:lnTo>
                      <a:pt x="33266" y="415904"/>
                    </a:lnTo>
                    <a:lnTo>
                      <a:pt x="28228" y="414316"/>
                    </a:lnTo>
                    <a:lnTo>
                      <a:pt x="31106" y="410668"/>
                    </a:lnTo>
                    <a:lnTo>
                      <a:pt x="33539" y="405100"/>
                    </a:lnTo>
                    <a:lnTo>
                      <a:pt x="34229" y="399654"/>
                    </a:lnTo>
                    <a:lnTo>
                      <a:pt x="32020" y="396236"/>
                    </a:lnTo>
                    <a:lnTo>
                      <a:pt x="32155" y="393364"/>
                    </a:lnTo>
                    <a:lnTo>
                      <a:pt x="36380" y="393622"/>
                    </a:lnTo>
                    <a:lnTo>
                      <a:pt x="39140" y="396658"/>
                    </a:lnTo>
                    <a:lnTo>
                      <a:pt x="41295" y="400212"/>
                    </a:lnTo>
                    <a:lnTo>
                      <a:pt x="45666" y="403478"/>
                    </a:lnTo>
                    <a:lnTo>
                      <a:pt x="46304" y="406649"/>
                    </a:lnTo>
                    <a:lnTo>
                      <a:pt x="46459" y="410174"/>
                    </a:lnTo>
                    <a:lnTo>
                      <a:pt x="46916" y="412592"/>
                    </a:lnTo>
                    <a:lnTo>
                      <a:pt x="48755" y="415103"/>
                    </a:lnTo>
                    <a:lnTo>
                      <a:pt x="50104" y="416284"/>
                    </a:lnTo>
                    <a:lnTo>
                      <a:pt x="59399" y="422053"/>
                    </a:lnTo>
                    <a:lnTo>
                      <a:pt x="61527" y="424170"/>
                    </a:lnTo>
                    <a:lnTo>
                      <a:pt x="63687" y="427814"/>
                    </a:lnTo>
                    <a:lnTo>
                      <a:pt x="66446" y="431171"/>
                    </a:lnTo>
                    <a:lnTo>
                      <a:pt x="69180" y="430980"/>
                    </a:lnTo>
                    <a:lnTo>
                      <a:pt x="72117" y="429614"/>
                    </a:lnTo>
                    <a:lnTo>
                      <a:pt x="75590" y="429514"/>
                    </a:lnTo>
                    <a:lnTo>
                      <a:pt x="70432" y="440682"/>
                    </a:lnTo>
                    <a:lnTo>
                      <a:pt x="72450" y="441392"/>
                    </a:lnTo>
                    <a:lnTo>
                      <a:pt x="77091" y="435898"/>
                    </a:lnTo>
                    <a:lnTo>
                      <a:pt x="79846" y="428516"/>
                    </a:lnTo>
                    <a:lnTo>
                      <a:pt x="82513" y="430045"/>
                    </a:lnTo>
                    <a:lnTo>
                      <a:pt x="97227" y="451564"/>
                    </a:lnTo>
                    <a:lnTo>
                      <a:pt x="97336" y="448969"/>
                    </a:lnTo>
                    <a:lnTo>
                      <a:pt x="96388" y="447639"/>
                    </a:lnTo>
                    <a:lnTo>
                      <a:pt x="95433" y="445109"/>
                    </a:lnTo>
                    <a:lnTo>
                      <a:pt x="94625" y="443628"/>
                    </a:lnTo>
                    <a:lnTo>
                      <a:pt x="94965" y="438399"/>
                    </a:lnTo>
                    <a:lnTo>
                      <a:pt x="92315" y="433448"/>
                    </a:lnTo>
                    <a:lnTo>
                      <a:pt x="85619" y="424716"/>
                    </a:lnTo>
                    <a:lnTo>
                      <a:pt x="82562" y="416588"/>
                    </a:lnTo>
                    <a:lnTo>
                      <a:pt x="83489" y="412737"/>
                    </a:lnTo>
                    <a:lnTo>
                      <a:pt x="86403" y="409064"/>
                    </a:lnTo>
                    <a:lnTo>
                      <a:pt x="89311" y="401392"/>
                    </a:lnTo>
                    <a:lnTo>
                      <a:pt x="86820" y="401707"/>
                    </a:lnTo>
                    <a:lnTo>
                      <a:pt x="84498" y="401203"/>
                    </a:lnTo>
                    <a:lnTo>
                      <a:pt x="82545" y="400077"/>
                    </a:lnTo>
                    <a:lnTo>
                      <a:pt x="81157" y="398430"/>
                    </a:lnTo>
                    <a:lnTo>
                      <a:pt x="82283" y="393250"/>
                    </a:lnTo>
                    <a:lnTo>
                      <a:pt x="81344" y="390129"/>
                    </a:lnTo>
                    <a:lnTo>
                      <a:pt x="79719" y="387834"/>
                    </a:lnTo>
                    <a:lnTo>
                      <a:pt x="78806" y="385258"/>
                    </a:lnTo>
                    <a:lnTo>
                      <a:pt x="78772" y="380729"/>
                    </a:lnTo>
                    <a:lnTo>
                      <a:pt x="79286" y="379444"/>
                    </a:lnTo>
                    <a:lnTo>
                      <a:pt x="80701" y="379084"/>
                    </a:lnTo>
                    <a:lnTo>
                      <a:pt x="89110" y="374122"/>
                    </a:lnTo>
                    <a:lnTo>
                      <a:pt x="90545" y="372705"/>
                    </a:lnTo>
                    <a:lnTo>
                      <a:pt x="92511" y="368198"/>
                    </a:lnTo>
                    <a:lnTo>
                      <a:pt x="93913" y="363636"/>
                    </a:lnTo>
                    <a:lnTo>
                      <a:pt x="95521" y="361043"/>
                    </a:lnTo>
                    <a:lnTo>
                      <a:pt x="98077" y="362363"/>
                    </a:lnTo>
                    <a:lnTo>
                      <a:pt x="99674" y="361777"/>
                    </a:lnTo>
                    <a:lnTo>
                      <a:pt x="100354" y="361245"/>
                    </a:lnTo>
                    <a:close/>
                    <a:moveTo>
                      <a:pt x="700252" y="0"/>
                    </a:moveTo>
                    <a:lnTo>
                      <a:pt x="703552" y="603"/>
                    </a:lnTo>
                    <a:lnTo>
                      <a:pt x="704330" y="2639"/>
                    </a:lnTo>
                    <a:lnTo>
                      <a:pt x="704844" y="6196"/>
                    </a:lnTo>
                    <a:lnTo>
                      <a:pt x="705624" y="9552"/>
                    </a:lnTo>
                    <a:lnTo>
                      <a:pt x="707083" y="11042"/>
                    </a:lnTo>
                    <a:lnTo>
                      <a:pt x="713185" y="11034"/>
                    </a:lnTo>
                    <a:lnTo>
                      <a:pt x="726229" y="6856"/>
                    </a:lnTo>
                    <a:lnTo>
                      <a:pt x="734213" y="6026"/>
                    </a:lnTo>
                    <a:lnTo>
                      <a:pt x="744616" y="13572"/>
                    </a:lnTo>
                    <a:lnTo>
                      <a:pt x="751214" y="13607"/>
                    </a:lnTo>
                    <a:lnTo>
                      <a:pt x="764305" y="10854"/>
                    </a:lnTo>
                    <a:lnTo>
                      <a:pt x="771041" y="13800"/>
                    </a:lnTo>
                    <a:lnTo>
                      <a:pt x="769835" y="20754"/>
                    </a:lnTo>
                    <a:lnTo>
                      <a:pt x="766089" y="28607"/>
                    </a:lnTo>
                    <a:lnTo>
                      <a:pt x="765172" y="34300"/>
                    </a:lnTo>
                    <a:lnTo>
                      <a:pt x="762944" y="37483"/>
                    </a:lnTo>
                    <a:lnTo>
                      <a:pt x="759995" y="44398"/>
                    </a:lnTo>
                    <a:lnTo>
                      <a:pt x="758193" y="47624"/>
                    </a:lnTo>
                    <a:lnTo>
                      <a:pt x="752990" y="52731"/>
                    </a:lnTo>
                    <a:lnTo>
                      <a:pt x="751548" y="55255"/>
                    </a:lnTo>
                    <a:lnTo>
                      <a:pt x="749340" y="62678"/>
                    </a:lnTo>
                    <a:lnTo>
                      <a:pt x="749359" y="68879"/>
                    </a:lnTo>
                    <a:lnTo>
                      <a:pt x="751493" y="73439"/>
                    </a:lnTo>
                    <a:lnTo>
                      <a:pt x="755742" y="76077"/>
                    </a:lnTo>
                    <a:lnTo>
                      <a:pt x="758229" y="75770"/>
                    </a:lnTo>
                    <a:lnTo>
                      <a:pt x="760443" y="74454"/>
                    </a:lnTo>
                    <a:lnTo>
                      <a:pt x="762343" y="73946"/>
                    </a:lnTo>
                    <a:lnTo>
                      <a:pt x="763915" y="76036"/>
                    </a:lnTo>
                    <a:lnTo>
                      <a:pt x="764598" y="80508"/>
                    </a:lnTo>
                    <a:lnTo>
                      <a:pt x="763738" y="83916"/>
                    </a:lnTo>
                    <a:lnTo>
                      <a:pt x="761944" y="86102"/>
                    </a:lnTo>
                    <a:lnTo>
                      <a:pt x="759887" y="86733"/>
                    </a:lnTo>
                    <a:lnTo>
                      <a:pt x="758099" y="100233"/>
                    </a:lnTo>
                    <a:lnTo>
                      <a:pt x="749472" y="117431"/>
                    </a:lnTo>
                    <a:lnTo>
                      <a:pt x="738907" y="133075"/>
                    </a:lnTo>
                    <a:lnTo>
                      <a:pt x="731354" y="141835"/>
                    </a:lnTo>
                    <a:lnTo>
                      <a:pt x="722981" y="146800"/>
                    </a:lnTo>
                    <a:lnTo>
                      <a:pt x="705395" y="153140"/>
                    </a:lnTo>
                    <a:lnTo>
                      <a:pt x="698330" y="157544"/>
                    </a:lnTo>
                    <a:lnTo>
                      <a:pt x="687651" y="168456"/>
                    </a:lnTo>
                    <a:lnTo>
                      <a:pt x="685857" y="171999"/>
                    </a:lnTo>
                    <a:lnTo>
                      <a:pt x="684298" y="178340"/>
                    </a:lnTo>
                    <a:lnTo>
                      <a:pt x="680524" y="184726"/>
                    </a:lnTo>
                    <a:lnTo>
                      <a:pt x="672084" y="194276"/>
                    </a:lnTo>
                    <a:lnTo>
                      <a:pt x="627616" y="230907"/>
                    </a:lnTo>
                    <a:lnTo>
                      <a:pt x="612577" y="238572"/>
                    </a:lnTo>
                    <a:lnTo>
                      <a:pt x="608851" y="242312"/>
                    </a:lnTo>
                    <a:lnTo>
                      <a:pt x="607057" y="246358"/>
                    </a:lnTo>
                    <a:lnTo>
                      <a:pt x="605016" y="254086"/>
                    </a:lnTo>
                    <a:lnTo>
                      <a:pt x="603861" y="256862"/>
                    </a:lnTo>
                    <a:lnTo>
                      <a:pt x="602053" y="258747"/>
                    </a:lnTo>
                    <a:lnTo>
                      <a:pt x="596964" y="261589"/>
                    </a:lnTo>
                    <a:lnTo>
                      <a:pt x="590532" y="263053"/>
                    </a:lnTo>
                    <a:lnTo>
                      <a:pt x="577463" y="272078"/>
                    </a:lnTo>
                    <a:lnTo>
                      <a:pt x="575522" y="273275"/>
                    </a:lnTo>
                    <a:lnTo>
                      <a:pt x="574142" y="275548"/>
                    </a:lnTo>
                    <a:lnTo>
                      <a:pt x="573364" y="278713"/>
                    </a:lnTo>
                    <a:lnTo>
                      <a:pt x="573214" y="282722"/>
                    </a:lnTo>
                    <a:lnTo>
                      <a:pt x="569912" y="280782"/>
                    </a:lnTo>
                    <a:lnTo>
                      <a:pt x="568954" y="279841"/>
                    </a:lnTo>
                    <a:lnTo>
                      <a:pt x="570370" y="277475"/>
                    </a:lnTo>
                    <a:lnTo>
                      <a:pt x="567552" y="275959"/>
                    </a:lnTo>
                    <a:lnTo>
                      <a:pt x="562360" y="275229"/>
                    </a:lnTo>
                    <a:lnTo>
                      <a:pt x="556592" y="271662"/>
                    </a:lnTo>
                    <a:lnTo>
                      <a:pt x="555620" y="273191"/>
                    </a:lnTo>
                    <a:lnTo>
                      <a:pt x="556151" y="276353"/>
                    </a:lnTo>
                    <a:lnTo>
                      <a:pt x="557884" y="279741"/>
                    </a:lnTo>
                    <a:lnTo>
                      <a:pt x="560900" y="282101"/>
                    </a:lnTo>
                    <a:lnTo>
                      <a:pt x="567222" y="282454"/>
                    </a:lnTo>
                    <a:lnTo>
                      <a:pt x="570313" y="284003"/>
                    </a:lnTo>
                    <a:lnTo>
                      <a:pt x="571669" y="285740"/>
                    </a:lnTo>
                    <a:lnTo>
                      <a:pt x="575902" y="293189"/>
                    </a:lnTo>
                    <a:lnTo>
                      <a:pt x="571644" y="300289"/>
                    </a:lnTo>
                    <a:lnTo>
                      <a:pt x="570618" y="304198"/>
                    </a:lnTo>
                    <a:lnTo>
                      <a:pt x="571490" y="308574"/>
                    </a:lnTo>
                    <a:lnTo>
                      <a:pt x="568281" y="308484"/>
                    </a:lnTo>
                    <a:lnTo>
                      <a:pt x="562264" y="306036"/>
                    </a:lnTo>
                    <a:lnTo>
                      <a:pt x="559138" y="306070"/>
                    </a:lnTo>
                    <a:lnTo>
                      <a:pt x="557271" y="307545"/>
                    </a:lnTo>
                    <a:lnTo>
                      <a:pt x="553649" y="312437"/>
                    </a:lnTo>
                    <a:lnTo>
                      <a:pt x="551997" y="313820"/>
                    </a:lnTo>
                    <a:lnTo>
                      <a:pt x="546313" y="313593"/>
                    </a:lnTo>
                    <a:lnTo>
                      <a:pt x="534689" y="307391"/>
                    </a:lnTo>
                    <a:lnTo>
                      <a:pt x="529066" y="305758"/>
                    </a:lnTo>
                    <a:lnTo>
                      <a:pt x="512602" y="309913"/>
                    </a:lnTo>
                    <a:lnTo>
                      <a:pt x="508160" y="306700"/>
                    </a:lnTo>
                    <a:lnTo>
                      <a:pt x="501735" y="297381"/>
                    </a:lnTo>
                    <a:lnTo>
                      <a:pt x="497900" y="293785"/>
                    </a:lnTo>
                    <a:lnTo>
                      <a:pt x="493838" y="292283"/>
                    </a:lnTo>
                    <a:lnTo>
                      <a:pt x="504345" y="308687"/>
                    </a:lnTo>
                    <a:lnTo>
                      <a:pt x="510751" y="314210"/>
                    </a:lnTo>
                    <a:lnTo>
                      <a:pt x="518525" y="316063"/>
                    </a:lnTo>
                    <a:lnTo>
                      <a:pt x="526773" y="312198"/>
                    </a:lnTo>
                    <a:lnTo>
                      <a:pt x="531019" y="311500"/>
                    </a:lnTo>
                    <a:lnTo>
                      <a:pt x="534571" y="314944"/>
                    </a:lnTo>
                    <a:lnTo>
                      <a:pt x="538008" y="319288"/>
                    </a:lnTo>
                    <a:lnTo>
                      <a:pt x="542797" y="322852"/>
                    </a:lnTo>
                    <a:lnTo>
                      <a:pt x="546110" y="322761"/>
                    </a:lnTo>
                    <a:lnTo>
                      <a:pt x="545035" y="316362"/>
                    </a:lnTo>
                    <a:lnTo>
                      <a:pt x="557968" y="325536"/>
                    </a:lnTo>
                    <a:lnTo>
                      <a:pt x="565106" y="327513"/>
                    </a:lnTo>
                    <a:lnTo>
                      <a:pt x="576663" y="318377"/>
                    </a:lnTo>
                    <a:lnTo>
                      <a:pt x="583165" y="319967"/>
                    </a:lnTo>
                    <a:lnTo>
                      <a:pt x="586747" y="324829"/>
                    </a:lnTo>
                    <a:lnTo>
                      <a:pt x="583935" y="329766"/>
                    </a:lnTo>
                    <a:lnTo>
                      <a:pt x="590549" y="331726"/>
                    </a:lnTo>
                    <a:lnTo>
                      <a:pt x="598128" y="328326"/>
                    </a:lnTo>
                    <a:lnTo>
                      <a:pt x="605461" y="321424"/>
                    </a:lnTo>
                    <a:lnTo>
                      <a:pt x="611272" y="312971"/>
                    </a:lnTo>
                    <a:lnTo>
                      <a:pt x="614361" y="309397"/>
                    </a:lnTo>
                    <a:lnTo>
                      <a:pt x="616882" y="309831"/>
                    </a:lnTo>
                    <a:lnTo>
                      <a:pt x="618203" y="313568"/>
                    </a:lnTo>
                    <a:lnTo>
                      <a:pt x="617608" y="319767"/>
                    </a:lnTo>
                    <a:lnTo>
                      <a:pt x="616001" y="323085"/>
                    </a:lnTo>
                    <a:lnTo>
                      <a:pt x="588057" y="359548"/>
                    </a:lnTo>
                    <a:lnTo>
                      <a:pt x="583371" y="363291"/>
                    </a:lnTo>
                    <a:lnTo>
                      <a:pt x="577923" y="371519"/>
                    </a:lnTo>
                    <a:lnTo>
                      <a:pt x="575232" y="374279"/>
                    </a:lnTo>
                    <a:lnTo>
                      <a:pt x="571186" y="375085"/>
                    </a:lnTo>
                    <a:lnTo>
                      <a:pt x="568008" y="373519"/>
                    </a:lnTo>
                    <a:lnTo>
                      <a:pt x="567027" y="369733"/>
                    </a:lnTo>
                    <a:lnTo>
                      <a:pt x="569621" y="363787"/>
                    </a:lnTo>
                    <a:lnTo>
                      <a:pt x="564205" y="358408"/>
                    </a:lnTo>
                    <a:lnTo>
                      <a:pt x="557040" y="361015"/>
                    </a:lnTo>
                    <a:lnTo>
                      <a:pt x="541093" y="375267"/>
                    </a:lnTo>
                    <a:lnTo>
                      <a:pt x="538379" y="376436"/>
                    </a:lnTo>
                    <a:lnTo>
                      <a:pt x="533179" y="376720"/>
                    </a:lnTo>
                    <a:lnTo>
                      <a:pt x="519800" y="380328"/>
                    </a:lnTo>
                    <a:lnTo>
                      <a:pt x="516017" y="379551"/>
                    </a:lnTo>
                    <a:lnTo>
                      <a:pt x="512548" y="379680"/>
                    </a:lnTo>
                    <a:lnTo>
                      <a:pt x="510986" y="384074"/>
                    </a:lnTo>
                    <a:lnTo>
                      <a:pt x="509555" y="389310"/>
                    </a:lnTo>
                    <a:lnTo>
                      <a:pt x="506410" y="391788"/>
                    </a:lnTo>
                    <a:lnTo>
                      <a:pt x="503498" y="392963"/>
                    </a:lnTo>
                    <a:lnTo>
                      <a:pt x="490012" y="406367"/>
                    </a:lnTo>
                    <a:lnTo>
                      <a:pt x="488135" y="408843"/>
                    </a:lnTo>
                    <a:lnTo>
                      <a:pt x="486413" y="412642"/>
                    </a:lnTo>
                    <a:lnTo>
                      <a:pt x="484660" y="418510"/>
                    </a:lnTo>
                    <a:lnTo>
                      <a:pt x="485681" y="418804"/>
                    </a:lnTo>
                    <a:lnTo>
                      <a:pt x="488489" y="416683"/>
                    </a:lnTo>
                    <a:lnTo>
                      <a:pt x="494678" y="414143"/>
                    </a:lnTo>
                    <a:lnTo>
                      <a:pt x="497745" y="411168"/>
                    </a:lnTo>
                    <a:lnTo>
                      <a:pt x="500672" y="407336"/>
                    </a:lnTo>
                    <a:lnTo>
                      <a:pt x="502822" y="403619"/>
                    </a:lnTo>
                    <a:lnTo>
                      <a:pt x="505341" y="400169"/>
                    </a:lnTo>
                    <a:lnTo>
                      <a:pt x="514749" y="394506"/>
                    </a:lnTo>
                    <a:lnTo>
                      <a:pt x="522738" y="386347"/>
                    </a:lnTo>
                    <a:lnTo>
                      <a:pt x="531508" y="381878"/>
                    </a:lnTo>
                    <a:lnTo>
                      <a:pt x="533173" y="381696"/>
                    </a:lnTo>
                    <a:lnTo>
                      <a:pt x="535515" y="382762"/>
                    </a:lnTo>
                    <a:lnTo>
                      <a:pt x="538180" y="386242"/>
                    </a:lnTo>
                    <a:lnTo>
                      <a:pt x="548438" y="388665"/>
                    </a:lnTo>
                    <a:lnTo>
                      <a:pt x="552924" y="388553"/>
                    </a:lnTo>
                    <a:lnTo>
                      <a:pt x="556236" y="385957"/>
                    </a:lnTo>
                    <a:lnTo>
                      <a:pt x="558840" y="383184"/>
                    </a:lnTo>
                    <a:lnTo>
                      <a:pt x="567772" y="377574"/>
                    </a:lnTo>
                    <a:lnTo>
                      <a:pt x="570903" y="377088"/>
                    </a:lnTo>
                    <a:lnTo>
                      <a:pt x="571851" y="381899"/>
                    </a:lnTo>
                    <a:lnTo>
                      <a:pt x="567540" y="389791"/>
                    </a:lnTo>
                    <a:lnTo>
                      <a:pt x="561556" y="397185"/>
                    </a:lnTo>
                    <a:lnTo>
                      <a:pt x="555533" y="401853"/>
                    </a:lnTo>
                    <a:lnTo>
                      <a:pt x="548220" y="413395"/>
                    </a:lnTo>
                    <a:lnTo>
                      <a:pt x="548834" y="415359"/>
                    </a:lnTo>
                    <a:lnTo>
                      <a:pt x="549470" y="416781"/>
                    </a:lnTo>
                    <a:lnTo>
                      <a:pt x="550160" y="417814"/>
                    </a:lnTo>
                    <a:lnTo>
                      <a:pt x="550952" y="418645"/>
                    </a:lnTo>
                    <a:lnTo>
                      <a:pt x="541437" y="419481"/>
                    </a:lnTo>
                    <a:lnTo>
                      <a:pt x="537459" y="421771"/>
                    </a:lnTo>
                    <a:lnTo>
                      <a:pt x="533956" y="426289"/>
                    </a:lnTo>
                    <a:lnTo>
                      <a:pt x="535844" y="429853"/>
                    </a:lnTo>
                    <a:lnTo>
                      <a:pt x="534436" y="430366"/>
                    </a:lnTo>
                    <a:lnTo>
                      <a:pt x="529722" y="428821"/>
                    </a:lnTo>
                    <a:lnTo>
                      <a:pt x="518525" y="428690"/>
                    </a:lnTo>
                    <a:lnTo>
                      <a:pt x="518490" y="431551"/>
                    </a:lnTo>
                    <a:lnTo>
                      <a:pt x="524367" y="431418"/>
                    </a:lnTo>
                    <a:lnTo>
                      <a:pt x="527164" y="432103"/>
                    </a:lnTo>
                    <a:lnTo>
                      <a:pt x="529662" y="434044"/>
                    </a:lnTo>
                    <a:lnTo>
                      <a:pt x="525803" y="442768"/>
                    </a:lnTo>
                    <a:lnTo>
                      <a:pt x="523469" y="446611"/>
                    </a:lnTo>
                    <a:lnTo>
                      <a:pt x="521077" y="449584"/>
                    </a:lnTo>
                    <a:lnTo>
                      <a:pt x="528474" y="451691"/>
                    </a:lnTo>
                    <a:lnTo>
                      <a:pt x="532165" y="451950"/>
                    </a:lnTo>
                    <a:lnTo>
                      <a:pt x="536486" y="449759"/>
                    </a:lnTo>
                    <a:lnTo>
                      <a:pt x="539873" y="445581"/>
                    </a:lnTo>
                    <a:lnTo>
                      <a:pt x="541454" y="443095"/>
                    </a:lnTo>
                    <a:lnTo>
                      <a:pt x="541615" y="442009"/>
                    </a:lnTo>
                    <a:lnTo>
                      <a:pt x="546246" y="441683"/>
                    </a:lnTo>
                    <a:lnTo>
                      <a:pt x="548429" y="440586"/>
                    </a:lnTo>
                    <a:lnTo>
                      <a:pt x="552318" y="434934"/>
                    </a:lnTo>
                    <a:lnTo>
                      <a:pt x="555326" y="432010"/>
                    </a:lnTo>
                    <a:lnTo>
                      <a:pt x="558567" y="429926"/>
                    </a:lnTo>
                    <a:lnTo>
                      <a:pt x="561479" y="429144"/>
                    </a:lnTo>
                    <a:lnTo>
                      <a:pt x="565216" y="427344"/>
                    </a:lnTo>
                    <a:lnTo>
                      <a:pt x="562902" y="423126"/>
                    </a:lnTo>
                    <a:lnTo>
                      <a:pt x="555304" y="416075"/>
                    </a:lnTo>
                    <a:lnTo>
                      <a:pt x="561003" y="416501"/>
                    </a:lnTo>
                    <a:lnTo>
                      <a:pt x="579809" y="413675"/>
                    </a:lnTo>
                    <a:lnTo>
                      <a:pt x="599474" y="415759"/>
                    </a:lnTo>
                    <a:lnTo>
                      <a:pt x="605796" y="413853"/>
                    </a:lnTo>
                    <a:lnTo>
                      <a:pt x="622831" y="401197"/>
                    </a:lnTo>
                    <a:lnTo>
                      <a:pt x="622834" y="401209"/>
                    </a:lnTo>
                    <a:lnTo>
                      <a:pt x="622953" y="401683"/>
                    </a:lnTo>
                    <a:lnTo>
                      <a:pt x="626230" y="408963"/>
                    </a:lnTo>
                    <a:lnTo>
                      <a:pt x="628014" y="417026"/>
                    </a:lnTo>
                    <a:lnTo>
                      <a:pt x="632105" y="419905"/>
                    </a:lnTo>
                    <a:lnTo>
                      <a:pt x="631965" y="424268"/>
                    </a:lnTo>
                    <a:lnTo>
                      <a:pt x="630588" y="426809"/>
                    </a:lnTo>
                    <a:lnTo>
                      <a:pt x="631769" y="430634"/>
                    </a:lnTo>
                    <a:lnTo>
                      <a:pt x="631456" y="437118"/>
                    </a:lnTo>
                    <a:lnTo>
                      <a:pt x="636462" y="440947"/>
                    </a:lnTo>
                    <a:lnTo>
                      <a:pt x="637640" y="446361"/>
                    </a:lnTo>
                    <a:lnTo>
                      <a:pt x="638074" y="452188"/>
                    </a:lnTo>
                    <a:lnTo>
                      <a:pt x="636436" y="464283"/>
                    </a:lnTo>
                    <a:lnTo>
                      <a:pt x="636871" y="470127"/>
                    </a:lnTo>
                    <a:lnTo>
                      <a:pt x="629738" y="479014"/>
                    </a:lnTo>
                    <a:lnTo>
                      <a:pt x="628692" y="483461"/>
                    </a:lnTo>
                    <a:lnTo>
                      <a:pt x="629880" y="485598"/>
                    </a:lnTo>
                    <a:lnTo>
                      <a:pt x="633325" y="484664"/>
                    </a:lnTo>
                    <a:lnTo>
                      <a:pt x="640612" y="475985"/>
                    </a:lnTo>
                    <a:lnTo>
                      <a:pt x="652157" y="474639"/>
                    </a:lnTo>
                    <a:lnTo>
                      <a:pt x="655202" y="470718"/>
                    </a:lnTo>
                    <a:lnTo>
                      <a:pt x="658750" y="469127"/>
                    </a:lnTo>
                    <a:lnTo>
                      <a:pt x="675263" y="465866"/>
                    </a:lnTo>
                    <a:lnTo>
                      <a:pt x="687479" y="477868"/>
                    </a:lnTo>
                    <a:lnTo>
                      <a:pt x="695875" y="479664"/>
                    </a:lnTo>
                    <a:lnTo>
                      <a:pt x="698638" y="494943"/>
                    </a:lnTo>
                    <a:lnTo>
                      <a:pt x="697325" y="499188"/>
                    </a:lnTo>
                    <a:lnTo>
                      <a:pt x="691655" y="503987"/>
                    </a:lnTo>
                    <a:lnTo>
                      <a:pt x="686096" y="514806"/>
                    </a:lnTo>
                    <a:lnTo>
                      <a:pt x="680368" y="519462"/>
                    </a:lnTo>
                    <a:lnTo>
                      <a:pt x="677548" y="524020"/>
                    </a:lnTo>
                    <a:lnTo>
                      <a:pt x="678351" y="526469"/>
                    </a:lnTo>
                    <a:lnTo>
                      <a:pt x="686091" y="531468"/>
                    </a:lnTo>
                    <a:lnTo>
                      <a:pt x="684076" y="550025"/>
                    </a:lnTo>
                    <a:lnTo>
                      <a:pt x="691253" y="555447"/>
                    </a:lnTo>
                    <a:lnTo>
                      <a:pt x="689184" y="559267"/>
                    </a:lnTo>
                    <a:lnTo>
                      <a:pt x="689815" y="563294"/>
                    </a:lnTo>
                    <a:lnTo>
                      <a:pt x="687867" y="568605"/>
                    </a:lnTo>
                    <a:lnTo>
                      <a:pt x="684580" y="572631"/>
                    </a:lnTo>
                    <a:lnTo>
                      <a:pt x="679923" y="572422"/>
                    </a:lnTo>
                    <a:lnTo>
                      <a:pt x="668343" y="578026"/>
                    </a:lnTo>
                    <a:lnTo>
                      <a:pt x="663039" y="585025"/>
                    </a:lnTo>
                    <a:lnTo>
                      <a:pt x="656638" y="589059"/>
                    </a:lnTo>
                    <a:lnTo>
                      <a:pt x="651025" y="595718"/>
                    </a:lnTo>
                    <a:lnTo>
                      <a:pt x="645319" y="596333"/>
                    </a:lnTo>
                    <a:lnTo>
                      <a:pt x="638209" y="603634"/>
                    </a:lnTo>
                    <a:lnTo>
                      <a:pt x="637452" y="604076"/>
                    </a:lnTo>
                    <a:lnTo>
                      <a:pt x="625484" y="611007"/>
                    </a:lnTo>
                    <a:lnTo>
                      <a:pt x="623791" y="615046"/>
                    </a:lnTo>
                    <a:lnTo>
                      <a:pt x="624934" y="617490"/>
                    </a:lnTo>
                    <a:lnTo>
                      <a:pt x="622915" y="629889"/>
                    </a:lnTo>
                    <a:lnTo>
                      <a:pt x="623485" y="643693"/>
                    </a:lnTo>
                    <a:lnTo>
                      <a:pt x="621842" y="647515"/>
                    </a:lnTo>
                    <a:lnTo>
                      <a:pt x="616029" y="654061"/>
                    </a:lnTo>
                    <a:lnTo>
                      <a:pt x="612836" y="667095"/>
                    </a:lnTo>
                    <a:lnTo>
                      <a:pt x="608604" y="665582"/>
                    </a:lnTo>
                    <a:lnTo>
                      <a:pt x="595785" y="669126"/>
                    </a:lnTo>
                    <a:lnTo>
                      <a:pt x="591569" y="667815"/>
                    </a:lnTo>
                    <a:lnTo>
                      <a:pt x="582815" y="660328"/>
                    </a:lnTo>
                    <a:lnTo>
                      <a:pt x="580896" y="661894"/>
                    </a:lnTo>
                    <a:lnTo>
                      <a:pt x="578710" y="667306"/>
                    </a:lnTo>
                    <a:lnTo>
                      <a:pt x="577345" y="678531"/>
                    </a:lnTo>
                    <a:lnTo>
                      <a:pt x="575250" y="680114"/>
                    </a:lnTo>
                    <a:lnTo>
                      <a:pt x="563388" y="677360"/>
                    </a:lnTo>
                    <a:lnTo>
                      <a:pt x="549568" y="679986"/>
                    </a:lnTo>
                    <a:lnTo>
                      <a:pt x="536049" y="674754"/>
                    </a:lnTo>
                    <a:lnTo>
                      <a:pt x="533203" y="675158"/>
                    </a:lnTo>
                    <a:lnTo>
                      <a:pt x="528046" y="680611"/>
                    </a:lnTo>
                    <a:lnTo>
                      <a:pt x="529475" y="687419"/>
                    </a:lnTo>
                    <a:lnTo>
                      <a:pt x="528176" y="689636"/>
                    </a:lnTo>
                    <a:lnTo>
                      <a:pt x="517254" y="695769"/>
                    </a:lnTo>
                    <a:lnTo>
                      <a:pt x="506763" y="698720"/>
                    </a:lnTo>
                    <a:lnTo>
                      <a:pt x="500448" y="706598"/>
                    </a:lnTo>
                    <a:lnTo>
                      <a:pt x="493377" y="705555"/>
                    </a:lnTo>
                    <a:lnTo>
                      <a:pt x="490960" y="707250"/>
                    </a:lnTo>
                    <a:lnTo>
                      <a:pt x="490336" y="708239"/>
                    </a:lnTo>
                    <a:lnTo>
                      <a:pt x="487701" y="710710"/>
                    </a:lnTo>
                    <a:lnTo>
                      <a:pt x="478493" y="723769"/>
                    </a:lnTo>
                    <a:lnTo>
                      <a:pt x="476291" y="723737"/>
                    </a:lnTo>
                    <a:lnTo>
                      <a:pt x="470601" y="720829"/>
                    </a:lnTo>
                    <a:lnTo>
                      <a:pt x="466571" y="714508"/>
                    </a:lnTo>
                    <a:lnTo>
                      <a:pt x="462396" y="713910"/>
                    </a:lnTo>
                    <a:lnTo>
                      <a:pt x="455901" y="723581"/>
                    </a:lnTo>
                    <a:lnTo>
                      <a:pt x="454291" y="729064"/>
                    </a:lnTo>
                    <a:lnTo>
                      <a:pt x="448662" y="732271"/>
                    </a:lnTo>
                    <a:lnTo>
                      <a:pt x="449477" y="742789"/>
                    </a:lnTo>
                    <a:lnTo>
                      <a:pt x="445146" y="747062"/>
                    </a:lnTo>
                    <a:lnTo>
                      <a:pt x="444284" y="749929"/>
                    </a:lnTo>
                    <a:lnTo>
                      <a:pt x="446565" y="756111"/>
                    </a:lnTo>
                    <a:lnTo>
                      <a:pt x="434100" y="762374"/>
                    </a:lnTo>
                    <a:lnTo>
                      <a:pt x="421990" y="764171"/>
                    </a:lnTo>
                    <a:lnTo>
                      <a:pt x="420658" y="766911"/>
                    </a:lnTo>
                    <a:lnTo>
                      <a:pt x="420559" y="775144"/>
                    </a:lnTo>
                    <a:lnTo>
                      <a:pt x="420001" y="775094"/>
                    </a:lnTo>
                    <a:lnTo>
                      <a:pt x="410362" y="774261"/>
                    </a:lnTo>
                    <a:lnTo>
                      <a:pt x="409304" y="773629"/>
                    </a:lnTo>
                    <a:lnTo>
                      <a:pt x="403390" y="770078"/>
                    </a:lnTo>
                    <a:lnTo>
                      <a:pt x="387970" y="772512"/>
                    </a:lnTo>
                    <a:lnTo>
                      <a:pt x="381748" y="768679"/>
                    </a:lnTo>
                    <a:lnTo>
                      <a:pt x="381421" y="768484"/>
                    </a:lnTo>
                    <a:lnTo>
                      <a:pt x="380064" y="768238"/>
                    </a:lnTo>
                    <a:lnTo>
                      <a:pt x="375382" y="767368"/>
                    </a:lnTo>
                    <a:lnTo>
                      <a:pt x="365496" y="772959"/>
                    </a:lnTo>
                    <a:lnTo>
                      <a:pt x="355132" y="774008"/>
                    </a:lnTo>
                    <a:lnTo>
                      <a:pt x="351073" y="780590"/>
                    </a:lnTo>
                    <a:lnTo>
                      <a:pt x="346294" y="782533"/>
                    </a:lnTo>
                    <a:lnTo>
                      <a:pt x="343235" y="786588"/>
                    </a:lnTo>
                    <a:lnTo>
                      <a:pt x="328704" y="782721"/>
                    </a:lnTo>
                    <a:lnTo>
                      <a:pt x="323700" y="777085"/>
                    </a:lnTo>
                    <a:lnTo>
                      <a:pt x="296989" y="772975"/>
                    </a:lnTo>
                    <a:lnTo>
                      <a:pt x="296475" y="772880"/>
                    </a:lnTo>
                    <a:lnTo>
                      <a:pt x="295370" y="772792"/>
                    </a:lnTo>
                    <a:lnTo>
                      <a:pt x="295368" y="772792"/>
                    </a:lnTo>
                    <a:lnTo>
                      <a:pt x="295367" y="772792"/>
                    </a:lnTo>
                    <a:lnTo>
                      <a:pt x="295368" y="772791"/>
                    </a:lnTo>
                    <a:lnTo>
                      <a:pt x="296706" y="770431"/>
                    </a:lnTo>
                    <a:lnTo>
                      <a:pt x="292725" y="767477"/>
                    </a:lnTo>
                    <a:lnTo>
                      <a:pt x="292803" y="764633"/>
                    </a:lnTo>
                    <a:lnTo>
                      <a:pt x="294662" y="763563"/>
                    </a:lnTo>
                    <a:lnTo>
                      <a:pt x="299454" y="759587"/>
                    </a:lnTo>
                    <a:lnTo>
                      <a:pt x="304749" y="760366"/>
                    </a:lnTo>
                    <a:lnTo>
                      <a:pt x="307540" y="760159"/>
                    </a:lnTo>
                    <a:lnTo>
                      <a:pt x="313834" y="754739"/>
                    </a:lnTo>
                    <a:lnTo>
                      <a:pt x="318547" y="754859"/>
                    </a:lnTo>
                    <a:lnTo>
                      <a:pt x="327524" y="757932"/>
                    </a:lnTo>
                    <a:lnTo>
                      <a:pt x="331893" y="756780"/>
                    </a:lnTo>
                    <a:lnTo>
                      <a:pt x="340267" y="751431"/>
                    </a:lnTo>
                    <a:lnTo>
                      <a:pt x="357256" y="747909"/>
                    </a:lnTo>
                    <a:lnTo>
                      <a:pt x="360924" y="745443"/>
                    </a:lnTo>
                    <a:lnTo>
                      <a:pt x="326145" y="752298"/>
                    </a:lnTo>
                    <a:lnTo>
                      <a:pt x="310052" y="743956"/>
                    </a:lnTo>
                    <a:lnTo>
                      <a:pt x="310060" y="741686"/>
                    </a:lnTo>
                    <a:lnTo>
                      <a:pt x="312315" y="736426"/>
                    </a:lnTo>
                    <a:lnTo>
                      <a:pt x="313695" y="734532"/>
                    </a:lnTo>
                    <a:lnTo>
                      <a:pt x="328212" y="719317"/>
                    </a:lnTo>
                    <a:lnTo>
                      <a:pt x="332193" y="713117"/>
                    </a:lnTo>
                    <a:lnTo>
                      <a:pt x="335859" y="705696"/>
                    </a:lnTo>
                    <a:lnTo>
                      <a:pt x="323171" y="716531"/>
                    </a:lnTo>
                    <a:lnTo>
                      <a:pt x="321329" y="719581"/>
                    </a:lnTo>
                    <a:lnTo>
                      <a:pt x="320371" y="722045"/>
                    </a:lnTo>
                    <a:lnTo>
                      <a:pt x="318119" y="724102"/>
                    </a:lnTo>
                    <a:lnTo>
                      <a:pt x="315482" y="725527"/>
                    </a:lnTo>
                    <a:lnTo>
                      <a:pt x="313312" y="726031"/>
                    </a:lnTo>
                    <a:lnTo>
                      <a:pt x="311501" y="727150"/>
                    </a:lnTo>
                    <a:lnTo>
                      <a:pt x="310677" y="729928"/>
                    </a:lnTo>
                    <a:lnTo>
                      <a:pt x="310196" y="733322"/>
                    </a:lnTo>
                    <a:lnTo>
                      <a:pt x="309459" y="736351"/>
                    </a:lnTo>
                    <a:lnTo>
                      <a:pt x="306545" y="741967"/>
                    </a:lnTo>
                    <a:lnTo>
                      <a:pt x="303686" y="745142"/>
                    </a:lnTo>
                    <a:lnTo>
                      <a:pt x="300526" y="746473"/>
                    </a:lnTo>
                    <a:lnTo>
                      <a:pt x="296814" y="746684"/>
                    </a:lnTo>
                    <a:lnTo>
                      <a:pt x="294950" y="747427"/>
                    </a:lnTo>
                    <a:lnTo>
                      <a:pt x="292893" y="750810"/>
                    </a:lnTo>
                    <a:lnTo>
                      <a:pt x="288442" y="752382"/>
                    </a:lnTo>
                    <a:lnTo>
                      <a:pt x="286655" y="754573"/>
                    </a:lnTo>
                    <a:lnTo>
                      <a:pt x="284220" y="759171"/>
                    </a:lnTo>
                    <a:lnTo>
                      <a:pt x="277984" y="766555"/>
                    </a:lnTo>
                    <a:lnTo>
                      <a:pt x="274595" y="768746"/>
                    </a:lnTo>
                    <a:lnTo>
                      <a:pt x="270298" y="769463"/>
                    </a:lnTo>
                    <a:lnTo>
                      <a:pt x="268116" y="770986"/>
                    </a:lnTo>
                    <a:lnTo>
                      <a:pt x="264902" y="777893"/>
                    </a:lnTo>
                    <a:lnTo>
                      <a:pt x="262879" y="779452"/>
                    </a:lnTo>
                    <a:lnTo>
                      <a:pt x="260197" y="780120"/>
                    </a:lnTo>
                    <a:lnTo>
                      <a:pt x="257659" y="782005"/>
                    </a:lnTo>
                    <a:lnTo>
                      <a:pt x="255322" y="784564"/>
                    </a:lnTo>
                    <a:lnTo>
                      <a:pt x="246496" y="797101"/>
                    </a:lnTo>
                    <a:lnTo>
                      <a:pt x="232047" y="813425"/>
                    </a:lnTo>
                    <a:lnTo>
                      <a:pt x="217388" y="824642"/>
                    </a:lnTo>
                    <a:lnTo>
                      <a:pt x="215962" y="825202"/>
                    </a:lnTo>
                    <a:lnTo>
                      <a:pt x="214121" y="823712"/>
                    </a:lnTo>
                    <a:lnTo>
                      <a:pt x="211826" y="818581"/>
                    </a:lnTo>
                    <a:lnTo>
                      <a:pt x="209606" y="817435"/>
                    </a:lnTo>
                    <a:lnTo>
                      <a:pt x="206174" y="816622"/>
                    </a:lnTo>
                    <a:lnTo>
                      <a:pt x="202223" y="814671"/>
                    </a:lnTo>
                    <a:lnTo>
                      <a:pt x="198650" y="811985"/>
                    </a:lnTo>
                    <a:lnTo>
                      <a:pt x="196215" y="808901"/>
                    </a:lnTo>
                    <a:lnTo>
                      <a:pt x="199595" y="802822"/>
                    </a:lnTo>
                    <a:lnTo>
                      <a:pt x="200571" y="799807"/>
                    </a:lnTo>
                    <a:lnTo>
                      <a:pt x="201102" y="796012"/>
                    </a:lnTo>
                    <a:lnTo>
                      <a:pt x="199518" y="795959"/>
                    </a:lnTo>
                    <a:lnTo>
                      <a:pt x="191317" y="806650"/>
                    </a:lnTo>
                    <a:lnTo>
                      <a:pt x="178675" y="803460"/>
                    </a:lnTo>
                    <a:lnTo>
                      <a:pt x="148277" y="776275"/>
                    </a:lnTo>
                    <a:lnTo>
                      <a:pt x="147038" y="773242"/>
                    </a:lnTo>
                    <a:lnTo>
                      <a:pt x="147614" y="767242"/>
                    </a:lnTo>
                    <a:lnTo>
                      <a:pt x="149850" y="764416"/>
                    </a:lnTo>
                    <a:lnTo>
                      <a:pt x="152941" y="763410"/>
                    </a:lnTo>
                    <a:lnTo>
                      <a:pt x="163448" y="763060"/>
                    </a:lnTo>
                    <a:lnTo>
                      <a:pt x="170646" y="764811"/>
                    </a:lnTo>
                    <a:lnTo>
                      <a:pt x="177278" y="768593"/>
                    </a:lnTo>
                    <a:lnTo>
                      <a:pt x="182887" y="774530"/>
                    </a:lnTo>
                    <a:lnTo>
                      <a:pt x="184559" y="771741"/>
                    </a:lnTo>
                    <a:lnTo>
                      <a:pt x="179679" y="767464"/>
                    </a:lnTo>
                    <a:lnTo>
                      <a:pt x="177677" y="764827"/>
                    </a:lnTo>
                    <a:lnTo>
                      <a:pt x="177759" y="761049"/>
                    </a:lnTo>
                    <a:lnTo>
                      <a:pt x="200483" y="746754"/>
                    </a:lnTo>
                    <a:lnTo>
                      <a:pt x="205640" y="746320"/>
                    </a:lnTo>
                    <a:lnTo>
                      <a:pt x="218603" y="753699"/>
                    </a:lnTo>
                    <a:lnTo>
                      <a:pt x="223859" y="754987"/>
                    </a:lnTo>
                    <a:lnTo>
                      <a:pt x="235051" y="754533"/>
                    </a:lnTo>
                    <a:lnTo>
                      <a:pt x="241257" y="753076"/>
                    </a:lnTo>
                    <a:lnTo>
                      <a:pt x="245779" y="750227"/>
                    </a:lnTo>
                    <a:lnTo>
                      <a:pt x="226221" y="752216"/>
                    </a:lnTo>
                    <a:lnTo>
                      <a:pt x="221630" y="751276"/>
                    </a:lnTo>
                    <a:lnTo>
                      <a:pt x="211307" y="744127"/>
                    </a:lnTo>
                    <a:lnTo>
                      <a:pt x="202760" y="741557"/>
                    </a:lnTo>
                    <a:lnTo>
                      <a:pt x="179454" y="753501"/>
                    </a:lnTo>
                    <a:lnTo>
                      <a:pt x="171449" y="755552"/>
                    </a:lnTo>
                    <a:lnTo>
                      <a:pt x="169228" y="755520"/>
                    </a:lnTo>
                    <a:lnTo>
                      <a:pt x="166554" y="754289"/>
                    </a:lnTo>
                    <a:lnTo>
                      <a:pt x="161974" y="750763"/>
                    </a:lnTo>
                    <a:lnTo>
                      <a:pt x="159312" y="749935"/>
                    </a:lnTo>
                    <a:lnTo>
                      <a:pt x="144728" y="750533"/>
                    </a:lnTo>
                    <a:lnTo>
                      <a:pt x="129433" y="745642"/>
                    </a:lnTo>
                    <a:lnTo>
                      <a:pt x="124123" y="745951"/>
                    </a:lnTo>
                    <a:lnTo>
                      <a:pt x="119832" y="749892"/>
                    </a:lnTo>
                    <a:lnTo>
                      <a:pt x="115916" y="752291"/>
                    </a:lnTo>
                    <a:lnTo>
                      <a:pt x="110746" y="750981"/>
                    </a:lnTo>
                    <a:lnTo>
                      <a:pt x="106029" y="747977"/>
                    </a:lnTo>
                    <a:lnTo>
                      <a:pt x="103382" y="745194"/>
                    </a:lnTo>
                    <a:lnTo>
                      <a:pt x="102335" y="743004"/>
                    </a:lnTo>
                    <a:lnTo>
                      <a:pt x="101507" y="740886"/>
                    </a:lnTo>
                    <a:lnTo>
                      <a:pt x="101010" y="738625"/>
                    </a:lnTo>
                    <a:lnTo>
                      <a:pt x="100892" y="736067"/>
                    </a:lnTo>
                    <a:lnTo>
                      <a:pt x="101442" y="732448"/>
                    </a:lnTo>
                    <a:lnTo>
                      <a:pt x="102480" y="732304"/>
                    </a:lnTo>
                    <a:lnTo>
                      <a:pt x="103875" y="733076"/>
                    </a:lnTo>
                    <a:lnTo>
                      <a:pt x="105472" y="732207"/>
                    </a:lnTo>
                    <a:lnTo>
                      <a:pt x="110339" y="725182"/>
                    </a:lnTo>
                    <a:lnTo>
                      <a:pt x="113141" y="722959"/>
                    </a:lnTo>
                    <a:lnTo>
                      <a:pt x="145420" y="720716"/>
                    </a:lnTo>
                    <a:lnTo>
                      <a:pt x="147997" y="719552"/>
                    </a:lnTo>
                    <a:lnTo>
                      <a:pt x="155526" y="714277"/>
                    </a:lnTo>
                    <a:lnTo>
                      <a:pt x="158646" y="713131"/>
                    </a:lnTo>
                    <a:lnTo>
                      <a:pt x="162162" y="714146"/>
                    </a:lnTo>
                    <a:lnTo>
                      <a:pt x="164229" y="716368"/>
                    </a:lnTo>
                    <a:lnTo>
                      <a:pt x="166108" y="719096"/>
                    </a:lnTo>
                    <a:lnTo>
                      <a:pt x="169138" y="721585"/>
                    </a:lnTo>
                    <a:lnTo>
                      <a:pt x="180002" y="726917"/>
                    </a:lnTo>
                    <a:lnTo>
                      <a:pt x="181773" y="728442"/>
                    </a:lnTo>
                    <a:lnTo>
                      <a:pt x="181682" y="724269"/>
                    </a:lnTo>
                    <a:lnTo>
                      <a:pt x="180819" y="720194"/>
                    </a:lnTo>
                    <a:lnTo>
                      <a:pt x="178774" y="717292"/>
                    </a:lnTo>
                    <a:lnTo>
                      <a:pt x="175040" y="716568"/>
                    </a:lnTo>
                    <a:lnTo>
                      <a:pt x="175142" y="713724"/>
                    </a:lnTo>
                    <a:lnTo>
                      <a:pt x="177733" y="713489"/>
                    </a:lnTo>
                    <a:lnTo>
                      <a:pt x="180278" y="713811"/>
                    </a:lnTo>
                    <a:lnTo>
                      <a:pt x="182694" y="714908"/>
                    </a:lnTo>
                    <a:lnTo>
                      <a:pt x="184908" y="716914"/>
                    </a:lnTo>
                    <a:lnTo>
                      <a:pt x="188091" y="713136"/>
                    </a:lnTo>
                    <a:lnTo>
                      <a:pt x="192863" y="711680"/>
                    </a:lnTo>
                    <a:lnTo>
                      <a:pt x="198141" y="713323"/>
                    </a:lnTo>
                    <a:lnTo>
                      <a:pt x="202271" y="714659"/>
                    </a:lnTo>
                    <a:lnTo>
                      <a:pt x="186848" y="706293"/>
                    </a:lnTo>
                    <a:lnTo>
                      <a:pt x="183020" y="701322"/>
                    </a:lnTo>
                    <a:lnTo>
                      <a:pt x="183090" y="697155"/>
                    </a:lnTo>
                    <a:lnTo>
                      <a:pt x="186059" y="694318"/>
                    </a:lnTo>
                    <a:lnTo>
                      <a:pt x="207807" y="691930"/>
                    </a:lnTo>
                    <a:lnTo>
                      <a:pt x="216527" y="688343"/>
                    </a:lnTo>
                    <a:lnTo>
                      <a:pt x="223507" y="681663"/>
                    </a:lnTo>
                    <a:lnTo>
                      <a:pt x="220799" y="680222"/>
                    </a:lnTo>
                    <a:lnTo>
                      <a:pt x="216937" y="680563"/>
                    </a:lnTo>
                    <a:lnTo>
                      <a:pt x="213437" y="682269"/>
                    </a:lnTo>
                    <a:lnTo>
                      <a:pt x="209911" y="688546"/>
                    </a:lnTo>
                    <a:lnTo>
                      <a:pt x="205709" y="688282"/>
                    </a:lnTo>
                    <a:lnTo>
                      <a:pt x="197551" y="685798"/>
                    </a:lnTo>
                    <a:lnTo>
                      <a:pt x="199466" y="682036"/>
                    </a:lnTo>
                    <a:lnTo>
                      <a:pt x="208100" y="673085"/>
                    </a:lnTo>
                    <a:lnTo>
                      <a:pt x="198756" y="670998"/>
                    </a:lnTo>
                    <a:lnTo>
                      <a:pt x="178934" y="674747"/>
                    </a:lnTo>
                    <a:lnTo>
                      <a:pt x="169379" y="671746"/>
                    </a:lnTo>
                    <a:lnTo>
                      <a:pt x="176449" y="670085"/>
                    </a:lnTo>
                    <a:lnTo>
                      <a:pt x="183840" y="669878"/>
                    </a:lnTo>
                    <a:lnTo>
                      <a:pt x="183940" y="667067"/>
                    </a:lnTo>
                    <a:lnTo>
                      <a:pt x="182383" y="665923"/>
                    </a:lnTo>
                    <a:lnTo>
                      <a:pt x="178315" y="661393"/>
                    </a:lnTo>
                    <a:lnTo>
                      <a:pt x="182137" y="657047"/>
                    </a:lnTo>
                    <a:lnTo>
                      <a:pt x="184729" y="649297"/>
                    </a:lnTo>
                    <a:lnTo>
                      <a:pt x="186896" y="640505"/>
                    </a:lnTo>
                    <a:lnTo>
                      <a:pt x="189413" y="633063"/>
                    </a:lnTo>
                    <a:lnTo>
                      <a:pt x="193234" y="628466"/>
                    </a:lnTo>
                    <a:lnTo>
                      <a:pt x="199218" y="624439"/>
                    </a:lnTo>
                    <a:lnTo>
                      <a:pt x="205699" y="622371"/>
                    </a:lnTo>
                    <a:lnTo>
                      <a:pt x="211052" y="623592"/>
                    </a:lnTo>
                    <a:lnTo>
                      <a:pt x="212934" y="626050"/>
                    </a:lnTo>
                    <a:lnTo>
                      <a:pt x="216834" y="633613"/>
                    </a:lnTo>
                    <a:lnTo>
                      <a:pt x="219149" y="636909"/>
                    </a:lnTo>
                    <a:lnTo>
                      <a:pt x="222036" y="639336"/>
                    </a:lnTo>
                    <a:lnTo>
                      <a:pt x="225211" y="641010"/>
                    </a:lnTo>
                    <a:lnTo>
                      <a:pt x="232037" y="642316"/>
                    </a:lnTo>
                    <a:lnTo>
                      <a:pt x="243430" y="639919"/>
                    </a:lnTo>
                    <a:lnTo>
                      <a:pt x="253579" y="635143"/>
                    </a:lnTo>
                    <a:lnTo>
                      <a:pt x="253659" y="632532"/>
                    </a:lnTo>
                    <a:lnTo>
                      <a:pt x="250054" y="633496"/>
                    </a:lnTo>
                    <a:lnTo>
                      <a:pt x="246649" y="635337"/>
                    </a:lnTo>
                    <a:lnTo>
                      <a:pt x="243543" y="636299"/>
                    </a:lnTo>
                    <a:lnTo>
                      <a:pt x="240813" y="634752"/>
                    </a:lnTo>
                    <a:lnTo>
                      <a:pt x="236035" y="637901"/>
                    </a:lnTo>
                    <a:lnTo>
                      <a:pt x="231555" y="636468"/>
                    </a:lnTo>
                    <a:lnTo>
                      <a:pt x="227265" y="633360"/>
                    </a:lnTo>
                    <a:lnTo>
                      <a:pt x="223069" y="631576"/>
                    </a:lnTo>
                    <a:lnTo>
                      <a:pt x="219975" y="629329"/>
                    </a:lnTo>
                    <a:lnTo>
                      <a:pt x="220931" y="624460"/>
                    </a:lnTo>
                    <a:lnTo>
                      <a:pt x="221451" y="619204"/>
                    </a:lnTo>
                    <a:lnTo>
                      <a:pt x="217004" y="615731"/>
                    </a:lnTo>
                    <a:lnTo>
                      <a:pt x="215134" y="615949"/>
                    </a:lnTo>
                    <a:lnTo>
                      <a:pt x="210824" y="617782"/>
                    </a:lnTo>
                    <a:lnTo>
                      <a:pt x="208529" y="618064"/>
                    </a:lnTo>
                    <a:lnTo>
                      <a:pt x="206439" y="617029"/>
                    </a:lnTo>
                    <a:lnTo>
                      <a:pt x="203016" y="613414"/>
                    </a:lnTo>
                    <a:lnTo>
                      <a:pt x="200844" y="612579"/>
                    </a:lnTo>
                    <a:lnTo>
                      <a:pt x="198670" y="609626"/>
                    </a:lnTo>
                    <a:lnTo>
                      <a:pt x="201988" y="603408"/>
                    </a:lnTo>
                    <a:lnTo>
                      <a:pt x="211026" y="592402"/>
                    </a:lnTo>
                    <a:lnTo>
                      <a:pt x="213624" y="588273"/>
                    </a:lnTo>
                    <a:lnTo>
                      <a:pt x="215121" y="586937"/>
                    </a:lnTo>
                    <a:lnTo>
                      <a:pt x="217695" y="586758"/>
                    </a:lnTo>
                    <a:lnTo>
                      <a:pt x="223807" y="587610"/>
                    </a:lnTo>
                    <a:lnTo>
                      <a:pt x="225983" y="585891"/>
                    </a:lnTo>
                    <a:lnTo>
                      <a:pt x="229707" y="583818"/>
                    </a:lnTo>
                    <a:lnTo>
                      <a:pt x="234830" y="586034"/>
                    </a:lnTo>
                    <a:lnTo>
                      <a:pt x="243409" y="593069"/>
                    </a:lnTo>
                    <a:lnTo>
                      <a:pt x="247524" y="595482"/>
                    </a:lnTo>
                    <a:lnTo>
                      <a:pt x="267940" y="596328"/>
                    </a:lnTo>
                    <a:lnTo>
                      <a:pt x="268980" y="595145"/>
                    </a:lnTo>
                    <a:lnTo>
                      <a:pt x="270632" y="592440"/>
                    </a:lnTo>
                    <a:lnTo>
                      <a:pt x="274090" y="592323"/>
                    </a:lnTo>
                    <a:lnTo>
                      <a:pt x="277481" y="593385"/>
                    </a:lnTo>
                    <a:lnTo>
                      <a:pt x="278929" y="594126"/>
                    </a:lnTo>
                    <a:lnTo>
                      <a:pt x="280347" y="594166"/>
                    </a:lnTo>
                    <a:lnTo>
                      <a:pt x="280429" y="591323"/>
                    </a:lnTo>
                    <a:lnTo>
                      <a:pt x="276429" y="588595"/>
                    </a:lnTo>
                    <a:lnTo>
                      <a:pt x="258945" y="591132"/>
                    </a:lnTo>
                    <a:lnTo>
                      <a:pt x="254006" y="592973"/>
                    </a:lnTo>
                    <a:lnTo>
                      <a:pt x="251250" y="593310"/>
                    </a:lnTo>
                    <a:lnTo>
                      <a:pt x="249825" y="591852"/>
                    </a:lnTo>
                    <a:lnTo>
                      <a:pt x="244729" y="584897"/>
                    </a:lnTo>
                    <a:lnTo>
                      <a:pt x="242454" y="582603"/>
                    </a:lnTo>
                    <a:lnTo>
                      <a:pt x="225253" y="576722"/>
                    </a:lnTo>
                    <a:lnTo>
                      <a:pt x="222802" y="572722"/>
                    </a:lnTo>
                    <a:lnTo>
                      <a:pt x="224483" y="566244"/>
                    </a:lnTo>
                    <a:lnTo>
                      <a:pt x="232066" y="556020"/>
                    </a:lnTo>
                    <a:lnTo>
                      <a:pt x="234972" y="550807"/>
                    </a:lnTo>
                    <a:lnTo>
                      <a:pt x="231345" y="544206"/>
                    </a:lnTo>
                    <a:lnTo>
                      <a:pt x="236547" y="537139"/>
                    </a:lnTo>
                    <a:lnTo>
                      <a:pt x="245374" y="531832"/>
                    </a:lnTo>
                    <a:lnTo>
                      <a:pt x="252559" y="530466"/>
                    </a:lnTo>
                    <a:lnTo>
                      <a:pt x="259035" y="535732"/>
                    </a:lnTo>
                    <a:lnTo>
                      <a:pt x="265306" y="543805"/>
                    </a:lnTo>
                    <a:lnTo>
                      <a:pt x="272139" y="549341"/>
                    </a:lnTo>
                    <a:lnTo>
                      <a:pt x="280293" y="546947"/>
                    </a:lnTo>
                    <a:lnTo>
                      <a:pt x="280368" y="544352"/>
                    </a:lnTo>
                    <a:lnTo>
                      <a:pt x="271823" y="542052"/>
                    </a:lnTo>
                    <a:lnTo>
                      <a:pt x="269957" y="540256"/>
                    </a:lnTo>
                    <a:lnTo>
                      <a:pt x="267071" y="534604"/>
                    </a:lnTo>
                    <a:lnTo>
                      <a:pt x="265081" y="531947"/>
                    </a:lnTo>
                    <a:lnTo>
                      <a:pt x="263131" y="530785"/>
                    </a:lnTo>
                    <a:lnTo>
                      <a:pt x="261259" y="528147"/>
                    </a:lnTo>
                    <a:lnTo>
                      <a:pt x="264118" y="522586"/>
                    </a:lnTo>
                    <a:lnTo>
                      <a:pt x="269252" y="517311"/>
                    </a:lnTo>
                    <a:lnTo>
                      <a:pt x="274298" y="515466"/>
                    </a:lnTo>
                    <a:lnTo>
                      <a:pt x="274381" y="512623"/>
                    </a:lnTo>
                    <a:lnTo>
                      <a:pt x="269427" y="510317"/>
                    </a:lnTo>
                    <a:lnTo>
                      <a:pt x="265875" y="513353"/>
                    </a:lnTo>
                    <a:lnTo>
                      <a:pt x="263148" y="517970"/>
                    </a:lnTo>
                    <a:lnTo>
                      <a:pt x="260624" y="520289"/>
                    </a:lnTo>
                    <a:lnTo>
                      <a:pt x="257027" y="521333"/>
                    </a:lnTo>
                    <a:lnTo>
                      <a:pt x="249634" y="526348"/>
                    </a:lnTo>
                    <a:lnTo>
                      <a:pt x="245463" y="527665"/>
                    </a:lnTo>
                    <a:lnTo>
                      <a:pt x="241147" y="526924"/>
                    </a:lnTo>
                    <a:lnTo>
                      <a:pt x="233420" y="522947"/>
                    </a:lnTo>
                    <a:lnTo>
                      <a:pt x="229418" y="521933"/>
                    </a:lnTo>
                    <a:lnTo>
                      <a:pt x="220425" y="524596"/>
                    </a:lnTo>
                    <a:lnTo>
                      <a:pt x="216203" y="524115"/>
                    </a:lnTo>
                    <a:lnTo>
                      <a:pt x="214573" y="518834"/>
                    </a:lnTo>
                    <a:lnTo>
                      <a:pt x="215456" y="517557"/>
                    </a:lnTo>
                    <a:lnTo>
                      <a:pt x="220650" y="505969"/>
                    </a:lnTo>
                    <a:lnTo>
                      <a:pt x="222405" y="504206"/>
                    </a:lnTo>
                    <a:lnTo>
                      <a:pt x="226984" y="501555"/>
                    </a:lnTo>
                    <a:lnTo>
                      <a:pt x="228802" y="499608"/>
                    </a:lnTo>
                    <a:lnTo>
                      <a:pt x="230734" y="498037"/>
                    </a:lnTo>
                    <a:lnTo>
                      <a:pt x="232160" y="499622"/>
                    </a:lnTo>
                    <a:lnTo>
                      <a:pt x="233259" y="502224"/>
                    </a:lnTo>
                    <a:lnTo>
                      <a:pt x="234232" y="503561"/>
                    </a:lnTo>
                    <a:lnTo>
                      <a:pt x="239073" y="502875"/>
                    </a:lnTo>
                    <a:lnTo>
                      <a:pt x="262475" y="492505"/>
                    </a:lnTo>
                    <a:lnTo>
                      <a:pt x="271925" y="484169"/>
                    </a:lnTo>
                    <a:lnTo>
                      <a:pt x="274002" y="473466"/>
                    </a:lnTo>
                    <a:lnTo>
                      <a:pt x="270537" y="472525"/>
                    </a:lnTo>
                    <a:lnTo>
                      <a:pt x="264813" y="478141"/>
                    </a:lnTo>
                    <a:lnTo>
                      <a:pt x="255050" y="491161"/>
                    </a:lnTo>
                    <a:lnTo>
                      <a:pt x="249574" y="495130"/>
                    </a:lnTo>
                    <a:lnTo>
                      <a:pt x="244820" y="494236"/>
                    </a:lnTo>
                    <a:lnTo>
                      <a:pt x="239901" y="491656"/>
                    </a:lnTo>
                    <a:lnTo>
                      <a:pt x="233949" y="490503"/>
                    </a:lnTo>
                    <a:lnTo>
                      <a:pt x="239073" y="487399"/>
                    </a:lnTo>
                    <a:lnTo>
                      <a:pt x="240905" y="484921"/>
                    </a:lnTo>
                    <a:lnTo>
                      <a:pt x="240575" y="481598"/>
                    </a:lnTo>
                    <a:lnTo>
                      <a:pt x="238967" y="476834"/>
                    </a:lnTo>
                    <a:lnTo>
                      <a:pt x="238663" y="474305"/>
                    </a:lnTo>
                    <a:lnTo>
                      <a:pt x="237755" y="474386"/>
                    </a:lnTo>
                    <a:lnTo>
                      <a:pt x="234370" y="477482"/>
                    </a:lnTo>
                    <a:lnTo>
                      <a:pt x="219925" y="495461"/>
                    </a:lnTo>
                    <a:lnTo>
                      <a:pt x="214637" y="497963"/>
                    </a:lnTo>
                    <a:lnTo>
                      <a:pt x="203834" y="499201"/>
                    </a:lnTo>
                    <a:lnTo>
                      <a:pt x="199139" y="496614"/>
                    </a:lnTo>
                    <a:lnTo>
                      <a:pt x="196146" y="481437"/>
                    </a:lnTo>
                    <a:lnTo>
                      <a:pt x="196670" y="481782"/>
                    </a:lnTo>
                    <a:lnTo>
                      <a:pt x="197698" y="481164"/>
                    </a:lnTo>
                    <a:lnTo>
                      <a:pt x="198666" y="480093"/>
                    </a:lnTo>
                    <a:lnTo>
                      <a:pt x="199051" y="478924"/>
                    </a:lnTo>
                    <a:lnTo>
                      <a:pt x="198543" y="477632"/>
                    </a:lnTo>
                    <a:lnTo>
                      <a:pt x="196747" y="474583"/>
                    </a:lnTo>
                    <a:lnTo>
                      <a:pt x="196428" y="473373"/>
                    </a:lnTo>
                    <a:lnTo>
                      <a:pt x="196525" y="468244"/>
                    </a:lnTo>
                    <a:lnTo>
                      <a:pt x="197308" y="465736"/>
                    </a:lnTo>
                    <a:lnTo>
                      <a:pt x="199597" y="463263"/>
                    </a:lnTo>
                    <a:lnTo>
                      <a:pt x="197516" y="461947"/>
                    </a:lnTo>
                    <a:lnTo>
                      <a:pt x="191211" y="459845"/>
                    </a:lnTo>
                    <a:lnTo>
                      <a:pt x="189904" y="458913"/>
                    </a:lnTo>
                    <a:lnTo>
                      <a:pt x="189607" y="454796"/>
                    </a:lnTo>
                    <a:lnTo>
                      <a:pt x="187930" y="448110"/>
                    </a:lnTo>
                    <a:lnTo>
                      <a:pt x="187664" y="443154"/>
                    </a:lnTo>
                    <a:lnTo>
                      <a:pt x="188372" y="440442"/>
                    </a:lnTo>
                    <a:lnTo>
                      <a:pt x="191399" y="434077"/>
                    </a:lnTo>
                    <a:lnTo>
                      <a:pt x="192277" y="431696"/>
                    </a:lnTo>
                    <a:lnTo>
                      <a:pt x="192704" y="426251"/>
                    </a:lnTo>
                    <a:lnTo>
                      <a:pt x="192793" y="421401"/>
                    </a:lnTo>
                    <a:lnTo>
                      <a:pt x="193800" y="418449"/>
                    </a:lnTo>
                    <a:lnTo>
                      <a:pt x="196950" y="418591"/>
                    </a:lnTo>
                    <a:lnTo>
                      <a:pt x="196569" y="416835"/>
                    </a:lnTo>
                    <a:lnTo>
                      <a:pt x="196073" y="412462"/>
                    </a:lnTo>
                    <a:lnTo>
                      <a:pt x="195692" y="410722"/>
                    </a:lnTo>
                    <a:lnTo>
                      <a:pt x="199385" y="409357"/>
                    </a:lnTo>
                    <a:lnTo>
                      <a:pt x="203002" y="410182"/>
                    </a:lnTo>
                    <a:lnTo>
                      <a:pt x="206453" y="412665"/>
                    </a:lnTo>
                    <a:lnTo>
                      <a:pt x="217084" y="424470"/>
                    </a:lnTo>
                    <a:lnTo>
                      <a:pt x="220467" y="427195"/>
                    </a:lnTo>
                    <a:lnTo>
                      <a:pt x="222285" y="425762"/>
                    </a:lnTo>
                    <a:lnTo>
                      <a:pt x="225639" y="431378"/>
                    </a:lnTo>
                    <a:lnTo>
                      <a:pt x="227411" y="432882"/>
                    </a:lnTo>
                    <a:lnTo>
                      <a:pt x="233427" y="437462"/>
                    </a:lnTo>
                    <a:lnTo>
                      <a:pt x="235645" y="438140"/>
                    </a:lnTo>
                    <a:lnTo>
                      <a:pt x="234613" y="435961"/>
                    </a:lnTo>
                    <a:lnTo>
                      <a:pt x="234068" y="433953"/>
                    </a:lnTo>
                    <a:lnTo>
                      <a:pt x="233670" y="432058"/>
                    </a:lnTo>
                    <a:lnTo>
                      <a:pt x="233112" y="430220"/>
                    </a:lnTo>
                    <a:lnTo>
                      <a:pt x="247963" y="428076"/>
                    </a:lnTo>
                    <a:lnTo>
                      <a:pt x="256377" y="429828"/>
                    </a:lnTo>
                    <a:lnTo>
                      <a:pt x="261187" y="429834"/>
                    </a:lnTo>
                    <a:lnTo>
                      <a:pt x="262116" y="427328"/>
                    </a:lnTo>
                    <a:lnTo>
                      <a:pt x="256040" y="421840"/>
                    </a:lnTo>
                    <a:lnTo>
                      <a:pt x="246835" y="419395"/>
                    </a:lnTo>
                    <a:lnTo>
                      <a:pt x="237706" y="420382"/>
                    </a:lnTo>
                    <a:lnTo>
                      <a:pt x="231872" y="425203"/>
                    </a:lnTo>
                    <a:lnTo>
                      <a:pt x="225159" y="416680"/>
                    </a:lnTo>
                    <a:lnTo>
                      <a:pt x="226281" y="415534"/>
                    </a:lnTo>
                    <a:lnTo>
                      <a:pt x="228106" y="411813"/>
                    </a:lnTo>
                    <a:lnTo>
                      <a:pt x="221325" y="410285"/>
                    </a:lnTo>
                    <a:lnTo>
                      <a:pt x="217952" y="404216"/>
                    </a:lnTo>
                    <a:lnTo>
                      <a:pt x="215634" y="396610"/>
                    </a:lnTo>
                    <a:lnTo>
                      <a:pt x="212047" y="390377"/>
                    </a:lnTo>
                    <a:lnTo>
                      <a:pt x="208956" y="388951"/>
                    </a:lnTo>
                    <a:lnTo>
                      <a:pt x="205809" y="388408"/>
                    </a:lnTo>
                    <a:lnTo>
                      <a:pt x="203351" y="386768"/>
                    </a:lnTo>
                    <a:lnTo>
                      <a:pt x="202436" y="381977"/>
                    </a:lnTo>
                    <a:lnTo>
                      <a:pt x="203778" y="377403"/>
                    </a:lnTo>
                    <a:lnTo>
                      <a:pt x="208105" y="372838"/>
                    </a:lnTo>
                    <a:lnTo>
                      <a:pt x="207053" y="369349"/>
                    </a:lnTo>
                    <a:lnTo>
                      <a:pt x="207152" y="366506"/>
                    </a:lnTo>
                    <a:lnTo>
                      <a:pt x="214893" y="362382"/>
                    </a:lnTo>
                    <a:lnTo>
                      <a:pt x="218794" y="362326"/>
                    </a:lnTo>
                    <a:lnTo>
                      <a:pt x="224587" y="369330"/>
                    </a:lnTo>
                    <a:lnTo>
                      <a:pt x="227149" y="369057"/>
                    </a:lnTo>
                    <a:lnTo>
                      <a:pt x="229397" y="366207"/>
                    </a:lnTo>
                    <a:lnTo>
                      <a:pt x="231147" y="362079"/>
                    </a:lnTo>
                    <a:lnTo>
                      <a:pt x="228902" y="361338"/>
                    </a:lnTo>
                    <a:lnTo>
                      <a:pt x="227513" y="359347"/>
                    </a:lnTo>
                    <a:lnTo>
                      <a:pt x="226260" y="356787"/>
                    </a:lnTo>
                    <a:lnTo>
                      <a:pt x="224301" y="354249"/>
                    </a:lnTo>
                    <a:lnTo>
                      <a:pt x="221969" y="352711"/>
                    </a:lnTo>
                    <a:lnTo>
                      <a:pt x="205123" y="348145"/>
                    </a:lnTo>
                    <a:lnTo>
                      <a:pt x="204628" y="344007"/>
                    </a:lnTo>
                    <a:lnTo>
                      <a:pt x="205969" y="334128"/>
                    </a:lnTo>
                    <a:lnTo>
                      <a:pt x="205767" y="329674"/>
                    </a:lnTo>
                    <a:lnTo>
                      <a:pt x="206398" y="326553"/>
                    </a:lnTo>
                    <a:lnTo>
                      <a:pt x="204904" y="318786"/>
                    </a:lnTo>
                    <a:lnTo>
                      <a:pt x="204816" y="313977"/>
                    </a:lnTo>
                    <a:lnTo>
                      <a:pt x="205736" y="309903"/>
                    </a:lnTo>
                    <a:lnTo>
                      <a:pt x="207372" y="306226"/>
                    </a:lnTo>
                    <a:lnTo>
                      <a:pt x="209599" y="303129"/>
                    </a:lnTo>
                    <a:lnTo>
                      <a:pt x="212323" y="300967"/>
                    </a:lnTo>
                    <a:lnTo>
                      <a:pt x="217553" y="299059"/>
                    </a:lnTo>
                    <a:lnTo>
                      <a:pt x="222911" y="299176"/>
                    </a:lnTo>
                    <a:lnTo>
                      <a:pt x="228161" y="301044"/>
                    </a:lnTo>
                    <a:lnTo>
                      <a:pt x="233046" y="304486"/>
                    </a:lnTo>
                    <a:lnTo>
                      <a:pt x="232098" y="309650"/>
                    </a:lnTo>
                    <a:lnTo>
                      <a:pt x="232476" y="317235"/>
                    </a:lnTo>
                    <a:lnTo>
                      <a:pt x="233614" y="324971"/>
                    </a:lnTo>
                    <a:lnTo>
                      <a:pt x="234970" y="330646"/>
                    </a:lnTo>
                    <a:lnTo>
                      <a:pt x="236845" y="334687"/>
                    </a:lnTo>
                    <a:lnTo>
                      <a:pt x="239436" y="337663"/>
                    </a:lnTo>
                    <a:lnTo>
                      <a:pt x="242487" y="339299"/>
                    </a:lnTo>
                    <a:lnTo>
                      <a:pt x="245823" y="339297"/>
                    </a:lnTo>
                    <a:lnTo>
                      <a:pt x="244355" y="337446"/>
                    </a:lnTo>
                    <a:lnTo>
                      <a:pt x="243472" y="335505"/>
                    </a:lnTo>
                    <a:lnTo>
                      <a:pt x="242053" y="330873"/>
                    </a:lnTo>
                    <a:lnTo>
                      <a:pt x="244618" y="330798"/>
                    </a:lnTo>
                    <a:lnTo>
                      <a:pt x="246588" y="331450"/>
                    </a:lnTo>
                    <a:lnTo>
                      <a:pt x="250307" y="333962"/>
                    </a:lnTo>
                    <a:lnTo>
                      <a:pt x="249211" y="326432"/>
                    </a:lnTo>
                    <a:lnTo>
                      <a:pt x="250227" y="321052"/>
                    </a:lnTo>
                    <a:lnTo>
                      <a:pt x="250738" y="316153"/>
                    </a:lnTo>
                    <a:lnTo>
                      <a:pt x="248137" y="310177"/>
                    </a:lnTo>
                    <a:lnTo>
                      <a:pt x="240537" y="302487"/>
                    </a:lnTo>
                    <a:lnTo>
                      <a:pt x="238074" y="298053"/>
                    </a:lnTo>
                    <a:lnTo>
                      <a:pt x="240315" y="294268"/>
                    </a:lnTo>
                    <a:lnTo>
                      <a:pt x="238760" y="293782"/>
                    </a:lnTo>
                    <a:lnTo>
                      <a:pt x="238155" y="293063"/>
                    </a:lnTo>
                    <a:lnTo>
                      <a:pt x="237641" y="291570"/>
                    </a:lnTo>
                    <a:lnTo>
                      <a:pt x="239709" y="287997"/>
                    </a:lnTo>
                    <a:lnTo>
                      <a:pt x="244622" y="281777"/>
                    </a:lnTo>
                    <a:lnTo>
                      <a:pt x="246370" y="278814"/>
                    </a:lnTo>
                    <a:lnTo>
                      <a:pt x="249173" y="282635"/>
                    </a:lnTo>
                    <a:lnTo>
                      <a:pt x="251339" y="284196"/>
                    </a:lnTo>
                    <a:lnTo>
                      <a:pt x="258803" y="284427"/>
                    </a:lnTo>
                    <a:lnTo>
                      <a:pt x="257312" y="294832"/>
                    </a:lnTo>
                    <a:lnTo>
                      <a:pt x="262834" y="302715"/>
                    </a:lnTo>
                    <a:lnTo>
                      <a:pt x="271000" y="307439"/>
                    </a:lnTo>
                    <a:lnTo>
                      <a:pt x="277493" y="308454"/>
                    </a:lnTo>
                    <a:lnTo>
                      <a:pt x="276313" y="305823"/>
                    </a:lnTo>
                    <a:lnTo>
                      <a:pt x="278875" y="302602"/>
                    </a:lnTo>
                    <a:lnTo>
                      <a:pt x="281619" y="291779"/>
                    </a:lnTo>
                    <a:lnTo>
                      <a:pt x="283664" y="287780"/>
                    </a:lnTo>
                    <a:lnTo>
                      <a:pt x="286247" y="287901"/>
                    </a:lnTo>
                    <a:lnTo>
                      <a:pt x="295349" y="292218"/>
                    </a:lnTo>
                    <a:lnTo>
                      <a:pt x="298099" y="294690"/>
                    </a:lnTo>
                    <a:lnTo>
                      <a:pt x="303617" y="301716"/>
                    </a:lnTo>
                    <a:lnTo>
                      <a:pt x="310337" y="306191"/>
                    </a:lnTo>
                    <a:lnTo>
                      <a:pt x="324872" y="312375"/>
                    </a:lnTo>
                    <a:lnTo>
                      <a:pt x="322018" y="306982"/>
                    </a:lnTo>
                    <a:lnTo>
                      <a:pt x="319799" y="304545"/>
                    </a:lnTo>
                    <a:lnTo>
                      <a:pt x="313936" y="301653"/>
                    </a:lnTo>
                    <a:lnTo>
                      <a:pt x="305274" y="292120"/>
                    </a:lnTo>
                    <a:lnTo>
                      <a:pt x="292401" y="285790"/>
                    </a:lnTo>
                    <a:lnTo>
                      <a:pt x="290827" y="284192"/>
                    </a:lnTo>
                    <a:lnTo>
                      <a:pt x="290584" y="282007"/>
                    </a:lnTo>
                    <a:lnTo>
                      <a:pt x="290114" y="281107"/>
                    </a:lnTo>
                    <a:lnTo>
                      <a:pt x="290045" y="280079"/>
                    </a:lnTo>
                    <a:lnTo>
                      <a:pt x="291019" y="277541"/>
                    </a:lnTo>
                    <a:lnTo>
                      <a:pt x="292315" y="277267"/>
                    </a:lnTo>
                    <a:lnTo>
                      <a:pt x="293800" y="279066"/>
                    </a:lnTo>
                    <a:lnTo>
                      <a:pt x="295261" y="279403"/>
                    </a:lnTo>
                    <a:lnTo>
                      <a:pt x="296514" y="274850"/>
                    </a:lnTo>
                    <a:lnTo>
                      <a:pt x="300307" y="277382"/>
                    </a:lnTo>
                    <a:lnTo>
                      <a:pt x="305752" y="285928"/>
                    </a:lnTo>
                    <a:lnTo>
                      <a:pt x="310111" y="288519"/>
                    </a:lnTo>
                    <a:lnTo>
                      <a:pt x="312420" y="288395"/>
                    </a:lnTo>
                    <a:lnTo>
                      <a:pt x="316340" y="286494"/>
                    </a:lnTo>
                    <a:lnTo>
                      <a:pt x="318523" y="286132"/>
                    </a:lnTo>
                    <a:lnTo>
                      <a:pt x="321061" y="287038"/>
                    </a:lnTo>
                    <a:lnTo>
                      <a:pt x="325564" y="290547"/>
                    </a:lnTo>
                    <a:lnTo>
                      <a:pt x="327519" y="291343"/>
                    </a:lnTo>
                    <a:lnTo>
                      <a:pt x="330012" y="293055"/>
                    </a:lnTo>
                    <a:lnTo>
                      <a:pt x="337244" y="300608"/>
                    </a:lnTo>
                    <a:lnTo>
                      <a:pt x="345734" y="304830"/>
                    </a:lnTo>
                    <a:lnTo>
                      <a:pt x="351338" y="315540"/>
                    </a:lnTo>
                    <a:lnTo>
                      <a:pt x="355411" y="318357"/>
                    </a:lnTo>
                    <a:lnTo>
                      <a:pt x="354301" y="316295"/>
                    </a:lnTo>
                    <a:lnTo>
                      <a:pt x="352978" y="312811"/>
                    </a:lnTo>
                    <a:lnTo>
                      <a:pt x="351860" y="309083"/>
                    </a:lnTo>
                    <a:lnTo>
                      <a:pt x="351412" y="306414"/>
                    </a:lnTo>
                    <a:lnTo>
                      <a:pt x="350400" y="303824"/>
                    </a:lnTo>
                    <a:lnTo>
                      <a:pt x="330526" y="285387"/>
                    </a:lnTo>
                    <a:lnTo>
                      <a:pt x="325622" y="283939"/>
                    </a:lnTo>
                    <a:lnTo>
                      <a:pt x="325697" y="281095"/>
                    </a:lnTo>
                    <a:lnTo>
                      <a:pt x="329692" y="281245"/>
                    </a:lnTo>
                    <a:lnTo>
                      <a:pt x="331374" y="278489"/>
                    </a:lnTo>
                    <a:lnTo>
                      <a:pt x="331168" y="274021"/>
                    </a:lnTo>
                    <a:lnTo>
                      <a:pt x="329478" y="269204"/>
                    </a:lnTo>
                    <a:lnTo>
                      <a:pt x="327061" y="266949"/>
                    </a:lnTo>
                    <a:lnTo>
                      <a:pt x="320573" y="265443"/>
                    </a:lnTo>
                    <a:lnTo>
                      <a:pt x="317753" y="262633"/>
                    </a:lnTo>
                    <a:lnTo>
                      <a:pt x="311826" y="260919"/>
                    </a:lnTo>
                    <a:lnTo>
                      <a:pt x="303767" y="250032"/>
                    </a:lnTo>
                    <a:lnTo>
                      <a:pt x="298642" y="248801"/>
                    </a:lnTo>
                    <a:lnTo>
                      <a:pt x="299116" y="247788"/>
                    </a:lnTo>
                    <a:lnTo>
                      <a:pt x="299223" y="247481"/>
                    </a:lnTo>
                    <a:lnTo>
                      <a:pt x="300216" y="246497"/>
                    </a:lnTo>
                    <a:lnTo>
                      <a:pt x="297301" y="242077"/>
                    </a:lnTo>
                    <a:lnTo>
                      <a:pt x="293365" y="240567"/>
                    </a:lnTo>
                    <a:lnTo>
                      <a:pt x="285045" y="240842"/>
                    </a:lnTo>
                    <a:lnTo>
                      <a:pt x="285768" y="239199"/>
                    </a:lnTo>
                    <a:lnTo>
                      <a:pt x="286202" y="237905"/>
                    </a:lnTo>
                    <a:lnTo>
                      <a:pt x="286796" y="236740"/>
                    </a:lnTo>
                    <a:lnTo>
                      <a:pt x="287978" y="235468"/>
                    </a:lnTo>
                    <a:lnTo>
                      <a:pt x="288054" y="232858"/>
                    </a:lnTo>
                    <a:lnTo>
                      <a:pt x="281730" y="220421"/>
                    </a:lnTo>
                    <a:lnTo>
                      <a:pt x="285705" y="215343"/>
                    </a:lnTo>
                    <a:lnTo>
                      <a:pt x="293323" y="217769"/>
                    </a:lnTo>
                    <a:lnTo>
                      <a:pt x="297853" y="227911"/>
                    </a:lnTo>
                    <a:lnTo>
                      <a:pt x="302380" y="224398"/>
                    </a:lnTo>
                    <a:lnTo>
                      <a:pt x="306673" y="225963"/>
                    </a:lnTo>
                    <a:lnTo>
                      <a:pt x="311120" y="226690"/>
                    </a:lnTo>
                    <a:lnTo>
                      <a:pt x="316141" y="220607"/>
                    </a:lnTo>
                    <a:lnTo>
                      <a:pt x="314867" y="220573"/>
                    </a:lnTo>
                    <a:lnTo>
                      <a:pt x="315980" y="216839"/>
                    </a:lnTo>
                    <a:lnTo>
                      <a:pt x="315927" y="213355"/>
                    </a:lnTo>
                    <a:lnTo>
                      <a:pt x="315051" y="210236"/>
                    </a:lnTo>
                    <a:lnTo>
                      <a:pt x="313721" y="207495"/>
                    </a:lnTo>
                    <a:lnTo>
                      <a:pt x="316496" y="207570"/>
                    </a:lnTo>
                    <a:lnTo>
                      <a:pt x="316567" y="204959"/>
                    </a:lnTo>
                    <a:lnTo>
                      <a:pt x="312492" y="202004"/>
                    </a:lnTo>
                    <a:lnTo>
                      <a:pt x="315222" y="200072"/>
                    </a:lnTo>
                    <a:lnTo>
                      <a:pt x="321021" y="198812"/>
                    </a:lnTo>
                    <a:lnTo>
                      <a:pt x="323780" y="197314"/>
                    </a:lnTo>
                    <a:lnTo>
                      <a:pt x="323856" y="194470"/>
                    </a:lnTo>
                    <a:lnTo>
                      <a:pt x="317194" y="194606"/>
                    </a:lnTo>
                    <a:lnTo>
                      <a:pt x="314030" y="193836"/>
                    </a:lnTo>
                    <a:lnTo>
                      <a:pt x="311277" y="191555"/>
                    </a:lnTo>
                    <a:lnTo>
                      <a:pt x="312845" y="189186"/>
                    </a:lnTo>
                    <a:lnTo>
                      <a:pt x="311396" y="187266"/>
                    </a:lnTo>
                    <a:lnTo>
                      <a:pt x="309774" y="185697"/>
                    </a:lnTo>
                    <a:lnTo>
                      <a:pt x="308026" y="184530"/>
                    </a:lnTo>
                    <a:lnTo>
                      <a:pt x="306119" y="183794"/>
                    </a:lnTo>
                    <a:lnTo>
                      <a:pt x="306595" y="182018"/>
                    </a:lnTo>
                    <a:lnTo>
                      <a:pt x="307360" y="177561"/>
                    </a:lnTo>
                    <a:lnTo>
                      <a:pt x="307852" y="175788"/>
                    </a:lnTo>
                    <a:lnTo>
                      <a:pt x="305264" y="175684"/>
                    </a:lnTo>
                    <a:lnTo>
                      <a:pt x="303297" y="174230"/>
                    </a:lnTo>
                    <a:lnTo>
                      <a:pt x="294435" y="159521"/>
                    </a:lnTo>
                    <a:lnTo>
                      <a:pt x="294783" y="153156"/>
                    </a:lnTo>
                    <a:lnTo>
                      <a:pt x="298069" y="152160"/>
                    </a:lnTo>
                    <a:lnTo>
                      <a:pt x="302632" y="154310"/>
                    </a:lnTo>
                    <a:lnTo>
                      <a:pt x="310934" y="160478"/>
                    </a:lnTo>
                    <a:lnTo>
                      <a:pt x="314312" y="161517"/>
                    </a:lnTo>
                    <a:lnTo>
                      <a:pt x="317734" y="160662"/>
                    </a:lnTo>
                    <a:lnTo>
                      <a:pt x="325858" y="155434"/>
                    </a:lnTo>
                    <a:lnTo>
                      <a:pt x="330166" y="154100"/>
                    </a:lnTo>
                    <a:lnTo>
                      <a:pt x="334519" y="154757"/>
                    </a:lnTo>
                    <a:lnTo>
                      <a:pt x="338676" y="158329"/>
                    </a:lnTo>
                    <a:lnTo>
                      <a:pt x="340269" y="155571"/>
                    </a:lnTo>
                    <a:lnTo>
                      <a:pt x="343025" y="153121"/>
                    </a:lnTo>
                    <a:lnTo>
                      <a:pt x="345867" y="151373"/>
                    </a:lnTo>
                    <a:lnTo>
                      <a:pt x="347684" y="150734"/>
                    </a:lnTo>
                    <a:lnTo>
                      <a:pt x="351236" y="152017"/>
                    </a:lnTo>
                    <a:lnTo>
                      <a:pt x="357188" y="157572"/>
                    </a:lnTo>
                    <a:lnTo>
                      <a:pt x="359892" y="158849"/>
                    </a:lnTo>
                    <a:lnTo>
                      <a:pt x="369961" y="158198"/>
                    </a:lnTo>
                    <a:lnTo>
                      <a:pt x="373016" y="159154"/>
                    </a:lnTo>
                    <a:lnTo>
                      <a:pt x="386625" y="170107"/>
                    </a:lnTo>
                    <a:lnTo>
                      <a:pt x="384733" y="166039"/>
                    </a:lnTo>
                    <a:lnTo>
                      <a:pt x="382494" y="163611"/>
                    </a:lnTo>
                    <a:lnTo>
                      <a:pt x="377124" y="159247"/>
                    </a:lnTo>
                    <a:lnTo>
                      <a:pt x="379818" y="157069"/>
                    </a:lnTo>
                    <a:lnTo>
                      <a:pt x="385576" y="156170"/>
                    </a:lnTo>
                    <a:lnTo>
                      <a:pt x="388351" y="154271"/>
                    </a:lnTo>
                    <a:lnTo>
                      <a:pt x="375652" y="151378"/>
                    </a:lnTo>
                    <a:lnTo>
                      <a:pt x="371693" y="151304"/>
                    </a:lnTo>
                    <a:lnTo>
                      <a:pt x="370033" y="152323"/>
                    </a:lnTo>
                    <a:lnTo>
                      <a:pt x="367679" y="155673"/>
                    </a:lnTo>
                    <a:lnTo>
                      <a:pt x="365518" y="156369"/>
                    </a:lnTo>
                    <a:lnTo>
                      <a:pt x="363509" y="155499"/>
                    </a:lnTo>
                    <a:lnTo>
                      <a:pt x="359456" y="151842"/>
                    </a:lnTo>
                    <a:lnTo>
                      <a:pt x="357276" y="150967"/>
                    </a:lnTo>
                    <a:lnTo>
                      <a:pt x="354358" y="148844"/>
                    </a:lnTo>
                    <a:lnTo>
                      <a:pt x="348646" y="139750"/>
                    </a:lnTo>
                    <a:lnTo>
                      <a:pt x="346639" y="137648"/>
                    </a:lnTo>
                    <a:lnTo>
                      <a:pt x="346429" y="136228"/>
                    </a:lnTo>
                    <a:lnTo>
                      <a:pt x="342781" y="130276"/>
                    </a:lnTo>
                    <a:lnTo>
                      <a:pt x="342041" y="129495"/>
                    </a:lnTo>
                    <a:lnTo>
                      <a:pt x="340630" y="124625"/>
                    </a:lnTo>
                    <a:lnTo>
                      <a:pt x="340058" y="121782"/>
                    </a:lnTo>
                    <a:lnTo>
                      <a:pt x="339689" y="118988"/>
                    </a:lnTo>
                    <a:lnTo>
                      <a:pt x="343678" y="119088"/>
                    </a:lnTo>
                    <a:lnTo>
                      <a:pt x="341759" y="114983"/>
                    </a:lnTo>
                    <a:lnTo>
                      <a:pt x="341954" y="111195"/>
                    </a:lnTo>
                    <a:lnTo>
                      <a:pt x="343454" y="107422"/>
                    </a:lnTo>
                    <a:lnTo>
                      <a:pt x="345447" y="103461"/>
                    </a:lnTo>
                    <a:lnTo>
                      <a:pt x="345691" y="101524"/>
                    </a:lnTo>
                    <a:lnTo>
                      <a:pt x="345511" y="99001"/>
                    </a:lnTo>
                    <a:lnTo>
                      <a:pt x="345542" y="96794"/>
                    </a:lnTo>
                    <a:lnTo>
                      <a:pt x="346323" y="95912"/>
                    </a:lnTo>
                    <a:lnTo>
                      <a:pt x="347828" y="96337"/>
                    </a:lnTo>
                    <a:lnTo>
                      <a:pt x="350443" y="98004"/>
                    </a:lnTo>
                    <a:lnTo>
                      <a:pt x="351672" y="98407"/>
                    </a:lnTo>
                    <a:lnTo>
                      <a:pt x="363100" y="106827"/>
                    </a:lnTo>
                    <a:lnTo>
                      <a:pt x="371479" y="106696"/>
                    </a:lnTo>
                    <a:lnTo>
                      <a:pt x="366029" y="101999"/>
                    </a:lnTo>
                    <a:lnTo>
                      <a:pt x="364199" y="99453"/>
                    </a:lnTo>
                    <a:lnTo>
                      <a:pt x="364893" y="96361"/>
                    </a:lnTo>
                    <a:lnTo>
                      <a:pt x="363609" y="93500"/>
                    </a:lnTo>
                    <a:lnTo>
                      <a:pt x="361738" y="95384"/>
                    </a:lnTo>
                    <a:lnTo>
                      <a:pt x="359710" y="96346"/>
                    </a:lnTo>
                    <a:lnTo>
                      <a:pt x="357570" y="96528"/>
                    </a:lnTo>
                    <a:lnTo>
                      <a:pt x="355330" y="96133"/>
                    </a:lnTo>
                    <a:lnTo>
                      <a:pt x="355401" y="93304"/>
                    </a:lnTo>
                    <a:lnTo>
                      <a:pt x="357385" y="93445"/>
                    </a:lnTo>
                    <a:lnTo>
                      <a:pt x="358006" y="93367"/>
                    </a:lnTo>
                    <a:lnTo>
                      <a:pt x="358070" y="90757"/>
                    </a:lnTo>
                    <a:lnTo>
                      <a:pt x="356725" y="90444"/>
                    </a:lnTo>
                    <a:lnTo>
                      <a:pt x="355895" y="89771"/>
                    </a:lnTo>
                    <a:lnTo>
                      <a:pt x="354038" y="87800"/>
                    </a:lnTo>
                    <a:lnTo>
                      <a:pt x="365283" y="81460"/>
                    </a:lnTo>
                    <a:lnTo>
                      <a:pt x="370142" y="83905"/>
                    </a:lnTo>
                    <a:lnTo>
                      <a:pt x="376031" y="88317"/>
                    </a:lnTo>
                    <a:lnTo>
                      <a:pt x="354519" y="68377"/>
                    </a:lnTo>
                    <a:lnTo>
                      <a:pt x="354675" y="61432"/>
                    </a:lnTo>
                    <a:lnTo>
                      <a:pt x="355147" y="58132"/>
                    </a:lnTo>
                    <a:lnTo>
                      <a:pt x="356750" y="56398"/>
                    </a:lnTo>
                    <a:lnTo>
                      <a:pt x="367491" y="50311"/>
                    </a:lnTo>
                    <a:lnTo>
                      <a:pt x="370524" y="47086"/>
                    </a:lnTo>
                    <a:lnTo>
                      <a:pt x="373015" y="41298"/>
                    </a:lnTo>
                    <a:lnTo>
                      <a:pt x="371668" y="41267"/>
                    </a:lnTo>
                    <a:lnTo>
                      <a:pt x="373395" y="33411"/>
                    </a:lnTo>
                    <a:lnTo>
                      <a:pt x="374300" y="25597"/>
                    </a:lnTo>
                    <a:lnTo>
                      <a:pt x="375773" y="19069"/>
                    </a:lnTo>
                    <a:lnTo>
                      <a:pt x="379203" y="15106"/>
                    </a:lnTo>
                    <a:lnTo>
                      <a:pt x="404689" y="21425"/>
                    </a:lnTo>
                    <a:lnTo>
                      <a:pt x="409314" y="24644"/>
                    </a:lnTo>
                    <a:lnTo>
                      <a:pt x="412768" y="29347"/>
                    </a:lnTo>
                    <a:lnTo>
                      <a:pt x="412758" y="31383"/>
                    </a:lnTo>
                    <a:lnTo>
                      <a:pt x="413657" y="37370"/>
                    </a:lnTo>
                    <a:lnTo>
                      <a:pt x="414760" y="42568"/>
                    </a:lnTo>
                    <a:lnTo>
                      <a:pt x="415352" y="42207"/>
                    </a:lnTo>
                    <a:lnTo>
                      <a:pt x="415111" y="46431"/>
                    </a:lnTo>
                    <a:lnTo>
                      <a:pt x="414516" y="49745"/>
                    </a:lnTo>
                    <a:lnTo>
                      <a:pt x="413580" y="52618"/>
                    </a:lnTo>
                    <a:lnTo>
                      <a:pt x="412231" y="55421"/>
                    </a:lnTo>
                    <a:lnTo>
                      <a:pt x="415946" y="52510"/>
                    </a:lnTo>
                    <a:lnTo>
                      <a:pt x="417608" y="49030"/>
                    </a:lnTo>
                    <a:lnTo>
                      <a:pt x="418067" y="45184"/>
                    </a:lnTo>
                    <a:lnTo>
                      <a:pt x="418101" y="41081"/>
                    </a:lnTo>
                    <a:lnTo>
                      <a:pt x="419089" y="35535"/>
                    </a:lnTo>
                    <a:lnTo>
                      <a:pt x="420864" y="33176"/>
                    </a:lnTo>
                    <a:lnTo>
                      <a:pt x="422012" y="30494"/>
                    </a:lnTo>
                    <a:lnTo>
                      <a:pt x="421159" y="24074"/>
                    </a:lnTo>
                    <a:lnTo>
                      <a:pt x="424615" y="27219"/>
                    </a:lnTo>
                    <a:lnTo>
                      <a:pt x="430598" y="35601"/>
                    </a:lnTo>
                    <a:lnTo>
                      <a:pt x="433890" y="37341"/>
                    </a:lnTo>
                    <a:lnTo>
                      <a:pt x="439404" y="41858"/>
                    </a:lnTo>
                    <a:lnTo>
                      <a:pt x="441952" y="42712"/>
                    </a:lnTo>
                    <a:lnTo>
                      <a:pt x="443997" y="44101"/>
                    </a:lnTo>
                    <a:lnTo>
                      <a:pt x="444085" y="47273"/>
                    </a:lnTo>
                    <a:lnTo>
                      <a:pt x="443234" y="50755"/>
                    </a:lnTo>
                    <a:lnTo>
                      <a:pt x="442377" y="53165"/>
                    </a:lnTo>
                    <a:lnTo>
                      <a:pt x="439982" y="56231"/>
                    </a:lnTo>
                    <a:lnTo>
                      <a:pt x="432775" y="63094"/>
                    </a:lnTo>
                    <a:lnTo>
                      <a:pt x="429007" y="72629"/>
                    </a:lnTo>
                    <a:lnTo>
                      <a:pt x="425045" y="79750"/>
                    </a:lnTo>
                    <a:lnTo>
                      <a:pt x="423055" y="84920"/>
                    </a:lnTo>
                    <a:lnTo>
                      <a:pt x="426777" y="84400"/>
                    </a:lnTo>
                    <a:lnTo>
                      <a:pt x="438915" y="71242"/>
                    </a:lnTo>
                    <a:lnTo>
                      <a:pt x="440837" y="70204"/>
                    </a:lnTo>
                    <a:lnTo>
                      <a:pt x="442263" y="64293"/>
                    </a:lnTo>
                    <a:lnTo>
                      <a:pt x="445578" y="61662"/>
                    </a:lnTo>
                    <a:lnTo>
                      <a:pt x="449617" y="59821"/>
                    </a:lnTo>
                    <a:lnTo>
                      <a:pt x="453337" y="56187"/>
                    </a:lnTo>
                    <a:lnTo>
                      <a:pt x="455661" y="49620"/>
                    </a:lnTo>
                    <a:lnTo>
                      <a:pt x="456965" y="42741"/>
                    </a:lnTo>
                    <a:lnTo>
                      <a:pt x="459086" y="37367"/>
                    </a:lnTo>
                    <a:lnTo>
                      <a:pt x="463989" y="35257"/>
                    </a:lnTo>
                    <a:lnTo>
                      <a:pt x="472540" y="37073"/>
                    </a:lnTo>
                    <a:lnTo>
                      <a:pt x="480850" y="40979"/>
                    </a:lnTo>
                    <a:lnTo>
                      <a:pt x="490508" y="48475"/>
                    </a:lnTo>
                    <a:lnTo>
                      <a:pt x="490466" y="51334"/>
                    </a:lnTo>
                    <a:lnTo>
                      <a:pt x="490169" y="52697"/>
                    </a:lnTo>
                    <a:lnTo>
                      <a:pt x="490004" y="52912"/>
                    </a:lnTo>
                    <a:lnTo>
                      <a:pt x="490385" y="56773"/>
                    </a:lnTo>
                    <a:lnTo>
                      <a:pt x="485624" y="62220"/>
                    </a:lnTo>
                    <a:lnTo>
                      <a:pt x="482560" y="69122"/>
                    </a:lnTo>
                    <a:lnTo>
                      <a:pt x="479861" y="76978"/>
                    </a:lnTo>
                    <a:lnTo>
                      <a:pt x="476191" y="85253"/>
                    </a:lnTo>
                    <a:lnTo>
                      <a:pt x="479666" y="83767"/>
                    </a:lnTo>
                    <a:lnTo>
                      <a:pt x="483103" y="80415"/>
                    </a:lnTo>
                    <a:lnTo>
                      <a:pt x="488674" y="72416"/>
                    </a:lnTo>
                    <a:lnTo>
                      <a:pt x="488932" y="70895"/>
                    </a:lnTo>
                    <a:lnTo>
                      <a:pt x="488708" y="69074"/>
                    </a:lnTo>
                    <a:lnTo>
                      <a:pt x="488681" y="67581"/>
                    </a:lnTo>
                    <a:lnTo>
                      <a:pt x="489503" y="66940"/>
                    </a:lnTo>
                    <a:lnTo>
                      <a:pt x="490355" y="66533"/>
                    </a:lnTo>
                    <a:lnTo>
                      <a:pt x="498584" y="57743"/>
                    </a:lnTo>
                    <a:lnTo>
                      <a:pt x="499189" y="56898"/>
                    </a:lnTo>
                    <a:lnTo>
                      <a:pt x="506953" y="51562"/>
                    </a:lnTo>
                    <a:lnTo>
                      <a:pt x="512346" y="49022"/>
                    </a:lnTo>
                    <a:lnTo>
                      <a:pt x="514346" y="48800"/>
                    </a:lnTo>
                    <a:lnTo>
                      <a:pt x="518282" y="50169"/>
                    </a:lnTo>
                    <a:lnTo>
                      <a:pt x="524169" y="55946"/>
                    </a:lnTo>
                    <a:lnTo>
                      <a:pt x="528661" y="57274"/>
                    </a:lnTo>
                    <a:lnTo>
                      <a:pt x="525861" y="54411"/>
                    </a:lnTo>
                    <a:lnTo>
                      <a:pt x="528025" y="52759"/>
                    </a:lnTo>
                    <a:lnTo>
                      <a:pt x="529238" y="50488"/>
                    </a:lnTo>
                    <a:lnTo>
                      <a:pt x="530173" y="48308"/>
                    </a:lnTo>
                    <a:lnTo>
                      <a:pt x="531521" y="46878"/>
                    </a:lnTo>
                    <a:lnTo>
                      <a:pt x="533781" y="46531"/>
                    </a:lnTo>
                    <a:lnTo>
                      <a:pt x="537533" y="48516"/>
                    </a:lnTo>
                    <a:lnTo>
                      <a:pt x="540278" y="49106"/>
                    </a:lnTo>
                    <a:lnTo>
                      <a:pt x="542044" y="47974"/>
                    </a:lnTo>
                    <a:lnTo>
                      <a:pt x="543624" y="42955"/>
                    </a:lnTo>
                    <a:lnTo>
                      <a:pt x="545876" y="41813"/>
                    </a:lnTo>
                    <a:lnTo>
                      <a:pt x="553477" y="41891"/>
                    </a:lnTo>
                    <a:lnTo>
                      <a:pt x="557642" y="43284"/>
                    </a:lnTo>
                    <a:lnTo>
                      <a:pt x="559393" y="43393"/>
                    </a:lnTo>
                    <a:lnTo>
                      <a:pt x="561646" y="41969"/>
                    </a:lnTo>
                    <a:lnTo>
                      <a:pt x="563408" y="39235"/>
                    </a:lnTo>
                    <a:lnTo>
                      <a:pt x="565998" y="32856"/>
                    </a:lnTo>
                    <a:lnTo>
                      <a:pt x="567809" y="31598"/>
                    </a:lnTo>
                    <a:lnTo>
                      <a:pt x="569637" y="31178"/>
                    </a:lnTo>
                    <a:lnTo>
                      <a:pt x="569956" y="30761"/>
                    </a:lnTo>
                    <a:lnTo>
                      <a:pt x="570191" y="31696"/>
                    </a:lnTo>
                    <a:lnTo>
                      <a:pt x="573824" y="39140"/>
                    </a:lnTo>
                    <a:lnTo>
                      <a:pt x="574910" y="40175"/>
                    </a:lnTo>
                    <a:lnTo>
                      <a:pt x="579371" y="39279"/>
                    </a:lnTo>
                    <a:lnTo>
                      <a:pt x="596432" y="42250"/>
                    </a:lnTo>
                    <a:lnTo>
                      <a:pt x="613517" y="39512"/>
                    </a:lnTo>
                    <a:lnTo>
                      <a:pt x="622144" y="35486"/>
                    </a:lnTo>
                    <a:lnTo>
                      <a:pt x="635857" y="25072"/>
                    </a:lnTo>
                    <a:lnTo>
                      <a:pt x="643526" y="21402"/>
                    </a:lnTo>
                    <a:lnTo>
                      <a:pt x="655942" y="19029"/>
                    </a:lnTo>
                    <a:lnTo>
                      <a:pt x="662323" y="19246"/>
                    </a:lnTo>
                    <a:lnTo>
                      <a:pt x="666879" y="21461"/>
                    </a:lnTo>
                    <a:lnTo>
                      <a:pt x="664906" y="23509"/>
                    </a:lnTo>
                    <a:lnTo>
                      <a:pt x="664152" y="24068"/>
                    </a:lnTo>
                    <a:lnTo>
                      <a:pt x="668966" y="28613"/>
                    </a:lnTo>
                    <a:lnTo>
                      <a:pt x="674550" y="28154"/>
                    </a:lnTo>
                    <a:lnTo>
                      <a:pt x="685905" y="24092"/>
                    </a:lnTo>
                    <a:lnTo>
                      <a:pt x="696966" y="29187"/>
                    </a:lnTo>
                    <a:lnTo>
                      <a:pt x="702421" y="29122"/>
                    </a:lnTo>
                    <a:lnTo>
                      <a:pt x="705054" y="21474"/>
                    </a:lnTo>
                    <a:lnTo>
                      <a:pt x="701684" y="19999"/>
                    </a:lnTo>
                    <a:lnTo>
                      <a:pt x="698037" y="17314"/>
                    </a:lnTo>
                    <a:lnTo>
                      <a:pt x="694813" y="13383"/>
                    </a:lnTo>
                    <a:lnTo>
                      <a:pt x="692691" y="8209"/>
                    </a:lnTo>
                    <a:lnTo>
                      <a:pt x="697236" y="2022"/>
                    </a:lnTo>
                    <a:close/>
                  </a:path>
                </a:pathLst>
              </a:custGeom>
              <a:grpFill/>
              <a:ln w="3175" cap="rnd">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err="1">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17" name="Freeform 166">
                <a:extLst>
                  <a:ext uri="{FF2B5EF4-FFF2-40B4-BE49-F238E27FC236}">
                    <a16:creationId xmlns:a16="http://schemas.microsoft.com/office/drawing/2014/main" id="{EEDF09FC-7410-4A11-9297-F47E0A2DC539}"/>
                  </a:ext>
                </a:extLst>
              </p:cNvPr>
              <p:cNvSpPr>
                <a:spLocks noChangeAspect="1"/>
              </p:cNvSpPr>
              <p:nvPr>
                <p:custDataLst>
                  <p:tags r:id="rId30"/>
                </p:custDataLst>
              </p:nvPr>
            </p:nvSpPr>
            <p:spPr>
              <a:xfrm>
                <a:off x="4580094" y="4475918"/>
                <a:ext cx="1254557" cy="1316973"/>
              </a:xfrm>
              <a:custGeom>
                <a:avLst/>
                <a:gdLst/>
                <a:ahLst/>
                <a:cxnLst/>
                <a:rect l="l" t="t" r="r" b="b"/>
                <a:pathLst>
                  <a:path w="512870" h="538386">
                    <a:moveTo>
                      <a:pt x="354182" y="378298"/>
                    </a:moveTo>
                    <a:lnTo>
                      <a:pt x="355932" y="378718"/>
                    </a:lnTo>
                    <a:lnTo>
                      <a:pt x="369705" y="386152"/>
                    </a:lnTo>
                    <a:lnTo>
                      <a:pt x="373415" y="389853"/>
                    </a:lnTo>
                    <a:lnTo>
                      <a:pt x="377687" y="397099"/>
                    </a:lnTo>
                    <a:lnTo>
                      <a:pt x="380501" y="405288"/>
                    </a:lnTo>
                    <a:lnTo>
                      <a:pt x="384353" y="424280"/>
                    </a:lnTo>
                    <a:lnTo>
                      <a:pt x="381750" y="429381"/>
                    </a:lnTo>
                    <a:lnTo>
                      <a:pt x="390844" y="439337"/>
                    </a:lnTo>
                    <a:lnTo>
                      <a:pt x="391149" y="447914"/>
                    </a:lnTo>
                    <a:lnTo>
                      <a:pt x="388998" y="449169"/>
                    </a:lnTo>
                    <a:lnTo>
                      <a:pt x="385891" y="449203"/>
                    </a:lnTo>
                    <a:lnTo>
                      <a:pt x="383871" y="450491"/>
                    </a:lnTo>
                    <a:lnTo>
                      <a:pt x="384934" y="455603"/>
                    </a:lnTo>
                    <a:lnTo>
                      <a:pt x="386668" y="457061"/>
                    </a:lnTo>
                    <a:lnTo>
                      <a:pt x="395390" y="461313"/>
                    </a:lnTo>
                    <a:lnTo>
                      <a:pt x="390502" y="464603"/>
                    </a:lnTo>
                    <a:lnTo>
                      <a:pt x="390805" y="469635"/>
                    </a:lnTo>
                    <a:lnTo>
                      <a:pt x="392882" y="475656"/>
                    </a:lnTo>
                    <a:lnTo>
                      <a:pt x="393289" y="481918"/>
                    </a:lnTo>
                    <a:lnTo>
                      <a:pt x="390217" y="485360"/>
                    </a:lnTo>
                    <a:lnTo>
                      <a:pt x="384578" y="487650"/>
                    </a:lnTo>
                    <a:lnTo>
                      <a:pt x="374612" y="489272"/>
                    </a:lnTo>
                    <a:lnTo>
                      <a:pt x="362984" y="487797"/>
                    </a:lnTo>
                    <a:lnTo>
                      <a:pt x="353167" y="484010"/>
                    </a:lnTo>
                    <a:lnTo>
                      <a:pt x="344312" y="478066"/>
                    </a:lnTo>
                    <a:lnTo>
                      <a:pt x="335646" y="469991"/>
                    </a:lnTo>
                    <a:lnTo>
                      <a:pt x="335717" y="467394"/>
                    </a:lnTo>
                    <a:lnTo>
                      <a:pt x="335681" y="464873"/>
                    </a:lnTo>
                    <a:lnTo>
                      <a:pt x="333985" y="454560"/>
                    </a:lnTo>
                    <a:lnTo>
                      <a:pt x="333194" y="451645"/>
                    </a:lnTo>
                    <a:lnTo>
                      <a:pt x="333267" y="449034"/>
                    </a:lnTo>
                    <a:lnTo>
                      <a:pt x="334401" y="448117"/>
                    </a:lnTo>
                    <a:lnTo>
                      <a:pt x="334850" y="447164"/>
                    </a:lnTo>
                    <a:lnTo>
                      <a:pt x="335288" y="445963"/>
                    </a:lnTo>
                    <a:lnTo>
                      <a:pt x="336359" y="444158"/>
                    </a:lnTo>
                    <a:lnTo>
                      <a:pt x="331227" y="436378"/>
                    </a:lnTo>
                    <a:lnTo>
                      <a:pt x="327418" y="428634"/>
                    </a:lnTo>
                    <a:lnTo>
                      <a:pt x="325780" y="419425"/>
                    </a:lnTo>
                    <a:lnTo>
                      <a:pt x="327201" y="407099"/>
                    </a:lnTo>
                    <a:lnTo>
                      <a:pt x="330344" y="398944"/>
                    </a:lnTo>
                    <a:lnTo>
                      <a:pt x="335779" y="390882"/>
                    </a:lnTo>
                    <a:lnTo>
                      <a:pt x="342589" y="385173"/>
                    </a:lnTo>
                    <a:lnTo>
                      <a:pt x="349903" y="384017"/>
                    </a:lnTo>
                    <a:lnTo>
                      <a:pt x="349491" y="382700"/>
                    </a:lnTo>
                    <a:lnTo>
                      <a:pt x="349017" y="379840"/>
                    </a:lnTo>
                    <a:lnTo>
                      <a:pt x="348579" y="378522"/>
                    </a:lnTo>
                    <a:close/>
                    <a:moveTo>
                      <a:pt x="378542" y="303613"/>
                    </a:moveTo>
                    <a:lnTo>
                      <a:pt x="385021" y="309466"/>
                    </a:lnTo>
                    <a:lnTo>
                      <a:pt x="391360" y="316978"/>
                    </a:lnTo>
                    <a:lnTo>
                      <a:pt x="393266" y="318237"/>
                    </a:lnTo>
                    <a:lnTo>
                      <a:pt x="395158" y="318623"/>
                    </a:lnTo>
                    <a:lnTo>
                      <a:pt x="396569" y="319823"/>
                    </a:lnTo>
                    <a:lnTo>
                      <a:pt x="397592" y="328511"/>
                    </a:lnTo>
                    <a:lnTo>
                      <a:pt x="399084" y="330381"/>
                    </a:lnTo>
                    <a:lnTo>
                      <a:pt x="401039" y="331173"/>
                    </a:lnTo>
                    <a:lnTo>
                      <a:pt x="402832" y="332895"/>
                    </a:lnTo>
                    <a:lnTo>
                      <a:pt x="405331" y="338055"/>
                    </a:lnTo>
                    <a:lnTo>
                      <a:pt x="407180" y="343121"/>
                    </a:lnTo>
                    <a:lnTo>
                      <a:pt x="408579" y="348378"/>
                    </a:lnTo>
                    <a:lnTo>
                      <a:pt x="410535" y="360321"/>
                    </a:lnTo>
                    <a:lnTo>
                      <a:pt x="410202" y="362646"/>
                    </a:lnTo>
                    <a:lnTo>
                      <a:pt x="408775" y="364605"/>
                    </a:lnTo>
                    <a:lnTo>
                      <a:pt x="406380" y="369776"/>
                    </a:lnTo>
                    <a:lnTo>
                      <a:pt x="408653" y="371429"/>
                    </a:lnTo>
                    <a:lnTo>
                      <a:pt x="410240" y="374374"/>
                    </a:lnTo>
                    <a:lnTo>
                      <a:pt x="410587" y="377585"/>
                    </a:lnTo>
                    <a:lnTo>
                      <a:pt x="409069" y="380023"/>
                    </a:lnTo>
                    <a:lnTo>
                      <a:pt x="406359" y="379775"/>
                    </a:lnTo>
                    <a:lnTo>
                      <a:pt x="404352" y="376462"/>
                    </a:lnTo>
                    <a:lnTo>
                      <a:pt x="401971" y="369674"/>
                    </a:lnTo>
                    <a:lnTo>
                      <a:pt x="388254" y="356018"/>
                    </a:lnTo>
                    <a:lnTo>
                      <a:pt x="386181" y="349607"/>
                    </a:lnTo>
                    <a:lnTo>
                      <a:pt x="383956" y="338836"/>
                    </a:lnTo>
                    <a:lnTo>
                      <a:pt x="383632" y="333882"/>
                    </a:lnTo>
                    <a:lnTo>
                      <a:pt x="376343" y="328584"/>
                    </a:lnTo>
                    <a:lnTo>
                      <a:pt x="375036" y="325721"/>
                    </a:lnTo>
                    <a:lnTo>
                      <a:pt x="373484" y="319817"/>
                    </a:lnTo>
                    <a:lnTo>
                      <a:pt x="371039" y="313115"/>
                    </a:lnTo>
                    <a:lnTo>
                      <a:pt x="371461" y="307167"/>
                    </a:lnTo>
                    <a:close/>
                    <a:moveTo>
                      <a:pt x="170581" y="289124"/>
                    </a:moveTo>
                    <a:lnTo>
                      <a:pt x="172692" y="289953"/>
                    </a:lnTo>
                    <a:lnTo>
                      <a:pt x="174009" y="291498"/>
                    </a:lnTo>
                    <a:lnTo>
                      <a:pt x="174658" y="293843"/>
                    </a:lnTo>
                    <a:lnTo>
                      <a:pt x="174940" y="310161"/>
                    </a:lnTo>
                    <a:lnTo>
                      <a:pt x="177032" y="331482"/>
                    </a:lnTo>
                    <a:lnTo>
                      <a:pt x="177258" y="343053"/>
                    </a:lnTo>
                    <a:lnTo>
                      <a:pt x="178441" y="346661"/>
                    </a:lnTo>
                    <a:lnTo>
                      <a:pt x="181296" y="350677"/>
                    </a:lnTo>
                    <a:lnTo>
                      <a:pt x="184429" y="353891"/>
                    </a:lnTo>
                    <a:lnTo>
                      <a:pt x="186398" y="355258"/>
                    </a:lnTo>
                    <a:lnTo>
                      <a:pt x="187368" y="356695"/>
                    </a:lnTo>
                    <a:lnTo>
                      <a:pt x="186706" y="359845"/>
                    </a:lnTo>
                    <a:lnTo>
                      <a:pt x="185594" y="363318"/>
                    </a:lnTo>
                    <a:lnTo>
                      <a:pt x="185208" y="365638"/>
                    </a:lnTo>
                    <a:lnTo>
                      <a:pt x="186214" y="367762"/>
                    </a:lnTo>
                    <a:lnTo>
                      <a:pt x="187577" y="369244"/>
                    </a:lnTo>
                    <a:lnTo>
                      <a:pt x="191003" y="371084"/>
                    </a:lnTo>
                    <a:lnTo>
                      <a:pt x="190324" y="375416"/>
                    </a:lnTo>
                    <a:lnTo>
                      <a:pt x="190257" y="379739"/>
                    </a:lnTo>
                    <a:lnTo>
                      <a:pt x="190769" y="383632"/>
                    </a:lnTo>
                    <a:lnTo>
                      <a:pt x="191897" y="386771"/>
                    </a:lnTo>
                    <a:lnTo>
                      <a:pt x="191807" y="389165"/>
                    </a:lnTo>
                    <a:lnTo>
                      <a:pt x="189200" y="390375"/>
                    </a:lnTo>
                    <a:lnTo>
                      <a:pt x="186915" y="391890"/>
                    </a:lnTo>
                    <a:lnTo>
                      <a:pt x="185130" y="394080"/>
                    </a:lnTo>
                    <a:lnTo>
                      <a:pt x="184012" y="397182"/>
                    </a:lnTo>
                    <a:lnTo>
                      <a:pt x="182789" y="394272"/>
                    </a:lnTo>
                    <a:lnTo>
                      <a:pt x="178689" y="400061"/>
                    </a:lnTo>
                    <a:lnTo>
                      <a:pt x="173553" y="404407"/>
                    </a:lnTo>
                    <a:lnTo>
                      <a:pt x="167728" y="407389"/>
                    </a:lnTo>
                    <a:lnTo>
                      <a:pt x="161591" y="409125"/>
                    </a:lnTo>
                    <a:lnTo>
                      <a:pt x="152485" y="407271"/>
                    </a:lnTo>
                    <a:lnTo>
                      <a:pt x="149671" y="408653"/>
                    </a:lnTo>
                    <a:lnTo>
                      <a:pt x="147742" y="416652"/>
                    </a:lnTo>
                    <a:lnTo>
                      <a:pt x="146780" y="418061"/>
                    </a:lnTo>
                    <a:lnTo>
                      <a:pt x="144614" y="420324"/>
                    </a:lnTo>
                    <a:lnTo>
                      <a:pt x="138971" y="424608"/>
                    </a:lnTo>
                    <a:lnTo>
                      <a:pt x="133390" y="426435"/>
                    </a:lnTo>
                    <a:lnTo>
                      <a:pt x="128320" y="424390"/>
                    </a:lnTo>
                    <a:lnTo>
                      <a:pt x="125655" y="415750"/>
                    </a:lnTo>
                    <a:lnTo>
                      <a:pt x="127297" y="407134"/>
                    </a:lnTo>
                    <a:lnTo>
                      <a:pt x="132214" y="401891"/>
                    </a:lnTo>
                    <a:lnTo>
                      <a:pt x="144173" y="395625"/>
                    </a:lnTo>
                    <a:lnTo>
                      <a:pt x="140081" y="381934"/>
                    </a:lnTo>
                    <a:lnTo>
                      <a:pt x="137570" y="378579"/>
                    </a:lnTo>
                    <a:lnTo>
                      <a:pt x="129212" y="374002"/>
                    </a:lnTo>
                    <a:lnTo>
                      <a:pt x="127406" y="373802"/>
                    </a:lnTo>
                    <a:lnTo>
                      <a:pt x="128604" y="366942"/>
                    </a:lnTo>
                    <a:lnTo>
                      <a:pt x="134361" y="360130"/>
                    </a:lnTo>
                    <a:lnTo>
                      <a:pt x="144531" y="351006"/>
                    </a:lnTo>
                    <a:lnTo>
                      <a:pt x="139945" y="348453"/>
                    </a:lnTo>
                    <a:lnTo>
                      <a:pt x="133839" y="347145"/>
                    </a:lnTo>
                    <a:lnTo>
                      <a:pt x="127727" y="347903"/>
                    </a:lnTo>
                    <a:lnTo>
                      <a:pt x="123212" y="351434"/>
                    </a:lnTo>
                    <a:lnTo>
                      <a:pt x="117599" y="364473"/>
                    </a:lnTo>
                    <a:lnTo>
                      <a:pt x="114315" y="370607"/>
                    </a:lnTo>
                    <a:lnTo>
                      <a:pt x="107230" y="375160"/>
                    </a:lnTo>
                    <a:lnTo>
                      <a:pt x="99954" y="385196"/>
                    </a:lnTo>
                    <a:lnTo>
                      <a:pt x="97096" y="388169"/>
                    </a:lnTo>
                    <a:lnTo>
                      <a:pt x="91026" y="388915"/>
                    </a:lnTo>
                    <a:lnTo>
                      <a:pt x="88480" y="385161"/>
                    </a:lnTo>
                    <a:lnTo>
                      <a:pt x="88993" y="378942"/>
                    </a:lnTo>
                    <a:lnTo>
                      <a:pt x="92040" y="372289"/>
                    </a:lnTo>
                    <a:lnTo>
                      <a:pt x="90986" y="371543"/>
                    </a:lnTo>
                    <a:lnTo>
                      <a:pt x="90212" y="370014"/>
                    </a:lnTo>
                    <a:lnTo>
                      <a:pt x="89104" y="369312"/>
                    </a:lnTo>
                    <a:lnTo>
                      <a:pt x="91672" y="363153"/>
                    </a:lnTo>
                    <a:lnTo>
                      <a:pt x="101881" y="349218"/>
                    </a:lnTo>
                    <a:lnTo>
                      <a:pt x="94912" y="343698"/>
                    </a:lnTo>
                    <a:lnTo>
                      <a:pt x="97832" y="341351"/>
                    </a:lnTo>
                    <a:lnTo>
                      <a:pt x="99709" y="339037"/>
                    </a:lnTo>
                    <a:lnTo>
                      <a:pt x="100757" y="335471"/>
                    </a:lnTo>
                    <a:lnTo>
                      <a:pt x="101272" y="329486"/>
                    </a:lnTo>
                    <a:lnTo>
                      <a:pt x="102057" y="324726"/>
                    </a:lnTo>
                    <a:lnTo>
                      <a:pt x="103811" y="321766"/>
                    </a:lnTo>
                    <a:lnTo>
                      <a:pt x="111797" y="316461"/>
                    </a:lnTo>
                    <a:lnTo>
                      <a:pt x="123718" y="311676"/>
                    </a:lnTo>
                    <a:lnTo>
                      <a:pt x="126374" y="308923"/>
                    </a:lnTo>
                    <a:lnTo>
                      <a:pt x="128868" y="307097"/>
                    </a:lnTo>
                    <a:lnTo>
                      <a:pt x="131603" y="308457"/>
                    </a:lnTo>
                    <a:lnTo>
                      <a:pt x="129882" y="310813"/>
                    </a:lnTo>
                    <a:lnTo>
                      <a:pt x="126795" y="321531"/>
                    </a:lnTo>
                    <a:lnTo>
                      <a:pt x="126695" y="323908"/>
                    </a:lnTo>
                    <a:lnTo>
                      <a:pt x="128013" y="330826"/>
                    </a:lnTo>
                    <a:lnTo>
                      <a:pt x="129502" y="333689"/>
                    </a:lnTo>
                    <a:lnTo>
                      <a:pt x="132113" y="334592"/>
                    </a:lnTo>
                    <a:lnTo>
                      <a:pt x="132221" y="331981"/>
                    </a:lnTo>
                    <a:lnTo>
                      <a:pt x="130920" y="324411"/>
                    </a:lnTo>
                    <a:lnTo>
                      <a:pt x="135868" y="316103"/>
                    </a:lnTo>
                    <a:lnTo>
                      <a:pt x="143048" y="309425"/>
                    </a:lnTo>
                    <a:lnTo>
                      <a:pt x="150881" y="305197"/>
                    </a:lnTo>
                    <a:lnTo>
                      <a:pt x="156490" y="298046"/>
                    </a:lnTo>
                    <a:lnTo>
                      <a:pt x="159306" y="296524"/>
                    </a:lnTo>
                    <a:lnTo>
                      <a:pt x="162386" y="295791"/>
                    </a:lnTo>
                    <a:lnTo>
                      <a:pt x="165662" y="293865"/>
                    </a:lnTo>
                    <a:lnTo>
                      <a:pt x="168575" y="291396"/>
                    </a:lnTo>
                    <a:close/>
                    <a:moveTo>
                      <a:pt x="171355" y="218943"/>
                    </a:moveTo>
                    <a:lnTo>
                      <a:pt x="173776" y="219130"/>
                    </a:lnTo>
                    <a:lnTo>
                      <a:pt x="174583" y="223783"/>
                    </a:lnTo>
                    <a:lnTo>
                      <a:pt x="167243" y="235400"/>
                    </a:lnTo>
                    <a:lnTo>
                      <a:pt x="164486" y="242948"/>
                    </a:lnTo>
                    <a:lnTo>
                      <a:pt x="164824" y="249731"/>
                    </a:lnTo>
                    <a:lnTo>
                      <a:pt x="160426" y="252794"/>
                    </a:lnTo>
                    <a:lnTo>
                      <a:pt x="154524" y="254269"/>
                    </a:lnTo>
                    <a:lnTo>
                      <a:pt x="148664" y="253846"/>
                    </a:lnTo>
                    <a:lnTo>
                      <a:pt x="144344" y="251289"/>
                    </a:lnTo>
                    <a:lnTo>
                      <a:pt x="147778" y="248721"/>
                    </a:lnTo>
                    <a:lnTo>
                      <a:pt x="149554" y="244390"/>
                    </a:lnTo>
                    <a:lnTo>
                      <a:pt x="150854" y="239338"/>
                    </a:lnTo>
                    <a:lnTo>
                      <a:pt x="152967" y="234785"/>
                    </a:lnTo>
                    <a:lnTo>
                      <a:pt x="157659" y="229092"/>
                    </a:lnTo>
                    <a:lnTo>
                      <a:pt x="159030" y="226952"/>
                    </a:lnTo>
                    <a:lnTo>
                      <a:pt x="160678" y="225664"/>
                    </a:lnTo>
                    <a:lnTo>
                      <a:pt x="163949" y="227194"/>
                    </a:lnTo>
                    <a:lnTo>
                      <a:pt x="165774" y="225805"/>
                    </a:lnTo>
                    <a:lnTo>
                      <a:pt x="165174" y="224318"/>
                    </a:lnTo>
                    <a:lnTo>
                      <a:pt x="164869" y="223279"/>
                    </a:lnTo>
                    <a:lnTo>
                      <a:pt x="164379" y="220769"/>
                    </a:lnTo>
                    <a:lnTo>
                      <a:pt x="167984" y="220397"/>
                    </a:lnTo>
                    <a:close/>
                    <a:moveTo>
                      <a:pt x="263972" y="211495"/>
                    </a:moveTo>
                    <a:lnTo>
                      <a:pt x="268461" y="213835"/>
                    </a:lnTo>
                    <a:lnTo>
                      <a:pt x="269121" y="217513"/>
                    </a:lnTo>
                    <a:lnTo>
                      <a:pt x="269556" y="222785"/>
                    </a:lnTo>
                    <a:lnTo>
                      <a:pt x="269115" y="227484"/>
                    </a:lnTo>
                    <a:lnTo>
                      <a:pt x="265652" y="230717"/>
                    </a:lnTo>
                    <a:lnTo>
                      <a:pt x="262257" y="236300"/>
                    </a:lnTo>
                    <a:lnTo>
                      <a:pt x="257826" y="240601"/>
                    </a:lnTo>
                    <a:lnTo>
                      <a:pt x="248585" y="261607"/>
                    </a:lnTo>
                    <a:lnTo>
                      <a:pt x="229327" y="296884"/>
                    </a:lnTo>
                    <a:lnTo>
                      <a:pt x="224110" y="312010"/>
                    </a:lnTo>
                    <a:lnTo>
                      <a:pt x="221891" y="311091"/>
                    </a:lnTo>
                    <a:lnTo>
                      <a:pt x="216360" y="317630"/>
                    </a:lnTo>
                    <a:lnTo>
                      <a:pt x="212734" y="319414"/>
                    </a:lnTo>
                    <a:lnTo>
                      <a:pt x="211067" y="322294"/>
                    </a:lnTo>
                    <a:lnTo>
                      <a:pt x="208394" y="336933"/>
                    </a:lnTo>
                    <a:lnTo>
                      <a:pt x="206749" y="342723"/>
                    </a:lnTo>
                    <a:lnTo>
                      <a:pt x="201140" y="346392"/>
                    </a:lnTo>
                    <a:lnTo>
                      <a:pt x="192776" y="345522"/>
                    </a:lnTo>
                    <a:lnTo>
                      <a:pt x="185284" y="340122"/>
                    </a:lnTo>
                    <a:lnTo>
                      <a:pt x="182286" y="330282"/>
                    </a:lnTo>
                    <a:lnTo>
                      <a:pt x="181105" y="311860"/>
                    </a:lnTo>
                    <a:lnTo>
                      <a:pt x="181778" y="305242"/>
                    </a:lnTo>
                    <a:lnTo>
                      <a:pt x="184096" y="299354"/>
                    </a:lnTo>
                    <a:lnTo>
                      <a:pt x="187410" y="296819"/>
                    </a:lnTo>
                    <a:lnTo>
                      <a:pt x="191131" y="295031"/>
                    </a:lnTo>
                    <a:lnTo>
                      <a:pt x="194729" y="291352"/>
                    </a:lnTo>
                    <a:lnTo>
                      <a:pt x="201242" y="286319"/>
                    </a:lnTo>
                    <a:lnTo>
                      <a:pt x="218116" y="283618"/>
                    </a:lnTo>
                    <a:lnTo>
                      <a:pt x="225323" y="277853"/>
                    </a:lnTo>
                    <a:lnTo>
                      <a:pt x="220267" y="277534"/>
                    </a:lnTo>
                    <a:lnTo>
                      <a:pt x="212318" y="279489"/>
                    </a:lnTo>
                    <a:lnTo>
                      <a:pt x="205074" y="279505"/>
                    </a:lnTo>
                    <a:lnTo>
                      <a:pt x="202120" y="273235"/>
                    </a:lnTo>
                    <a:lnTo>
                      <a:pt x="205075" y="264615"/>
                    </a:lnTo>
                    <a:lnTo>
                      <a:pt x="211430" y="254951"/>
                    </a:lnTo>
                    <a:lnTo>
                      <a:pt x="218285" y="247076"/>
                    </a:lnTo>
                    <a:lnTo>
                      <a:pt x="222770" y="243845"/>
                    </a:lnTo>
                    <a:lnTo>
                      <a:pt x="229296" y="242053"/>
                    </a:lnTo>
                    <a:lnTo>
                      <a:pt x="246071" y="226391"/>
                    </a:lnTo>
                    <a:lnTo>
                      <a:pt x="257326" y="215631"/>
                    </a:lnTo>
                    <a:close/>
                    <a:moveTo>
                      <a:pt x="270460" y="193008"/>
                    </a:moveTo>
                    <a:lnTo>
                      <a:pt x="271940" y="195919"/>
                    </a:lnTo>
                    <a:lnTo>
                      <a:pt x="273285" y="201936"/>
                    </a:lnTo>
                    <a:lnTo>
                      <a:pt x="268788" y="205741"/>
                    </a:lnTo>
                    <a:lnTo>
                      <a:pt x="262122" y="207732"/>
                    </a:lnTo>
                    <a:lnTo>
                      <a:pt x="257011" y="208230"/>
                    </a:lnTo>
                    <a:lnTo>
                      <a:pt x="259514" y="202045"/>
                    </a:lnTo>
                    <a:lnTo>
                      <a:pt x="263061" y="198490"/>
                    </a:lnTo>
                    <a:close/>
                    <a:moveTo>
                      <a:pt x="282932" y="169917"/>
                    </a:moveTo>
                    <a:lnTo>
                      <a:pt x="284011" y="171290"/>
                    </a:lnTo>
                    <a:lnTo>
                      <a:pt x="285018" y="172223"/>
                    </a:lnTo>
                    <a:lnTo>
                      <a:pt x="286069" y="172070"/>
                    </a:lnTo>
                    <a:lnTo>
                      <a:pt x="287282" y="170054"/>
                    </a:lnTo>
                    <a:lnTo>
                      <a:pt x="287543" y="175446"/>
                    </a:lnTo>
                    <a:lnTo>
                      <a:pt x="285763" y="180881"/>
                    </a:lnTo>
                    <a:lnTo>
                      <a:pt x="283462" y="186362"/>
                    </a:lnTo>
                    <a:lnTo>
                      <a:pt x="281110" y="198234"/>
                    </a:lnTo>
                    <a:lnTo>
                      <a:pt x="279031" y="195835"/>
                    </a:lnTo>
                    <a:lnTo>
                      <a:pt x="275312" y="185355"/>
                    </a:lnTo>
                    <a:lnTo>
                      <a:pt x="277607" y="181788"/>
                    </a:lnTo>
                    <a:lnTo>
                      <a:pt x="280249" y="172725"/>
                    </a:lnTo>
                    <a:close/>
                    <a:moveTo>
                      <a:pt x="293961" y="146525"/>
                    </a:moveTo>
                    <a:lnTo>
                      <a:pt x="292586" y="151056"/>
                    </a:lnTo>
                    <a:lnTo>
                      <a:pt x="290471" y="154100"/>
                    </a:lnTo>
                    <a:lnTo>
                      <a:pt x="289230" y="157328"/>
                    </a:lnTo>
                    <a:lnTo>
                      <a:pt x="290418" y="162344"/>
                    </a:lnTo>
                    <a:lnTo>
                      <a:pt x="285510" y="165192"/>
                    </a:lnTo>
                    <a:lnTo>
                      <a:pt x="281649" y="162503"/>
                    </a:lnTo>
                    <a:lnTo>
                      <a:pt x="280482" y="156352"/>
                    </a:lnTo>
                    <a:lnTo>
                      <a:pt x="283606" y="148813"/>
                    </a:lnTo>
                    <a:lnTo>
                      <a:pt x="286292" y="146814"/>
                    </a:lnTo>
                    <a:lnTo>
                      <a:pt x="291107" y="147867"/>
                    </a:lnTo>
                    <a:close/>
                    <a:moveTo>
                      <a:pt x="312397" y="110562"/>
                    </a:moveTo>
                    <a:lnTo>
                      <a:pt x="308965" y="117054"/>
                    </a:lnTo>
                    <a:lnTo>
                      <a:pt x="304994" y="121383"/>
                    </a:lnTo>
                    <a:lnTo>
                      <a:pt x="300323" y="123450"/>
                    </a:lnTo>
                    <a:lnTo>
                      <a:pt x="294695" y="123058"/>
                    </a:lnTo>
                    <a:lnTo>
                      <a:pt x="295822" y="119500"/>
                    </a:lnTo>
                    <a:lnTo>
                      <a:pt x="297138" y="117067"/>
                    </a:lnTo>
                    <a:lnTo>
                      <a:pt x="300652" y="112820"/>
                    </a:lnTo>
                    <a:lnTo>
                      <a:pt x="307289" y="113302"/>
                    </a:lnTo>
                    <a:lnTo>
                      <a:pt x="310302" y="112677"/>
                    </a:lnTo>
                    <a:close/>
                    <a:moveTo>
                      <a:pt x="163168" y="73792"/>
                    </a:moveTo>
                    <a:lnTo>
                      <a:pt x="166104" y="77238"/>
                    </a:lnTo>
                    <a:lnTo>
                      <a:pt x="172258" y="82757"/>
                    </a:lnTo>
                    <a:lnTo>
                      <a:pt x="174304" y="87273"/>
                    </a:lnTo>
                    <a:lnTo>
                      <a:pt x="163216" y="87487"/>
                    </a:lnTo>
                    <a:lnTo>
                      <a:pt x="157981" y="86435"/>
                    </a:lnTo>
                    <a:lnTo>
                      <a:pt x="152662" y="81178"/>
                    </a:lnTo>
                    <a:lnTo>
                      <a:pt x="155009" y="77585"/>
                    </a:lnTo>
                    <a:lnTo>
                      <a:pt x="157472" y="75117"/>
                    </a:lnTo>
                    <a:lnTo>
                      <a:pt x="160154" y="73794"/>
                    </a:lnTo>
                    <a:close/>
                    <a:moveTo>
                      <a:pt x="47734" y="51520"/>
                    </a:moveTo>
                    <a:lnTo>
                      <a:pt x="53054" y="52055"/>
                    </a:lnTo>
                    <a:lnTo>
                      <a:pt x="55387" y="58859"/>
                    </a:lnTo>
                    <a:lnTo>
                      <a:pt x="52194" y="63502"/>
                    </a:lnTo>
                    <a:lnTo>
                      <a:pt x="39376" y="64488"/>
                    </a:lnTo>
                    <a:lnTo>
                      <a:pt x="38694" y="70853"/>
                    </a:lnTo>
                    <a:lnTo>
                      <a:pt x="34313" y="74315"/>
                    </a:lnTo>
                    <a:lnTo>
                      <a:pt x="29585" y="75031"/>
                    </a:lnTo>
                    <a:lnTo>
                      <a:pt x="24942" y="76779"/>
                    </a:lnTo>
                    <a:lnTo>
                      <a:pt x="20765" y="83282"/>
                    </a:lnTo>
                    <a:lnTo>
                      <a:pt x="21676" y="90147"/>
                    </a:lnTo>
                    <a:lnTo>
                      <a:pt x="17263" y="90129"/>
                    </a:lnTo>
                    <a:lnTo>
                      <a:pt x="4343" y="83312"/>
                    </a:lnTo>
                    <a:lnTo>
                      <a:pt x="2719" y="78776"/>
                    </a:lnTo>
                    <a:lnTo>
                      <a:pt x="1817" y="72751"/>
                    </a:lnTo>
                    <a:lnTo>
                      <a:pt x="0" y="66337"/>
                    </a:lnTo>
                    <a:lnTo>
                      <a:pt x="4719" y="63963"/>
                    </a:lnTo>
                    <a:lnTo>
                      <a:pt x="19077" y="62320"/>
                    </a:lnTo>
                    <a:lnTo>
                      <a:pt x="23886" y="60785"/>
                    </a:lnTo>
                    <a:lnTo>
                      <a:pt x="31919" y="56044"/>
                    </a:lnTo>
                    <a:lnTo>
                      <a:pt x="36721" y="55097"/>
                    </a:lnTo>
                    <a:close/>
                    <a:moveTo>
                      <a:pt x="436573" y="22667"/>
                    </a:moveTo>
                    <a:lnTo>
                      <a:pt x="441255" y="23537"/>
                    </a:lnTo>
                    <a:lnTo>
                      <a:pt x="442612" y="23783"/>
                    </a:lnTo>
                    <a:lnTo>
                      <a:pt x="442939" y="23978"/>
                    </a:lnTo>
                    <a:lnTo>
                      <a:pt x="449161" y="27811"/>
                    </a:lnTo>
                    <a:lnTo>
                      <a:pt x="464581" y="25377"/>
                    </a:lnTo>
                    <a:lnTo>
                      <a:pt x="470495" y="28928"/>
                    </a:lnTo>
                    <a:lnTo>
                      <a:pt x="471553" y="29560"/>
                    </a:lnTo>
                    <a:lnTo>
                      <a:pt x="481192" y="30393"/>
                    </a:lnTo>
                    <a:lnTo>
                      <a:pt x="481750" y="30443"/>
                    </a:lnTo>
                    <a:lnTo>
                      <a:pt x="489446" y="31255"/>
                    </a:lnTo>
                    <a:lnTo>
                      <a:pt x="497565" y="27586"/>
                    </a:lnTo>
                    <a:lnTo>
                      <a:pt x="500285" y="28798"/>
                    </a:lnTo>
                    <a:lnTo>
                      <a:pt x="500825" y="34613"/>
                    </a:lnTo>
                    <a:lnTo>
                      <a:pt x="498445" y="37475"/>
                    </a:lnTo>
                    <a:lnTo>
                      <a:pt x="498481" y="41939"/>
                    </a:lnTo>
                    <a:lnTo>
                      <a:pt x="504133" y="43527"/>
                    </a:lnTo>
                    <a:lnTo>
                      <a:pt x="505280" y="43852"/>
                    </a:lnTo>
                    <a:lnTo>
                      <a:pt x="507734" y="48494"/>
                    </a:lnTo>
                    <a:lnTo>
                      <a:pt x="512870" y="58216"/>
                    </a:lnTo>
                    <a:lnTo>
                      <a:pt x="511608" y="60525"/>
                    </a:lnTo>
                    <a:lnTo>
                      <a:pt x="509341" y="59106"/>
                    </a:lnTo>
                    <a:lnTo>
                      <a:pt x="505125" y="56489"/>
                    </a:lnTo>
                    <a:lnTo>
                      <a:pt x="484416" y="66206"/>
                    </a:lnTo>
                    <a:lnTo>
                      <a:pt x="484227" y="67003"/>
                    </a:lnTo>
                    <a:lnTo>
                      <a:pt x="484038" y="67790"/>
                    </a:lnTo>
                    <a:lnTo>
                      <a:pt x="485401" y="70045"/>
                    </a:lnTo>
                    <a:lnTo>
                      <a:pt x="491059" y="71531"/>
                    </a:lnTo>
                    <a:lnTo>
                      <a:pt x="492684" y="73593"/>
                    </a:lnTo>
                    <a:lnTo>
                      <a:pt x="493349" y="74454"/>
                    </a:lnTo>
                    <a:lnTo>
                      <a:pt x="493412" y="77377"/>
                    </a:lnTo>
                    <a:lnTo>
                      <a:pt x="487486" y="87798"/>
                    </a:lnTo>
                    <a:lnTo>
                      <a:pt x="487545" y="90890"/>
                    </a:lnTo>
                    <a:lnTo>
                      <a:pt x="490019" y="93689"/>
                    </a:lnTo>
                    <a:lnTo>
                      <a:pt x="495157" y="95517"/>
                    </a:lnTo>
                    <a:lnTo>
                      <a:pt x="489560" y="99823"/>
                    </a:lnTo>
                    <a:lnTo>
                      <a:pt x="482046" y="99549"/>
                    </a:lnTo>
                    <a:lnTo>
                      <a:pt x="477546" y="102052"/>
                    </a:lnTo>
                    <a:lnTo>
                      <a:pt x="477384" y="103176"/>
                    </a:lnTo>
                    <a:lnTo>
                      <a:pt x="476664" y="108316"/>
                    </a:lnTo>
                    <a:lnTo>
                      <a:pt x="467138" y="112164"/>
                    </a:lnTo>
                    <a:lnTo>
                      <a:pt x="460080" y="119136"/>
                    </a:lnTo>
                    <a:lnTo>
                      <a:pt x="459241" y="122318"/>
                    </a:lnTo>
                    <a:lnTo>
                      <a:pt x="458482" y="125265"/>
                    </a:lnTo>
                    <a:lnTo>
                      <a:pt x="452669" y="133641"/>
                    </a:lnTo>
                    <a:lnTo>
                      <a:pt x="453440" y="136362"/>
                    </a:lnTo>
                    <a:lnTo>
                      <a:pt x="465404" y="144183"/>
                    </a:lnTo>
                    <a:lnTo>
                      <a:pt x="465506" y="145389"/>
                    </a:lnTo>
                    <a:lnTo>
                      <a:pt x="465630" y="146854"/>
                    </a:lnTo>
                    <a:lnTo>
                      <a:pt x="463962" y="150415"/>
                    </a:lnTo>
                    <a:lnTo>
                      <a:pt x="463367" y="151688"/>
                    </a:lnTo>
                    <a:lnTo>
                      <a:pt x="463521" y="151948"/>
                    </a:lnTo>
                    <a:lnTo>
                      <a:pt x="464556" y="153627"/>
                    </a:lnTo>
                    <a:lnTo>
                      <a:pt x="475596" y="150519"/>
                    </a:lnTo>
                    <a:lnTo>
                      <a:pt x="477291" y="150057"/>
                    </a:lnTo>
                    <a:lnTo>
                      <a:pt x="480192" y="150664"/>
                    </a:lnTo>
                    <a:lnTo>
                      <a:pt x="492057" y="153168"/>
                    </a:lnTo>
                    <a:lnTo>
                      <a:pt x="487152" y="160941"/>
                    </a:lnTo>
                    <a:lnTo>
                      <a:pt x="487397" y="162289"/>
                    </a:lnTo>
                    <a:lnTo>
                      <a:pt x="487893" y="165161"/>
                    </a:lnTo>
                    <a:lnTo>
                      <a:pt x="490051" y="168320"/>
                    </a:lnTo>
                    <a:lnTo>
                      <a:pt x="490034" y="168329"/>
                    </a:lnTo>
                    <a:lnTo>
                      <a:pt x="488918" y="169425"/>
                    </a:lnTo>
                    <a:lnTo>
                      <a:pt x="486306" y="171965"/>
                    </a:lnTo>
                    <a:lnTo>
                      <a:pt x="485133" y="177415"/>
                    </a:lnTo>
                    <a:lnTo>
                      <a:pt x="485025" y="176979"/>
                    </a:lnTo>
                    <a:lnTo>
                      <a:pt x="483932" y="180681"/>
                    </a:lnTo>
                    <a:lnTo>
                      <a:pt x="484235" y="188477"/>
                    </a:lnTo>
                    <a:lnTo>
                      <a:pt x="484257" y="189090"/>
                    </a:lnTo>
                    <a:lnTo>
                      <a:pt x="484282" y="189822"/>
                    </a:lnTo>
                    <a:lnTo>
                      <a:pt x="484578" y="199801"/>
                    </a:lnTo>
                    <a:lnTo>
                      <a:pt x="487484" y="209628"/>
                    </a:lnTo>
                    <a:lnTo>
                      <a:pt x="494222" y="228014"/>
                    </a:lnTo>
                    <a:lnTo>
                      <a:pt x="498570" y="242131"/>
                    </a:lnTo>
                    <a:lnTo>
                      <a:pt x="501322" y="246187"/>
                    </a:lnTo>
                    <a:lnTo>
                      <a:pt x="501118" y="246183"/>
                    </a:lnTo>
                    <a:lnTo>
                      <a:pt x="501388" y="251757"/>
                    </a:lnTo>
                    <a:lnTo>
                      <a:pt x="500910" y="265948"/>
                    </a:lnTo>
                    <a:lnTo>
                      <a:pt x="500805" y="268572"/>
                    </a:lnTo>
                    <a:lnTo>
                      <a:pt x="500692" y="271315"/>
                    </a:lnTo>
                    <a:lnTo>
                      <a:pt x="500691" y="271375"/>
                    </a:lnTo>
                    <a:lnTo>
                      <a:pt x="500259" y="275081"/>
                    </a:lnTo>
                    <a:lnTo>
                      <a:pt x="500191" y="275791"/>
                    </a:lnTo>
                    <a:lnTo>
                      <a:pt x="500236" y="279346"/>
                    </a:lnTo>
                    <a:lnTo>
                      <a:pt x="500295" y="283040"/>
                    </a:lnTo>
                    <a:lnTo>
                      <a:pt x="500306" y="283375"/>
                    </a:lnTo>
                    <a:lnTo>
                      <a:pt x="500622" y="291103"/>
                    </a:lnTo>
                    <a:lnTo>
                      <a:pt x="501626" y="296866"/>
                    </a:lnTo>
                    <a:lnTo>
                      <a:pt x="502038" y="298287"/>
                    </a:lnTo>
                    <a:lnTo>
                      <a:pt x="493636" y="296327"/>
                    </a:lnTo>
                    <a:lnTo>
                      <a:pt x="484454" y="290208"/>
                    </a:lnTo>
                    <a:lnTo>
                      <a:pt x="473795" y="276064"/>
                    </a:lnTo>
                    <a:lnTo>
                      <a:pt x="465201" y="272575"/>
                    </a:lnTo>
                    <a:lnTo>
                      <a:pt x="461352" y="268456"/>
                    </a:lnTo>
                    <a:lnTo>
                      <a:pt x="458081" y="263306"/>
                    </a:lnTo>
                    <a:lnTo>
                      <a:pt x="455747" y="258362"/>
                    </a:lnTo>
                    <a:lnTo>
                      <a:pt x="453182" y="246880"/>
                    </a:lnTo>
                    <a:lnTo>
                      <a:pt x="453089" y="245028"/>
                    </a:lnTo>
                    <a:lnTo>
                      <a:pt x="449939" y="244156"/>
                    </a:lnTo>
                    <a:lnTo>
                      <a:pt x="448786" y="247057"/>
                    </a:lnTo>
                    <a:lnTo>
                      <a:pt x="448829" y="250883"/>
                    </a:lnTo>
                    <a:lnTo>
                      <a:pt x="450052" y="255635"/>
                    </a:lnTo>
                    <a:lnTo>
                      <a:pt x="459862" y="271273"/>
                    </a:lnTo>
                    <a:lnTo>
                      <a:pt x="462125" y="278238"/>
                    </a:lnTo>
                    <a:lnTo>
                      <a:pt x="460700" y="281289"/>
                    </a:lnTo>
                    <a:lnTo>
                      <a:pt x="456771" y="281958"/>
                    </a:lnTo>
                    <a:lnTo>
                      <a:pt x="451555" y="281761"/>
                    </a:lnTo>
                    <a:lnTo>
                      <a:pt x="446573" y="279483"/>
                    </a:lnTo>
                    <a:lnTo>
                      <a:pt x="444389" y="274041"/>
                    </a:lnTo>
                    <a:lnTo>
                      <a:pt x="443872" y="267125"/>
                    </a:lnTo>
                    <a:lnTo>
                      <a:pt x="443863" y="252554"/>
                    </a:lnTo>
                    <a:lnTo>
                      <a:pt x="444242" y="249357"/>
                    </a:lnTo>
                    <a:lnTo>
                      <a:pt x="453017" y="227562"/>
                    </a:lnTo>
                    <a:lnTo>
                      <a:pt x="468583" y="203344"/>
                    </a:lnTo>
                    <a:lnTo>
                      <a:pt x="469657" y="197890"/>
                    </a:lnTo>
                    <a:lnTo>
                      <a:pt x="468699" y="196411"/>
                    </a:lnTo>
                    <a:lnTo>
                      <a:pt x="466383" y="198061"/>
                    </a:lnTo>
                    <a:lnTo>
                      <a:pt x="463398" y="202062"/>
                    </a:lnTo>
                    <a:lnTo>
                      <a:pt x="450688" y="227438"/>
                    </a:lnTo>
                    <a:lnTo>
                      <a:pt x="447527" y="231883"/>
                    </a:lnTo>
                    <a:lnTo>
                      <a:pt x="442955" y="232022"/>
                    </a:lnTo>
                    <a:lnTo>
                      <a:pt x="441423" y="228990"/>
                    </a:lnTo>
                    <a:lnTo>
                      <a:pt x="442016" y="217276"/>
                    </a:lnTo>
                    <a:lnTo>
                      <a:pt x="441232" y="212111"/>
                    </a:lnTo>
                    <a:lnTo>
                      <a:pt x="439108" y="208148"/>
                    </a:lnTo>
                    <a:lnTo>
                      <a:pt x="436250" y="207014"/>
                    </a:lnTo>
                    <a:lnTo>
                      <a:pt x="433318" y="210450"/>
                    </a:lnTo>
                    <a:lnTo>
                      <a:pt x="435604" y="217358"/>
                    </a:lnTo>
                    <a:lnTo>
                      <a:pt x="438262" y="230883"/>
                    </a:lnTo>
                    <a:lnTo>
                      <a:pt x="439909" y="244042"/>
                    </a:lnTo>
                    <a:lnTo>
                      <a:pt x="439159" y="249967"/>
                    </a:lnTo>
                    <a:lnTo>
                      <a:pt x="436410" y="251029"/>
                    </a:lnTo>
                    <a:lnTo>
                      <a:pt x="435828" y="253909"/>
                    </a:lnTo>
                    <a:lnTo>
                      <a:pt x="436583" y="261654"/>
                    </a:lnTo>
                    <a:lnTo>
                      <a:pt x="436424" y="269115"/>
                    </a:lnTo>
                    <a:lnTo>
                      <a:pt x="436750" y="274255"/>
                    </a:lnTo>
                    <a:lnTo>
                      <a:pt x="437805" y="278648"/>
                    </a:lnTo>
                    <a:lnTo>
                      <a:pt x="434833" y="280109"/>
                    </a:lnTo>
                    <a:lnTo>
                      <a:pt x="431640" y="278921"/>
                    </a:lnTo>
                    <a:lnTo>
                      <a:pt x="428257" y="276872"/>
                    </a:lnTo>
                    <a:lnTo>
                      <a:pt x="424602" y="275751"/>
                    </a:lnTo>
                    <a:lnTo>
                      <a:pt x="424545" y="278363"/>
                    </a:lnTo>
                    <a:lnTo>
                      <a:pt x="427229" y="279728"/>
                    </a:lnTo>
                    <a:lnTo>
                      <a:pt x="429995" y="281762"/>
                    </a:lnTo>
                    <a:lnTo>
                      <a:pt x="432157" y="284794"/>
                    </a:lnTo>
                    <a:lnTo>
                      <a:pt x="433080" y="289200"/>
                    </a:lnTo>
                    <a:lnTo>
                      <a:pt x="432170" y="294686"/>
                    </a:lnTo>
                    <a:lnTo>
                      <a:pt x="429983" y="298371"/>
                    </a:lnTo>
                    <a:lnTo>
                      <a:pt x="427460" y="301396"/>
                    </a:lnTo>
                    <a:lnTo>
                      <a:pt x="425558" y="304714"/>
                    </a:lnTo>
                    <a:lnTo>
                      <a:pt x="424414" y="309168"/>
                    </a:lnTo>
                    <a:lnTo>
                      <a:pt x="423722" y="312885"/>
                    </a:lnTo>
                    <a:lnTo>
                      <a:pt x="422737" y="316395"/>
                    </a:lnTo>
                    <a:lnTo>
                      <a:pt x="420558" y="320266"/>
                    </a:lnTo>
                    <a:lnTo>
                      <a:pt x="417448" y="323571"/>
                    </a:lnTo>
                    <a:lnTo>
                      <a:pt x="414952" y="323981"/>
                    </a:lnTo>
                    <a:lnTo>
                      <a:pt x="408210" y="322335"/>
                    </a:lnTo>
                    <a:lnTo>
                      <a:pt x="404855" y="318043"/>
                    </a:lnTo>
                    <a:lnTo>
                      <a:pt x="402024" y="308210"/>
                    </a:lnTo>
                    <a:lnTo>
                      <a:pt x="400130" y="297278"/>
                    </a:lnTo>
                    <a:lnTo>
                      <a:pt x="399457" y="289657"/>
                    </a:lnTo>
                    <a:lnTo>
                      <a:pt x="391176" y="277888"/>
                    </a:lnTo>
                    <a:lnTo>
                      <a:pt x="390182" y="272997"/>
                    </a:lnTo>
                    <a:lnTo>
                      <a:pt x="388642" y="269817"/>
                    </a:lnTo>
                    <a:lnTo>
                      <a:pt x="385151" y="272468"/>
                    </a:lnTo>
                    <a:lnTo>
                      <a:pt x="388387" y="278832"/>
                    </a:lnTo>
                    <a:lnTo>
                      <a:pt x="396027" y="299826"/>
                    </a:lnTo>
                    <a:lnTo>
                      <a:pt x="397430" y="307852"/>
                    </a:lnTo>
                    <a:lnTo>
                      <a:pt x="395564" y="311510"/>
                    </a:lnTo>
                    <a:lnTo>
                      <a:pt x="391511" y="309997"/>
                    </a:lnTo>
                    <a:lnTo>
                      <a:pt x="377690" y="297978"/>
                    </a:lnTo>
                    <a:lnTo>
                      <a:pt x="375865" y="293001"/>
                    </a:lnTo>
                    <a:lnTo>
                      <a:pt x="376067" y="285027"/>
                    </a:lnTo>
                    <a:lnTo>
                      <a:pt x="373818" y="287863"/>
                    </a:lnTo>
                    <a:lnTo>
                      <a:pt x="371810" y="292852"/>
                    </a:lnTo>
                    <a:lnTo>
                      <a:pt x="370367" y="298181"/>
                    </a:lnTo>
                    <a:lnTo>
                      <a:pt x="369799" y="301946"/>
                    </a:lnTo>
                    <a:lnTo>
                      <a:pt x="368716" y="304780"/>
                    </a:lnTo>
                    <a:lnTo>
                      <a:pt x="362176" y="313881"/>
                    </a:lnTo>
                    <a:lnTo>
                      <a:pt x="367022" y="324785"/>
                    </a:lnTo>
                    <a:lnTo>
                      <a:pt x="369007" y="330731"/>
                    </a:lnTo>
                    <a:lnTo>
                      <a:pt x="370352" y="337562"/>
                    </a:lnTo>
                    <a:lnTo>
                      <a:pt x="366423" y="337478"/>
                    </a:lnTo>
                    <a:lnTo>
                      <a:pt x="357175" y="331761"/>
                    </a:lnTo>
                    <a:lnTo>
                      <a:pt x="350056" y="328928"/>
                    </a:lnTo>
                    <a:lnTo>
                      <a:pt x="347903" y="325914"/>
                    </a:lnTo>
                    <a:lnTo>
                      <a:pt x="346820" y="316319"/>
                    </a:lnTo>
                    <a:lnTo>
                      <a:pt x="345585" y="314886"/>
                    </a:lnTo>
                    <a:lnTo>
                      <a:pt x="343920" y="313907"/>
                    </a:lnTo>
                    <a:lnTo>
                      <a:pt x="342344" y="311904"/>
                    </a:lnTo>
                    <a:lnTo>
                      <a:pt x="341678" y="309180"/>
                    </a:lnTo>
                    <a:lnTo>
                      <a:pt x="341602" y="305631"/>
                    </a:lnTo>
                    <a:lnTo>
                      <a:pt x="341969" y="298627"/>
                    </a:lnTo>
                    <a:lnTo>
                      <a:pt x="342522" y="295656"/>
                    </a:lnTo>
                    <a:lnTo>
                      <a:pt x="344761" y="291485"/>
                    </a:lnTo>
                    <a:lnTo>
                      <a:pt x="345320" y="288281"/>
                    </a:lnTo>
                    <a:lnTo>
                      <a:pt x="345026" y="285006"/>
                    </a:lnTo>
                    <a:lnTo>
                      <a:pt x="342657" y="273728"/>
                    </a:lnTo>
                    <a:lnTo>
                      <a:pt x="348088" y="267840"/>
                    </a:lnTo>
                    <a:lnTo>
                      <a:pt x="372443" y="227543"/>
                    </a:lnTo>
                    <a:lnTo>
                      <a:pt x="384929" y="222631"/>
                    </a:lnTo>
                    <a:lnTo>
                      <a:pt x="394013" y="215823"/>
                    </a:lnTo>
                    <a:lnTo>
                      <a:pt x="396119" y="213634"/>
                    </a:lnTo>
                    <a:lnTo>
                      <a:pt x="404089" y="196342"/>
                    </a:lnTo>
                    <a:lnTo>
                      <a:pt x="407605" y="191386"/>
                    </a:lnTo>
                    <a:lnTo>
                      <a:pt x="414109" y="187211"/>
                    </a:lnTo>
                    <a:lnTo>
                      <a:pt x="422330" y="183804"/>
                    </a:lnTo>
                    <a:lnTo>
                      <a:pt x="429854" y="178464"/>
                    </a:lnTo>
                    <a:lnTo>
                      <a:pt x="434226" y="168481"/>
                    </a:lnTo>
                    <a:lnTo>
                      <a:pt x="430441" y="170997"/>
                    </a:lnTo>
                    <a:lnTo>
                      <a:pt x="422398" y="179606"/>
                    </a:lnTo>
                    <a:lnTo>
                      <a:pt x="418779" y="181438"/>
                    </a:lnTo>
                    <a:lnTo>
                      <a:pt x="410108" y="181940"/>
                    </a:lnTo>
                    <a:lnTo>
                      <a:pt x="406495" y="183428"/>
                    </a:lnTo>
                    <a:lnTo>
                      <a:pt x="403237" y="186306"/>
                    </a:lnTo>
                    <a:lnTo>
                      <a:pt x="400817" y="190961"/>
                    </a:lnTo>
                    <a:lnTo>
                      <a:pt x="395394" y="204222"/>
                    </a:lnTo>
                    <a:lnTo>
                      <a:pt x="393319" y="206941"/>
                    </a:lnTo>
                    <a:lnTo>
                      <a:pt x="367506" y="223683"/>
                    </a:lnTo>
                    <a:lnTo>
                      <a:pt x="349137" y="250401"/>
                    </a:lnTo>
                    <a:lnTo>
                      <a:pt x="347186" y="251546"/>
                    </a:lnTo>
                    <a:lnTo>
                      <a:pt x="343315" y="251751"/>
                    </a:lnTo>
                    <a:lnTo>
                      <a:pt x="341653" y="252809"/>
                    </a:lnTo>
                    <a:lnTo>
                      <a:pt x="341686" y="254755"/>
                    </a:lnTo>
                    <a:lnTo>
                      <a:pt x="340485" y="260150"/>
                    </a:lnTo>
                    <a:lnTo>
                      <a:pt x="339044" y="264762"/>
                    </a:lnTo>
                    <a:lnTo>
                      <a:pt x="338412" y="264371"/>
                    </a:lnTo>
                    <a:lnTo>
                      <a:pt x="336310" y="268636"/>
                    </a:lnTo>
                    <a:lnTo>
                      <a:pt x="331647" y="269936"/>
                    </a:lnTo>
                    <a:lnTo>
                      <a:pt x="326377" y="269320"/>
                    </a:lnTo>
                    <a:lnTo>
                      <a:pt x="322399" y="267946"/>
                    </a:lnTo>
                    <a:lnTo>
                      <a:pt x="322295" y="266123"/>
                    </a:lnTo>
                    <a:lnTo>
                      <a:pt x="322357" y="262811"/>
                    </a:lnTo>
                    <a:lnTo>
                      <a:pt x="321915" y="260357"/>
                    </a:lnTo>
                    <a:lnTo>
                      <a:pt x="320333" y="261245"/>
                    </a:lnTo>
                    <a:lnTo>
                      <a:pt x="319528" y="263243"/>
                    </a:lnTo>
                    <a:lnTo>
                      <a:pt x="319389" y="265619"/>
                    </a:lnTo>
                    <a:lnTo>
                      <a:pt x="319445" y="268156"/>
                    </a:lnTo>
                    <a:lnTo>
                      <a:pt x="317270" y="288656"/>
                    </a:lnTo>
                    <a:lnTo>
                      <a:pt x="318012" y="289518"/>
                    </a:lnTo>
                    <a:lnTo>
                      <a:pt x="321164" y="291321"/>
                    </a:lnTo>
                    <a:lnTo>
                      <a:pt x="322365" y="291651"/>
                    </a:lnTo>
                    <a:lnTo>
                      <a:pt x="324279" y="299312"/>
                    </a:lnTo>
                    <a:lnTo>
                      <a:pt x="325023" y="303720"/>
                    </a:lnTo>
                    <a:lnTo>
                      <a:pt x="325077" y="307315"/>
                    </a:lnTo>
                    <a:lnTo>
                      <a:pt x="325741" y="310320"/>
                    </a:lnTo>
                    <a:lnTo>
                      <a:pt x="328264" y="312958"/>
                    </a:lnTo>
                    <a:lnTo>
                      <a:pt x="328197" y="315322"/>
                    </a:lnTo>
                    <a:lnTo>
                      <a:pt x="326733" y="315280"/>
                    </a:lnTo>
                    <a:lnTo>
                      <a:pt x="326658" y="317892"/>
                    </a:lnTo>
                    <a:lnTo>
                      <a:pt x="327561" y="318352"/>
                    </a:lnTo>
                    <a:lnTo>
                      <a:pt x="329660" y="320324"/>
                    </a:lnTo>
                    <a:lnTo>
                      <a:pt x="328608" y="321120"/>
                    </a:lnTo>
                    <a:lnTo>
                      <a:pt x="327544" y="322318"/>
                    </a:lnTo>
                    <a:lnTo>
                      <a:pt x="326509" y="323082"/>
                    </a:lnTo>
                    <a:lnTo>
                      <a:pt x="338029" y="336347"/>
                    </a:lnTo>
                    <a:lnTo>
                      <a:pt x="343147" y="345603"/>
                    </a:lnTo>
                    <a:lnTo>
                      <a:pt x="344811" y="355415"/>
                    </a:lnTo>
                    <a:lnTo>
                      <a:pt x="343208" y="360645"/>
                    </a:lnTo>
                    <a:lnTo>
                      <a:pt x="340139" y="363081"/>
                    </a:lnTo>
                    <a:lnTo>
                      <a:pt x="332789" y="365257"/>
                    </a:lnTo>
                    <a:lnTo>
                      <a:pt x="329469" y="367497"/>
                    </a:lnTo>
                    <a:lnTo>
                      <a:pt x="319279" y="378407"/>
                    </a:lnTo>
                    <a:lnTo>
                      <a:pt x="316785" y="381928"/>
                    </a:lnTo>
                    <a:lnTo>
                      <a:pt x="314640" y="386082"/>
                    </a:lnTo>
                    <a:lnTo>
                      <a:pt x="312950" y="390793"/>
                    </a:lnTo>
                    <a:lnTo>
                      <a:pt x="312332" y="393948"/>
                    </a:lnTo>
                    <a:lnTo>
                      <a:pt x="311581" y="400677"/>
                    </a:lnTo>
                    <a:lnTo>
                      <a:pt x="310964" y="403786"/>
                    </a:lnTo>
                    <a:lnTo>
                      <a:pt x="306227" y="407239"/>
                    </a:lnTo>
                    <a:lnTo>
                      <a:pt x="306573" y="408883"/>
                    </a:lnTo>
                    <a:lnTo>
                      <a:pt x="307381" y="410666"/>
                    </a:lnTo>
                    <a:lnTo>
                      <a:pt x="307779" y="411765"/>
                    </a:lnTo>
                    <a:lnTo>
                      <a:pt x="307178" y="420474"/>
                    </a:lnTo>
                    <a:lnTo>
                      <a:pt x="309076" y="422864"/>
                    </a:lnTo>
                    <a:lnTo>
                      <a:pt x="311671" y="423672"/>
                    </a:lnTo>
                    <a:lnTo>
                      <a:pt x="313209" y="427574"/>
                    </a:lnTo>
                    <a:lnTo>
                      <a:pt x="311744" y="432555"/>
                    </a:lnTo>
                    <a:lnTo>
                      <a:pt x="308283" y="433947"/>
                    </a:lnTo>
                    <a:lnTo>
                      <a:pt x="305661" y="436095"/>
                    </a:lnTo>
                    <a:lnTo>
                      <a:pt x="306846" y="443317"/>
                    </a:lnTo>
                    <a:lnTo>
                      <a:pt x="301985" y="452257"/>
                    </a:lnTo>
                    <a:lnTo>
                      <a:pt x="300554" y="455932"/>
                    </a:lnTo>
                    <a:lnTo>
                      <a:pt x="300282" y="457963"/>
                    </a:lnTo>
                    <a:lnTo>
                      <a:pt x="300277" y="465180"/>
                    </a:lnTo>
                    <a:lnTo>
                      <a:pt x="299894" y="468279"/>
                    </a:lnTo>
                    <a:lnTo>
                      <a:pt x="299174" y="468477"/>
                    </a:lnTo>
                    <a:lnTo>
                      <a:pt x="298212" y="467949"/>
                    </a:lnTo>
                    <a:lnTo>
                      <a:pt x="297214" y="468885"/>
                    </a:lnTo>
                    <a:lnTo>
                      <a:pt x="292007" y="481529"/>
                    </a:lnTo>
                    <a:lnTo>
                      <a:pt x="288384" y="486631"/>
                    </a:lnTo>
                    <a:lnTo>
                      <a:pt x="283280" y="489569"/>
                    </a:lnTo>
                    <a:lnTo>
                      <a:pt x="283206" y="491946"/>
                    </a:lnTo>
                    <a:lnTo>
                      <a:pt x="285927" y="491610"/>
                    </a:lnTo>
                    <a:lnTo>
                      <a:pt x="288077" y="492610"/>
                    </a:lnTo>
                    <a:lnTo>
                      <a:pt x="289964" y="494706"/>
                    </a:lnTo>
                    <a:lnTo>
                      <a:pt x="291913" y="497674"/>
                    </a:lnTo>
                    <a:lnTo>
                      <a:pt x="295173" y="506406"/>
                    </a:lnTo>
                    <a:lnTo>
                      <a:pt x="295294" y="507966"/>
                    </a:lnTo>
                    <a:lnTo>
                      <a:pt x="297761" y="510560"/>
                    </a:lnTo>
                    <a:lnTo>
                      <a:pt x="295398" y="516245"/>
                    </a:lnTo>
                    <a:lnTo>
                      <a:pt x="287939" y="526254"/>
                    </a:lnTo>
                    <a:lnTo>
                      <a:pt x="284260" y="529907"/>
                    </a:lnTo>
                    <a:lnTo>
                      <a:pt x="279867" y="533162"/>
                    </a:lnTo>
                    <a:lnTo>
                      <a:pt x="274968" y="535514"/>
                    </a:lnTo>
                    <a:lnTo>
                      <a:pt x="269788" y="536377"/>
                    </a:lnTo>
                    <a:lnTo>
                      <a:pt x="267724" y="535830"/>
                    </a:lnTo>
                    <a:lnTo>
                      <a:pt x="263540" y="533517"/>
                    </a:lnTo>
                    <a:lnTo>
                      <a:pt x="260981" y="533248"/>
                    </a:lnTo>
                    <a:lnTo>
                      <a:pt x="258665" y="534232"/>
                    </a:lnTo>
                    <a:lnTo>
                      <a:pt x="253629" y="537676"/>
                    </a:lnTo>
                    <a:lnTo>
                      <a:pt x="251091" y="538386"/>
                    </a:lnTo>
                    <a:lnTo>
                      <a:pt x="244796" y="538070"/>
                    </a:lnTo>
                    <a:lnTo>
                      <a:pt x="240989" y="536448"/>
                    </a:lnTo>
                    <a:lnTo>
                      <a:pt x="238848" y="531677"/>
                    </a:lnTo>
                    <a:lnTo>
                      <a:pt x="236840" y="515226"/>
                    </a:lnTo>
                    <a:lnTo>
                      <a:pt x="236693" y="506539"/>
                    </a:lnTo>
                    <a:lnTo>
                      <a:pt x="238094" y="499119"/>
                    </a:lnTo>
                    <a:lnTo>
                      <a:pt x="244337" y="494195"/>
                    </a:lnTo>
                    <a:lnTo>
                      <a:pt x="252898" y="484724"/>
                    </a:lnTo>
                    <a:lnTo>
                      <a:pt x="255143" y="480847"/>
                    </a:lnTo>
                    <a:lnTo>
                      <a:pt x="255495" y="472831"/>
                    </a:lnTo>
                    <a:lnTo>
                      <a:pt x="254723" y="464155"/>
                    </a:lnTo>
                    <a:lnTo>
                      <a:pt x="254617" y="455610"/>
                    </a:lnTo>
                    <a:lnTo>
                      <a:pt x="258049" y="444444"/>
                    </a:lnTo>
                    <a:lnTo>
                      <a:pt x="257209" y="441600"/>
                    </a:lnTo>
                    <a:lnTo>
                      <a:pt x="255825" y="439034"/>
                    </a:lnTo>
                    <a:lnTo>
                      <a:pt x="255275" y="436232"/>
                    </a:lnTo>
                    <a:lnTo>
                      <a:pt x="256215" y="431999"/>
                    </a:lnTo>
                    <a:lnTo>
                      <a:pt x="261690" y="420790"/>
                    </a:lnTo>
                    <a:lnTo>
                      <a:pt x="266688" y="407543"/>
                    </a:lnTo>
                    <a:lnTo>
                      <a:pt x="267778" y="399892"/>
                    </a:lnTo>
                    <a:lnTo>
                      <a:pt x="265476" y="394559"/>
                    </a:lnTo>
                    <a:lnTo>
                      <a:pt x="277500" y="384940"/>
                    </a:lnTo>
                    <a:lnTo>
                      <a:pt x="279161" y="380652"/>
                    </a:lnTo>
                    <a:lnTo>
                      <a:pt x="280675" y="375426"/>
                    </a:lnTo>
                    <a:lnTo>
                      <a:pt x="284084" y="368952"/>
                    </a:lnTo>
                    <a:lnTo>
                      <a:pt x="287931" y="363471"/>
                    </a:lnTo>
                    <a:lnTo>
                      <a:pt x="290873" y="361182"/>
                    </a:lnTo>
                    <a:lnTo>
                      <a:pt x="297119" y="358665"/>
                    </a:lnTo>
                    <a:lnTo>
                      <a:pt x="304752" y="351848"/>
                    </a:lnTo>
                    <a:lnTo>
                      <a:pt x="311732" y="342006"/>
                    </a:lnTo>
                    <a:lnTo>
                      <a:pt x="316042" y="330620"/>
                    </a:lnTo>
                    <a:lnTo>
                      <a:pt x="294566" y="353734"/>
                    </a:lnTo>
                    <a:lnTo>
                      <a:pt x="286698" y="359792"/>
                    </a:lnTo>
                    <a:lnTo>
                      <a:pt x="284093" y="360832"/>
                    </a:lnTo>
                    <a:lnTo>
                      <a:pt x="281256" y="360883"/>
                    </a:lnTo>
                    <a:lnTo>
                      <a:pt x="282880" y="355972"/>
                    </a:lnTo>
                    <a:lnTo>
                      <a:pt x="277061" y="353517"/>
                    </a:lnTo>
                    <a:lnTo>
                      <a:pt x="274218" y="351622"/>
                    </a:lnTo>
                    <a:lnTo>
                      <a:pt x="271403" y="347768"/>
                    </a:lnTo>
                    <a:lnTo>
                      <a:pt x="269947" y="342494"/>
                    </a:lnTo>
                    <a:lnTo>
                      <a:pt x="270051" y="332245"/>
                    </a:lnTo>
                    <a:lnTo>
                      <a:pt x="269068" y="329179"/>
                    </a:lnTo>
                    <a:lnTo>
                      <a:pt x="278526" y="315713"/>
                    </a:lnTo>
                    <a:lnTo>
                      <a:pt x="279993" y="312679"/>
                    </a:lnTo>
                    <a:lnTo>
                      <a:pt x="281487" y="307639"/>
                    </a:lnTo>
                    <a:lnTo>
                      <a:pt x="284827" y="303731"/>
                    </a:lnTo>
                    <a:lnTo>
                      <a:pt x="288809" y="300153"/>
                    </a:lnTo>
                    <a:lnTo>
                      <a:pt x="292207" y="295979"/>
                    </a:lnTo>
                    <a:lnTo>
                      <a:pt x="287324" y="298334"/>
                    </a:lnTo>
                    <a:lnTo>
                      <a:pt x="279753" y="306745"/>
                    </a:lnTo>
                    <a:lnTo>
                      <a:pt x="274048" y="309520"/>
                    </a:lnTo>
                    <a:lnTo>
                      <a:pt x="270083" y="313484"/>
                    </a:lnTo>
                    <a:lnTo>
                      <a:pt x="268110" y="313499"/>
                    </a:lnTo>
                    <a:lnTo>
                      <a:pt x="266677" y="310900"/>
                    </a:lnTo>
                    <a:lnTo>
                      <a:pt x="265498" y="306427"/>
                    </a:lnTo>
                    <a:lnTo>
                      <a:pt x="265156" y="302216"/>
                    </a:lnTo>
                    <a:lnTo>
                      <a:pt x="289753" y="266269"/>
                    </a:lnTo>
                    <a:lnTo>
                      <a:pt x="291691" y="261569"/>
                    </a:lnTo>
                    <a:lnTo>
                      <a:pt x="290841" y="259832"/>
                    </a:lnTo>
                    <a:lnTo>
                      <a:pt x="292169" y="258503"/>
                    </a:lnTo>
                    <a:lnTo>
                      <a:pt x="293426" y="256629"/>
                    </a:lnTo>
                    <a:lnTo>
                      <a:pt x="290720" y="255332"/>
                    </a:lnTo>
                    <a:lnTo>
                      <a:pt x="288000" y="256741"/>
                    </a:lnTo>
                    <a:lnTo>
                      <a:pt x="285053" y="259247"/>
                    </a:lnTo>
                    <a:lnTo>
                      <a:pt x="281625" y="261254"/>
                    </a:lnTo>
                    <a:lnTo>
                      <a:pt x="280097" y="268300"/>
                    </a:lnTo>
                    <a:lnTo>
                      <a:pt x="270528" y="278775"/>
                    </a:lnTo>
                    <a:lnTo>
                      <a:pt x="270428" y="287219"/>
                    </a:lnTo>
                    <a:lnTo>
                      <a:pt x="266628" y="293972"/>
                    </a:lnTo>
                    <a:lnTo>
                      <a:pt x="265797" y="295143"/>
                    </a:lnTo>
                    <a:lnTo>
                      <a:pt x="263684" y="294219"/>
                    </a:lnTo>
                    <a:lnTo>
                      <a:pt x="263113" y="291975"/>
                    </a:lnTo>
                    <a:lnTo>
                      <a:pt x="263550" y="289282"/>
                    </a:lnTo>
                    <a:lnTo>
                      <a:pt x="264461" y="287025"/>
                    </a:lnTo>
                    <a:lnTo>
                      <a:pt x="265976" y="276932"/>
                    </a:lnTo>
                    <a:lnTo>
                      <a:pt x="274289" y="261488"/>
                    </a:lnTo>
                    <a:lnTo>
                      <a:pt x="291087" y="238542"/>
                    </a:lnTo>
                    <a:lnTo>
                      <a:pt x="291789" y="237180"/>
                    </a:lnTo>
                    <a:lnTo>
                      <a:pt x="292157" y="235418"/>
                    </a:lnTo>
                    <a:lnTo>
                      <a:pt x="292760" y="233881"/>
                    </a:lnTo>
                    <a:lnTo>
                      <a:pt x="294154" y="233146"/>
                    </a:lnTo>
                    <a:lnTo>
                      <a:pt x="295512" y="233546"/>
                    </a:lnTo>
                    <a:lnTo>
                      <a:pt x="297203" y="234437"/>
                    </a:lnTo>
                    <a:lnTo>
                      <a:pt x="298423" y="235393"/>
                    </a:lnTo>
                    <a:lnTo>
                      <a:pt x="298442" y="235891"/>
                    </a:lnTo>
                    <a:lnTo>
                      <a:pt x="298989" y="236732"/>
                    </a:lnTo>
                    <a:lnTo>
                      <a:pt x="300738" y="237998"/>
                    </a:lnTo>
                    <a:lnTo>
                      <a:pt x="302406" y="238251"/>
                    </a:lnTo>
                    <a:lnTo>
                      <a:pt x="302795" y="236023"/>
                    </a:lnTo>
                    <a:lnTo>
                      <a:pt x="301880" y="233569"/>
                    </a:lnTo>
                    <a:lnTo>
                      <a:pt x="300504" y="232018"/>
                    </a:lnTo>
                    <a:lnTo>
                      <a:pt x="299232" y="231062"/>
                    </a:lnTo>
                    <a:lnTo>
                      <a:pt x="298609" y="230452"/>
                    </a:lnTo>
                    <a:lnTo>
                      <a:pt x="297426" y="224380"/>
                    </a:lnTo>
                    <a:lnTo>
                      <a:pt x="297154" y="221089"/>
                    </a:lnTo>
                    <a:lnTo>
                      <a:pt x="298089" y="218597"/>
                    </a:lnTo>
                    <a:lnTo>
                      <a:pt x="305259" y="207973"/>
                    </a:lnTo>
                    <a:lnTo>
                      <a:pt x="306807" y="204597"/>
                    </a:lnTo>
                    <a:lnTo>
                      <a:pt x="308262" y="199414"/>
                    </a:lnTo>
                    <a:lnTo>
                      <a:pt x="301770" y="201116"/>
                    </a:lnTo>
                    <a:lnTo>
                      <a:pt x="296786" y="206891"/>
                    </a:lnTo>
                    <a:lnTo>
                      <a:pt x="292289" y="213379"/>
                    </a:lnTo>
                    <a:lnTo>
                      <a:pt x="287244" y="217282"/>
                    </a:lnTo>
                    <a:lnTo>
                      <a:pt x="288859" y="209445"/>
                    </a:lnTo>
                    <a:lnTo>
                      <a:pt x="291857" y="201684"/>
                    </a:lnTo>
                    <a:lnTo>
                      <a:pt x="295699" y="194490"/>
                    </a:lnTo>
                    <a:lnTo>
                      <a:pt x="299898" y="188491"/>
                    </a:lnTo>
                    <a:lnTo>
                      <a:pt x="298162" y="183366"/>
                    </a:lnTo>
                    <a:lnTo>
                      <a:pt x="300878" y="179389"/>
                    </a:lnTo>
                    <a:lnTo>
                      <a:pt x="305546" y="176823"/>
                    </a:lnTo>
                    <a:lnTo>
                      <a:pt x="309704" y="175968"/>
                    </a:lnTo>
                    <a:lnTo>
                      <a:pt x="312168" y="174782"/>
                    </a:lnTo>
                    <a:lnTo>
                      <a:pt x="312656" y="172012"/>
                    </a:lnTo>
                    <a:lnTo>
                      <a:pt x="311376" y="169205"/>
                    </a:lnTo>
                    <a:lnTo>
                      <a:pt x="308566" y="167861"/>
                    </a:lnTo>
                    <a:lnTo>
                      <a:pt x="299659" y="170438"/>
                    </a:lnTo>
                    <a:lnTo>
                      <a:pt x="297740" y="171593"/>
                    </a:lnTo>
                    <a:lnTo>
                      <a:pt x="295652" y="174002"/>
                    </a:lnTo>
                    <a:lnTo>
                      <a:pt x="293528" y="175882"/>
                    </a:lnTo>
                    <a:lnTo>
                      <a:pt x="291459" y="175412"/>
                    </a:lnTo>
                    <a:lnTo>
                      <a:pt x="290313" y="172016"/>
                    </a:lnTo>
                    <a:lnTo>
                      <a:pt x="290975" y="167713"/>
                    </a:lnTo>
                    <a:lnTo>
                      <a:pt x="293545" y="159828"/>
                    </a:lnTo>
                    <a:lnTo>
                      <a:pt x="296541" y="145656"/>
                    </a:lnTo>
                    <a:lnTo>
                      <a:pt x="298780" y="140763"/>
                    </a:lnTo>
                    <a:lnTo>
                      <a:pt x="302949" y="136378"/>
                    </a:lnTo>
                    <a:lnTo>
                      <a:pt x="306787" y="138875"/>
                    </a:lnTo>
                    <a:lnTo>
                      <a:pt x="312525" y="138393"/>
                    </a:lnTo>
                    <a:lnTo>
                      <a:pt x="323254" y="134369"/>
                    </a:lnTo>
                    <a:lnTo>
                      <a:pt x="323323" y="131991"/>
                    </a:lnTo>
                    <a:lnTo>
                      <a:pt x="318225" y="132216"/>
                    </a:lnTo>
                    <a:lnTo>
                      <a:pt x="308989" y="135037"/>
                    </a:lnTo>
                    <a:lnTo>
                      <a:pt x="304338" y="133807"/>
                    </a:lnTo>
                    <a:lnTo>
                      <a:pt x="308991" y="121301"/>
                    </a:lnTo>
                    <a:lnTo>
                      <a:pt x="310708" y="118352"/>
                    </a:lnTo>
                    <a:lnTo>
                      <a:pt x="313017" y="116849"/>
                    </a:lnTo>
                    <a:lnTo>
                      <a:pt x="315773" y="115640"/>
                    </a:lnTo>
                    <a:lnTo>
                      <a:pt x="317530" y="113856"/>
                    </a:lnTo>
                    <a:lnTo>
                      <a:pt x="316721" y="110691"/>
                    </a:lnTo>
                    <a:lnTo>
                      <a:pt x="322281" y="103309"/>
                    </a:lnTo>
                    <a:lnTo>
                      <a:pt x="329445" y="100017"/>
                    </a:lnTo>
                    <a:lnTo>
                      <a:pt x="350757" y="98716"/>
                    </a:lnTo>
                    <a:lnTo>
                      <a:pt x="367686" y="104051"/>
                    </a:lnTo>
                    <a:lnTo>
                      <a:pt x="374769" y="102461"/>
                    </a:lnTo>
                    <a:lnTo>
                      <a:pt x="380564" y="97710"/>
                    </a:lnTo>
                    <a:lnTo>
                      <a:pt x="394387" y="79669"/>
                    </a:lnTo>
                    <a:lnTo>
                      <a:pt x="401687" y="64169"/>
                    </a:lnTo>
                    <a:lnTo>
                      <a:pt x="406283" y="58026"/>
                    </a:lnTo>
                    <a:lnTo>
                      <a:pt x="401597" y="60450"/>
                    </a:lnTo>
                    <a:lnTo>
                      <a:pt x="398709" y="66057"/>
                    </a:lnTo>
                    <a:lnTo>
                      <a:pt x="396229" y="72794"/>
                    </a:lnTo>
                    <a:lnTo>
                      <a:pt x="392843" y="78591"/>
                    </a:lnTo>
                    <a:lnTo>
                      <a:pt x="384018" y="86179"/>
                    </a:lnTo>
                    <a:lnTo>
                      <a:pt x="378900" y="94231"/>
                    </a:lnTo>
                    <a:lnTo>
                      <a:pt x="376534" y="96674"/>
                    </a:lnTo>
                    <a:lnTo>
                      <a:pt x="367496" y="97546"/>
                    </a:lnTo>
                    <a:lnTo>
                      <a:pt x="345185" y="91688"/>
                    </a:lnTo>
                    <a:lnTo>
                      <a:pt x="339145" y="96871"/>
                    </a:lnTo>
                    <a:lnTo>
                      <a:pt x="335798" y="94288"/>
                    </a:lnTo>
                    <a:lnTo>
                      <a:pt x="332783" y="79613"/>
                    </a:lnTo>
                    <a:lnTo>
                      <a:pt x="329878" y="80897"/>
                    </a:lnTo>
                    <a:lnTo>
                      <a:pt x="327291" y="84229"/>
                    </a:lnTo>
                    <a:lnTo>
                      <a:pt x="323033" y="92365"/>
                    </a:lnTo>
                    <a:lnTo>
                      <a:pt x="320227" y="89919"/>
                    </a:lnTo>
                    <a:lnTo>
                      <a:pt x="328202" y="71843"/>
                    </a:lnTo>
                    <a:lnTo>
                      <a:pt x="329559" y="66455"/>
                    </a:lnTo>
                    <a:lnTo>
                      <a:pt x="334436" y="71648"/>
                    </a:lnTo>
                    <a:lnTo>
                      <a:pt x="339547" y="73862"/>
                    </a:lnTo>
                    <a:lnTo>
                      <a:pt x="344311" y="73808"/>
                    </a:lnTo>
                    <a:lnTo>
                      <a:pt x="348234" y="72206"/>
                    </a:lnTo>
                    <a:lnTo>
                      <a:pt x="358511" y="64647"/>
                    </a:lnTo>
                    <a:lnTo>
                      <a:pt x="363942" y="62286"/>
                    </a:lnTo>
                    <a:lnTo>
                      <a:pt x="366625" y="60397"/>
                    </a:lnTo>
                    <a:lnTo>
                      <a:pt x="368923" y="57098"/>
                    </a:lnTo>
                    <a:lnTo>
                      <a:pt x="361739" y="61310"/>
                    </a:lnTo>
                    <a:lnTo>
                      <a:pt x="359376" y="61838"/>
                    </a:lnTo>
                    <a:lnTo>
                      <a:pt x="355169" y="61445"/>
                    </a:lnTo>
                    <a:lnTo>
                      <a:pt x="354287" y="61701"/>
                    </a:lnTo>
                    <a:lnTo>
                      <a:pt x="350680" y="64434"/>
                    </a:lnTo>
                    <a:lnTo>
                      <a:pt x="348341" y="65271"/>
                    </a:lnTo>
                    <a:lnTo>
                      <a:pt x="343674" y="69001"/>
                    </a:lnTo>
                    <a:lnTo>
                      <a:pt x="341108" y="69643"/>
                    </a:lnTo>
                    <a:lnTo>
                      <a:pt x="338630" y="68393"/>
                    </a:lnTo>
                    <a:lnTo>
                      <a:pt x="335339" y="64395"/>
                    </a:lnTo>
                    <a:lnTo>
                      <a:pt x="332523" y="63926"/>
                    </a:lnTo>
                    <a:lnTo>
                      <a:pt x="333247" y="61115"/>
                    </a:lnTo>
                    <a:lnTo>
                      <a:pt x="334037" y="59894"/>
                    </a:lnTo>
                    <a:lnTo>
                      <a:pt x="335028" y="59113"/>
                    </a:lnTo>
                    <a:lnTo>
                      <a:pt x="336350" y="57517"/>
                    </a:lnTo>
                    <a:lnTo>
                      <a:pt x="337233" y="55723"/>
                    </a:lnTo>
                    <a:lnTo>
                      <a:pt x="338036" y="52526"/>
                    </a:lnTo>
                    <a:lnTo>
                      <a:pt x="338643" y="51050"/>
                    </a:lnTo>
                    <a:lnTo>
                      <a:pt x="344391" y="40712"/>
                    </a:lnTo>
                    <a:lnTo>
                      <a:pt x="346310" y="38215"/>
                    </a:lnTo>
                    <a:lnTo>
                      <a:pt x="355157" y="30556"/>
                    </a:lnTo>
                    <a:lnTo>
                      <a:pt x="356558" y="28091"/>
                    </a:lnTo>
                    <a:lnTo>
                      <a:pt x="356559" y="28091"/>
                    </a:lnTo>
                    <a:lnTo>
                      <a:pt x="356561" y="28091"/>
                    </a:lnTo>
                    <a:lnTo>
                      <a:pt x="357666" y="28179"/>
                    </a:lnTo>
                    <a:lnTo>
                      <a:pt x="358180" y="28274"/>
                    </a:lnTo>
                    <a:lnTo>
                      <a:pt x="384891" y="32384"/>
                    </a:lnTo>
                    <a:lnTo>
                      <a:pt x="389895" y="38020"/>
                    </a:lnTo>
                    <a:lnTo>
                      <a:pt x="404426" y="41887"/>
                    </a:lnTo>
                    <a:lnTo>
                      <a:pt x="407485" y="37832"/>
                    </a:lnTo>
                    <a:lnTo>
                      <a:pt x="412264" y="35889"/>
                    </a:lnTo>
                    <a:lnTo>
                      <a:pt x="416323" y="29307"/>
                    </a:lnTo>
                    <a:lnTo>
                      <a:pt x="426687" y="28258"/>
                    </a:lnTo>
                    <a:close/>
                    <a:moveTo>
                      <a:pt x="185697" y="17229"/>
                    </a:moveTo>
                    <a:lnTo>
                      <a:pt x="188495" y="19392"/>
                    </a:lnTo>
                    <a:lnTo>
                      <a:pt x="198257" y="22939"/>
                    </a:lnTo>
                    <a:lnTo>
                      <a:pt x="197841" y="24650"/>
                    </a:lnTo>
                    <a:lnTo>
                      <a:pt x="197110" y="28777"/>
                    </a:lnTo>
                    <a:lnTo>
                      <a:pt x="196668" y="30472"/>
                    </a:lnTo>
                    <a:lnTo>
                      <a:pt x="203143" y="31291"/>
                    </a:lnTo>
                    <a:lnTo>
                      <a:pt x="208053" y="39176"/>
                    </a:lnTo>
                    <a:lnTo>
                      <a:pt x="215810" y="60125"/>
                    </a:lnTo>
                    <a:lnTo>
                      <a:pt x="216355" y="62820"/>
                    </a:lnTo>
                    <a:lnTo>
                      <a:pt x="216270" y="65338"/>
                    </a:lnTo>
                    <a:lnTo>
                      <a:pt x="216749" y="67254"/>
                    </a:lnTo>
                    <a:lnTo>
                      <a:pt x="218916" y="68080"/>
                    </a:lnTo>
                    <a:lnTo>
                      <a:pt x="239966" y="68830"/>
                    </a:lnTo>
                    <a:lnTo>
                      <a:pt x="241615" y="70255"/>
                    </a:lnTo>
                    <a:lnTo>
                      <a:pt x="243061" y="72578"/>
                    </a:lnTo>
                    <a:lnTo>
                      <a:pt x="244580" y="74092"/>
                    </a:lnTo>
                    <a:lnTo>
                      <a:pt x="247907" y="71966"/>
                    </a:lnTo>
                    <a:lnTo>
                      <a:pt x="249996" y="71617"/>
                    </a:lnTo>
                    <a:lnTo>
                      <a:pt x="252056" y="72108"/>
                    </a:lnTo>
                    <a:lnTo>
                      <a:pt x="253491" y="73324"/>
                    </a:lnTo>
                    <a:lnTo>
                      <a:pt x="257904" y="80893"/>
                    </a:lnTo>
                    <a:lnTo>
                      <a:pt x="259651" y="82539"/>
                    </a:lnTo>
                    <a:lnTo>
                      <a:pt x="261681" y="83229"/>
                    </a:lnTo>
                    <a:lnTo>
                      <a:pt x="265607" y="82690"/>
                    </a:lnTo>
                    <a:lnTo>
                      <a:pt x="266995" y="82783"/>
                    </a:lnTo>
                    <a:lnTo>
                      <a:pt x="269349" y="84853"/>
                    </a:lnTo>
                    <a:lnTo>
                      <a:pt x="272099" y="88457"/>
                    </a:lnTo>
                    <a:lnTo>
                      <a:pt x="274323" y="92963"/>
                    </a:lnTo>
                    <a:lnTo>
                      <a:pt x="275149" y="97657"/>
                    </a:lnTo>
                    <a:lnTo>
                      <a:pt x="276694" y="98533"/>
                    </a:lnTo>
                    <a:lnTo>
                      <a:pt x="279803" y="97854"/>
                    </a:lnTo>
                    <a:lnTo>
                      <a:pt x="281952" y="99448"/>
                    </a:lnTo>
                    <a:lnTo>
                      <a:pt x="280626" y="106966"/>
                    </a:lnTo>
                    <a:lnTo>
                      <a:pt x="278915" y="105604"/>
                    </a:lnTo>
                    <a:lnTo>
                      <a:pt x="277209" y="104896"/>
                    </a:lnTo>
                    <a:lnTo>
                      <a:pt x="273372" y="104119"/>
                    </a:lnTo>
                    <a:lnTo>
                      <a:pt x="275134" y="106789"/>
                    </a:lnTo>
                    <a:lnTo>
                      <a:pt x="278045" y="112265"/>
                    </a:lnTo>
                    <a:lnTo>
                      <a:pt x="279422" y="117583"/>
                    </a:lnTo>
                    <a:lnTo>
                      <a:pt x="276661" y="119906"/>
                    </a:lnTo>
                    <a:lnTo>
                      <a:pt x="269740" y="119836"/>
                    </a:lnTo>
                    <a:lnTo>
                      <a:pt x="266746" y="118213"/>
                    </a:lnTo>
                    <a:lnTo>
                      <a:pt x="267260" y="114123"/>
                    </a:lnTo>
                    <a:lnTo>
                      <a:pt x="266041" y="112466"/>
                    </a:lnTo>
                    <a:lnTo>
                      <a:pt x="264751" y="111677"/>
                    </a:lnTo>
                    <a:lnTo>
                      <a:pt x="263322" y="111442"/>
                    </a:lnTo>
                    <a:lnTo>
                      <a:pt x="261699" y="111575"/>
                    </a:lnTo>
                    <a:lnTo>
                      <a:pt x="262220" y="116601"/>
                    </a:lnTo>
                    <a:lnTo>
                      <a:pt x="259531" y="121024"/>
                    </a:lnTo>
                    <a:lnTo>
                      <a:pt x="252380" y="126912"/>
                    </a:lnTo>
                    <a:lnTo>
                      <a:pt x="252283" y="129755"/>
                    </a:lnTo>
                    <a:lnTo>
                      <a:pt x="255745" y="127259"/>
                    </a:lnTo>
                    <a:lnTo>
                      <a:pt x="259605" y="125708"/>
                    </a:lnTo>
                    <a:lnTo>
                      <a:pt x="267629" y="124807"/>
                    </a:lnTo>
                    <a:lnTo>
                      <a:pt x="271011" y="126738"/>
                    </a:lnTo>
                    <a:lnTo>
                      <a:pt x="269446" y="130841"/>
                    </a:lnTo>
                    <a:lnTo>
                      <a:pt x="265647" y="135228"/>
                    </a:lnTo>
                    <a:lnTo>
                      <a:pt x="246421" y="147525"/>
                    </a:lnTo>
                    <a:lnTo>
                      <a:pt x="237983" y="149256"/>
                    </a:lnTo>
                    <a:lnTo>
                      <a:pt x="231389" y="144451"/>
                    </a:lnTo>
                    <a:lnTo>
                      <a:pt x="232790" y="143364"/>
                    </a:lnTo>
                    <a:lnTo>
                      <a:pt x="235205" y="140929"/>
                    </a:lnTo>
                    <a:lnTo>
                      <a:pt x="237266" y="137734"/>
                    </a:lnTo>
                    <a:lnTo>
                      <a:pt x="237665" y="134247"/>
                    </a:lnTo>
                    <a:lnTo>
                      <a:pt x="236000" y="132089"/>
                    </a:lnTo>
                    <a:lnTo>
                      <a:pt x="233400" y="132230"/>
                    </a:lnTo>
                    <a:lnTo>
                      <a:pt x="228143" y="133912"/>
                    </a:lnTo>
                    <a:lnTo>
                      <a:pt x="227014" y="135085"/>
                    </a:lnTo>
                    <a:lnTo>
                      <a:pt x="225763" y="137748"/>
                    </a:lnTo>
                    <a:lnTo>
                      <a:pt x="224185" y="140398"/>
                    </a:lnTo>
                    <a:lnTo>
                      <a:pt x="222151" y="141539"/>
                    </a:lnTo>
                    <a:lnTo>
                      <a:pt x="214959" y="142913"/>
                    </a:lnTo>
                    <a:lnTo>
                      <a:pt x="197779" y="151007"/>
                    </a:lnTo>
                    <a:lnTo>
                      <a:pt x="194003" y="154973"/>
                    </a:lnTo>
                    <a:lnTo>
                      <a:pt x="191503" y="156901"/>
                    </a:lnTo>
                    <a:lnTo>
                      <a:pt x="188874" y="156085"/>
                    </a:lnTo>
                    <a:lnTo>
                      <a:pt x="186313" y="154214"/>
                    </a:lnTo>
                    <a:lnTo>
                      <a:pt x="183928" y="153157"/>
                    </a:lnTo>
                    <a:lnTo>
                      <a:pt x="181742" y="153851"/>
                    </a:lnTo>
                    <a:lnTo>
                      <a:pt x="176569" y="157198"/>
                    </a:lnTo>
                    <a:lnTo>
                      <a:pt x="174264" y="158261"/>
                    </a:lnTo>
                    <a:lnTo>
                      <a:pt x="154585" y="157478"/>
                    </a:lnTo>
                    <a:lnTo>
                      <a:pt x="153277" y="158639"/>
                    </a:lnTo>
                    <a:lnTo>
                      <a:pt x="152193" y="161270"/>
                    </a:lnTo>
                    <a:lnTo>
                      <a:pt x="150789" y="163921"/>
                    </a:lnTo>
                    <a:lnTo>
                      <a:pt x="148539" y="165043"/>
                    </a:lnTo>
                    <a:lnTo>
                      <a:pt x="145908" y="164702"/>
                    </a:lnTo>
                    <a:lnTo>
                      <a:pt x="141571" y="163030"/>
                    </a:lnTo>
                    <a:lnTo>
                      <a:pt x="135896" y="159262"/>
                    </a:lnTo>
                    <a:lnTo>
                      <a:pt x="132237" y="154877"/>
                    </a:lnTo>
                    <a:lnTo>
                      <a:pt x="129399" y="148905"/>
                    </a:lnTo>
                    <a:lnTo>
                      <a:pt x="128442" y="141768"/>
                    </a:lnTo>
                    <a:lnTo>
                      <a:pt x="130601" y="136443"/>
                    </a:lnTo>
                    <a:lnTo>
                      <a:pt x="135297" y="133496"/>
                    </a:lnTo>
                    <a:lnTo>
                      <a:pt x="140662" y="132646"/>
                    </a:lnTo>
                    <a:lnTo>
                      <a:pt x="144841" y="133565"/>
                    </a:lnTo>
                    <a:lnTo>
                      <a:pt x="148032" y="137727"/>
                    </a:lnTo>
                    <a:lnTo>
                      <a:pt x="150620" y="143405"/>
                    </a:lnTo>
                    <a:lnTo>
                      <a:pt x="153449" y="146818"/>
                    </a:lnTo>
                    <a:lnTo>
                      <a:pt x="157436" y="144272"/>
                    </a:lnTo>
                    <a:lnTo>
                      <a:pt x="157542" y="141662"/>
                    </a:lnTo>
                    <a:lnTo>
                      <a:pt x="155887" y="141205"/>
                    </a:lnTo>
                    <a:lnTo>
                      <a:pt x="155000" y="140532"/>
                    </a:lnTo>
                    <a:lnTo>
                      <a:pt x="154308" y="139741"/>
                    </a:lnTo>
                    <a:lnTo>
                      <a:pt x="153186" y="138902"/>
                    </a:lnTo>
                    <a:lnTo>
                      <a:pt x="157115" y="137319"/>
                    </a:lnTo>
                    <a:lnTo>
                      <a:pt x="166579" y="139859"/>
                    </a:lnTo>
                    <a:lnTo>
                      <a:pt x="169980" y="138267"/>
                    </a:lnTo>
                    <a:lnTo>
                      <a:pt x="173708" y="134959"/>
                    </a:lnTo>
                    <a:lnTo>
                      <a:pt x="188421" y="132447"/>
                    </a:lnTo>
                    <a:lnTo>
                      <a:pt x="198213" y="125863"/>
                    </a:lnTo>
                    <a:lnTo>
                      <a:pt x="202407" y="121819"/>
                    </a:lnTo>
                    <a:lnTo>
                      <a:pt x="201180" y="119859"/>
                    </a:lnTo>
                    <a:lnTo>
                      <a:pt x="196912" y="120866"/>
                    </a:lnTo>
                    <a:lnTo>
                      <a:pt x="184276" y="127293"/>
                    </a:lnTo>
                    <a:lnTo>
                      <a:pt x="173896" y="129551"/>
                    </a:lnTo>
                    <a:lnTo>
                      <a:pt x="168643" y="128971"/>
                    </a:lnTo>
                    <a:lnTo>
                      <a:pt x="164643" y="125109"/>
                    </a:lnTo>
                    <a:lnTo>
                      <a:pt x="163818" y="120983"/>
                    </a:lnTo>
                    <a:lnTo>
                      <a:pt x="164901" y="117198"/>
                    </a:lnTo>
                    <a:lnTo>
                      <a:pt x="167053" y="114436"/>
                    </a:lnTo>
                    <a:lnTo>
                      <a:pt x="169452" y="113443"/>
                    </a:lnTo>
                    <a:lnTo>
                      <a:pt x="172284" y="112822"/>
                    </a:lnTo>
                    <a:lnTo>
                      <a:pt x="173956" y="111037"/>
                    </a:lnTo>
                    <a:lnTo>
                      <a:pt x="177343" y="103296"/>
                    </a:lnTo>
                    <a:lnTo>
                      <a:pt x="178088" y="100539"/>
                    </a:lnTo>
                    <a:lnTo>
                      <a:pt x="179148" y="97872"/>
                    </a:lnTo>
                    <a:lnTo>
                      <a:pt x="181051" y="95612"/>
                    </a:lnTo>
                    <a:lnTo>
                      <a:pt x="183107" y="94945"/>
                    </a:lnTo>
                    <a:lnTo>
                      <a:pt x="190548" y="95978"/>
                    </a:lnTo>
                    <a:lnTo>
                      <a:pt x="203371" y="90473"/>
                    </a:lnTo>
                    <a:lnTo>
                      <a:pt x="205981" y="88484"/>
                    </a:lnTo>
                    <a:lnTo>
                      <a:pt x="207353" y="84661"/>
                    </a:lnTo>
                    <a:lnTo>
                      <a:pt x="207647" y="80953"/>
                    </a:lnTo>
                    <a:lnTo>
                      <a:pt x="206880" y="77781"/>
                    </a:lnTo>
                    <a:lnTo>
                      <a:pt x="205029" y="75411"/>
                    </a:lnTo>
                    <a:lnTo>
                      <a:pt x="191173" y="81998"/>
                    </a:lnTo>
                    <a:lnTo>
                      <a:pt x="186668" y="82526"/>
                    </a:lnTo>
                    <a:lnTo>
                      <a:pt x="185025" y="83428"/>
                    </a:lnTo>
                    <a:lnTo>
                      <a:pt x="183166" y="85051"/>
                    </a:lnTo>
                    <a:lnTo>
                      <a:pt x="181250" y="85709"/>
                    </a:lnTo>
                    <a:lnTo>
                      <a:pt x="179353" y="83690"/>
                    </a:lnTo>
                    <a:lnTo>
                      <a:pt x="176232" y="75678"/>
                    </a:lnTo>
                    <a:lnTo>
                      <a:pt x="174468" y="72108"/>
                    </a:lnTo>
                    <a:lnTo>
                      <a:pt x="172009" y="69163"/>
                    </a:lnTo>
                    <a:lnTo>
                      <a:pt x="167766" y="66443"/>
                    </a:lnTo>
                    <a:lnTo>
                      <a:pt x="148207" y="62227"/>
                    </a:lnTo>
                    <a:lnTo>
                      <a:pt x="144235" y="60149"/>
                    </a:lnTo>
                    <a:lnTo>
                      <a:pt x="140851" y="57347"/>
                    </a:lnTo>
                    <a:lnTo>
                      <a:pt x="138057" y="54243"/>
                    </a:lnTo>
                    <a:lnTo>
                      <a:pt x="148434" y="47064"/>
                    </a:lnTo>
                    <a:lnTo>
                      <a:pt x="146836" y="43450"/>
                    </a:lnTo>
                    <a:lnTo>
                      <a:pt x="142728" y="38410"/>
                    </a:lnTo>
                    <a:lnTo>
                      <a:pt x="141665" y="33727"/>
                    </a:lnTo>
                    <a:lnTo>
                      <a:pt x="149416" y="33332"/>
                    </a:lnTo>
                    <a:lnTo>
                      <a:pt x="152912" y="31858"/>
                    </a:lnTo>
                    <a:lnTo>
                      <a:pt x="156373" y="28887"/>
                    </a:lnTo>
                    <a:lnTo>
                      <a:pt x="158107" y="31914"/>
                    </a:lnTo>
                    <a:lnTo>
                      <a:pt x="159891" y="33526"/>
                    </a:lnTo>
                    <a:lnTo>
                      <a:pt x="161661" y="33598"/>
                    </a:lnTo>
                    <a:lnTo>
                      <a:pt x="163293" y="31999"/>
                    </a:lnTo>
                    <a:lnTo>
                      <a:pt x="164114" y="24640"/>
                    </a:lnTo>
                    <a:lnTo>
                      <a:pt x="170512" y="20057"/>
                    </a:lnTo>
                    <a:lnTo>
                      <a:pt x="178902" y="17758"/>
                    </a:lnTo>
                    <a:close/>
                    <a:moveTo>
                      <a:pt x="114286" y="0"/>
                    </a:moveTo>
                    <a:lnTo>
                      <a:pt x="116286" y="1162"/>
                    </a:lnTo>
                    <a:lnTo>
                      <a:pt x="114714" y="5031"/>
                    </a:lnTo>
                    <a:lnTo>
                      <a:pt x="112549" y="8749"/>
                    </a:lnTo>
                    <a:lnTo>
                      <a:pt x="109312" y="16358"/>
                    </a:lnTo>
                    <a:lnTo>
                      <a:pt x="107687" y="19228"/>
                    </a:lnTo>
                    <a:lnTo>
                      <a:pt x="105999" y="21395"/>
                    </a:lnTo>
                    <a:lnTo>
                      <a:pt x="104302" y="22954"/>
                    </a:lnTo>
                    <a:lnTo>
                      <a:pt x="102300" y="23878"/>
                    </a:lnTo>
                    <a:lnTo>
                      <a:pt x="99559" y="24097"/>
                    </a:lnTo>
                    <a:lnTo>
                      <a:pt x="91334" y="34374"/>
                    </a:lnTo>
                    <a:lnTo>
                      <a:pt x="79948" y="42853"/>
                    </a:lnTo>
                    <a:lnTo>
                      <a:pt x="76375" y="43918"/>
                    </a:lnTo>
                    <a:lnTo>
                      <a:pt x="71398" y="41446"/>
                    </a:lnTo>
                    <a:lnTo>
                      <a:pt x="68933" y="41347"/>
                    </a:lnTo>
                    <a:lnTo>
                      <a:pt x="67706" y="44823"/>
                    </a:lnTo>
                    <a:lnTo>
                      <a:pt x="66699" y="48714"/>
                    </a:lnTo>
                    <a:lnTo>
                      <a:pt x="64917" y="46513"/>
                    </a:lnTo>
                    <a:lnTo>
                      <a:pt x="63152" y="41760"/>
                    </a:lnTo>
                    <a:lnTo>
                      <a:pt x="62147" y="38024"/>
                    </a:lnTo>
                    <a:lnTo>
                      <a:pt x="67962" y="37223"/>
                    </a:lnTo>
                    <a:lnTo>
                      <a:pt x="73761" y="31982"/>
                    </a:lnTo>
                    <a:lnTo>
                      <a:pt x="83977" y="16856"/>
                    </a:lnTo>
                    <a:lnTo>
                      <a:pt x="86538" y="13829"/>
                    </a:lnTo>
                    <a:lnTo>
                      <a:pt x="93517" y="9010"/>
                    </a:lnTo>
                    <a:lnTo>
                      <a:pt x="98563" y="7103"/>
                    </a:lnTo>
                    <a:lnTo>
                      <a:pt x="105059" y="1836"/>
                    </a:lnTo>
                    <a:lnTo>
                      <a:pt x="108510" y="728"/>
                    </a:lnTo>
                    <a:close/>
                  </a:path>
                </a:pathLst>
              </a:custGeom>
              <a:grpFill/>
              <a:ln w="3175" cap="rnd">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err="1">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18" name="Freeform 180">
                <a:extLst>
                  <a:ext uri="{FF2B5EF4-FFF2-40B4-BE49-F238E27FC236}">
                    <a16:creationId xmlns:a16="http://schemas.microsoft.com/office/drawing/2014/main" id="{6D1525FC-E1D8-4729-9A60-1D7E61D5978E}"/>
                  </a:ext>
                </a:extLst>
              </p:cNvPr>
              <p:cNvSpPr>
                <a:spLocks noChangeAspect="1"/>
              </p:cNvSpPr>
              <p:nvPr>
                <p:custDataLst>
                  <p:tags r:id="rId31"/>
                </p:custDataLst>
              </p:nvPr>
            </p:nvSpPr>
            <p:spPr>
              <a:xfrm>
                <a:off x="7029839" y="604479"/>
                <a:ext cx="614879" cy="1257015"/>
              </a:xfrm>
              <a:custGeom>
                <a:avLst/>
                <a:gdLst/>
                <a:ahLst/>
                <a:cxnLst/>
                <a:rect l="l" t="t" r="r" b="b"/>
                <a:pathLst>
                  <a:path w="251366" h="513875">
                    <a:moveTo>
                      <a:pt x="102996" y="496046"/>
                    </a:moveTo>
                    <a:lnTo>
                      <a:pt x="106821" y="496054"/>
                    </a:lnTo>
                    <a:lnTo>
                      <a:pt x="107014" y="497898"/>
                    </a:lnTo>
                    <a:lnTo>
                      <a:pt x="106745" y="498450"/>
                    </a:lnTo>
                    <a:lnTo>
                      <a:pt x="106249" y="498494"/>
                    </a:lnTo>
                    <a:lnTo>
                      <a:pt x="105694" y="498944"/>
                    </a:lnTo>
                    <a:lnTo>
                      <a:pt x="102935" y="499607"/>
                    </a:lnTo>
                    <a:lnTo>
                      <a:pt x="102105" y="500997"/>
                    </a:lnTo>
                    <a:lnTo>
                      <a:pt x="101745" y="504006"/>
                    </a:lnTo>
                    <a:lnTo>
                      <a:pt x="104394" y="503936"/>
                    </a:lnTo>
                    <a:lnTo>
                      <a:pt x="104471" y="506778"/>
                    </a:lnTo>
                    <a:lnTo>
                      <a:pt x="101302" y="508945"/>
                    </a:lnTo>
                    <a:lnTo>
                      <a:pt x="97937" y="512701"/>
                    </a:lnTo>
                    <a:lnTo>
                      <a:pt x="95204" y="513875"/>
                    </a:lnTo>
                    <a:lnTo>
                      <a:pt x="93934" y="508235"/>
                    </a:lnTo>
                    <a:lnTo>
                      <a:pt x="95240" y="501829"/>
                    </a:lnTo>
                    <a:lnTo>
                      <a:pt x="98707" y="497853"/>
                    </a:lnTo>
                    <a:close/>
                    <a:moveTo>
                      <a:pt x="150889" y="282537"/>
                    </a:moveTo>
                    <a:lnTo>
                      <a:pt x="151906" y="282584"/>
                    </a:lnTo>
                    <a:lnTo>
                      <a:pt x="152163" y="286041"/>
                    </a:lnTo>
                    <a:lnTo>
                      <a:pt x="151044" y="291158"/>
                    </a:lnTo>
                    <a:lnTo>
                      <a:pt x="150800" y="293030"/>
                    </a:lnTo>
                    <a:lnTo>
                      <a:pt x="152308" y="290871"/>
                    </a:lnTo>
                    <a:lnTo>
                      <a:pt x="153606" y="290675"/>
                    </a:lnTo>
                    <a:lnTo>
                      <a:pt x="154357" y="293543"/>
                    </a:lnTo>
                    <a:lnTo>
                      <a:pt x="153526" y="297469"/>
                    </a:lnTo>
                    <a:lnTo>
                      <a:pt x="152135" y="301382"/>
                    </a:lnTo>
                    <a:lnTo>
                      <a:pt x="150599" y="307396"/>
                    </a:lnTo>
                    <a:lnTo>
                      <a:pt x="149386" y="310107"/>
                    </a:lnTo>
                    <a:lnTo>
                      <a:pt x="148342" y="310029"/>
                    </a:lnTo>
                    <a:lnTo>
                      <a:pt x="148450" y="307275"/>
                    </a:lnTo>
                    <a:lnTo>
                      <a:pt x="149117" y="303277"/>
                    </a:lnTo>
                    <a:lnTo>
                      <a:pt x="149112" y="298630"/>
                    </a:lnTo>
                    <a:lnTo>
                      <a:pt x="148793" y="297630"/>
                    </a:lnTo>
                    <a:lnTo>
                      <a:pt x="148643" y="300028"/>
                    </a:lnTo>
                    <a:lnTo>
                      <a:pt x="148226" y="302340"/>
                    </a:lnTo>
                    <a:lnTo>
                      <a:pt x="145420" y="307320"/>
                    </a:lnTo>
                    <a:lnTo>
                      <a:pt x="142816" y="309839"/>
                    </a:lnTo>
                    <a:lnTo>
                      <a:pt x="142392" y="308204"/>
                    </a:lnTo>
                    <a:lnTo>
                      <a:pt x="144739" y="304683"/>
                    </a:lnTo>
                    <a:lnTo>
                      <a:pt x="145552" y="300323"/>
                    </a:lnTo>
                    <a:lnTo>
                      <a:pt x="146241" y="294987"/>
                    </a:lnTo>
                    <a:lnTo>
                      <a:pt x="147945" y="291112"/>
                    </a:lnTo>
                    <a:lnTo>
                      <a:pt x="147406" y="288751"/>
                    </a:lnTo>
                    <a:lnTo>
                      <a:pt x="146099" y="286925"/>
                    </a:lnTo>
                    <a:lnTo>
                      <a:pt x="146295" y="285241"/>
                    </a:lnTo>
                    <a:lnTo>
                      <a:pt x="149677" y="284206"/>
                    </a:lnTo>
                    <a:close/>
                    <a:moveTo>
                      <a:pt x="8915" y="270213"/>
                    </a:moveTo>
                    <a:lnTo>
                      <a:pt x="11113" y="270854"/>
                    </a:lnTo>
                    <a:lnTo>
                      <a:pt x="11999" y="274037"/>
                    </a:lnTo>
                    <a:lnTo>
                      <a:pt x="12295" y="280866"/>
                    </a:lnTo>
                    <a:lnTo>
                      <a:pt x="9546" y="285209"/>
                    </a:lnTo>
                    <a:lnTo>
                      <a:pt x="4947" y="283280"/>
                    </a:lnTo>
                    <a:lnTo>
                      <a:pt x="1362" y="279994"/>
                    </a:lnTo>
                    <a:lnTo>
                      <a:pt x="0" y="277751"/>
                    </a:lnTo>
                    <a:lnTo>
                      <a:pt x="317" y="274948"/>
                    </a:lnTo>
                    <a:lnTo>
                      <a:pt x="1598" y="273122"/>
                    </a:lnTo>
                    <a:lnTo>
                      <a:pt x="4515" y="270999"/>
                    </a:lnTo>
                    <a:close/>
                    <a:moveTo>
                      <a:pt x="195951" y="253338"/>
                    </a:moveTo>
                    <a:lnTo>
                      <a:pt x="196883" y="255404"/>
                    </a:lnTo>
                    <a:lnTo>
                      <a:pt x="197355" y="259135"/>
                    </a:lnTo>
                    <a:lnTo>
                      <a:pt x="198085" y="262467"/>
                    </a:lnTo>
                    <a:lnTo>
                      <a:pt x="199433" y="262483"/>
                    </a:lnTo>
                    <a:lnTo>
                      <a:pt x="201702" y="260275"/>
                    </a:lnTo>
                    <a:lnTo>
                      <a:pt x="201810" y="262882"/>
                    </a:lnTo>
                    <a:lnTo>
                      <a:pt x="201572" y="268378"/>
                    </a:lnTo>
                    <a:lnTo>
                      <a:pt x="200433" y="272536"/>
                    </a:lnTo>
                    <a:lnTo>
                      <a:pt x="199160" y="275797"/>
                    </a:lnTo>
                    <a:lnTo>
                      <a:pt x="198108" y="284040"/>
                    </a:lnTo>
                    <a:lnTo>
                      <a:pt x="196220" y="285083"/>
                    </a:lnTo>
                    <a:lnTo>
                      <a:pt x="190539" y="281032"/>
                    </a:lnTo>
                    <a:lnTo>
                      <a:pt x="188682" y="278483"/>
                    </a:lnTo>
                    <a:lnTo>
                      <a:pt x="188819" y="266075"/>
                    </a:lnTo>
                    <a:lnTo>
                      <a:pt x="185538" y="261461"/>
                    </a:lnTo>
                    <a:lnTo>
                      <a:pt x="185537" y="257358"/>
                    </a:lnTo>
                    <a:lnTo>
                      <a:pt x="189153" y="256677"/>
                    </a:lnTo>
                    <a:lnTo>
                      <a:pt x="192685" y="258252"/>
                    </a:lnTo>
                    <a:lnTo>
                      <a:pt x="194161" y="257269"/>
                    </a:lnTo>
                    <a:lnTo>
                      <a:pt x="194653" y="254082"/>
                    </a:lnTo>
                    <a:close/>
                    <a:moveTo>
                      <a:pt x="224793" y="176501"/>
                    </a:moveTo>
                    <a:lnTo>
                      <a:pt x="225134" y="178200"/>
                    </a:lnTo>
                    <a:lnTo>
                      <a:pt x="223985" y="180401"/>
                    </a:lnTo>
                    <a:lnTo>
                      <a:pt x="221519" y="183615"/>
                    </a:lnTo>
                    <a:lnTo>
                      <a:pt x="218445" y="188545"/>
                    </a:lnTo>
                    <a:lnTo>
                      <a:pt x="213485" y="194660"/>
                    </a:lnTo>
                    <a:lnTo>
                      <a:pt x="206150" y="197281"/>
                    </a:lnTo>
                    <a:lnTo>
                      <a:pt x="202496" y="195108"/>
                    </a:lnTo>
                    <a:lnTo>
                      <a:pt x="203398" y="192978"/>
                    </a:lnTo>
                    <a:lnTo>
                      <a:pt x="204354" y="191499"/>
                    </a:lnTo>
                    <a:lnTo>
                      <a:pt x="204670" y="189562"/>
                    </a:lnTo>
                    <a:lnTo>
                      <a:pt x="205535" y="186656"/>
                    </a:lnTo>
                    <a:lnTo>
                      <a:pt x="207331" y="183935"/>
                    </a:lnTo>
                    <a:lnTo>
                      <a:pt x="209409" y="182836"/>
                    </a:lnTo>
                    <a:lnTo>
                      <a:pt x="211591" y="182511"/>
                    </a:lnTo>
                    <a:lnTo>
                      <a:pt x="213271" y="181067"/>
                    </a:lnTo>
                    <a:lnTo>
                      <a:pt x="214498" y="179065"/>
                    </a:lnTo>
                    <a:lnTo>
                      <a:pt x="221146" y="178173"/>
                    </a:lnTo>
                    <a:lnTo>
                      <a:pt x="223103" y="177402"/>
                    </a:lnTo>
                    <a:lnTo>
                      <a:pt x="223649" y="176776"/>
                    </a:lnTo>
                    <a:close/>
                    <a:moveTo>
                      <a:pt x="238284" y="83582"/>
                    </a:moveTo>
                    <a:lnTo>
                      <a:pt x="240318" y="84593"/>
                    </a:lnTo>
                    <a:lnTo>
                      <a:pt x="240691" y="87081"/>
                    </a:lnTo>
                    <a:lnTo>
                      <a:pt x="240567" y="89776"/>
                    </a:lnTo>
                    <a:lnTo>
                      <a:pt x="241039" y="91280"/>
                    </a:lnTo>
                    <a:lnTo>
                      <a:pt x="242693" y="91341"/>
                    </a:lnTo>
                    <a:lnTo>
                      <a:pt x="243922" y="90331"/>
                    </a:lnTo>
                    <a:lnTo>
                      <a:pt x="244853" y="89114"/>
                    </a:lnTo>
                    <a:lnTo>
                      <a:pt x="245531" y="88497"/>
                    </a:lnTo>
                    <a:lnTo>
                      <a:pt x="248454" y="89131"/>
                    </a:lnTo>
                    <a:lnTo>
                      <a:pt x="250562" y="91194"/>
                    </a:lnTo>
                    <a:lnTo>
                      <a:pt x="251366" y="94458"/>
                    </a:lnTo>
                    <a:lnTo>
                      <a:pt x="250421" y="98738"/>
                    </a:lnTo>
                    <a:lnTo>
                      <a:pt x="245997" y="103308"/>
                    </a:lnTo>
                    <a:lnTo>
                      <a:pt x="240693" y="101925"/>
                    </a:lnTo>
                    <a:lnTo>
                      <a:pt x="235129" y="99135"/>
                    </a:lnTo>
                    <a:lnTo>
                      <a:pt x="229820" y="99520"/>
                    </a:lnTo>
                    <a:lnTo>
                      <a:pt x="229929" y="102360"/>
                    </a:lnTo>
                    <a:lnTo>
                      <a:pt x="231022" y="103532"/>
                    </a:lnTo>
                    <a:lnTo>
                      <a:pt x="231624" y="104660"/>
                    </a:lnTo>
                    <a:lnTo>
                      <a:pt x="232107" y="105855"/>
                    </a:lnTo>
                    <a:lnTo>
                      <a:pt x="232803" y="107242"/>
                    </a:lnTo>
                    <a:lnTo>
                      <a:pt x="227620" y="106208"/>
                    </a:lnTo>
                    <a:lnTo>
                      <a:pt x="223288" y="100134"/>
                    </a:lnTo>
                    <a:lnTo>
                      <a:pt x="216509" y="87218"/>
                    </a:lnTo>
                    <a:lnTo>
                      <a:pt x="216403" y="84392"/>
                    </a:lnTo>
                    <a:close/>
                    <a:moveTo>
                      <a:pt x="148235" y="81210"/>
                    </a:moveTo>
                    <a:lnTo>
                      <a:pt x="150356" y="88757"/>
                    </a:lnTo>
                    <a:lnTo>
                      <a:pt x="150591" y="91795"/>
                    </a:lnTo>
                    <a:lnTo>
                      <a:pt x="149858" y="94429"/>
                    </a:lnTo>
                    <a:lnTo>
                      <a:pt x="150514" y="97734"/>
                    </a:lnTo>
                    <a:lnTo>
                      <a:pt x="150324" y="100164"/>
                    </a:lnTo>
                    <a:lnTo>
                      <a:pt x="149319" y="101717"/>
                    </a:lnTo>
                    <a:lnTo>
                      <a:pt x="147540" y="102316"/>
                    </a:lnTo>
                    <a:lnTo>
                      <a:pt x="149188" y="111044"/>
                    </a:lnTo>
                    <a:lnTo>
                      <a:pt x="147812" y="115189"/>
                    </a:lnTo>
                    <a:lnTo>
                      <a:pt x="145174" y="118191"/>
                    </a:lnTo>
                    <a:lnTo>
                      <a:pt x="143053" y="123322"/>
                    </a:lnTo>
                    <a:lnTo>
                      <a:pt x="146918" y="123204"/>
                    </a:lnTo>
                    <a:lnTo>
                      <a:pt x="146082" y="125109"/>
                    </a:lnTo>
                    <a:lnTo>
                      <a:pt x="145253" y="125787"/>
                    </a:lnTo>
                    <a:lnTo>
                      <a:pt x="143141" y="126147"/>
                    </a:lnTo>
                    <a:lnTo>
                      <a:pt x="144205" y="126844"/>
                    </a:lnTo>
                    <a:lnTo>
                      <a:pt x="144844" y="127664"/>
                    </a:lnTo>
                    <a:lnTo>
                      <a:pt x="145609" y="128340"/>
                    </a:lnTo>
                    <a:lnTo>
                      <a:pt x="147090" y="128637"/>
                    </a:lnTo>
                    <a:lnTo>
                      <a:pt x="143625" y="141546"/>
                    </a:lnTo>
                    <a:lnTo>
                      <a:pt x="145414" y="141119"/>
                    </a:lnTo>
                    <a:lnTo>
                      <a:pt x="147085" y="140104"/>
                    </a:lnTo>
                    <a:lnTo>
                      <a:pt x="148608" y="138535"/>
                    </a:lnTo>
                    <a:lnTo>
                      <a:pt x="149996" y="136379"/>
                    </a:lnTo>
                    <a:lnTo>
                      <a:pt x="151275" y="138701"/>
                    </a:lnTo>
                    <a:lnTo>
                      <a:pt x="148800" y="144590"/>
                    </a:lnTo>
                    <a:lnTo>
                      <a:pt x="148354" y="146949"/>
                    </a:lnTo>
                    <a:lnTo>
                      <a:pt x="149032" y="149212"/>
                    </a:lnTo>
                    <a:lnTo>
                      <a:pt x="149122" y="152053"/>
                    </a:lnTo>
                    <a:lnTo>
                      <a:pt x="145545" y="153794"/>
                    </a:lnTo>
                    <a:lnTo>
                      <a:pt x="141463" y="167220"/>
                    </a:lnTo>
                    <a:lnTo>
                      <a:pt x="138086" y="170647"/>
                    </a:lnTo>
                    <a:lnTo>
                      <a:pt x="138174" y="173503"/>
                    </a:lnTo>
                    <a:lnTo>
                      <a:pt x="140588" y="173710"/>
                    </a:lnTo>
                    <a:lnTo>
                      <a:pt x="142929" y="173299"/>
                    </a:lnTo>
                    <a:lnTo>
                      <a:pt x="145102" y="172207"/>
                    </a:lnTo>
                    <a:lnTo>
                      <a:pt x="147005" y="170378"/>
                    </a:lnTo>
                    <a:lnTo>
                      <a:pt x="146534" y="163493"/>
                    </a:lnTo>
                    <a:lnTo>
                      <a:pt x="151569" y="159422"/>
                    </a:lnTo>
                    <a:lnTo>
                      <a:pt x="163446" y="156826"/>
                    </a:lnTo>
                    <a:lnTo>
                      <a:pt x="154292" y="150215"/>
                    </a:lnTo>
                    <a:lnTo>
                      <a:pt x="151532" y="146757"/>
                    </a:lnTo>
                    <a:lnTo>
                      <a:pt x="153380" y="143810"/>
                    </a:lnTo>
                    <a:lnTo>
                      <a:pt x="155718" y="141609"/>
                    </a:lnTo>
                    <a:lnTo>
                      <a:pt x="157637" y="142574"/>
                    </a:lnTo>
                    <a:lnTo>
                      <a:pt x="158143" y="148929"/>
                    </a:lnTo>
                    <a:lnTo>
                      <a:pt x="159794" y="146608"/>
                    </a:lnTo>
                    <a:lnTo>
                      <a:pt x="163419" y="139671"/>
                    </a:lnTo>
                    <a:lnTo>
                      <a:pt x="164072" y="137132"/>
                    </a:lnTo>
                    <a:lnTo>
                      <a:pt x="165800" y="136051"/>
                    </a:lnTo>
                    <a:lnTo>
                      <a:pt x="169303" y="138083"/>
                    </a:lnTo>
                    <a:lnTo>
                      <a:pt x="171885" y="141869"/>
                    </a:lnTo>
                    <a:lnTo>
                      <a:pt x="170832" y="146145"/>
                    </a:lnTo>
                    <a:lnTo>
                      <a:pt x="173216" y="147187"/>
                    </a:lnTo>
                    <a:lnTo>
                      <a:pt x="175214" y="149065"/>
                    </a:lnTo>
                    <a:lnTo>
                      <a:pt x="176742" y="152013"/>
                    </a:lnTo>
                    <a:lnTo>
                      <a:pt x="177735" y="156362"/>
                    </a:lnTo>
                    <a:lnTo>
                      <a:pt x="176811" y="158118"/>
                    </a:lnTo>
                    <a:lnTo>
                      <a:pt x="176534" y="159013"/>
                    </a:lnTo>
                    <a:lnTo>
                      <a:pt x="179063" y="161277"/>
                    </a:lnTo>
                    <a:lnTo>
                      <a:pt x="176821" y="163386"/>
                    </a:lnTo>
                    <a:lnTo>
                      <a:pt x="172604" y="161193"/>
                    </a:lnTo>
                    <a:lnTo>
                      <a:pt x="170751" y="162978"/>
                    </a:lnTo>
                    <a:lnTo>
                      <a:pt x="169272" y="165669"/>
                    </a:lnTo>
                    <a:lnTo>
                      <a:pt x="167510" y="167698"/>
                    </a:lnTo>
                    <a:lnTo>
                      <a:pt x="165635" y="169110"/>
                    </a:lnTo>
                    <a:lnTo>
                      <a:pt x="166309" y="169974"/>
                    </a:lnTo>
                    <a:lnTo>
                      <a:pt x="168578" y="169295"/>
                    </a:lnTo>
                    <a:lnTo>
                      <a:pt x="172936" y="166948"/>
                    </a:lnTo>
                    <a:lnTo>
                      <a:pt x="172223" y="167919"/>
                    </a:lnTo>
                    <a:lnTo>
                      <a:pt x="170328" y="169644"/>
                    </a:lnTo>
                    <a:lnTo>
                      <a:pt x="170423" y="172499"/>
                    </a:lnTo>
                    <a:lnTo>
                      <a:pt x="176718" y="168518"/>
                    </a:lnTo>
                    <a:lnTo>
                      <a:pt x="178992" y="170028"/>
                    </a:lnTo>
                    <a:lnTo>
                      <a:pt x="179612" y="177390"/>
                    </a:lnTo>
                    <a:lnTo>
                      <a:pt x="181019" y="177343"/>
                    </a:lnTo>
                    <a:lnTo>
                      <a:pt x="181638" y="173390"/>
                    </a:lnTo>
                    <a:lnTo>
                      <a:pt x="182260" y="173137"/>
                    </a:lnTo>
                    <a:lnTo>
                      <a:pt x="183186" y="173665"/>
                    </a:lnTo>
                    <a:lnTo>
                      <a:pt x="184714" y="172029"/>
                    </a:lnTo>
                    <a:lnTo>
                      <a:pt x="185395" y="169722"/>
                    </a:lnTo>
                    <a:lnTo>
                      <a:pt x="185872" y="166831"/>
                    </a:lnTo>
                    <a:lnTo>
                      <a:pt x="186642" y="163759"/>
                    </a:lnTo>
                    <a:lnTo>
                      <a:pt x="188175" y="160972"/>
                    </a:lnTo>
                    <a:lnTo>
                      <a:pt x="188872" y="162224"/>
                    </a:lnTo>
                    <a:lnTo>
                      <a:pt x="189214" y="163455"/>
                    </a:lnTo>
                    <a:lnTo>
                      <a:pt x="189571" y="166396"/>
                    </a:lnTo>
                    <a:lnTo>
                      <a:pt x="191054" y="160035"/>
                    </a:lnTo>
                    <a:lnTo>
                      <a:pt x="193778" y="155544"/>
                    </a:lnTo>
                    <a:lnTo>
                      <a:pt x="197242" y="153140"/>
                    </a:lnTo>
                    <a:lnTo>
                      <a:pt x="200922" y="152966"/>
                    </a:lnTo>
                    <a:lnTo>
                      <a:pt x="198465" y="159658"/>
                    </a:lnTo>
                    <a:lnTo>
                      <a:pt x="185710" y="176145"/>
                    </a:lnTo>
                    <a:lnTo>
                      <a:pt x="184711" y="179069"/>
                    </a:lnTo>
                    <a:lnTo>
                      <a:pt x="185064" y="182181"/>
                    </a:lnTo>
                    <a:lnTo>
                      <a:pt x="186262" y="182763"/>
                    </a:lnTo>
                    <a:lnTo>
                      <a:pt x="187622" y="180883"/>
                    </a:lnTo>
                    <a:lnTo>
                      <a:pt x="189343" y="177065"/>
                    </a:lnTo>
                    <a:lnTo>
                      <a:pt x="190388" y="175910"/>
                    </a:lnTo>
                    <a:lnTo>
                      <a:pt x="192784" y="174027"/>
                    </a:lnTo>
                    <a:lnTo>
                      <a:pt x="195273" y="173909"/>
                    </a:lnTo>
                    <a:lnTo>
                      <a:pt x="196542" y="178015"/>
                    </a:lnTo>
                    <a:lnTo>
                      <a:pt x="196510" y="180147"/>
                    </a:lnTo>
                    <a:lnTo>
                      <a:pt x="196172" y="184089"/>
                    </a:lnTo>
                    <a:lnTo>
                      <a:pt x="195361" y="187956"/>
                    </a:lnTo>
                    <a:lnTo>
                      <a:pt x="193767" y="189720"/>
                    </a:lnTo>
                    <a:lnTo>
                      <a:pt x="179066" y="191845"/>
                    </a:lnTo>
                    <a:lnTo>
                      <a:pt x="176267" y="193149"/>
                    </a:lnTo>
                    <a:lnTo>
                      <a:pt x="180303" y="196949"/>
                    </a:lnTo>
                    <a:lnTo>
                      <a:pt x="189915" y="198989"/>
                    </a:lnTo>
                    <a:lnTo>
                      <a:pt x="194957" y="202704"/>
                    </a:lnTo>
                    <a:lnTo>
                      <a:pt x="186231" y="212401"/>
                    </a:lnTo>
                    <a:lnTo>
                      <a:pt x="184148" y="213762"/>
                    </a:lnTo>
                    <a:lnTo>
                      <a:pt x="183499" y="214637"/>
                    </a:lnTo>
                    <a:lnTo>
                      <a:pt x="183443" y="216598"/>
                    </a:lnTo>
                    <a:lnTo>
                      <a:pt x="183797" y="218809"/>
                    </a:lnTo>
                    <a:lnTo>
                      <a:pt x="184376" y="220390"/>
                    </a:lnTo>
                    <a:lnTo>
                      <a:pt x="185314" y="220965"/>
                    </a:lnTo>
                    <a:lnTo>
                      <a:pt x="186626" y="218916"/>
                    </a:lnTo>
                    <a:lnTo>
                      <a:pt x="187620" y="219085"/>
                    </a:lnTo>
                    <a:lnTo>
                      <a:pt x="189103" y="219998"/>
                    </a:lnTo>
                    <a:lnTo>
                      <a:pt x="191678" y="220331"/>
                    </a:lnTo>
                    <a:lnTo>
                      <a:pt x="192870" y="221270"/>
                    </a:lnTo>
                    <a:lnTo>
                      <a:pt x="185554" y="229039"/>
                    </a:lnTo>
                    <a:lnTo>
                      <a:pt x="182163" y="230674"/>
                    </a:lnTo>
                    <a:lnTo>
                      <a:pt x="178935" y="229801"/>
                    </a:lnTo>
                    <a:lnTo>
                      <a:pt x="176874" y="224819"/>
                    </a:lnTo>
                    <a:lnTo>
                      <a:pt x="175214" y="222090"/>
                    </a:lnTo>
                    <a:lnTo>
                      <a:pt x="173370" y="221917"/>
                    </a:lnTo>
                    <a:lnTo>
                      <a:pt x="172208" y="224099"/>
                    </a:lnTo>
                    <a:lnTo>
                      <a:pt x="172481" y="226515"/>
                    </a:lnTo>
                    <a:lnTo>
                      <a:pt x="173610" y="228623"/>
                    </a:lnTo>
                    <a:lnTo>
                      <a:pt x="175052" y="229929"/>
                    </a:lnTo>
                    <a:lnTo>
                      <a:pt x="175132" y="232304"/>
                    </a:lnTo>
                    <a:lnTo>
                      <a:pt x="173277" y="232303"/>
                    </a:lnTo>
                    <a:lnTo>
                      <a:pt x="171714" y="232927"/>
                    </a:lnTo>
                    <a:lnTo>
                      <a:pt x="168726" y="235122"/>
                    </a:lnTo>
                    <a:lnTo>
                      <a:pt x="168804" y="237482"/>
                    </a:lnTo>
                    <a:lnTo>
                      <a:pt x="176465" y="237234"/>
                    </a:lnTo>
                    <a:lnTo>
                      <a:pt x="175316" y="239851"/>
                    </a:lnTo>
                    <a:lnTo>
                      <a:pt x="174385" y="242539"/>
                    </a:lnTo>
                    <a:lnTo>
                      <a:pt x="172944" y="248010"/>
                    </a:lnTo>
                    <a:lnTo>
                      <a:pt x="176270" y="242711"/>
                    </a:lnTo>
                    <a:lnTo>
                      <a:pt x="178087" y="240849"/>
                    </a:lnTo>
                    <a:lnTo>
                      <a:pt x="180578" y="239958"/>
                    </a:lnTo>
                    <a:lnTo>
                      <a:pt x="175429" y="252902"/>
                    </a:lnTo>
                    <a:lnTo>
                      <a:pt x="174598" y="258618"/>
                    </a:lnTo>
                    <a:lnTo>
                      <a:pt x="177513" y="254109"/>
                    </a:lnTo>
                    <a:lnTo>
                      <a:pt x="181512" y="252190"/>
                    </a:lnTo>
                    <a:lnTo>
                      <a:pt x="183704" y="254029"/>
                    </a:lnTo>
                    <a:lnTo>
                      <a:pt x="181285" y="260777"/>
                    </a:lnTo>
                    <a:lnTo>
                      <a:pt x="187957" y="266011"/>
                    </a:lnTo>
                    <a:lnTo>
                      <a:pt x="188039" y="268386"/>
                    </a:lnTo>
                    <a:lnTo>
                      <a:pt x="182720" y="268563"/>
                    </a:lnTo>
                    <a:lnTo>
                      <a:pt x="182817" y="271404"/>
                    </a:lnTo>
                    <a:lnTo>
                      <a:pt x="184234" y="271357"/>
                    </a:lnTo>
                    <a:lnTo>
                      <a:pt x="184323" y="273965"/>
                    </a:lnTo>
                    <a:lnTo>
                      <a:pt x="181087" y="271834"/>
                    </a:lnTo>
                    <a:lnTo>
                      <a:pt x="179230" y="273792"/>
                    </a:lnTo>
                    <a:lnTo>
                      <a:pt x="177305" y="276497"/>
                    </a:lnTo>
                    <a:lnTo>
                      <a:pt x="173899" y="276685"/>
                    </a:lnTo>
                    <a:lnTo>
                      <a:pt x="176714" y="279437"/>
                    </a:lnTo>
                    <a:lnTo>
                      <a:pt x="175929" y="282634"/>
                    </a:lnTo>
                    <a:lnTo>
                      <a:pt x="174980" y="284436"/>
                    </a:lnTo>
                    <a:lnTo>
                      <a:pt x="173592" y="285166"/>
                    </a:lnTo>
                    <a:lnTo>
                      <a:pt x="171555" y="285059"/>
                    </a:lnTo>
                    <a:lnTo>
                      <a:pt x="171633" y="287404"/>
                    </a:lnTo>
                    <a:lnTo>
                      <a:pt x="173150" y="287759"/>
                    </a:lnTo>
                    <a:lnTo>
                      <a:pt x="177063" y="289840"/>
                    </a:lnTo>
                    <a:lnTo>
                      <a:pt x="173949" y="294261"/>
                    </a:lnTo>
                    <a:lnTo>
                      <a:pt x="175910" y="299266"/>
                    </a:lnTo>
                    <a:lnTo>
                      <a:pt x="179548" y="302784"/>
                    </a:lnTo>
                    <a:lnTo>
                      <a:pt x="181404" y="302738"/>
                    </a:lnTo>
                    <a:lnTo>
                      <a:pt x="180563" y="308221"/>
                    </a:lnTo>
                    <a:lnTo>
                      <a:pt x="177780" y="311250"/>
                    </a:lnTo>
                    <a:lnTo>
                      <a:pt x="174260" y="312032"/>
                    </a:lnTo>
                    <a:lnTo>
                      <a:pt x="171229" y="310901"/>
                    </a:lnTo>
                    <a:lnTo>
                      <a:pt x="172223" y="316045"/>
                    </a:lnTo>
                    <a:lnTo>
                      <a:pt x="176878" y="326853"/>
                    </a:lnTo>
                    <a:lnTo>
                      <a:pt x="175371" y="331145"/>
                    </a:lnTo>
                    <a:lnTo>
                      <a:pt x="172579" y="331048"/>
                    </a:lnTo>
                    <a:lnTo>
                      <a:pt x="166425" y="327187"/>
                    </a:lnTo>
                    <a:lnTo>
                      <a:pt x="167507" y="335033"/>
                    </a:lnTo>
                    <a:lnTo>
                      <a:pt x="167341" y="343105"/>
                    </a:lnTo>
                    <a:lnTo>
                      <a:pt x="165978" y="350329"/>
                    </a:lnTo>
                    <a:lnTo>
                      <a:pt x="163437" y="355725"/>
                    </a:lnTo>
                    <a:lnTo>
                      <a:pt x="162591" y="353932"/>
                    </a:lnTo>
                    <a:lnTo>
                      <a:pt x="162044" y="353157"/>
                    </a:lnTo>
                    <a:lnTo>
                      <a:pt x="163715" y="357566"/>
                    </a:lnTo>
                    <a:lnTo>
                      <a:pt x="164459" y="361754"/>
                    </a:lnTo>
                    <a:lnTo>
                      <a:pt x="164118" y="366195"/>
                    </a:lnTo>
                    <a:lnTo>
                      <a:pt x="162630" y="371402"/>
                    </a:lnTo>
                    <a:lnTo>
                      <a:pt x="164794" y="374070"/>
                    </a:lnTo>
                    <a:lnTo>
                      <a:pt x="165430" y="377298"/>
                    </a:lnTo>
                    <a:lnTo>
                      <a:pt x="164750" y="380210"/>
                    </a:lnTo>
                    <a:lnTo>
                      <a:pt x="162972" y="382038"/>
                    </a:lnTo>
                    <a:lnTo>
                      <a:pt x="162170" y="380183"/>
                    </a:lnTo>
                    <a:lnTo>
                      <a:pt x="158794" y="374350"/>
                    </a:lnTo>
                    <a:lnTo>
                      <a:pt x="157413" y="378340"/>
                    </a:lnTo>
                    <a:lnTo>
                      <a:pt x="155821" y="377923"/>
                    </a:lnTo>
                    <a:lnTo>
                      <a:pt x="155394" y="375045"/>
                    </a:lnTo>
                    <a:lnTo>
                      <a:pt x="157479" y="371562"/>
                    </a:lnTo>
                    <a:lnTo>
                      <a:pt x="157396" y="368954"/>
                    </a:lnTo>
                    <a:lnTo>
                      <a:pt x="154424" y="366340"/>
                    </a:lnTo>
                    <a:lnTo>
                      <a:pt x="148449" y="368045"/>
                    </a:lnTo>
                    <a:lnTo>
                      <a:pt x="145308" y="366491"/>
                    </a:lnTo>
                    <a:lnTo>
                      <a:pt x="142870" y="361854"/>
                    </a:lnTo>
                    <a:lnTo>
                      <a:pt x="146157" y="356814"/>
                    </a:lnTo>
                    <a:lnTo>
                      <a:pt x="144825" y="350839"/>
                    </a:lnTo>
                    <a:lnTo>
                      <a:pt x="146319" y="347686"/>
                    </a:lnTo>
                    <a:lnTo>
                      <a:pt x="148146" y="345750"/>
                    </a:lnTo>
                    <a:lnTo>
                      <a:pt x="150244" y="345020"/>
                    </a:lnTo>
                    <a:lnTo>
                      <a:pt x="152516" y="345385"/>
                    </a:lnTo>
                    <a:lnTo>
                      <a:pt x="152449" y="343242"/>
                    </a:lnTo>
                    <a:lnTo>
                      <a:pt x="148859" y="339093"/>
                    </a:lnTo>
                    <a:lnTo>
                      <a:pt x="147163" y="337947"/>
                    </a:lnTo>
                    <a:lnTo>
                      <a:pt x="147083" y="335354"/>
                    </a:lnTo>
                    <a:lnTo>
                      <a:pt x="152196" y="335199"/>
                    </a:lnTo>
                    <a:lnTo>
                      <a:pt x="150886" y="328432"/>
                    </a:lnTo>
                    <a:lnTo>
                      <a:pt x="152743" y="322407"/>
                    </a:lnTo>
                    <a:lnTo>
                      <a:pt x="155431" y="315874"/>
                    </a:lnTo>
                    <a:lnTo>
                      <a:pt x="157748" y="297618"/>
                    </a:lnTo>
                    <a:lnTo>
                      <a:pt x="160302" y="290064"/>
                    </a:lnTo>
                    <a:lnTo>
                      <a:pt x="162049" y="282424"/>
                    </a:lnTo>
                    <a:lnTo>
                      <a:pt x="160739" y="272115"/>
                    </a:lnTo>
                    <a:lnTo>
                      <a:pt x="159675" y="270609"/>
                    </a:lnTo>
                    <a:lnTo>
                      <a:pt x="158565" y="271064"/>
                    </a:lnTo>
                    <a:lnTo>
                      <a:pt x="157494" y="270771"/>
                    </a:lnTo>
                    <a:lnTo>
                      <a:pt x="156545" y="267024"/>
                    </a:lnTo>
                    <a:lnTo>
                      <a:pt x="156638" y="265575"/>
                    </a:lnTo>
                    <a:lnTo>
                      <a:pt x="157126" y="263649"/>
                    </a:lnTo>
                    <a:lnTo>
                      <a:pt x="159895" y="255606"/>
                    </a:lnTo>
                    <a:lnTo>
                      <a:pt x="157966" y="255790"/>
                    </a:lnTo>
                    <a:lnTo>
                      <a:pt x="155271" y="257957"/>
                    </a:lnTo>
                    <a:lnTo>
                      <a:pt x="154530" y="259253"/>
                    </a:lnTo>
                    <a:lnTo>
                      <a:pt x="152425" y="259038"/>
                    </a:lnTo>
                    <a:lnTo>
                      <a:pt x="151771" y="257692"/>
                    </a:lnTo>
                    <a:lnTo>
                      <a:pt x="152257" y="254475"/>
                    </a:lnTo>
                    <a:lnTo>
                      <a:pt x="154720" y="244328"/>
                    </a:lnTo>
                    <a:lnTo>
                      <a:pt x="156098" y="240509"/>
                    </a:lnTo>
                    <a:lnTo>
                      <a:pt x="157724" y="237428"/>
                    </a:lnTo>
                    <a:lnTo>
                      <a:pt x="159552" y="235412"/>
                    </a:lnTo>
                    <a:lnTo>
                      <a:pt x="159468" y="232804"/>
                    </a:lnTo>
                    <a:lnTo>
                      <a:pt x="155810" y="232499"/>
                    </a:lnTo>
                    <a:lnTo>
                      <a:pt x="153159" y="236590"/>
                    </a:lnTo>
                    <a:lnTo>
                      <a:pt x="148285" y="248784"/>
                    </a:lnTo>
                    <a:lnTo>
                      <a:pt x="145396" y="239998"/>
                    </a:lnTo>
                    <a:lnTo>
                      <a:pt x="142416" y="233654"/>
                    </a:lnTo>
                    <a:lnTo>
                      <a:pt x="138325" y="229783"/>
                    </a:lnTo>
                    <a:lnTo>
                      <a:pt x="132103" y="228412"/>
                    </a:lnTo>
                    <a:lnTo>
                      <a:pt x="132189" y="231253"/>
                    </a:lnTo>
                    <a:lnTo>
                      <a:pt x="135905" y="233009"/>
                    </a:lnTo>
                    <a:lnTo>
                      <a:pt x="138993" y="236197"/>
                    </a:lnTo>
                    <a:lnTo>
                      <a:pt x="141721" y="240684"/>
                    </a:lnTo>
                    <a:lnTo>
                      <a:pt x="144316" y="246294"/>
                    </a:lnTo>
                    <a:lnTo>
                      <a:pt x="143187" y="251799"/>
                    </a:lnTo>
                    <a:lnTo>
                      <a:pt x="139354" y="247965"/>
                    </a:lnTo>
                    <a:lnTo>
                      <a:pt x="137559" y="246682"/>
                    </a:lnTo>
                    <a:lnTo>
                      <a:pt x="135127" y="246568"/>
                    </a:lnTo>
                    <a:lnTo>
                      <a:pt x="135440" y="253582"/>
                    </a:lnTo>
                    <a:lnTo>
                      <a:pt x="134255" y="258652"/>
                    </a:lnTo>
                    <a:lnTo>
                      <a:pt x="132567" y="259666"/>
                    </a:lnTo>
                    <a:lnTo>
                      <a:pt x="131451" y="254491"/>
                    </a:lnTo>
                    <a:lnTo>
                      <a:pt x="129219" y="256747"/>
                    </a:lnTo>
                    <a:lnTo>
                      <a:pt x="128549" y="260745"/>
                    </a:lnTo>
                    <a:lnTo>
                      <a:pt x="128140" y="264984"/>
                    </a:lnTo>
                    <a:lnTo>
                      <a:pt x="126663" y="267917"/>
                    </a:lnTo>
                    <a:lnTo>
                      <a:pt x="124855" y="267829"/>
                    </a:lnTo>
                    <a:lnTo>
                      <a:pt x="117308" y="262728"/>
                    </a:lnTo>
                    <a:lnTo>
                      <a:pt x="116883" y="261947"/>
                    </a:lnTo>
                    <a:lnTo>
                      <a:pt x="112655" y="257357"/>
                    </a:lnTo>
                    <a:lnTo>
                      <a:pt x="112083" y="257668"/>
                    </a:lnTo>
                    <a:lnTo>
                      <a:pt x="110792" y="254192"/>
                    </a:lnTo>
                    <a:lnTo>
                      <a:pt x="110842" y="252419"/>
                    </a:lnTo>
                    <a:lnTo>
                      <a:pt x="111860" y="249843"/>
                    </a:lnTo>
                    <a:lnTo>
                      <a:pt x="113977" y="247609"/>
                    </a:lnTo>
                    <a:lnTo>
                      <a:pt x="119652" y="245895"/>
                    </a:lnTo>
                    <a:lnTo>
                      <a:pt x="122081" y="244598"/>
                    </a:lnTo>
                    <a:lnTo>
                      <a:pt x="119591" y="242758"/>
                    </a:lnTo>
                    <a:lnTo>
                      <a:pt x="114723" y="234829"/>
                    </a:lnTo>
                    <a:lnTo>
                      <a:pt x="113993" y="237927"/>
                    </a:lnTo>
                    <a:lnTo>
                      <a:pt x="113123" y="243157"/>
                    </a:lnTo>
                    <a:lnTo>
                      <a:pt x="110998" y="246774"/>
                    </a:lnTo>
                    <a:lnTo>
                      <a:pt x="108788" y="247379"/>
                    </a:lnTo>
                    <a:lnTo>
                      <a:pt x="107660" y="243588"/>
                    </a:lnTo>
                    <a:lnTo>
                      <a:pt x="106407" y="240265"/>
                    </a:lnTo>
                    <a:lnTo>
                      <a:pt x="103696" y="241209"/>
                    </a:lnTo>
                    <a:lnTo>
                      <a:pt x="98040" y="245260"/>
                    </a:lnTo>
                    <a:lnTo>
                      <a:pt x="93851" y="245947"/>
                    </a:lnTo>
                    <a:lnTo>
                      <a:pt x="92028" y="245419"/>
                    </a:lnTo>
                    <a:lnTo>
                      <a:pt x="90931" y="244049"/>
                    </a:lnTo>
                    <a:lnTo>
                      <a:pt x="90702" y="242144"/>
                    </a:lnTo>
                    <a:lnTo>
                      <a:pt x="90348" y="240475"/>
                    </a:lnTo>
                    <a:lnTo>
                      <a:pt x="88799" y="239802"/>
                    </a:lnTo>
                    <a:lnTo>
                      <a:pt x="84904" y="239249"/>
                    </a:lnTo>
                    <a:lnTo>
                      <a:pt x="83240" y="237116"/>
                    </a:lnTo>
                    <a:lnTo>
                      <a:pt x="81157" y="227193"/>
                    </a:lnTo>
                    <a:lnTo>
                      <a:pt x="78911" y="219824"/>
                    </a:lnTo>
                    <a:lnTo>
                      <a:pt x="79571" y="217601"/>
                    </a:lnTo>
                    <a:lnTo>
                      <a:pt x="82235" y="214146"/>
                    </a:lnTo>
                    <a:lnTo>
                      <a:pt x="84914" y="211622"/>
                    </a:lnTo>
                    <a:lnTo>
                      <a:pt x="88391" y="209528"/>
                    </a:lnTo>
                    <a:lnTo>
                      <a:pt x="92029" y="208330"/>
                    </a:lnTo>
                    <a:lnTo>
                      <a:pt x="95151" y="208590"/>
                    </a:lnTo>
                    <a:lnTo>
                      <a:pt x="97993" y="210969"/>
                    </a:lnTo>
                    <a:lnTo>
                      <a:pt x="100177" y="214080"/>
                    </a:lnTo>
                    <a:lnTo>
                      <a:pt x="102500" y="216332"/>
                    </a:lnTo>
                    <a:lnTo>
                      <a:pt x="105697" y="216138"/>
                    </a:lnTo>
                    <a:lnTo>
                      <a:pt x="104148" y="210959"/>
                    </a:lnTo>
                    <a:lnTo>
                      <a:pt x="110819" y="213387"/>
                    </a:lnTo>
                    <a:lnTo>
                      <a:pt x="110745" y="210778"/>
                    </a:lnTo>
                    <a:lnTo>
                      <a:pt x="109334" y="210817"/>
                    </a:lnTo>
                    <a:lnTo>
                      <a:pt x="109260" y="208209"/>
                    </a:lnTo>
                    <a:lnTo>
                      <a:pt x="118126" y="206810"/>
                    </a:lnTo>
                    <a:lnTo>
                      <a:pt x="120835" y="209764"/>
                    </a:lnTo>
                    <a:lnTo>
                      <a:pt x="121392" y="221139"/>
                    </a:lnTo>
                    <a:lnTo>
                      <a:pt x="122330" y="220723"/>
                    </a:lnTo>
                    <a:lnTo>
                      <a:pt x="124413" y="219125"/>
                    </a:lnTo>
                    <a:lnTo>
                      <a:pt x="125188" y="218170"/>
                    </a:lnTo>
                    <a:lnTo>
                      <a:pt x="124184" y="216087"/>
                    </a:lnTo>
                    <a:lnTo>
                      <a:pt x="123016" y="212079"/>
                    </a:lnTo>
                    <a:lnTo>
                      <a:pt x="122375" y="210451"/>
                    </a:lnTo>
                    <a:lnTo>
                      <a:pt x="126266" y="210339"/>
                    </a:lnTo>
                    <a:lnTo>
                      <a:pt x="125696" y="208802"/>
                    </a:lnTo>
                    <a:lnTo>
                      <a:pt x="124794" y="204911"/>
                    </a:lnTo>
                    <a:lnTo>
                      <a:pt x="129126" y="202812"/>
                    </a:lnTo>
                    <a:lnTo>
                      <a:pt x="134174" y="204296"/>
                    </a:lnTo>
                    <a:lnTo>
                      <a:pt x="138514" y="209295"/>
                    </a:lnTo>
                    <a:lnTo>
                      <a:pt x="140718" y="217714"/>
                    </a:lnTo>
                    <a:lnTo>
                      <a:pt x="143233" y="213226"/>
                    </a:lnTo>
                    <a:lnTo>
                      <a:pt x="145763" y="209762"/>
                    </a:lnTo>
                    <a:lnTo>
                      <a:pt x="140308" y="204456"/>
                    </a:lnTo>
                    <a:lnTo>
                      <a:pt x="143873" y="194170"/>
                    </a:lnTo>
                    <a:lnTo>
                      <a:pt x="145231" y="195714"/>
                    </a:lnTo>
                    <a:lnTo>
                      <a:pt x="146434" y="196222"/>
                    </a:lnTo>
                    <a:lnTo>
                      <a:pt x="149236" y="196384"/>
                    </a:lnTo>
                    <a:lnTo>
                      <a:pt x="146721" y="192141"/>
                    </a:lnTo>
                    <a:lnTo>
                      <a:pt x="150076" y="190826"/>
                    </a:lnTo>
                    <a:lnTo>
                      <a:pt x="159505" y="190844"/>
                    </a:lnTo>
                    <a:lnTo>
                      <a:pt x="154876" y="187757"/>
                    </a:lnTo>
                    <a:lnTo>
                      <a:pt x="149251" y="186656"/>
                    </a:lnTo>
                    <a:lnTo>
                      <a:pt x="144675" y="183889"/>
                    </a:lnTo>
                    <a:lnTo>
                      <a:pt x="143296" y="175712"/>
                    </a:lnTo>
                    <a:lnTo>
                      <a:pt x="139833" y="180120"/>
                    </a:lnTo>
                    <a:lnTo>
                      <a:pt x="137822" y="181564"/>
                    </a:lnTo>
                    <a:lnTo>
                      <a:pt x="135723" y="181128"/>
                    </a:lnTo>
                    <a:lnTo>
                      <a:pt x="133636" y="178299"/>
                    </a:lnTo>
                    <a:lnTo>
                      <a:pt x="132848" y="174640"/>
                    </a:lnTo>
                    <a:lnTo>
                      <a:pt x="133367" y="170974"/>
                    </a:lnTo>
                    <a:lnTo>
                      <a:pt x="135325" y="168119"/>
                    </a:lnTo>
                    <a:lnTo>
                      <a:pt x="135245" y="165511"/>
                    </a:lnTo>
                    <a:lnTo>
                      <a:pt x="129357" y="165745"/>
                    </a:lnTo>
                    <a:lnTo>
                      <a:pt x="126791" y="165028"/>
                    </a:lnTo>
                    <a:lnTo>
                      <a:pt x="124854" y="162955"/>
                    </a:lnTo>
                    <a:lnTo>
                      <a:pt x="125235" y="158220"/>
                    </a:lnTo>
                    <a:lnTo>
                      <a:pt x="124693" y="151617"/>
                    </a:lnTo>
                    <a:lnTo>
                      <a:pt x="122852" y="139550"/>
                    </a:lnTo>
                    <a:lnTo>
                      <a:pt x="120542" y="147044"/>
                    </a:lnTo>
                    <a:lnTo>
                      <a:pt x="118690" y="151136"/>
                    </a:lnTo>
                    <a:lnTo>
                      <a:pt x="116811" y="153007"/>
                    </a:lnTo>
                    <a:lnTo>
                      <a:pt x="113849" y="151786"/>
                    </a:lnTo>
                    <a:lnTo>
                      <a:pt x="113099" y="148683"/>
                    </a:lnTo>
                    <a:lnTo>
                      <a:pt x="114131" y="145065"/>
                    </a:lnTo>
                    <a:lnTo>
                      <a:pt x="116499" y="142342"/>
                    </a:lnTo>
                    <a:lnTo>
                      <a:pt x="112707" y="142541"/>
                    </a:lnTo>
                    <a:lnTo>
                      <a:pt x="109623" y="143606"/>
                    </a:lnTo>
                    <a:lnTo>
                      <a:pt x="106728" y="143500"/>
                    </a:lnTo>
                    <a:lnTo>
                      <a:pt x="103555" y="140091"/>
                    </a:lnTo>
                    <a:lnTo>
                      <a:pt x="101970" y="144562"/>
                    </a:lnTo>
                    <a:lnTo>
                      <a:pt x="99275" y="146127"/>
                    </a:lnTo>
                    <a:lnTo>
                      <a:pt x="92729" y="145835"/>
                    </a:lnTo>
                    <a:lnTo>
                      <a:pt x="92167" y="143799"/>
                    </a:lnTo>
                    <a:lnTo>
                      <a:pt x="93027" y="139318"/>
                    </a:lnTo>
                    <a:lnTo>
                      <a:pt x="94605" y="134785"/>
                    </a:lnTo>
                    <a:lnTo>
                      <a:pt x="96234" y="132707"/>
                    </a:lnTo>
                    <a:lnTo>
                      <a:pt x="100891" y="133125"/>
                    </a:lnTo>
                    <a:lnTo>
                      <a:pt x="101948" y="132553"/>
                    </a:lnTo>
                    <a:lnTo>
                      <a:pt x="102838" y="129888"/>
                    </a:lnTo>
                    <a:lnTo>
                      <a:pt x="102852" y="127091"/>
                    </a:lnTo>
                    <a:lnTo>
                      <a:pt x="102684" y="124407"/>
                    </a:lnTo>
                    <a:lnTo>
                      <a:pt x="103049" y="122113"/>
                    </a:lnTo>
                    <a:lnTo>
                      <a:pt x="104766" y="118400"/>
                    </a:lnTo>
                    <a:lnTo>
                      <a:pt x="106891" y="115342"/>
                    </a:lnTo>
                    <a:lnTo>
                      <a:pt x="109321" y="114902"/>
                    </a:lnTo>
                    <a:lnTo>
                      <a:pt x="111966" y="119023"/>
                    </a:lnTo>
                    <a:lnTo>
                      <a:pt x="114525" y="126969"/>
                    </a:lnTo>
                    <a:lnTo>
                      <a:pt x="120948" y="133265"/>
                    </a:lnTo>
                    <a:lnTo>
                      <a:pt x="128102" y="135608"/>
                    </a:lnTo>
                    <a:lnTo>
                      <a:pt x="134207" y="131636"/>
                    </a:lnTo>
                    <a:lnTo>
                      <a:pt x="132025" y="129960"/>
                    </a:lnTo>
                    <a:lnTo>
                      <a:pt x="129184" y="129297"/>
                    </a:lnTo>
                    <a:lnTo>
                      <a:pt x="124433" y="129312"/>
                    </a:lnTo>
                    <a:lnTo>
                      <a:pt x="123030" y="127985"/>
                    </a:lnTo>
                    <a:lnTo>
                      <a:pt x="121289" y="125114"/>
                    </a:lnTo>
                    <a:lnTo>
                      <a:pt x="118972" y="122414"/>
                    </a:lnTo>
                    <a:lnTo>
                      <a:pt x="115897" y="121756"/>
                    </a:lnTo>
                    <a:lnTo>
                      <a:pt x="117417" y="119009"/>
                    </a:lnTo>
                    <a:lnTo>
                      <a:pt x="119776" y="112292"/>
                    </a:lnTo>
                    <a:lnTo>
                      <a:pt x="120716" y="110944"/>
                    </a:lnTo>
                    <a:lnTo>
                      <a:pt x="122794" y="110325"/>
                    </a:lnTo>
                    <a:lnTo>
                      <a:pt x="128394" y="105734"/>
                    </a:lnTo>
                    <a:lnTo>
                      <a:pt x="126387" y="103587"/>
                    </a:lnTo>
                    <a:lnTo>
                      <a:pt x="125634" y="102971"/>
                    </a:lnTo>
                    <a:lnTo>
                      <a:pt x="127217" y="100175"/>
                    </a:lnTo>
                    <a:lnTo>
                      <a:pt x="127619" y="98299"/>
                    </a:lnTo>
                    <a:lnTo>
                      <a:pt x="127276" y="96817"/>
                    </a:lnTo>
                    <a:lnTo>
                      <a:pt x="126652" y="95127"/>
                    </a:lnTo>
                    <a:lnTo>
                      <a:pt x="131186" y="92694"/>
                    </a:lnTo>
                    <a:lnTo>
                      <a:pt x="136333" y="93333"/>
                    </a:lnTo>
                    <a:lnTo>
                      <a:pt x="141509" y="96083"/>
                    </a:lnTo>
                    <a:lnTo>
                      <a:pt x="146182" y="99980"/>
                    </a:lnTo>
                    <a:lnTo>
                      <a:pt x="146703" y="98349"/>
                    </a:lnTo>
                    <a:lnTo>
                      <a:pt x="147375" y="97116"/>
                    </a:lnTo>
                    <a:lnTo>
                      <a:pt x="143982" y="93521"/>
                    </a:lnTo>
                    <a:lnTo>
                      <a:pt x="144272" y="89629"/>
                    </a:lnTo>
                    <a:close/>
                    <a:moveTo>
                      <a:pt x="188513" y="44580"/>
                    </a:moveTo>
                    <a:lnTo>
                      <a:pt x="190756" y="51139"/>
                    </a:lnTo>
                    <a:lnTo>
                      <a:pt x="192760" y="46657"/>
                    </a:lnTo>
                    <a:lnTo>
                      <a:pt x="196569" y="45220"/>
                    </a:lnTo>
                    <a:lnTo>
                      <a:pt x="204727" y="45694"/>
                    </a:lnTo>
                    <a:lnTo>
                      <a:pt x="204976" y="50814"/>
                    </a:lnTo>
                    <a:lnTo>
                      <a:pt x="204737" y="52393"/>
                    </a:lnTo>
                    <a:lnTo>
                      <a:pt x="203618" y="53286"/>
                    </a:lnTo>
                    <a:lnTo>
                      <a:pt x="203722" y="56126"/>
                    </a:lnTo>
                    <a:lnTo>
                      <a:pt x="204664" y="56652"/>
                    </a:lnTo>
                    <a:lnTo>
                      <a:pt x="205519" y="57741"/>
                    </a:lnTo>
                    <a:lnTo>
                      <a:pt x="206374" y="58410"/>
                    </a:lnTo>
                    <a:lnTo>
                      <a:pt x="204525" y="63091"/>
                    </a:lnTo>
                    <a:lnTo>
                      <a:pt x="204825" y="66717"/>
                    </a:lnTo>
                    <a:lnTo>
                      <a:pt x="208343" y="74005"/>
                    </a:lnTo>
                    <a:lnTo>
                      <a:pt x="207374" y="78158"/>
                    </a:lnTo>
                    <a:lnTo>
                      <a:pt x="206060" y="82121"/>
                    </a:lnTo>
                    <a:lnTo>
                      <a:pt x="199729" y="75148"/>
                    </a:lnTo>
                    <a:lnTo>
                      <a:pt x="196499" y="72556"/>
                    </a:lnTo>
                    <a:lnTo>
                      <a:pt x="192783" y="72172"/>
                    </a:lnTo>
                    <a:lnTo>
                      <a:pt x="195094" y="74889"/>
                    </a:lnTo>
                    <a:lnTo>
                      <a:pt x="197845" y="79642"/>
                    </a:lnTo>
                    <a:lnTo>
                      <a:pt x="202515" y="90079"/>
                    </a:lnTo>
                    <a:lnTo>
                      <a:pt x="200111" y="92090"/>
                    </a:lnTo>
                    <a:lnTo>
                      <a:pt x="197529" y="92987"/>
                    </a:lnTo>
                    <a:lnTo>
                      <a:pt x="194829" y="92521"/>
                    </a:lnTo>
                    <a:lnTo>
                      <a:pt x="192149" y="90438"/>
                    </a:lnTo>
                    <a:lnTo>
                      <a:pt x="193215" y="94628"/>
                    </a:lnTo>
                    <a:lnTo>
                      <a:pt x="195593" y="97002"/>
                    </a:lnTo>
                    <a:lnTo>
                      <a:pt x="198581" y="98018"/>
                    </a:lnTo>
                    <a:lnTo>
                      <a:pt x="201523" y="98163"/>
                    </a:lnTo>
                    <a:lnTo>
                      <a:pt x="201202" y="99449"/>
                    </a:lnTo>
                    <a:lnTo>
                      <a:pt x="201169" y="99792"/>
                    </a:lnTo>
                    <a:lnTo>
                      <a:pt x="200211" y="100586"/>
                    </a:lnTo>
                    <a:lnTo>
                      <a:pt x="203567" y="104339"/>
                    </a:lnTo>
                    <a:lnTo>
                      <a:pt x="203797" y="108993"/>
                    </a:lnTo>
                    <a:lnTo>
                      <a:pt x="201716" y="112828"/>
                    </a:lnTo>
                    <a:lnTo>
                      <a:pt x="198120" y="113946"/>
                    </a:lnTo>
                    <a:lnTo>
                      <a:pt x="201155" y="120415"/>
                    </a:lnTo>
                    <a:lnTo>
                      <a:pt x="202123" y="123661"/>
                    </a:lnTo>
                    <a:lnTo>
                      <a:pt x="202606" y="128120"/>
                    </a:lnTo>
                    <a:lnTo>
                      <a:pt x="202204" y="132920"/>
                    </a:lnTo>
                    <a:lnTo>
                      <a:pt x="200742" y="133857"/>
                    </a:lnTo>
                    <a:lnTo>
                      <a:pt x="196199" y="132041"/>
                    </a:lnTo>
                    <a:lnTo>
                      <a:pt x="191582" y="132447"/>
                    </a:lnTo>
                    <a:lnTo>
                      <a:pt x="189296" y="131562"/>
                    </a:lnTo>
                    <a:lnTo>
                      <a:pt x="188250" y="128614"/>
                    </a:lnTo>
                    <a:lnTo>
                      <a:pt x="187567" y="128823"/>
                    </a:lnTo>
                    <a:lnTo>
                      <a:pt x="186517" y="130381"/>
                    </a:lnTo>
                    <a:lnTo>
                      <a:pt x="186375" y="132671"/>
                    </a:lnTo>
                    <a:lnTo>
                      <a:pt x="188478" y="135133"/>
                    </a:lnTo>
                    <a:lnTo>
                      <a:pt x="188560" y="137492"/>
                    </a:lnTo>
                    <a:lnTo>
                      <a:pt x="182205" y="136260"/>
                    </a:lnTo>
                    <a:lnTo>
                      <a:pt x="177646" y="131703"/>
                    </a:lnTo>
                    <a:lnTo>
                      <a:pt x="174741" y="123360"/>
                    </a:lnTo>
                    <a:lnTo>
                      <a:pt x="171225" y="87502"/>
                    </a:lnTo>
                    <a:lnTo>
                      <a:pt x="172575" y="79316"/>
                    </a:lnTo>
                    <a:lnTo>
                      <a:pt x="178778" y="77867"/>
                    </a:lnTo>
                    <a:lnTo>
                      <a:pt x="178859" y="80227"/>
                    </a:lnTo>
                    <a:lnTo>
                      <a:pt x="178458" y="84777"/>
                    </a:lnTo>
                    <a:lnTo>
                      <a:pt x="180659" y="89226"/>
                    </a:lnTo>
                    <a:lnTo>
                      <a:pt x="183681" y="91751"/>
                    </a:lnTo>
                    <a:lnTo>
                      <a:pt x="185721" y="90657"/>
                    </a:lnTo>
                    <a:lnTo>
                      <a:pt x="185072" y="88907"/>
                    </a:lnTo>
                    <a:lnTo>
                      <a:pt x="182090" y="78921"/>
                    </a:lnTo>
                    <a:lnTo>
                      <a:pt x="181315" y="73742"/>
                    </a:lnTo>
                    <a:lnTo>
                      <a:pt x="181754" y="71210"/>
                    </a:lnTo>
                    <a:lnTo>
                      <a:pt x="183334" y="65532"/>
                    </a:lnTo>
                    <a:lnTo>
                      <a:pt x="182839" y="64445"/>
                    </a:lnTo>
                    <a:lnTo>
                      <a:pt x="181736" y="63006"/>
                    </a:lnTo>
                    <a:lnTo>
                      <a:pt x="181449" y="59566"/>
                    </a:lnTo>
                    <a:lnTo>
                      <a:pt x="181762" y="55624"/>
                    </a:lnTo>
                    <a:lnTo>
                      <a:pt x="182431" y="52727"/>
                    </a:lnTo>
                    <a:lnTo>
                      <a:pt x="184141" y="48458"/>
                    </a:lnTo>
                    <a:lnTo>
                      <a:pt x="186234" y="44736"/>
                    </a:lnTo>
                    <a:close/>
                    <a:moveTo>
                      <a:pt x="235008" y="0"/>
                    </a:moveTo>
                    <a:lnTo>
                      <a:pt x="236300" y="1784"/>
                    </a:lnTo>
                    <a:lnTo>
                      <a:pt x="237412" y="2270"/>
                    </a:lnTo>
                    <a:lnTo>
                      <a:pt x="240075" y="2432"/>
                    </a:lnTo>
                    <a:lnTo>
                      <a:pt x="242483" y="3412"/>
                    </a:lnTo>
                    <a:lnTo>
                      <a:pt x="244595" y="5165"/>
                    </a:lnTo>
                    <a:lnTo>
                      <a:pt x="246195" y="8150"/>
                    </a:lnTo>
                    <a:lnTo>
                      <a:pt x="246975" y="12813"/>
                    </a:lnTo>
                    <a:lnTo>
                      <a:pt x="245480" y="13041"/>
                    </a:lnTo>
                    <a:lnTo>
                      <a:pt x="241986" y="15367"/>
                    </a:lnTo>
                    <a:lnTo>
                      <a:pt x="245704" y="17509"/>
                    </a:lnTo>
                    <a:lnTo>
                      <a:pt x="247174" y="17778"/>
                    </a:lnTo>
                    <a:lnTo>
                      <a:pt x="244497" y="21145"/>
                    </a:lnTo>
                    <a:lnTo>
                      <a:pt x="240859" y="23555"/>
                    </a:lnTo>
                    <a:lnTo>
                      <a:pt x="238596" y="26314"/>
                    </a:lnTo>
                    <a:lnTo>
                      <a:pt x="240046" y="30874"/>
                    </a:lnTo>
                    <a:lnTo>
                      <a:pt x="240158" y="33714"/>
                    </a:lnTo>
                    <a:lnTo>
                      <a:pt x="236482" y="34073"/>
                    </a:lnTo>
                    <a:lnTo>
                      <a:pt x="237779" y="34551"/>
                    </a:lnTo>
                    <a:lnTo>
                      <a:pt x="239033" y="35281"/>
                    </a:lnTo>
                    <a:lnTo>
                      <a:pt x="240260" y="36291"/>
                    </a:lnTo>
                    <a:lnTo>
                      <a:pt x="240373" y="39161"/>
                    </a:lnTo>
                    <a:lnTo>
                      <a:pt x="233004" y="47383"/>
                    </a:lnTo>
                    <a:lnTo>
                      <a:pt x="231736" y="49668"/>
                    </a:lnTo>
                    <a:lnTo>
                      <a:pt x="233225" y="54259"/>
                    </a:lnTo>
                    <a:lnTo>
                      <a:pt x="236039" y="58396"/>
                    </a:lnTo>
                    <a:lnTo>
                      <a:pt x="237489" y="62117"/>
                    </a:lnTo>
                    <a:lnTo>
                      <a:pt x="234896" y="65433"/>
                    </a:lnTo>
                    <a:lnTo>
                      <a:pt x="233076" y="65734"/>
                    </a:lnTo>
                    <a:lnTo>
                      <a:pt x="231488" y="64908"/>
                    </a:lnTo>
                    <a:lnTo>
                      <a:pt x="229992" y="63705"/>
                    </a:lnTo>
                    <a:lnTo>
                      <a:pt x="228410" y="62831"/>
                    </a:lnTo>
                    <a:lnTo>
                      <a:pt x="224718" y="62611"/>
                    </a:lnTo>
                    <a:lnTo>
                      <a:pt x="222005" y="63068"/>
                    </a:lnTo>
                    <a:lnTo>
                      <a:pt x="216396" y="64004"/>
                    </a:lnTo>
                    <a:lnTo>
                      <a:pt x="213462" y="63270"/>
                    </a:lnTo>
                    <a:lnTo>
                      <a:pt x="210409" y="61142"/>
                    </a:lnTo>
                    <a:lnTo>
                      <a:pt x="211176" y="57353"/>
                    </a:lnTo>
                    <a:lnTo>
                      <a:pt x="211302" y="53759"/>
                    </a:lnTo>
                    <a:lnTo>
                      <a:pt x="210832" y="50528"/>
                    </a:lnTo>
                    <a:lnTo>
                      <a:pt x="209918" y="47857"/>
                    </a:lnTo>
                    <a:lnTo>
                      <a:pt x="213304" y="50423"/>
                    </a:lnTo>
                    <a:lnTo>
                      <a:pt x="214194" y="47314"/>
                    </a:lnTo>
                    <a:lnTo>
                      <a:pt x="213511" y="41884"/>
                    </a:lnTo>
                    <a:lnTo>
                      <a:pt x="212093" y="37335"/>
                    </a:lnTo>
                    <a:lnTo>
                      <a:pt x="215172" y="35826"/>
                    </a:lnTo>
                    <a:lnTo>
                      <a:pt x="216763" y="30577"/>
                    </a:lnTo>
                    <a:lnTo>
                      <a:pt x="216539" y="24836"/>
                    </a:lnTo>
                    <a:lnTo>
                      <a:pt x="214063" y="21864"/>
                    </a:lnTo>
                    <a:lnTo>
                      <a:pt x="213957" y="19023"/>
                    </a:lnTo>
                    <a:lnTo>
                      <a:pt x="216837" y="17397"/>
                    </a:lnTo>
                    <a:lnTo>
                      <a:pt x="220223" y="13512"/>
                    </a:lnTo>
                    <a:lnTo>
                      <a:pt x="222595" y="8980"/>
                    </a:lnTo>
                    <a:lnTo>
                      <a:pt x="222368" y="5445"/>
                    </a:lnTo>
                    <a:lnTo>
                      <a:pt x="223994" y="1499"/>
                    </a:lnTo>
                    <a:lnTo>
                      <a:pt x="226114" y="1360"/>
                    </a:lnTo>
                    <a:lnTo>
                      <a:pt x="228045" y="4209"/>
                    </a:lnTo>
                    <a:lnTo>
                      <a:pt x="229019" y="9363"/>
                    </a:lnTo>
                    <a:lnTo>
                      <a:pt x="228408" y="13597"/>
                    </a:lnTo>
                    <a:lnTo>
                      <a:pt x="226668" y="16165"/>
                    </a:lnTo>
                    <a:lnTo>
                      <a:pt x="224609" y="18354"/>
                    </a:lnTo>
                    <a:lnTo>
                      <a:pt x="222983" y="21538"/>
                    </a:lnTo>
                    <a:lnTo>
                      <a:pt x="223526" y="22636"/>
                    </a:lnTo>
                    <a:lnTo>
                      <a:pt x="225761" y="21435"/>
                    </a:lnTo>
                    <a:lnTo>
                      <a:pt x="228321" y="19211"/>
                    </a:lnTo>
                    <a:lnTo>
                      <a:pt x="229890" y="17131"/>
                    </a:lnTo>
                    <a:lnTo>
                      <a:pt x="233326" y="2969"/>
                    </a:lnTo>
                    <a:close/>
                  </a:path>
                </a:pathLst>
              </a:custGeom>
              <a:grpFill/>
              <a:ln w="3175" cap="rnd">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err="1">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219" name="Freeform 215">
                <a:extLst>
                  <a:ext uri="{FF2B5EF4-FFF2-40B4-BE49-F238E27FC236}">
                    <a16:creationId xmlns:a16="http://schemas.microsoft.com/office/drawing/2014/main" id="{E42AAFBE-ABE3-411F-8F9D-082748A0FA46}"/>
                  </a:ext>
                </a:extLst>
              </p:cNvPr>
              <p:cNvSpPr>
                <a:spLocks noChangeAspect="1"/>
              </p:cNvSpPr>
              <p:nvPr>
                <p:custDataLst>
                  <p:tags r:id="rId32"/>
                </p:custDataLst>
              </p:nvPr>
            </p:nvSpPr>
            <p:spPr>
              <a:xfrm>
                <a:off x="3834581" y="2779951"/>
                <a:ext cx="1243243" cy="1435552"/>
              </a:xfrm>
              <a:custGeom>
                <a:avLst/>
                <a:gdLst/>
                <a:ahLst/>
                <a:cxnLst/>
                <a:rect l="l" t="t" r="r" b="b"/>
                <a:pathLst>
                  <a:path w="508245" h="586862">
                    <a:moveTo>
                      <a:pt x="220456" y="542674"/>
                    </a:moveTo>
                    <a:lnTo>
                      <a:pt x="221392" y="542743"/>
                    </a:lnTo>
                    <a:lnTo>
                      <a:pt x="222046" y="543295"/>
                    </a:lnTo>
                    <a:lnTo>
                      <a:pt x="223258" y="545453"/>
                    </a:lnTo>
                    <a:lnTo>
                      <a:pt x="224667" y="545689"/>
                    </a:lnTo>
                    <a:lnTo>
                      <a:pt x="225712" y="546216"/>
                    </a:lnTo>
                    <a:lnTo>
                      <a:pt x="226553" y="547059"/>
                    </a:lnTo>
                    <a:lnTo>
                      <a:pt x="227370" y="548306"/>
                    </a:lnTo>
                    <a:lnTo>
                      <a:pt x="224007" y="554685"/>
                    </a:lnTo>
                    <a:lnTo>
                      <a:pt x="222636" y="556101"/>
                    </a:lnTo>
                    <a:lnTo>
                      <a:pt x="229106" y="559994"/>
                    </a:lnTo>
                    <a:lnTo>
                      <a:pt x="230851" y="561790"/>
                    </a:lnTo>
                    <a:lnTo>
                      <a:pt x="231720" y="564363"/>
                    </a:lnTo>
                    <a:lnTo>
                      <a:pt x="232154" y="567565"/>
                    </a:lnTo>
                    <a:lnTo>
                      <a:pt x="232837" y="570580"/>
                    </a:lnTo>
                    <a:lnTo>
                      <a:pt x="234493" y="572464"/>
                    </a:lnTo>
                    <a:lnTo>
                      <a:pt x="228500" y="571920"/>
                    </a:lnTo>
                    <a:lnTo>
                      <a:pt x="226626" y="573215"/>
                    </a:lnTo>
                    <a:lnTo>
                      <a:pt x="224792" y="575554"/>
                    </a:lnTo>
                    <a:lnTo>
                      <a:pt x="223011" y="577273"/>
                    </a:lnTo>
                    <a:lnTo>
                      <a:pt x="221313" y="578437"/>
                    </a:lnTo>
                    <a:lnTo>
                      <a:pt x="219739" y="579234"/>
                    </a:lnTo>
                    <a:lnTo>
                      <a:pt x="220682" y="582839"/>
                    </a:lnTo>
                    <a:lnTo>
                      <a:pt x="218775" y="585252"/>
                    </a:lnTo>
                    <a:lnTo>
                      <a:pt x="215462" y="586555"/>
                    </a:lnTo>
                    <a:lnTo>
                      <a:pt x="212156" y="586862"/>
                    </a:lnTo>
                    <a:lnTo>
                      <a:pt x="198817" y="583461"/>
                    </a:lnTo>
                    <a:lnTo>
                      <a:pt x="195726" y="581609"/>
                    </a:lnTo>
                    <a:lnTo>
                      <a:pt x="196055" y="577969"/>
                    </a:lnTo>
                    <a:lnTo>
                      <a:pt x="198629" y="574414"/>
                    </a:lnTo>
                    <a:lnTo>
                      <a:pt x="202230" y="572976"/>
                    </a:lnTo>
                    <a:lnTo>
                      <a:pt x="204736" y="571380"/>
                    </a:lnTo>
                    <a:lnTo>
                      <a:pt x="205997" y="567450"/>
                    </a:lnTo>
                    <a:lnTo>
                      <a:pt x="205746" y="563122"/>
                    </a:lnTo>
                    <a:lnTo>
                      <a:pt x="203773" y="560216"/>
                    </a:lnTo>
                    <a:lnTo>
                      <a:pt x="209068" y="556743"/>
                    </a:lnTo>
                    <a:lnTo>
                      <a:pt x="214161" y="555920"/>
                    </a:lnTo>
                    <a:lnTo>
                      <a:pt x="218213" y="552885"/>
                    </a:lnTo>
                    <a:close/>
                    <a:moveTo>
                      <a:pt x="246031" y="410451"/>
                    </a:moveTo>
                    <a:lnTo>
                      <a:pt x="248059" y="410503"/>
                    </a:lnTo>
                    <a:lnTo>
                      <a:pt x="265708" y="424542"/>
                    </a:lnTo>
                    <a:lnTo>
                      <a:pt x="263880" y="425842"/>
                    </a:lnTo>
                    <a:lnTo>
                      <a:pt x="262425" y="425886"/>
                    </a:lnTo>
                    <a:lnTo>
                      <a:pt x="258544" y="424144"/>
                    </a:lnTo>
                    <a:lnTo>
                      <a:pt x="258396" y="426752"/>
                    </a:lnTo>
                    <a:lnTo>
                      <a:pt x="262882" y="427905"/>
                    </a:lnTo>
                    <a:lnTo>
                      <a:pt x="269016" y="434472"/>
                    </a:lnTo>
                    <a:lnTo>
                      <a:pt x="273550" y="435438"/>
                    </a:lnTo>
                    <a:lnTo>
                      <a:pt x="273406" y="438030"/>
                    </a:lnTo>
                    <a:lnTo>
                      <a:pt x="267531" y="440744"/>
                    </a:lnTo>
                    <a:lnTo>
                      <a:pt x="263235" y="438357"/>
                    </a:lnTo>
                    <a:lnTo>
                      <a:pt x="259671" y="434360"/>
                    </a:lnTo>
                    <a:lnTo>
                      <a:pt x="251430" y="428728"/>
                    </a:lnTo>
                    <a:lnTo>
                      <a:pt x="247707" y="422476"/>
                    </a:lnTo>
                    <a:lnTo>
                      <a:pt x="243896" y="418085"/>
                    </a:lnTo>
                    <a:lnTo>
                      <a:pt x="239043" y="420425"/>
                    </a:lnTo>
                    <a:lnTo>
                      <a:pt x="240243" y="421739"/>
                    </a:lnTo>
                    <a:lnTo>
                      <a:pt x="241516" y="423526"/>
                    </a:lnTo>
                    <a:lnTo>
                      <a:pt x="242513" y="425466"/>
                    </a:lnTo>
                    <a:lnTo>
                      <a:pt x="242865" y="427214"/>
                    </a:lnTo>
                    <a:lnTo>
                      <a:pt x="243307" y="430479"/>
                    </a:lnTo>
                    <a:lnTo>
                      <a:pt x="244764" y="431294"/>
                    </a:lnTo>
                    <a:lnTo>
                      <a:pt x="246635" y="431198"/>
                    </a:lnTo>
                    <a:lnTo>
                      <a:pt x="248254" y="431664"/>
                    </a:lnTo>
                    <a:lnTo>
                      <a:pt x="253094" y="434303"/>
                    </a:lnTo>
                    <a:lnTo>
                      <a:pt x="253886" y="435158"/>
                    </a:lnTo>
                    <a:lnTo>
                      <a:pt x="256229" y="439929"/>
                    </a:lnTo>
                    <a:lnTo>
                      <a:pt x="259234" y="441639"/>
                    </a:lnTo>
                    <a:lnTo>
                      <a:pt x="265589" y="442101"/>
                    </a:lnTo>
                    <a:lnTo>
                      <a:pt x="268753" y="443240"/>
                    </a:lnTo>
                    <a:lnTo>
                      <a:pt x="271033" y="445935"/>
                    </a:lnTo>
                    <a:lnTo>
                      <a:pt x="272788" y="449161"/>
                    </a:lnTo>
                    <a:lnTo>
                      <a:pt x="274897" y="451472"/>
                    </a:lnTo>
                    <a:lnTo>
                      <a:pt x="278292" y="451377"/>
                    </a:lnTo>
                    <a:lnTo>
                      <a:pt x="276970" y="456910"/>
                    </a:lnTo>
                    <a:lnTo>
                      <a:pt x="274924" y="458901"/>
                    </a:lnTo>
                    <a:lnTo>
                      <a:pt x="272436" y="460042"/>
                    </a:lnTo>
                    <a:lnTo>
                      <a:pt x="269837" y="462890"/>
                    </a:lnTo>
                    <a:lnTo>
                      <a:pt x="268420" y="466269"/>
                    </a:lnTo>
                    <a:lnTo>
                      <a:pt x="265832" y="474005"/>
                    </a:lnTo>
                    <a:lnTo>
                      <a:pt x="264183" y="476967"/>
                    </a:lnTo>
                    <a:lnTo>
                      <a:pt x="260078" y="478639"/>
                    </a:lnTo>
                    <a:lnTo>
                      <a:pt x="244442" y="473496"/>
                    </a:lnTo>
                    <a:lnTo>
                      <a:pt x="244306" y="475855"/>
                    </a:lnTo>
                    <a:lnTo>
                      <a:pt x="257330" y="480729"/>
                    </a:lnTo>
                    <a:lnTo>
                      <a:pt x="260788" y="484612"/>
                    </a:lnTo>
                    <a:lnTo>
                      <a:pt x="262291" y="490581"/>
                    </a:lnTo>
                    <a:lnTo>
                      <a:pt x="262765" y="498689"/>
                    </a:lnTo>
                    <a:lnTo>
                      <a:pt x="261885" y="506272"/>
                    </a:lnTo>
                    <a:lnTo>
                      <a:pt x="259324" y="510678"/>
                    </a:lnTo>
                    <a:lnTo>
                      <a:pt x="255858" y="508164"/>
                    </a:lnTo>
                    <a:lnTo>
                      <a:pt x="251932" y="507244"/>
                    </a:lnTo>
                    <a:lnTo>
                      <a:pt x="243928" y="507199"/>
                    </a:lnTo>
                    <a:lnTo>
                      <a:pt x="243779" y="509807"/>
                    </a:lnTo>
                    <a:lnTo>
                      <a:pt x="247412" y="510681"/>
                    </a:lnTo>
                    <a:lnTo>
                      <a:pt x="254915" y="510073"/>
                    </a:lnTo>
                    <a:lnTo>
                      <a:pt x="258044" y="510606"/>
                    </a:lnTo>
                    <a:lnTo>
                      <a:pt x="261446" y="513816"/>
                    </a:lnTo>
                    <a:lnTo>
                      <a:pt x="263622" y="517984"/>
                    </a:lnTo>
                    <a:lnTo>
                      <a:pt x="266024" y="521293"/>
                    </a:lnTo>
                    <a:lnTo>
                      <a:pt x="270156" y="521940"/>
                    </a:lnTo>
                    <a:lnTo>
                      <a:pt x="270024" y="524315"/>
                    </a:lnTo>
                    <a:lnTo>
                      <a:pt x="264928" y="529128"/>
                    </a:lnTo>
                    <a:lnTo>
                      <a:pt x="248024" y="524591"/>
                    </a:lnTo>
                    <a:lnTo>
                      <a:pt x="241306" y="528184"/>
                    </a:lnTo>
                    <a:lnTo>
                      <a:pt x="235717" y="520671"/>
                    </a:lnTo>
                    <a:lnTo>
                      <a:pt x="234149" y="516486"/>
                    </a:lnTo>
                    <a:lnTo>
                      <a:pt x="229942" y="496138"/>
                    </a:lnTo>
                    <a:lnTo>
                      <a:pt x="229527" y="489932"/>
                    </a:lnTo>
                    <a:lnTo>
                      <a:pt x="231023" y="485547"/>
                    </a:lnTo>
                    <a:lnTo>
                      <a:pt x="231175" y="482939"/>
                    </a:lnTo>
                    <a:lnTo>
                      <a:pt x="227948" y="477707"/>
                    </a:lnTo>
                    <a:lnTo>
                      <a:pt x="225828" y="475607"/>
                    </a:lnTo>
                    <a:lnTo>
                      <a:pt x="223162" y="474642"/>
                    </a:lnTo>
                    <a:lnTo>
                      <a:pt x="225964" y="471721"/>
                    </a:lnTo>
                    <a:lnTo>
                      <a:pt x="227727" y="469097"/>
                    </a:lnTo>
                    <a:lnTo>
                      <a:pt x="230837" y="462004"/>
                    </a:lnTo>
                    <a:lnTo>
                      <a:pt x="232028" y="458038"/>
                    </a:lnTo>
                    <a:lnTo>
                      <a:pt x="232708" y="454760"/>
                    </a:lnTo>
                    <a:lnTo>
                      <a:pt x="233861" y="452583"/>
                    </a:lnTo>
                    <a:lnTo>
                      <a:pt x="236569" y="451898"/>
                    </a:lnTo>
                    <a:lnTo>
                      <a:pt x="238392" y="446722"/>
                    </a:lnTo>
                    <a:lnTo>
                      <a:pt x="236634" y="434988"/>
                    </a:lnTo>
                    <a:lnTo>
                      <a:pt x="232166" y="417413"/>
                    </a:lnTo>
                    <a:lnTo>
                      <a:pt x="236393" y="414603"/>
                    </a:lnTo>
                    <a:close/>
                    <a:moveTo>
                      <a:pt x="246437" y="379296"/>
                    </a:moveTo>
                    <a:lnTo>
                      <a:pt x="251256" y="379336"/>
                    </a:lnTo>
                    <a:lnTo>
                      <a:pt x="253553" y="381320"/>
                    </a:lnTo>
                    <a:lnTo>
                      <a:pt x="256034" y="382301"/>
                    </a:lnTo>
                    <a:lnTo>
                      <a:pt x="258589" y="381977"/>
                    </a:lnTo>
                    <a:lnTo>
                      <a:pt x="261052" y="379887"/>
                    </a:lnTo>
                    <a:lnTo>
                      <a:pt x="262170" y="381724"/>
                    </a:lnTo>
                    <a:lnTo>
                      <a:pt x="263753" y="382747"/>
                    </a:lnTo>
                    <a:lnTo>
                      <a:pt x="265742" y="383091"/>
                    </a:lnTo>
                    <a:lnTo>
                      <a:pt x="268047" y="382892"/>
                    </a:lnTo>
                    <a:lnTo>
                      <a:pt x="267603" y="384534"/>
                    </a:lnTo>
                    <a:lnTo>
                      <a:pt x="267496" y="384809"/>
                    </a:lnTo>
                    <a:lnTo>
                      <a:pt x="267241" y="384732"/>
                    </a:lnTo>
                    <a:lnTo>
                      <a:pt x="266365" y="385415"/>
                    </a:lnTo>
                    <a:lnTo>
                      <a:pt x="268029" y="387095"/>
                    </a:lnTo>
                    <a:lnTo>
                      <a:pt x="269739" y="386910"/>
                    </a:lnTo>
                    <a:lnTo>
                      <a:pt x="271533" y="386121"/>
                    </a:lnTo>
                    <a:lnTo>
                      <a:pt x="273493" y="385808"/>
                    </a:lnTo>
                    <a:lnTo>
                      <a:pt x="274860" y="386537"/>
                    </a:lnTo>
                    <a:lnTo>
                      <a:pt x="280218" y="391394"/>
                    </a:lnTo>
                    <a:lnTo>
                      <a:pt x="278801" y="393683"/>
                    </a:lnTo>
                    <a:lnTo>
                      <a:pt x="276098" y="391823"/>
                    </a:lnTo>
                    <a:lnTo>
                      <a:pt x="271206" y="395866"/>
                    </a:lnTo>
                    <a:lnTo>
                      <a:pt x="267315" y="395917"/>
                    </a:lnTo>
                    <a:lnTo>
                      <a:pt x="268208" y="399734"/>
                    </a:lnTo>
                    <a:lnTo>
                      <a:pt x="269880" y="401306"/>
                    </a:lnTo>
                    <a:lnTo>
                      <a:pt x="274652" y="401553"/>
                    </a:lnTo>
                    <a:lnTo>
                      <a:pt x="277545" y="402894"/>
                    </a:lnTo>
                    <a:lnTo>
                      <a:pt x="279032" y="405561"/>
                    </a:lnTo>
                    <a:lnTo>
                      <a:pt x="278612" y="408154"/>
                    </a:lnTo>
                    <a:lnTo>
                      <a:pt x="260514" y="412465"/>
                    </a:lnTo>
                    <a:lnTo>
                      <a:pt x="255200" y="410906"/>
                    </a:lnTo>
                    <a:lnTo>
                      <a:pt x="239770" y="400096"/>
                    </a:lnTo>
                    <a:lnTo>
                      <a:pt x="237673" y="395521"/>
                    </a:lnTo>
                    <a:lnTo>
                      <a:pt x="239099" y="388440"/>
                    </a:lnTo>
                    <a:lnTo>
                      <a:pt x="242198" y="382668"/>
                    </a:lnTo>
                    <a:close/>
                    <a:moveTo>
                      <a:pt x="262563" y="303965"/>
                    </a:moveTo>
                    <a:lnTo>
                      <a:pt x="262429" y="306325"/>
                    </a:lnTo>
                    <a:lnTo>
                      <a:pt x="261107" y="307589"/>
                    </a:lnTo>
                    <a:lnTo>
                      <a:pt x="260063" y="309103"/>
                    </a:lnTo>
                    <a:lnTo>
                      <a:pt x="257816" y="313882"/>
                    </a:lnTo>
                    <a:lnTo>
                      <a:pt x="268694" y="319225"/>
                    </a:lnTo>
                    <a:lnTo>
                      <a:pt x="272986" y="319961"/>
                    </a:lnTo>
                    <a:lnTo>
                      <a:pt x="273133" y="317353"/>
                    </a:lnTo>
                    <a:lnTo>
                      <a:pt x="271789" y="316937"/>
                    </a:lnTo>
                    <a:lnTo>
                      <a:pt x="269093" y="314513"/>
                    </a:lnTo>
                    <a:lnTo>
                      <a:pt x="273544" y="312845"/>
                    </a:lnTo>
                    <a:lnTo>
                      <a:pt x="283523" y="306091"/>
                    </a:lnTo>
                    <a:lnTo>
                      <a:pt x="289153" y="305432"/>
                    </a:lnTo>
                    <a:lnTo>
                      <a:pt x="291513" y="309141"/>
                    </a:lnTo>
                    <a:lnTo>
                      <a:pt x="292090" y="312737"/>
                    </a:lnTo>
                    <a:lnTo>
                      <a:pt x="290662" y="315852"/>
                    </a:lnTo>
                    <a:lnTo>
                      <a:pt x="286938" y="318110"/>
                    </a:lnTo>
                    <a:lnTo>
                      <a:pt x="290145" y="320402"/>
                    </a:lnTo>
                    <a:lnTo>
                      <a:pt x="296504" y="317475"/>
                    </a:lnTo>
                    <a:lnTo>
                      <a:pt x="299088" y="319606"/>
                    </a:lnTo>
                    <a:lnTo>
                      <a:pt x="302100" y="319985"/>
                    </a:lnTo>
                    <a:lnTo>
                      <a:pt x="306582" y="320317"/>
                    </a:lnTo>
                    <a:lnTo>
                      <a:pt x="310246" y="322689"/>
                    </a:lnTo>
                    <a:lnTo>
                      <a:pt x="311838" y="327521"/>
                    </a:lnTo>
                    <a:lnTo>
                      <a:pt x="309604" y="329552"/>
                    </a:lnTo>
                    <a:lnTo>
                      <a:pt x="305800" y="335796"/>
                    </a:lnTo>
                    <a:lnTo>
                      <a:pt x="304316" y="337322"/>
                    </a:lnTo>
                    <a:lnTo>
                      <a:pt x="301500" y="336642"/>
                    </a:lnTo>
                    <a:lnTo>
                      <a:pt x="299598" y="333864"/>
                    </a:lnTo>
                    <a:lnTo>
                      <a:pt x="298196" y="330815"/>
                    </a:lnTo>
                    <a:lnTo>
                      <a:pt x="296933" y="329346"/>
                    </a:lnTo>
                    <a:lnTo>
                      <a:pt x="294709" y="328386"/>
                    </a:lnTo>
                    <a:lnTo>
                      <a:pt x="290324" y="323525"/>
                    </a:lnTo>
                    <a:lnTo>
                      <a:pt x="281182" y="323028"/>
                    </a:lnTo>
                    <a:lnTo>
                      <a:pt x="281025" y="325869"/>
                    </a:lnTo>
                    <a:lnTo>
                      <a:pt x="283389" y="326231"/>
                    </a:lnTo>
                    <a:lnTo>
                      <a:pt x="284774" y="327117"/>
                    </a:lnTo>
                    <a:lnTo>
                      <a:pt x="284912" y="328682"/>
                    </a:lnTo>
                    <a:lnTo>
                      <a:pt x="283558" y="331005"/>
                    </a:lnTo>
                    <a:lnTo>
                      <a:pt x="283401" y="333846"/>
                    </a:lnTo>
                    <a:lnTo>
                      <a:pt x="289330" y="333717"/>
                    </a:lnTo>
                    <a:lnTo>
                      <a:pt x="291036" y="335615"/>
                    </a:lnTo>
                    <a:lnTo>
                      <a:pt x="291411" y="340820"/>
                    </a:lnTo>
                    <a:lnTo>
                      <a:pt x="292637" y="344342"/>
                    </a:lnTo>
                    <a:lnTo>
                      <a:pt x="295950" y="344660"/>
                    </a:lnTo>
                    <a:lnTo>
                      <a:pt x="302623" y="342727"/>
                    </a:lnTo>
                    <a:lnTo>
                      <a:pt x="298168" y="350851"/>
                    </a:lnTo>
                    <a:lnTo>
                      <a:pt x="292985" y="354170"/>
                    </a:lnTo>
                    <a:lnTo>
                      <a:pt x="280965" y="354625"/>
                    </a:lnTo>
                    <a:lnTo>
                      <a:pt x="279434" y="355102"/>
                    </a:lnTo>
                    <a:lnTo>
                      <a:pt x="276364" y="356833"/>
                    </a:lnTo>
                    <a:lnTo>
                      <a:pt x="275107" y="356888"/>
                    </a:lnTo>
                    <a:lnTo>
                      <a:pt x="273769" y="355273"/>
                    </a:lnTo>
                    <a:lnTo>
                      <a:pt x="272252" y="350144"/>
                    </a:lnTo>
                    <a:lnTo>
                      <a:pt x="271363" y="348866"/>
                    </a:lnTo>
                    <a:lnTo>
                      <a:pt x="268632" y="349462"/>
                    </a:lnTo>
                    <a:lnTo>
                      <a:pt x="259597" y="356027"/>
                    </a:lnTo>
                    <a:lnTo>
                      <a:pt x="259435" y="358883"/>
                    </a:lnTo>
                    <a:lnTo>
                      <a:pt x="274181" y="359703"/>
                    </a:lnTo>
                    <a:lnTo>
                      <a:pt x="286408" y="356804"/>
                    </a:lnTo>
                    <a:lnTo>
                      <a:pt x="290485" y="357725"/>
                    </a:lnTo>
                    <a:lnTo>
                      <a:pt x="293902" y="359264"/>
                    </a:lnTo>
                    <a:lnTo>
                      <a:pt x="295156" y="360639"/>
                    </a:lnTo>
                    <a:lnTo>
                      <a:pt x="295792" y="363242"/>
                    </a:lnTo>
                    <a:lnTo>
                      <a:pt x="294970" y="365596"/>
                    </a:lnTo>
                    <a:lnTo>
                      <a:pt x="290380" y="373414"/>
                    </a:lnTo>
                    <a:lnTo>
                      <a:pt x="281874" y="372332"/>
                    </a:lnTo>
                    <a:lnTo>
                      <a:pt x="277606" y="372814"/>
                    </a:lnTo>
                    <a:lnTo>
                      <a:pt x="274076" y="375377"/>
                    </a:lnTo>
                    <a:lnTo>
                      <a:pt x="270899" y="372632"/>
                    </a:lnTo>
                    <a:lnTo>
                      <a:pt x="263702" y="372826"/>
                    </a:lnTo>
                    <a:lnTo>
                      <a:pt x="260099" y="371752"/>
                    </a:lnTo>
                    <a:lnTo>
                      <a:pt x="258250" y="370293"/>
                    </a:lnTo>
                    <a:lnTo>
                      <a:pt x="257527" y="369318"/>
                    </a:lnTo>
                    <a:lnTo>
                      <a:pt x="255426" y="364668"/>
                    </a:lnTo>
                    <a:lnTo>
                      <a:pt x="254828" y="362548"/>
                    </a:lnTo>
                    <a:lnTo>
                      <a:pt x="253997" y="360430"/>
                    </a:lnTo>
                    <a:lnTo>
                      <a:pt x="252453" y="358490"/>
                    </a:lnTo>
                    <a:lnTo>
                      <a:pt x="254230" y="358404"/>
                    </a:lnTo>
                    <a:lnTo>
                      <a:pt x="258331" y="355956"/>
                    </a:lnTo>
                    <a:lnTo>
                      <a:pt x="251620" y="354955"/>
                    </a:lnTo>
                    <a:lnTo>
                      <a:pt x="239738" y="346069"/>
                    </a:lnTo>
                    <a:lnTo>
                      <a:pt x="233539" y="344122"/>
                    </a:lnTo>
                    <a:lnTo>
                      <a:pt x="231997" y="346478"/>
                    </a:lnTo>
                    <a:lnTo>
                      <a:pt x="230523" y="348105"/>
                    </a:lnTo>
                    <a:lnTo>
                      <a:pt x="229052" y="348830"/>
                    </a:lnTo>
                    <a:lnTo>
                      <a:pt x="227440" y="348393"/>
                    </a:lnTo>
                    <a:lnTo>
                      <a:pt x="224998" y="346615"/>
                    </a:lnTo>
                    <a:lnTo>
                      <a:pt x="221774" y="345070"/>
                    </a:lnTo>
                    <a:lnTo>
                      <a:pt x="212899" y="337677"/>
                    </a:lnTo>
                    <a:lnTo>
                      <a:pt x="213056" y="335070"/>
                    </a:lnTo>
                    <a:lnTo>
                      <a:pt x="217877" y="332070"/>
                    </a:lnTo>
                    <a:lnTo>
                      <a:pt x="221462" y="325708"/>
                    </a:lnTo>
                    <a:lnTo>
                      <a:pt x="224681" y="318298"/>
                    </a:lnTo>
                    <a:lnTo>
                      <a:pt x="228420" y="312193"/>
                    </a:lnTo>
                    <a:lnTo>
                      <a:pt x="232608" y="314914"/>
                    </a:lnTo>
                    <a:lnTo>
                      <a:pt x="246671" y="313249"/>
                    </a:lnTo>
                    <a:lnTo>
                      <a:pt x="246520" y="315856"/>
                    </a:lnTo>
                    <a:lnTo>
                      <a:pt x="244911" y="316014"/>
                    </a:lnTo>
                    <a:lnTo>
                      <a:pt x="240794" y="318144"/>
                    </a:lnTo>
                    <a:lnTo>
                      <a:pt x="244154" y="323289"/>
                    </a:lnTo>
                    <a:lnTo>
                      <a:pt x="250575" y="317489"/>
                    </a:lnTo>
                    <a:lnTo>
                      <a:pt x="257544" y="308447"/>
                    </a:lnTo>
                    <a:close/>
                    <a:moveTo>
                      <a:pt x="294349" y="287169"/>
                    </a:moveTo>
                    <a:lnTo>
                      <a:pt x="295999" y="291354"/>
                    </a:lnTo>
                    <a:lnTo>
                      <a:pt x="292093" y="295408"/>
                    </a:lnTo>
                    <a:lnTo>
                      <a:pt x="286044" y="297836"/>
                    </a:lnTo>
                    <a:lnTo>
                      <a:pt x="281253" y="296920"/>
                    </a:lnTo>
                    <a:lnTo>
                      <a:pt x="290438" y="287845"/>
                    </a:lnTo>
                    <a:close/>
                    <a:moveTo>
                      <a:pt x="0" y="231348"/>
                    </a:moveTo>
                    <a:lnTo>
                      <a:pt x="2989" y="234177"/>
                    </a:lnTo>
                    <a:lnTo>
                      <a:pt x="10258" y="235764"/>
                    </a:lnTo>
                    <a:lnTo>
                      <a:pt x="13540" y="237831"/>
                    </a:lnTo>
                    <a:lnTo>
                      <a:pt x="9819" y="241905"/>
                    </a:lnTo>
                    <a:lnTo>
                      <a:pt x="5285" y="242644"/>
                    </a:lnTo>
                    <a:lnTo>
                      <a:pt x="1494" y="239305"/>
                    </a:lnTo>
                    <a:close/>
                    <a:moveTo>
                      <a:pt x="327744" y="218178"/>
                    </a:moveTo>
                    <a:lnTo>
                      <a:pt x="331285" y="220976"/>
                    </a:lnTo>
                    <a:lnTo>
                      <a:pt x="330919" y="229209"/>
                    </a:lnTo>
                    <a:lnTo>
                      <a:pt x="328380" y="230587"/>
                    </a:lnTo>
                    <a:lnTo>
                      <a:pt x="321452" y="225448"/>
                    </a:lnTo>
                    <a:lnTo>
                      <a:pt x="320514" y="229710"/>
                    </a:lnTo>
                    <a:lnTo>
                      <a:pt x="318943" y="232166"/>
                    </a:lnTo>
                    <a:lnTo>
                      <a:pt x="316781" y="233251"/>
                    </a:lnTo>
                    <a:lnTo>
                      <a:pt x="313960" y="233382"/>
                    </a:lnTo>
                    <a:lnTo>
                      <a:pt x="314592" y="230240"/>
                    </a:lnTo>
                    <a:lnTo>
                      <a:pt x="314692" y="229451"/>
                    </a:lnTo>
                    <a:lnTo>
                      <a:pt x="314479" y="229253"/>
                    </a:lnTo>
                    <a:lnTo>
                      <a:pt x="314253" y="227903"/>
                    </a:lnTo>
                    <a:lnTo>
                      <a:pt x="323127" y="220086"/>
                    </a:lnTo>
                    <a:close/>
                    <a:moveTo>
                      <a:pt x="361724" y="91445"/>
                    </a:moveTo>
                    <a:lnTo>
                      <a:pt x="365430" y="93311"/>
                    </a:lnTo>
                    <a:lnTo>
                      <a:pt x="371529" y="101099"/>
                    </a:lnTo>
                    <a:lnTo>
                      <a:pt x="373672" y="99881"/>
                    </a:lnTo>
                    <a:lnTo>
                      <a:pt x="375376" y="101878"/>
                    </a:lnTo>
                    <a:lnTo>
                      <a:pt x="376797" y="104282"/>
                    </a:lnTo>
                    <a:lnTo>
                      <a:pt x="377910" y="107138"/>
                    </a:lnTo>
                    <a:lnTo>
                      <a:pt x="378650" y="110568"/>
                    </a:lnTo>
                    <a:lnTo>
                      <a:pt x="362153" y="109755"/>
                    </a:lnTo>
                    <a:lnTo>
                      <a:pt x="362286" y="107147"/>
                    </a:lnTo>
                    <a:lnTo>
                      <a:pt x="364374" y="107375"/>
                    </a:lnTo>
                    <a:lnTo>
                      <a:pt x="365035" y="107284"/>
                    </a:lnTo>
                    <a:lnTo>
                      <a:pt x="365156" y="104893"/>
                    </a:lnTo>
                    <a:lnTo>
                      <a:pt x="362692" y="103339"/>
                    </a:lnTo>
                    <a:lnTo>
                      <a:pt x="360848" y="99619"/>
                    </a:lnTo>
                    <a:lnTo>
                      <a:pt x="360284" y="95249"/>
                    </a:lnTo>
                    <a:close/>
                    <a:moveTo>
                      <a:pt x="488855" y="0"/>
                    </a:moveTo>
                    <a:lnTo>
                      <a:pt x="493660" y="603"/>
                    </a:lnTo>
                    <a:lnTo>
                      <a:pt x="497501" y="5253"/>
                    </a:lnTo>
                    <a:lnTo>
                      <a:pt x="500745" y="12244"/>
                    </a:lnTo>
                    <a:lnTo>
                      <a:pt x="502972" y="19676"/>
                    </a:lnTo>
                    <a:lnTo>
                      <a:pt x="503675" y="25801"/>
                    </a:lnTo>
                    <a:lnTo>
                      <a:pt x="507020" y="32094"/>
                    </a:lnTo>
                    <a:lnTo>
                      <a:pt x="507485" y="36126"/>
                    </a:lnTo>
                    <a:lnTo>
                      <a:pt x="503798" y="37785"/>
                    </a:lnTo>
                    <a:lnTo>
                      <a:pt x="502220" y="39883"/>
                    </a:lnTo>
                    <a:lnTo>
                      <a:pt x="496976" y="55539"/>
                    </a:lnTo>
                    <a:lnTo>
                      <a:pt x="498562" y="58077"/>
                    </a:lnTo>
                    <a:lnTo>
                      <a:pt x="500761" y="60032"/>
                    </a:lnTo>
                    <a:lnTo>
                      <a:pt x="503386" y="61133"/>
                    </a:lnTo>
                    <a:lnTo>
                      <a:pt x="506350" y="61141"/>
                    </a:lnTo>
                    <a:lnTo>
                      <a:pt x="506236" y="63983"/>
                    </a:lnTo>
                    <a:lnTo>
                      <a:pt x="501865" y="65988"/>
                    </a:lnTo>
                    <a:lnTo>
                      <a:pt x="492584" y="72489"/>
                    </a:lnTo>
                    <a:lnTo>
                      <a:pt x="489163" y="76116"/>
                    </a:lnTo>
                    <a:lnTo>
                      <a:pt x="490027" y="79526"/>
                    </a:lnTo>
                    <a:lnTo>
                      <a:pt x="489637" y="82030"/>
                    </a:lnTo>
                    <a:lnTo>
                      <a:pt x="488084" y="83569"/>
                    </a:lnTo>
                    <a:lnTo>
                      <a:pt x="485447" y="84021"/>
                    </a:lnTo>
                    <a:lnTo>
                      <a:pt x="483019" y="85135"/>
                    </a:lnTo>
                    <a:lnTo>
                      <a:pt x="480872" y="90444"/>
                    </a:lnTo>
                    <a:lnTo>
                      <a:pt x="474821" y="92604"/>
                    </a:lnTo>
                    <a:lnTo>
                      <a:pt x="474284" y="95397"/>
                    </a:lnTo>
                    <a:lnTo>
                      <a:pt x="474738" y="98776"/>
                    </a:lnTo>
                    <a:lnTo>
                      <a:pt x="474339" y="101607"/>
                    </a:lnTo>
                    <a:lnTo>
                      <a:pt x="472426" y="103426"/>
                    </a:lnTo>
                    <a:lnTo>
                      <a:pt x="470175" y="104139"/>
                    </a:lnTo>
                    <a:lnTo>
                      <a:pt x="464615" y="104044"/>
                    </a:lnTo>
                    <a:lnTo>
                      <a:pt x="468047" y="110350"/>
                    </a:lnTo>
                    <a:lnTo>
                      <a:pt x="475362" y="112991"/>
                    </a:lnTo>
                    <a:lnTo>
                      <a:pt x="483424" y="112765"/>
                    </a:lnTo>
                    <a:lnTo>
                      <a:pt x="489093" y="110493"/>
                    </a:lnTo>
                    <a:lnTo>
                      <a:pt x="499266" y="100246"/>
                    </a:lnTo>
                    <a:lnTo>
                      <a:pt x="502364" y="98597"/>
                    </a:lnTo>
                    <a:lnTo>
                      <a:pt x="506161" y="97441"/>
                    </a:lnTo>
                    <a:lnTo>
                      <a:pt x="508245" y="97756"/>
                    </a:lnTo>
                    <a:lnTo>
                      <a:pt x="506257" y="100525"/>
                    </a:lnTo>
                    <a:lnTo>
                      <a:pt x="506162" y="102901"/>
                    </a:lnTo>
                    <a:lnTo>
                      <a:pt x="507397" y="102950"/>
                    </a:lnTo>
                    <a:lnTo>
                      <a:pt x="506381" y="104776"/>
                    </a:lnTo>
                    <a:lnTo>
                      <a:pt x="505328" y="107115"/>
                    </a:lnTo>
                    <a:lnTo>
                      <a:pt x="504445" y="108293"/>
                    </a:lnTo>
                    <a:lnTo>
                      <a:pt x="504912" y="109712"/>
                    </a:lnTo>
                    <a:lnTo>
                      <a:pt x="505733" y="113556"/>
                    </a:lnTo>
                    <a:lnTo>
                      <a:pt x="500314" y="115969"/>
                    </a:lnTo>
                    <a:lnTo>
                      <a:pt x="498492" y="117203"/>
                    </a:lnTo>
                    <a:lnTo>
                      <a:pt x="497030" y="118871"/>
                    </a:lnTo>
                    <a:lnTo>
                      <a:pt x="494962" y="122491"/>
                    </a:lnTo>
                    <a:lnTo>
                      <a:pt x="494180" y="123549"/>
                    </a:lnTo>
                    <a:lnTo>
                      <a:pt x="490429" y="125372"/>
                    </a:lnTo>
                    <a:lnTo>
                      <a:pt x="487654" y="124808"/>
                    </a:lnTo>
                    <a:lnTo>
                      <a:pt x="481929" y="120436"/>
                    </a:lnTo>
                    <a:lnTo>
                      <a:pt x="478588" y="119115"/>
                    </a:lnTo>
                    <a:lnTo>
                      <a:pt x="469555" y="119921"/>
                    </a:lnTo>
                    <a:lnTo>
                      <a:pt x="466248" y="118598"/>
                    </a:lnTo>
                    <a:lnTo>
                      <a:pt x="460427" y="114399"/>
                    </a:lnTo>
                    <a:lnTo>
                      <a:pt x="457295" y="114172"/>
                    </a:lnTo>
                    <a:lnTo>
                      <a:pt x="461365" y="128270"/>
                    </a:lnTo>
                    <a:lnTo>
                      <a:pt x="463372" y="132728"/>
                    </a:lnTo>
                    <a:lnTo>
                      <a:pt x="461610" y="134348"/>
                    </a:lnTo>
                    <a:lnTo>
                      <a:pt x="460830" y="135855"/>
                    </a:lnTo>
                    <a:lnTo>
                      <a:pt x="460903" y="137772"/>
                    </a:lnTo>
                    <a:lnTo>
                      <a:pt x="461647" y="140697"/>
                    </a:lnTo>
                    <a:lnTo>
                      <a:pt x="457946" y="143419"/>
                    </a:lnTo>
                    <a:lnTo>
                      <a:pt x="447653" y="145323"/>
                    </a:lnTo>
                    <a:lnTo>
                      <a:pt x="440522" y="153491"/>
                    </a:lnTo>
                    <a:lnTo>
                      <a:pt x="437421" y="155314"/>
                    </a:lnTo>
                    <a:lnTo>
                      <a:pt x="435521" y="155105"/>
                    </a:lnTo>
                    <a:lnTo>
                      <a:pt x="432534" y="152778"/>
                    </a:lnTo>
                    <a:lnTo>
                      <a:pt x="430650" y="152414"/>
                    </a:lnTo>
                    <a:lnTo>
                      <a:pt x="424903" y="157369"/>
                    </a:lnTo>
                    <a:lnTo>
                      <a:pt x="414257" y="159793"/>
                    </a:lnTo>
                    <a:lnTo>
                      <a:pt x="411002" y="159348"/>
                    </a:lnTo>
                    <a:lnTo>
                      <a:pt x="410880" y="161957"/>
                    </a:lnTo>
                    <a:lnTo>
                      <a:pt x="418558" y="162527"/>
                    </a:lnTo>
                    <a:lnTo>
                      <a:pt x="445080" y="157332"/>
                    </a:lnTo>
                    <a:lnTo>
                      <a:pt x="451439" y="153795"/>
                    </a:lnTo>
                    <a:lnTo>
                      <a:pt x="454193" y="153448"/>
                    </a:lnTo>
                    <a:lnTo>
                      <a:pt x="456744" y="155503"/>
                    </a:lnTo>
                    <a:lnTo>
                      <a:pt x="458622" y="159411"/>
                    </a:lnTo>
                    <a:lnTo>
                      <a:pt x="459487" y="164317"/>
                    </a:lnTo>
                    <a:lnTo>
                      <a:pt x="459024" y="169291"/>
                    </a:lnTo>
                    <a:lnTo>
                      <a:pt x="459817" y="169979"/>
                    </a:lnTo>
                    <a:lnTo>
                      <a:pt x="461662" y="172251"/>
                    </a:lnTo>
                    <a:lnTo>
                      <a:pt x="460040" y="174329"/>
                    </a:lnTo>
                    <a:lnTo>
                      <a:pt x="458312" y="175796"/>
                    </a:lnTo>
                    <a:lnTo>
                      <a:pt x="456494" y="176684"/>
                    </a:lnTo>
                    <a:lnTo>
                      <a:pt x="454547" y="176942"/>
                    </a:lnTo>
                    <a:lnTo>
                      <a:pt x="456655" y="178666"/>
                    </a:lnTo>
                    <a:lnTo>
                      <a:pt x="459000" y="179699"/>
                    </a:lnTo>
                    <a:lnTo>
                      <a:pt x="461527" y="180134"/>
                    </a:lnTo>
                    <a:lnTo>
                      <a:pt x="464097" y="179962"/>
                    </a:lnTo>
                    <a:lnTo>
                      <a:pt x="460166" y="184153"/>
                    </a:lnTo>
                    <a:lnTo>
                      <a:pt x="457124" y="188348"/>
                    </a:lnTo>
                    <a:lnTo>
                      <a:pt x="453786" y="191504"/>
                    </a:lnTo>
                    <a:lnTo>
                      <a:pt x="448954" y="192603"/>
                    </a:lnTo>
                    <a:lnTo>
                      <a:pt x="430138" y="188429"/>
                    </a:lnTo>
                    <a:lnTo>
                      <a:pt x="425957" y="186467"/>
                    </a:lnTo>
                    <a:lnTo>
                      <a:pt x="424825" y="186323"/>
                    </a:lnTo>
                    <a:lnTo>
                      <a:pt x="423526" y="189112"/>
                    </a:lnTo>
                    <a:lnTo>
                      <a:pt x="425161" y="190866"/>
                    </a:lnTo>
                    <a:lnTo>
                      <a:pt x="429423" y="192925"/>
                    </a:lnTo>
                    <a:lnTo>
                      <a:pt x="432441" y="196234"/>
                    </a:lnTo>
                    <a:lnTo>
                      <a:pt x="439525" y="198694"/>
                    </a:lnTo>
                    <a:lnTo>
                      <a:pt x="442216" y="202766"/>
                    </a:lnTo>
                    <a:lnTo>
                      <a:pt x="442100" y="205375"/>
                    </a:lnTo>
                    <a:lnTo>
                      <a:pt x="440102" y="206842"/>
                    </a:lnTo>
                    <a:lnTo>
                      <a:pt x="436550" y="212754"/>
                    </a:lnTo>
                    <a:lnTo>
                      <a:pt x="434720" y="215241"/>
                    </a:lnTo>
                    <a:lnTo>
                      <a:pt x="430969" y="217782"/>
                    </a:lnTo>
                    <a:lnTo>
                      <a:pt x="428432" y="217435"/>
                    </a:lnTo>
                    <a:lnTo>
                      <a:pt x="425917" y="215861"/>
                    </a:lnTo>
                    <a:lnTo>
                      <a:pt x="422269" y="214684"/>
                    </a:lnTo>
                    <a:lnTo>
                      <a:pt x="422138" y="217526"/>
                    </a:lnTo>
                    <a:lnTo>
                      <a:pt x="422998" y="218251"/>
                    </a:lnTo>
                    <a:lnTo>
                      <a:pt x="423902" y="219426"/>
                    </a:lnTo>
                    <a:lnTo>
                      <a:pt x="424782" y="220260"/>
                    </a:lnTo>
                    <a:lnTo>
                      <a:pt x="424652" y="223102"/>
                    </a:lnTo>
                    <a:lnTo>
                      <a:pt x="420015" y="225227"/>
                    </a:lnTo>
                    <a:lnTo>
                      <a:pt x="416271" y="224295"/>
                    </a:lnTo>
                    <a:lnTo>
                      <a:pt x="413279" y="221232"/>
                    </a:lnTo>
                    <a:lnTo>
                      <a:pt x="410938" y="217016"/>
                    </a:lnTo>
                    <a:lnTo>
                      <a:pt x="409432" y="211765"/>
                    </a:lnTo>
                    <a:lnTo>
                      <a:pt x="408416" y="209664"/>
                    </a:lnTo>
                    <a:lnTo>
                      <a:pt x="406551" y="208737"/>
                    </a:lnTo>
                    <a:lnTo>
                      <a:pt x="405421" y="210646"/>
                    </a:lnTo>
                    <a:lnTo>
                      <a:pt x="406305" y="215029"/>
                    </a:lnTo>
                    <a:lnTo>
                      <a:pt x="408034" y="219730"/>
                    </a:lnTo>
                    <a:lnTo>
                      <a:pt x="409430" y="222409"/>
                    </a:lnTo>
                    <a:lnTo>
                      <a:pt x="407932" y="224721"/>
                    </a:lnTo>
                    <a:lnTo>
                      <a:pt x="401637" y="221100"/>
                    </a:lnTo>
                    <a:lnTo>
                      <a:pt x="399747" y="219112"/>
                    </a:lnTo>
                    <a:lnTo>
                      <a:pt x="398785" y="217106"/>
                    </a:lnTo>
                    <a:lnTo>
                      <a:pt x="397738" y="212358"/>
                    </a:lnTo>
                    <a:lnTo>
                      <a:pt x="392741" y="200637"/>
                    </a:lnTo>
                    <a:lnTo>
                      <a:pt x="391381" y="195468"/>
                    </a:lnTo>
                    <a:lnTo>
                      <a:pt x="391315" y="189987"/>
                    </a:lnTo>
                    <a:lnTo>
                      <a:pt x="394776" y="180128"/>
                    </a:lnTo>
                    <a:lnTo>
                      <a:pt x="400864" y="174844"/>
                    </a:lnTo>
                    <a:lnTo>
                      <a:pt x="408327" y="172794"/>
                    </a:lnTo>
                    <a:lnTo>
                      <a:pt x="415915" y="172614"/>
                    </a:lnTo>
                    <a:lnTo>
                      <a:pt x="416025" y="170238"/>
                    </a:lnTo>
                    <a:lnTo>
                      <a:pt x="396580" y="169335"/>
                    </a:lnTo>
                    <a:lnTo>
                      <a:pt x="396466" y="171710"/>
                    </a:lnTo>
                    <a:lnTo>
                      <a:pt x="395370" y="176001"/>
                    </a:lnTo>
                    <a:lnTo>
                      <a:pt x="390355" y="181879"/>
                    </a:lnTo>
                    <a:lnTo>
                      <a:pt x="384335" y="187133"/>
                    </a:lnTo>
                    <a:lnTo>
                      <a:pt x="380262" y="189459"/>
                    </a:lnTo>
                    <a:lnTo>
                      <a:pt x="382717" y="193747"/>
                    </a:lnTo>
                    <a:lnTo>
                      <a:pt x="386367" y="205407"/>
                    </a:lnTo>
                    <a:lnTo>
                      <a:pt x="388501" y="207890"/>
                    </a:lnTo>
                    <a:lnTo>
                      <a:pt x="391321" y="209378"/>
                    </a:lnTo>
                    <a:lnTo>
                      <a:pt x="393504" y="212595"/>
                    </a:lnTo>
                    <a:lnTo>
                      <a:pt x="395321" y="216243"/>
                    </a:lnTo>
                    <a:lnTo>
                      <a:pt x="397108" y="218989"/>
                    </a:lnTo>
                    <a:lnTo>
                      <a:pt x="395983" y="219683"/>
                    </a:lnTo>
                    <a:lnTo>
                      <a:pt x="395103" y="220638"/>
                    </a:lnTo>
                    <a:lnTo>
                      <a:pt x="394048" y="221413"/>
                    </a:lnTo>
                    <a:lnTo>
                      <a:pt x="392575" y="221623"/>
                    </a:lnTo>
                    <a:lnTo>
                      <a:pt x="393819" y="224126"/>
                    </a:lnTo>
                    <a:lnTo>
                      <a:pt x="395516" y="225310"/>
                    </a:lnTo>
                    <a:lnTo>
                      <a:pt x="397106" y="225945"/>
                    </a:lnTo>
                    <a:lnTo>
                      <a:pt x="397988" y="226873"/>
                    </a:lnTo>
                    <a:lnTo>
                      <a:pt x="398403" y="229461"/>
                    </a:lnTo>
                    <a:lnTo>
                      <a:pt x="398868" y="237606"/>
                    </a:lnTo>
                    <a:lnTo>
                      <a:pt x="382438" y="232643"/>
                    </a:lnTo>
                    <a:lnTo>
                      <a:pt x="375590" y="228173"/>
                    </a:lnTo>
                    <a:lnTo>
                      <a:pt x="373631" y="229323"/>
                    </a:lnTo>
                    <a:lnTo>
                      <a:pt x="372445" y="231211"/>
                    </a:lnTo>
                    <a:lnTo>
                      <a:pt x="371318" y="233584"/>
                    </a:lnTo>
                    <a:lnTo>
                      <a:pt x="369516" y="236204"/>
                    </a:lnTo>
                    <a:lnTo>
                      <a:pt x="371734" y="237885"/>
                    </a:lnTo>
                    <a:lnTo>
                      <a:pt x="375986" y="239990"/>
                    </a:lnTo>
                    <a:lnTo>
                      <a:pt x="377716" y="241350"/>
                    </a:lnTo>
                    <a:lnTo>
                      <a:pt x="382025" y="250303"/>
                    </a:lnTo>
                    <a:lnTo>
                      <a:pt x="382739" y="252485"/>
                    </a:lnTo>
                    <a:lnTo>
                      <a:pt x="381525" y="255462"/>
                    </a:lnTo>
                    <a:lnTo>
                      <a:pt x="378653" y="257238"/>
                    </a:lnTo>
                    <a:lnTo>
                      <a:pt x="374979" y="257778"/>
                    </a:lnTo>
                    <a:lnTo>
                      <a:pt x="371394" y="257167"/>
                    </a:lnTo>
                    <a:lnTo>
                      <a:pt x="371265" y="259776"/>
                    </a:lnTo>
                    <a:lnTo>
                      <a:pt x="372770" y="259849"/>
                    </a:lnTo>
                    <a:lnTo>
                      <a:pt x="372653" y="262225"/>
                    </a:lnTo>
                    <a:lnTo>
                      <a:pt x="368156" y="261259"/>
                    </a:lnTo>
                    <a:lnTo>
                      <a:pt x="359048" y="253714"/>
                    </a:lnTo>
                    <a:lnTo>
                      <a:pt x="357499" y="256485"/>
                    </a:lnTo>
                    <a:lnTo>
                      <a:pt x="358563" y="257425"/>
                    </a:lnTo>
                    <a:lnTo>
                      <a:pt x="360115" y="260196"/>
                    </a:lnTo>
                    <a:lnTo>
                      <a:pt x="361417" y="261676"/>
                    </a:lnTo>
                    <a:lnTo>
                      <a:pt x="358980" y="265291"/>
                    </a:lnTo>
                    <a:lnTo>
                      <a:pt x="356619" y="267696"/>
                    </a:lnTo>
                    <a:lnTo>
                      <a:pt x="351032" y="271823"/>
                    </a:lnTo>
                    <a:lnTo>
                      <a:pt x="351971" y="272617"/>
                    </a:lnTo>
                    <a:lnTo>
                      <a:pt x="352906" y="273815"/>
                    </a:lnTo>
                    <a:lnTo>
                      <a:pt x="353797" y="274576"/>
                    </a:lnTo>
                    <a:lnTo>
                      <a:pt x="349369" y="278728"/>
                    </a:lnTo>
                    <a:lnTo>
                      <a:pt x="336462" y="286762"/>
                    </a:lnTo>
                    <a:lnTo>
                      <a:pt x="332515" y="290577"/>
                    </a:lnTo>
                    <a:lnTo>
                      <a:pt x="331065" y="289849"/>
                    </a:lnTo>
                    <a:lnTo>
                      <a:pt x="321355" y="276971"/>
                    </a:lnTo>
                    <a:lnTo>
                      <a:pt x="319438" y="275688"/>
                    </a:lnTo>
                    <a:lnTo>
                      <a:pt x="307967" y="259406"/>
                    </a:lnTo>
                    <a:lnTo>
                      <a:pt x="305841" y="257612"/>
                    </a:lnTo>
                    <a:lnTo>
                      <a:pt x="305072" y="254815"/>
                    </a:lnTo>
                    <a:lnTo>
                      <a:pt x="303743" y="251802"/>
                    </a:lnTo>
                    <a:lnTo>
                      <a:pt x="303779" y="249454"/>
                    </a:lnTo>
                    <a:lnTo>
                      <a:pt x="307005" y="248660"/>
                    </a:lnTo>
                    <a:lnTo>
                      <a:pt x="309506" y="249322"/>
                    </a:lnTo>
                    <a:lnTo>
                      <a:pt x="311114" y="251182"/>
                    </a:lnTo>
                    <a:lnTo>
                      <a:pt x="312035" y="254407"/>
                    </a:lnTo>
                    <a:lnTo>
                      <a:pt x="312575" y="259183"/>
                    </a:lnTo>
                    <a:lnTo>
                      <a:pt x="330056" y="244403"/>
                    </a:lnTo>
                    <a:lnTo>
                      <a:pt x="332824" y="240265"/>
                    </a:lnTo>
                    <a:lnTo>
                      <a:pt x="337487" y="238994"/>
                    </a:lnTo>
                    <a:lnTo>
                      <a:pt x="347232" y="239847"/>
                    </a:lnTo>
                    <a:lnTo>
                      <a:pt x="337806" y="231741"/>
                    </a:lnTo>
                    <a:lnTo>
                      <a:pt x="337942" y="229133"/>
                    </a:lnTo>
                    <a:lnTo>
                      <a:pt x="348587" y="223586"/>
                    </a:lnTo>
                    <a:lnTo>
                      <a:pt x="354723" y="222478"/>
                    </a:lnTo>
                    <a:lnTo>
                      <a:pt x="360699" y="224191"/>
                    </a:lnTo>
                    <a:lnTo>
                      <a:pt x="364514" y="227633"/>
                    </a:lnTo>
                    <a:lnTo>
                      <a:pt x="362662" y="225642"/>
                    </a:lnTo>
                    <a:lnTo>
                      <a:pt x="360781" y="223884"/>
                    </a:lnTo>
                    <a:lnTo>
                      <a:pt x="359221" y="222343"/>
                    </a:lnTo>
                    <a:lnTo>
                      <a:pt x="358599" y="221238"/>
                    </a:lnTo>
                    <a:lnTo>
                      <a:pt x="358077" y="219951"/>
                    </a:lnTo>
                    <a:lnTo>
                      <a:pt x="362022" y="217625"/>
                    </a:lnTo>
                    <a:lnTo>
                      <a:pt x="363638" y="217378"/>
                    </a:lnTo>
                    <a:lnTo>
                      <a:pt x="363769" y="214770"/>
                    </a:lnTo>
                    <a:lnTo>
                      <a:pt x="352020" y="214186"/>
                    </a:lnTo>
                    <a:lnTo>
                      <a:pt x="349305" y="212789"/>
                    </a:lnTo>
                    <a:lnTo>
                      <a:pt x="344282" y="206978"/>
                    </a:lnTo>
                    <a:lnTo>
                      <a:pt x="341298" y="205565"/>
                    </a:lnTo>
                    <a:lnTo>
                      <a:pt x="329585" y="205524"/>
                    </a:lnTo>
                    <a:lnTo>
                      <a:pt x="324321" y="203196"/>
                    </a:lnTo>
                    <a:lnTo>
                      <a:pt x="322963" y="197039"/>
                    </a:lnTo>
                    <a:lnTo>
                      <a:pt x="320278" y="199077"/>
                    </a:lnTo>
                    <a:lnTo>
                      <a:pt x="318552" y="198924"/>
                    </a:lnTo>
                    <a:lnTo>
                      <a:pt x="309445" y="191095"/>
                    </a:lnTo>
                    <a:lnTo>
                      <a:pt x="312854" y="188504"/>
                    </a:lnTo>
                    <a:lnTo>
                      <a:pt x="315422" y="185402"/>
                    </a:lnTo>
                    <a:lnTo>
                      <a:pt x="318186" y="183259"/>
                    </a:lnTo>
                    <a:lnTo>
                      <a:pt x="322190" y="183672"/>
                    </a:lnTo>
                    <a:lnTo>
                      <a:pt x="322315" y="181328"/>
                    </a:lnTo>
                    <a:lnTo>
                      <a:pt x="321751" y="180443"/>
                    </a:lnTo>
                    <a:lnTo>
                      <a:pt x="321623" y="180077"/>
                    </a:lnTo>
                    <a:lnTo>
                      <a:pt x="321549" y="179592"/>
                    </a:lnTo>
                    <a:lnTo>
                      <a:pt x="321192" y="178420"/>
                    </a:lnTo>
                    <a:lnTo>
                      <a:pt x="327370" y="177762"/>
                    </a:lnTo>
                    <a:lnTo>
                      <a:pt x="334098" y="175729"/>
                    </a:lnTo>
                    <a:lnTo>
                      <a:pt x="346707" y="169276"/>
                    </a:lnTo>
                    <a:lnTo>
                      <a:pt x="327425" y="173609"/>
                    </a:lnTo>
                    <a:lnTo>
                      <a:pt x="321470" y="173204"/>
                    </a:lnTo>
                    <a:lnTo>
                      <a:pt x="322586" y="169760"/>
                    </a:lnTo>
                    <a:lnTo>
                      <a:pt x="324270" y="167996"/>
                    </a:lnTo>
                    <a:lnTo>
                      <a:pt x="326358" y="167622"/>
                    </a:lnTo>
                    <a:lnTo>
                      <a:pt x="328652" y="168349"/>
                    </a:lnTo>
                    <a:lnTo>
                      <a:pt x="328778" y="165974"/>
                    </a:lnTo>
                    <a:lnTo>
                      <a:pt x="323150" y="165680"/>
                    </a:lnTo>
                    <a:lnTo>
                      <a:pt x="325057" y="164519"/>
                    </a:lnTo>
                    <a:lnTo>
                      <a:pt x="326717" y="162877"/>
                    </a:lnTo>
                    <a:lnTo>
                      <a:pt x="328109" y="160708"/>
                    </a:lnTo>
                    <a:lnTo>
                      <a:pt x="329202" y="157949"/>
                    </a:lnTo>
                    <a:lnTo>
                      <a:pt x="320088" y="163917"/>
                    </a:lnTo>
                    <a:lnTo>
                      <a:pt x="318452" y="164017"/>
                    </a:lnTo>
                    <a:lnTo>
                      <a:pt x="313201" y="151284"/>
                    </a:lnTo>
                    <a:lnTo>
                      <a:pt x="311719" y="149182"/>
                    </a:lnTo>
                    <a:lnTo>
                      <a:pt x="313024" y="144690"/>
                    </a:lnTo>
                    <a:lnTo>
                      <a:pt x="311974" y="142953"/>
                    </a:lnTo>
                    <a:lnTo>
                      <a:pt x="310256" y="142020"/>
                    </a:lnTo>
                    <a:lnTo>
                      <a:pt x="309457" y="139922"/>
                    </a:lnTo>
                    <a:lnTo>
                      <a:pt x="310336" y="135112"/>
                    </a:lnTo>
                    <a:lnTo>
                      <a:pt x="312789" y="131881"/>
                    </a:lnTo>
                    <a:lnTo>
                      <a:pt x="312863" y="128102"/>
                    </a:lnTo>
                    <a:lnTo>
                      <a:pt x="314635" y="127542"/>
                    </a:lnTo>
                    <a:lnTo>
                      <a:pt x="315487" y="126686"/>
                    </a:lnTo>
                    <a:lnTo>
                      <a:pt x="316069" y="125330"/>
                    </a:lnTo>
                    <a:lnTo>
                      <a:pt x="317114" y="123330"/>
                    </a:lnTo>
                    <a:lnTo>
                      <a:pt x="315692" y="122601"/>
                    </a:lnTo>
                    <a:lnTo>
                      <a:pt x="314333" y="120988"/>
                    </a:lnTo>
                    <a:lnTo>
                      <a:pt x="313288" y="120278"/>
                    </a:lnTo>
                    <a:lnTo>
                      <a:pt x="313416" y="117919"/>
                    </a:lnTo>
                    <a:lnTo>
                      <a:pt x="328575" y="117722"/>
                    </a:lnTo>
                    <a:lnTo>
                      <a:pt x="332798" y="116107"/>
                    </a:lnTo>
                    <a:lnTo>
                      <a:pt x="327651" y="113347"/>
                    </a:lnTo>
                    <a:lnTo>
                      <a:pt x="325650" y="111172"/>
                    </a:lnTo>
                    <a:lnTo>
                      <a:pt x="325035" y="106548"/>
                    </a:lnTo>
                    <a:lnTo>
                      <a:pt x="325720" y="101882"/>
                    </a:lnTo>
                    <a:lnTo>
                      <a:pt x="327042" y="99383"/>
                    </a:lnTo>
                    <a:lnTo>
                      <a:pt x="331168" y="94882"/>
                    </a:lnTo>
                    <a:lnTo>
                      <a:pt x="334011" y="97365"/>
                    </a:lnTo>
                    <a:lnTo>
                      <a:pt x="341587" y="102052"/>
                    </a:lnTo>
                    <a:lnTo>
                      <a:pt x="343145" y="102365"/>
                    </a:lnTo>
                    <a:lnTo>
                      <a:pt x="344709" y="101138"/>
                    </a:lnTo>
                    <a:lnTo>
                      <a:pt x="355438" y="106804"/>
                    </a:lnTo>
                    <a:lnTo>
                      <a:pt x="355304" y="109412"/>
                    </a:lnTo>
                    <a:lnTo>
                      <a:pt x="349344" y="108705"/>
                    </a:lnTo>
                    <a:lnTo>
                      <a:pt x="350407" y="114176"/>
                    </a:lnTo>
                    <a:lnTo>
                      <a:pt x="354247" y="120907"/>
                    </a:lnTo>
                    <a:lnTo>
                      <a:pt x="356628" y="123954"/>
                    </a:lnTo>
                    <a:lnTo>
                      <a:pt x="356074" y="129810"/>
                    </a:lnTo>
                    <a:lnTo>
                      <a:pt x="357742" y="137862"/>
                    </a:lnTo>
                    <a:lnTo>
                      <a:pt x="360433" y="145264"/>
                    </a:lnTo>
                    <a:lnTo>
                      <a:pt x="362914" y="149216"/>
                    </a:lnTo>
                    <a:lnTo>
                      <a:pt x="362718" y="145767"/>
                    </a:lnTo>
                    <a:lnTo>
                      <a:pt x="362735" y="143651"/>
                    </a:lnTo>
                    <a:lnTo>
                      <a:pt x="363453" y="138551"/>
                    </a:lnTo>
                    <a:lnTo>
                      <a:pt x="362165" y="136059"/>
                    </a:lnTo>
                    <a:lnTo>
                      <a:pt x="359487" y="129248"/>
                    </a:lnTo>
                    <a:lnTo>
                      <a:pt x="358481" y="125462"/>
                    </a:lnTo>
                    <a:lnTo>
                      <a:pt x="360570" y="124119"/>
                    </a:lnTo>
                    <a:lnTo>
                      <a:pt x="361430" y="121407"/>
                    </a:lnTo>
                    <a:lnTo>
                      <a:pt x="361819" y="118765"/>
                    </a:lnTo>
                    <a:lnTo>
                      <a:pt x="362517" y="117618"/>
                    </a:lnTo>
                    <a:lnTo>
                      <a:pt x="371572" y="115792"/>
                    </a:lnTo>
                    <a:lnTo>
                      <a:pt x="373643" y="114245"/>
                    </a:lnTo>
                    <a:lnTo>
                      <a:pt x="377058" y="113385"/>
                    </a:lnTo>
                    <a:lnTo>
                      <a:pt x="382135" y="116261"/>
                    </a:lnTo>
                    <a:lnTo>
                      <a:pt x="386738" y="121292"/>
                    </a:lnTo>
                    <a:lnTo>
                      <a:pt x="388851" y="126949"/>
                    </a:lnTo>
                    <a:lnTo>
                      <a:pt x="394737" y="119185"/>
                    </a:lnTo>
                    <a:lnTo>
                      <a:pt x="389863" y="115792"/>
                    </a:lnTo>
                    <a:lnTo>
                      <a:pt x="388245" y="113646"/>
                    </a:lnTo>
                    <a:lnTo>
                      <a:pt x="387573" y="111279"/>
                    </a:lnTo>
                    <a:lnTo>
                      <a:pt x="386711" y="105276"/>
                    </a:lnTo>
                    <a:lnTo>
                      <a:pt x="385883" y="103089"/>
                    </a:lnTo>
                    <a:lnTo>
                      <a:pt x="384729" y="102552"/>
                    </a:lnTo>
                    <a:lnTo>
                      <a:pt x="381719" y="103247"/>
                    </a:lnTo>
                    <a:lnTo>
                      <a:pt x="380526" y="102830"/>
                    </a:lnTo>
                    <a:lnTo>
                      <a:pt x="380198" y="101833"/>
                    </a:lnTo>
                    <a:lnTo>
                      <a:pt x="379600" y="98349"/>
                    </a:lnTo>
                    <a:lnTo>
                      <a:pt x="379308" y="97308"/>
                    </a:lnTo>
                    <a:lnTo>
                      <a:pt x="377174" y="93749"/>
                    </a:lnTo>
                    <a:lnTo>
                      <a:pt x="376271" y="91807"/>
                    </a:lnTo>
                    <a:lnTo>
                      <a:pt x="375550" y="89514"/>
                    </a:lnTo>
                    <a:lnTo>
                      <a:pt x="376608" y="88819"/>
                    </a:lnTo>
                    <a:lnTo>
                      <a:pt x="377464" y="87927"/>
                    </a:lnTo>
                    <a:lnTo>
                      <a:pt x="378449" y="87213"/>
                    </a:lnTo>
                    <a:lnTo>
                      <a:pt x="379813" y="87124"/>
                    </a:lnTo>
                    <a:lnTo>
                      <a:pt x="378905" y="84309"/>
                    </a:lnTo>
                    <a:lnTo>
                      <a:pt x="378047" y="82462"/>
                    </a:lnTo>
                    <a:lnTo>
                      <a:pt x="376772" y="81590"/>
                    </a:lnTo>
                    <a:lnTo>
                      <a:pt x="374585" y="81623"/>
                    </a:lnTo>
                    <a:lnTo>
                      <a:pt x="391684" y="67714"/>
                    </a:lnTo>
                    <a:lnTo>
                      <a:pt x="396272" y="61802"/>
                    </a:lnTo>
                    <a:lnTo>
                      <a:pt x="398649" y="63362"/>
                    </a:lnTo>
                    <a:lnTo>
                      <a:pt x="400180" y="62454"/>
                    </a:lnTo>
                    <a:lnTo>
                      <a:pt x="401525" y="60650"/>
                    </a:lnTo>
                    <a:lnTo>
                      <a:pt x="403247" y="59518"/>
                    </a:lnTo>
                    <a:lnTo>
                      <a:pt x="410071" y="59837"/>
                    </a:lnTo>
                    <a:lnTo>
                      <a:pt x="415487" y="58470"/>
                    </a:lnTo>
                    <a:lnTo>
                      <a:pt x="428462" y="52249"/>
                    </a:lnTo>
                    <a:lnTo>
                      <a:pt x="430337" y="50716"/>
                    </a:lnTo>
                    <a:lnTo>
                      <a:pt x="435686" y="44079"/>
                    </a:lnTo>
                    <a:lnTo>
                      <a:pt x="472451" y="17985"/>
                    </a:lnTo>
                    <a:lnTo>
                      <a:pt x="482853" y="5399"/>
                    </a:lnTo>
                    <a:close/>
                  </a:path>
                </a:pathLst>
              </a:custGeom>
              <a:grpFill/>
              <a:ln w="3175" cap="rnd">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0" tIns="72000" rIns="72000" bIns="7200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err="1">
                  <a:ln>
                    <a:noFill/>
                  </a:ln>
                  <a:solidFill>
                    <a:srgbClr val="000000"/>
                  </a:solidFill>
                  <a:effectLst/>
                  <a:uLnTx/>
                  <a:uFillTx/>
                  <a:latin typeface="Arial" panose="020B0604020202020204" pitchFamily="34" charset="0"/>
                  <a:ea typeface="+mn-ea"/>
                  <a:cs typeface="Arial" panose="020B0604020202020204" pitchFamily="34" charset="0"/>
                </a:endParaRPr>
              </a:p>
            </p:txBody>
          </p:sp>
        </p:grpSp>
        <p:sp>
          <p:nvSpPr>
            <p:cNvPr id="59" name="Callout: Line 58">
              <a:extLst>
                <a:ext uri="{FF2B5EF4-FFF2-40B4-BE49-F238E27FC236}">
                  <a16:creationId xmlns:a16="http://schemas.microsoft.com/office/drawing/2014/main" id="{349366D5-3C6A-7105-3E4C-555391E8C2D1}"/>
                </a:ext>
              </a:extLst>
            </p:cNvPr>
            <p:cNvSpPr/>
            <p:nvPr/>
          </p:nvSpPr>
          <p:spPr>
            <a:xfrm>
              <a:off x="3564119" y="4731296"/>
              <a:ext cx="1288007" cy="629741"/>
            </a:xfrm>
            <a:prstGeom prst="borderCallout1">
              <a:avLst>
                <a:gd name="adj1" fmla="val 54756"/>
                <a:gd name="adj2" fmla="val -4"/>
                <a:gd name="adj3" fmla="val 28332"/>
                <a:gd name="adj4" fmla="val -51022"/>
              </a:avLst>
            </a:prstGeom>
            <a:solidFill>
              <a:schemeClr val="bg1"/>
            </a:solidFill>
            <a:ln w="2857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000000">
                      <a:lumMod val="85000"/>
                      <a:lumOff val="15000"/>
                    </a:srgbClr>
                  </a:solidFill>
                  <a:effectLst/>
                  <a:uLnTx/>
                  <a:uFillTx/>
                  <a:latin typeface="Source Sans Pro" panose="020B0503030403020204" pitchFamily="34" charset="0"/>
                  <a:ea typeface="Source Sans Pro" panose="020B0503030403020204" pitchFamily="34" charset="0"/>
                  <a:cs typeface="+mn-cs"/>
                </a:rPr>
                <a:t>South Lanarkshire</a:t>
              </a:r>
            </a:p>
          </p:txBody>
        </p:sp>
        <p:sp>
          <p:nvSpPr>
            <p:cNvPr id="60" name="Callout: Line 59">
              <a:extLst>
                <a:ext uri="{FF2B5EF4-FFF2-40B4-BE49-F238E27FC236}">
                  <a16:creationId xmlns:a16="http://schemas.microsoft.com/office/drawing/2014/main" id="{41DAA6A8-5633-8758-E667-9A054D4D6B57}"/>
                </a:ext>
              </a:extLst>
            </p:cNvPr>
            <p:cNvSpPr/>
            <p:nvPr/>
          </p:nvSpPr>
          <p:spPr>
            <a:xfrm>
              <a:off x="656013" y="4916977"/>
              <a:ext cx="1279650" cy="493581"/>
            </a:xfrm>
            <a:prstGeom prst="borderCallout1">
              <a:avLst>
                <a:gd name="adj1" fmla="val 47697"/>
                <a:gd name="adj2" fmla="val 100164"/>
                <a:gd name="adj3" fmla="val -27011"/>
                <a:gd name="adj4" fmla="val 141440"/>
              </a:avLst>
            </a:prstGeom>
            <a:solidFill>
              <a:schemeClr val="bg1"/>
            </a:solidFill>
            <a:ln w="2857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000000">
                      <a:lumMod val="85000"/>
                      <a:lumOff val="15000"/>
                    </a:srgbClr>
                  </a:solidFill>
                  <a:effectLst/>
                  <a:uLnTx/>
                  <a:uFillTx/>
                  <a:latin typeface="Source Sans Pro" panose="020B0503030403020204" pitchFamily="34" charset="0"/>
                  <a:ea typeface="Source Sans Pro" panose="020B0503030403020204" pitchFamily="34" charset="0"/>
                  <a:cs typeface="+mn-cs"/>
                </a:rPr>
                <a:t>North Ayrshire</a:t>
              </a:r>
            </a:p>
          </p:txBody>
        </p:sp>
        <p:sp>
          <p:nvSpPr>
            <p:cNvPr id="61" name="Callout: Line 60">
              <a:extLst>
                <a:ext uri="{FF2B5EF4-FFF2-40B4-BE49-F238E27FC236}">
                  <a16:creationId xmlns:a16="http://schemas.microsoft.com/office/drawing/2014/main" id="{D15FAE04-71A9-DACD-6371-881956E971ED}"/>
                </a:ext>
              </a:extLst>
            </p:cNvPr>
            <p:cNvSpPr/>
            <p:nvPr/>
          </p:nvSpPr>
          <p:spPr>
            <a:xfrm>
              <a:off x="3710834" y="3517070"/>
              <a:ext cx="1084173" cy="503778"/>
            </a:xfrm>
            <a:prstGeom prst="borderCallout1">
              <a:avLst>
                <a:gd name="adj1" fmla="val 58412"/>
                <a:gd name="adj2" fmla="val 289"/>
                <a:gd name="adj3" fmla="val 80514"/>
                <a:gd name="adj4" fmla="val -31231"/>
              </a:avLst>
            </a:prstGeom>
            <a:solidFill>
              <a:schemeClr val="bg1"/>
            </a:solidFill>
            <a:ln w="28575">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a:ln>
                    <a:noFill/>
                  </a:ln>
                  <a:solidFill>
                    <a:srgbClr val="000000">
                      <a:lumMod val="85000"/>
                      <a:lumOff val="15000"/>
                    </a:srgbClr>
                  </a:solidFill>
                  <a:effectLst/>
                  <a:uLnTx/>
                  <a:uFillTx/>
                  <a:latin typeface="Source Sans Pro" panose="020B0503030403020204" pitchFamily="34" charset="0"/>
                  <a:ea typeface="Source Sans Pro" panose="020B0503030403020204" pitchFamily="34" charset="0"/>
                  <a:cs typeface="+mn-cs"/>
                </a:rPr>
                <a:t>Aberdeen City</a:t>
              </a:r>
            </a:p>
          </p:txBody>
        </p:sp>
      </p:grpSp>
      <p:graphicFrame>
        <p:nvGraphicFramePr>
          <p:cNvPr id="7" name="Diagram 6">
            <a:extLst>
              <a:ext uri="{FF2B5EF4-FFF2-40B4-BE49-F238E27FC236}">
                <a16:creationId xmlns:a16="http://schemas.microsoft.com/office/drawing/2014/main" id="{E5368B90-8436-5029-6518-DD65890F142F}"/>
              </a:ext>
            </a:extLst>
          </p:cNvPr>
          <p:cNvGraphicFramePr/>
          <p:nvPr/>
        </p:nvGraphicFramePr>
        <p:xfrm>
          <a:off x="433373" y="2533350"/>
          <a:ext cx="5364716" cy="1081393"/>
        </p:xfrm>
        <a:graphic>
          <a:graphicData uri="http://schemas.openxmlformats.org/drawingml/2006/diagram">
            <dgm:relIds xmlns:dgm="http://schemas.openxmlformats.org/drawingml/2006/diagram" xmlns:r="http://schemas.openxmlformats.org/officeDocument/2006/relationships" r:dm="rId35" r:lo="rId36" r:qs="rId37" r:cs="rId38"/>
          </a:graphicData>
        </a:graphic>
      </p:graphicFrame>
      <p:graphicFrame>
        <p:nvGraphicFramePr>
          <p:cNvPr id="8" name="Diagram 7">
            <a:extLst>
              <a:ext uri="{FF2B5EF4-FFF2-40B4-BE49-F238E27FC236}">
                <a16:creationId xmlns:a16="http://schemas.microsoft.com/office/drawing/2014/main" id="{69F82FF3-3153-1648-38DC-CD2ED3F931C4}"/>
              </a:ext>
            </a:extLst>
          </p:cNvPr>
          <p:cNvGraphicFramePr/>
          <p:nvPr>
            <p:extLst>
              <p:ext uri="{D42A27DB-BD31-4B8C-83A1-F6EECF244321}">
                <p14:modId xmlns:p14="http://schemas.microsoft.com/office/powerpoint/2010/main" val="1976450929"/>
              </p:ext>
            </p:extLst>
          </p:nvPr>
        </p:nvGraphicFramePr>
        <p:xfrm>
          <a:off x="438993" y="3766700"/>
          <a:ext cx="5364716" cy="2316135"/>
        </p:xfrm>
        <a:graphic>
          <a:graphicData uri="http://schemas.openxmlformats.org/drawingml/2006/diagram">
            <dgm:relIds xmlns:dgm="http://schemas.openxmlformats.org/drawingml/2006/diagram" xmlns:r="http://schemas.openxmlformats.org/officeDocument/2006/relationships" r:dm="rId40" r:lo="rId41" r:qs="rId42" r:cs="rId43"/>
          </a:graphicData>
        </a:graphic>
      </p:graphicFrame>
      <p:pic>
        <p:nvPicPr>
          <p:cNvPr id="1026" name="Picture 2" descr="Institute of Health Equity Team">
            <a:extLst>
              <a:ext uri="{FF2B5EF4-FFF2-40B4-BE49-F238E27FC236}">
                <a16:creationId xmlns:a16="http://schemas.microsoft.com/office/drawing/2014/main" id="{DB540B27-5AAA-C495-139F-8504B7EE1C00}"/>
              </a:ext>
            </a:extLst>
          </p:cNvPr>
          <p:cNvPicPr>
            <a:picLocks noChangeAspect="1" noChangeArrowheads="1"/>
          </p:cNvPicPr>
          <p:nvPr/>
        </p:nvPicPr>
        <p:blipFill>
          <a:blip r:embed="rId45">
            <a:extLst>
              <a:ext uri="{28A0092B-C50C-407E-A947-70E740481C1C}">
                <a14:useLocalDpi xmlns:a14="http://schemas.microsoft.com/office/drawing/2010/main" val="0"/>
              </a:ext>
            </a:extLst>
          </a:blip>
          <a:srcRect/>
          <a:stretch>
            <a:fillRect/>
          </a:stretch>
        </p:blipFill>
        <p:spPr bwMode="auto">
          <a:xfrm>
            <a:off x="3820645" y="1271529"/>
            <a:ext cx="3631715" cy="90487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A close-up of a logo&#10;&#10;Description automatically generated">
            <a:extLst>
              <a:ext uri="{FF2B5EF4-FFF2-40B4-BE49-F238E27FC236}">
                <a16:creationId xmlns:a16="http://schemas.microsoft.com/office/drawing/2014/main" id="{612CC288-8C6E-9213-137D-E1084913EB56}"/>
              </a:ext>
            </a:extLst>
          </p:cNvPr>
          <p:cNvPicPr>
            <a:picLocks noChangeAspect="1"/>
          </p:cNvPicPr>
          <p:nvPr/>
        </p:nvPicPr>
        <p:blipFill>
          <a:blip r:embed="rId46" cstate="print">
            <a:extLst>
              <a:ext uri="{28A0092B-C50C-407E-A947-70E740481C1C}">
                <a14:useLocalDpi xmlns:a14="http://schemas.microsoft.com/office/drawing/2010/main" val="0"/>
              </a:ext>
            </a:extLst>
          </a:blip>
          <a:stretch>
            <a:fillRect/>
          </a:stretch>
        </p:blipFill>
        <p:spPr>
          <a:xfrm>
            <a:off x="433373" y="989686"/>
            <a:ext cx="3210691" cy="1177484"/>
          </a:xfrm>
          <a:prstGeom prst="rect">
            <a:avLst/>
          </a:prstGeom>
        </p:spPr>
      </p:pic>
      <p:sp>
        <p:nvSpPr>
          <p:cNvPr id="5" name="Title 1">
            <a:extLst>
              <a:ext uri="{FF2B5EF4-FFF2-40B4-BE49-F238E27FC236}">
                <a16:creationId xmlns:a16="http://schemas.microsoft.com/office/drawing/2014/main" id="{9D6F375A-C7A1-343B-E274-56046448CE22}"/>
              </a:ext>
            </a:extLst>
          </p:cNvPr>
          <p:cNvSpPr txBox="1">
            <a:spLocks/>
          </p:cNvSpPr>
          <p:nvPr/>
        </p:nvSpPr>
        <p:spPr>
          <a:xfrm>
            <a:off x="265850" y="60345"/>
            <a:ext cx="11640847" cy="8280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2800" b="1" kern="1200">
                <a:solidFill>
                  <a:schemeClr val="bg1"/>
                </a:solidFill>
                <a:latin typeface="Source Sans Pro SemiBold" panose="020B0603030403020204" pitchFamily="34" charset="0"/>
                <a:ea typeface="Source Sans Pro SemiBold" panose="020B0603030403020204" pitchFamily="34" charset="0"/>
                <a:cs typeface="+mj-cs"/>
              </a:defRPr>
            </a:lvl1pPr>
          </a:lstStyle>
          <a:p>
            <a:r>
              <a:rPr lang="en-GB" sz="3200" dirty="0">
                <a:latin typeface="Source Sans Pro" panose="020B0503030403020204" pitchFamily="34" charset="0"/>
                <a:ea typeface="Source Sans Pro" panose="020B0503030403020204" pitchFamily="34" charset="0"/>
              </a:rPr>
              <a:t>PARTNERSHIP AND COLLABORATION</a:t>
            </a:r>
          </a:p>
        </p:txBody>
      </p:sp>
    </p:spTree>
    <p:extLst>
      <p:ext uri="{BB962C8B-B14F-4D97-AF65-F5344CB8AC3E}">
        <p14:creationId xmlns:p14="http://schemas.microsoft.com/office/powerpoint/2010/main" val="29020348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1E3C06-06D5-2A97-09F5-376B9BA27000}"/>
              </a:ext>
            </a:extLst>
          </p:cNvPr>
          <p:cNvSpPr>
            <a:spLocks noGrp="1"/>
          </p:cNvSpPr>
          <p:nvPr>
            <p:ph type="title"/>
          </p:nvPr>
        </p:nvSpPr>
        <p:spPr/>
        <p:txBody>
          <a:bodyPr>
            <a:normAutofit/>
          </a:bodyPr>
          <a:lstStyle/>
          <a:p>
            <a:r>
              <a:rPr lang="en-GB" sz="3200" dirty="0">
                <a:latin typeface="Source Sans Pro" panose="020B0503030403020204" pitchFamily="34" charset="0"/>
                <a:ea typeface="Source Sans Pro" panose="020B0503030403020204" pitchFamily="34" charset="0"/>
              </a:rPr>
              <a:t>POPULATION HEALTH FRAMEWORK</a:t>
            </a:r>
          </a:p>
        </p:txBody>
      </p:sp>
      <p:pic>
        <p:nvPicPr>
          <p:cNvPr id="5" name="Picture 4">
            <a:extLst>
              <a:ext uri="{FF2B5EF4-FFF2-40B4-BE49-F238E27FC236}">
                <a16:creationId xmlns:a16="http://schemas.microsoft.com/office/drawing/2014/main" id="{C8EB7E6C-5A04-8A9F-1EC8-5E20E8249AF2}"/>
              </a:ext>
            </a:extLst>
          </p:cNvPr>
          <p:cNvPicPr>
            <a:picLocks noChangeAspect="1"/>
          </p:cNvPicPr>
          <p:nvPr/>
        </p:nvPicPr>
        <p:blipFill>
          <a:blip r:embed="rId4"/>
          <a:srcRect l="5454" t="8541" r="6022" b="9206"/>
          <a:stretch/>
        </p:blipFill>
        <p:spPr>
          <a:xfrm>
            <a:off x="601639" y="2223811"/>
            <a:ext cx="4341564" cy="4223428"/>
          </a:xfrm>
          <a:prstGeom prst="rect">
            <a:avLst/>
          </a:prstGeom>
        </p:spPr>
      </p:pic>
      <p:sp>
        <p:nvSpPr>
          <p:cNvPr id="8" name="TextBox 7">
            <a:extLst>
              <a:ext uri="{FF2B5EF4-FFF2-40B4-BE49-F238E27FC236}">
                <a16:creationId xmlns:a16="http://schemas.microsoft.com/office/drawing/2014/main" id="{FB9774BD-DDBC-59B6-23E9-5E3F5C9C8289}"/>
              </a:ext>
            </a:extLst>
          </p:cNvPr>
          <p:cNvSpPr txBox="1"/>
          <p:nvPr/>
        </p:nvSpPr>
        <p:spPr>
          <a:xfrm>
            <a:off x="5589173" y="2094696"/>
            <a:ext cx="6322828" cy="923330"/>
          </a:xfrm>
          <a:prstGeom prst="rect">
            <a:avLst/>
          </a:prstGeom>
          <a:noFill/>
          <a:ln w="76200">
            <a:solidFill>
              <a:srgbClr val="FFC00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FFC000"/>
                </a:solidFill>
                <a:effectLst/>
                <a:uLnTx/>
                <a:uFillTx/>
                <a:latin typeface="Aptos" panose="02110004020202020204"/>
                <a:ea typeface="+mn-ea"/>
                <a:cs typeface="+mn-cs"/>
              </a:rPr>
              <a:t>Social and Economic Factors </a:t>
            </a:r>
            <a:r>
              <a:rPr kumimoji="0" lang="en-GB" sz="1800" b="0" i="0" u="none" strike="noStrike" kern="1200" cap="none" spc="0" normalizeH="0" baseline="0" noProof="0">
                <a:ln>
                  <a:noFill/>
                </a:ln>
                <a:solidFill>
                  <a:prstClr val="black"/>
                </a:solidFill>
                <a:effectLst/>
                <a:uLnTx/>
                <a:uFillTx/>
                <a:latin typeface="Aptos" panose="02110004020202020204"/>
                <a:ea typeface="+mn-ea"/>
                <a:cs typeface="+mn-cs"/>
              </a:rPr>
              <a:t>– Improve the social and economic factors that support better health and reduce inequalities.</a:t>
            </a:r>
          </a:p>
        </p:txBody>
      </p:sp>
      <p:sp>
        <p:nvSpPr>
          <p:cNvPr id="9" name="TextBox 8">
            <a:extLst>
              <a:ext uri="{FF2B5EF4-FFF2-40B4-BE49-F238E27FC236}">
                <a16:creationId xmlns:a16="http://schemas.microsoft.com/office/drawing/2014/main" id="{2AB64E64-CB48-B52A-25A0-CFEB70A960FC}"/>
              </a:ext>
            </a:extLst>
          </p:cNvPr>
          <p:cNvSpPr txBox="1"/>
          <p:nvPr/>
        </p:nvSpPr>
        <p:spPr>
          <a:xfrm>
            <a:off x="5589173" y="1068104"/>
            <a:ext cx="6322828" cy="923330"/>
          </a:xfrm>
          <a:prstGeom prst="rect">
            <a:avLst/>
          </a:prstGeom>
          <a:noFill/>
          <a:ln w="76200">
            <a:solidFill>
              <a:schemeClr val="accent1">
                <a:lumMod val="75000"/>
              </a:schemeClr>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002060"/>
                </a:solidFill>
                <a:effectLst/>
                <a:uLnTx/>
                <a:uFillTx/>
                <a:latin typeface="Aptos" panose="02110004020202020204"/>
                <a:ea typeface="+mn-ea"/>
                <a:cs typeface="+mn-cs"/>
              </a:rPr>
              <a:t>Prevention Focused System </a:t>
            </a:r>
            <a:r>
              <a:rPr kumimoji="0" lang="en-GB" sz="1800" b="0" i="0" u="none" strike="noStrike" kern="1200" cap="none" spc="0" normalizeH="0" baseline="0" noProof="0">
                <a:ln>
                  <a:noFill/>
                </a:ln>
                <a:solidFill>
                  <a:prstClr val="black"/>
                </a:solidFill>
                <a:effectLst/>
                <a:uLnTx/>
                <a:uFillTx/>
                <a:latin typeface="Aptos" panose="02110004020202020204"/>
                <a:ea typeface="+mn-ea"/>
                <a:cs typeface="+mn-cs"/>
              </a:rPr>
              <a:t>– Strengthen collective accountability for population health outcomes and inequalities.</a:t>
            </a:r>
          </a:p>
        </p:txBody>
      </p:sp>
      <p:sp>
        <p:nvSpPr>
          <p:cNvPr id="10" name="TextBox 9">
            <a:extLst>
              <a:ext uri="{FF2B5EF4-FFF2-40B4-BE49-F238E27FC236}">
                <a16:creationId xmlns:a16="http://schemas.microsoft.com/office/drawing/2014/main" id="{A0B60E6E-95D6-8C1B-9173-E92B93352DF4}"/>
              </a:ext>
            </a:extLst>
          </p:cNvPr>
          <p:cNvSpPr txBox="1"/>
          <p:nvPr/>
        </p:nvSpPr>
        <p:spPr>
          <a:xfrm>
            <a:off x="5589173" y="3133204"/>
            <a:ext cx="6322828" cy="923330"/>
          </a:xfrm>
          <a:prstGeom prst="rect">
            <a:avLst/>
          </a:prstGeom>
          <a:noFill/>
          <a:ln w="76200">
            <a:solidFill>
              <a:schemeClr val="accent6">
                <a:lumMod val="75000"/>
              </a:schemeClr>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4EA72E">
                    <a:lumMod val="75000"/>
                  </a:srgbClr>
                </a:solidFill>
                <a:effectLst/>
                <a:uLnTx/>
                <a:uFillTx/>
                <a:latin typeface="Aptos" panose="02110004020202020204"/>
                <a:ea typeface="+mn-ea"/>
                <a:cs typeface="+mn-cs"/>
              </a:rPr>
              <a:t>Places and Communities </a:t>
            </a:r>
            <a:r>
              <a:rPr kumimoji="0" lang="en-GB" sz="1800" b="0" i="0" u="none" strike="noStrike" kern="1200" cap="none" spc="0" normalizeH="0" baseline="0" noProof="0">
                <a:ln>
                  <a:noFill/>
                </a:ln>
                <a:solidFill>
                  <a:prstClr val="black"/>
                </a:solidFill>
                <a:effectLst/>
                <a:uLnTx/>
                <a:uFillTx/>
                <a:latin typeface="Aptos" panose="02110004020202020204"/>
                <a:ea typeface="+mn-ea"/>
                <a:cs typeface="+mn-cs"/>
              </a:rPr>
              <a:t>– Create healthy and sustainable places by working in and with communities.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1" name="TextBox 10">
            <a:extLst>
              <a:ext uri="{FF2B5EF4-FFF2-40B4-BE49-F238E27FC236}">
                <a16:creationId xmlns:a16="http://schemas.microsoft.com/office/drawing/2014/main" id="{93C07C23-8251-E629-82D5-732C2326AEB4}"/>
              </a:ext>
            </a:extLst>
          </p:cNvPr>
          <p:cNvSpPr txBox="1"/>
          <p:nvPr/>
        </p:nvSpPr>
        <p:spPr>
          <a:xfrm>
            <a:off x="5592689" y="4186985"/>
            <a:ext cx="6322828" cy="923330"/>
          </a:xfrm>
          <a:prstGeom prst="rect">
            <a:avLst/>
          </a:prstGeom>
          <a:noFill/>
          <a:ln w="76200">
            <a:solidFill>
              <a:schemeClr val="accent2">
                <a:lumMod val="75000"/>
              </a:schemeClr>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E97132">
                    <a:lumMod val="75000"/>
                  </a:srgbClr>
                </a:solidFill>
                <a:effectLst/>
                <a:uLnTx/>
                <a:uFillTx/>
                <a:latin typeface="Aptos" panose="02110004020202020204"/>
                <a:ea typeface="+mn-ea"/>
                <a:cs typeface="+mn-cs"/>
              </a:rPr>
              <a:t>Enabling Healthy Living </a:t>
            </a:r>
            <a:r>
              <a:rPr kumimoji="0" lang="en-GB" sz="1800" b="0" i="0" u="none" strike="noStrike" kern="1200" cap="none" spc="0" normalizeH="0" baseline="0" noProof="0">
                <a:ln>
                  <a:noFill/>
                </a:ln>
                <a:solidFill>
                  <a:prstClr val="black"/>
                </a:solidFill>
                <a:effectLst/>
                <a:uLnTx/>
                <a:uFillTx/>
                <a:latin typeface="Aptos" panose="02110004020202020204"/>
                <a:ea typeface="+mn-ea"/>
                <a:cs typeface="+mn-cs"/>
              </a:rPr>
              <a:t>– Develop supportive environments that promote health and wellbeing and reduce health harming activities.</a:t>
            </a:r>
          </a:p>
        </p:txBody>
      </p:sp>
      <p:sp>
        <p:nvSpPr>
          <p:cNvPr id="12" name="TextBox 11">
            <a:extLst>
              <a:ext uri="{FF2B5EF4-FFF2-40B4-BE49-F238E27FC236}">
                <a16:creationId xmlns:a16="http://schemas.microsoft.com/office/drawing/2014/main" id="{904539A0-FFD5-6938-C234-05E4D9672ECF}"/>
              </a:ext>
            </a:extLst>
          </p:cNvPr>
          <p:cNvSpPr txBox="1"/>
          <p:nvPr/>
        </p:nvSpPr>
        <p:spPr>
          <a:xfrm>
            <a:off x="5603322" y="5230811"/>
            <a:ext cx="6322828" cy="923330"/>
          </a:xfrm>
          <a:prstGeom prst="rect">
            <a:avLst/>
          </a:prstGeom>
          <a:noFill/>
          <a:ln w="76200">
            <a:solidFill>
              <a:srgbClr val="0070C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0F9ED5">
                    <a:lumMod val="75000"/>
                  </a:srgbClr>
                </a:solidFill>
                <a:effectLst/>
                <a:uLnTx/>
                <a:uFillTx/>
                <a:latin typeface="Aptos" panose="02110004020202020204"/>
                <a:ea typeface="+mn-ea"/>
                <a:cs typeface="+mn-cs"/>
              </a:rPr>
              <a:t>Equitable Health and Care </a:t>
            </a:r>
            <a:r>
              <a:rPr kumimoji="0" lang="en-GB" sz="1800" b="0" i="0" u="none" strike="noStrike" kern="1200" cap="none" spc="0" normalizeH="0" baseline="0" noProof="0">
                <a:ln>
                  <a:noFill/>
                </a:ln>
                <a:solidFill>
                  <a:prstClr val="black"/>
                </a:solidFill>
                <a:effectLst/>
                <a:uLnTx/>
                <a:uFillTx/>
                <a:latin typeface="Aptos" panose="02110004020202020204"/>
                <a:ea typeface="+mn-ea"/>
                <a:cs typeface="+mn-cs"/>
              </a:rPr>
              <a:t>– Foster a health and social care system that delivers equity, prevention and early intervention.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4" name="TextBox 13">
            <a:extLst>
              <a:ext uri="{FF2B5EF4-FFF2-40B4-BE49-F238E27FC236}">
                <a16:creationId xmlns:a16="http://schemas.microsoft.com/office/drawing/2014/main" id="{253CB358-4467-1286-54E7-3C2AD75F7C8A}"/>
              </a:ext>
            </a:extLst>
          </p:cNvPr>
          <p:cNvSpPr txBox="1"/>
          <p:nvPr/>
        </p:nvSpPr>
        <p:spPr>
          <a:xfrm>
            <a:off x="90341" y="1023482"/>
            <a:ext cx="5364161" cy="1200329"/>
          </a:xfrm>
          <a:prstGeom prst="rect">
            <a:avLst/>
          </a:prstGeom>
          <a:noFill/>
          <a:ln w="76200">
            <a:solidFill>
              <a:schemeClr val="tx1"/>
            </a:solidFill>
          </a:ln>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black"/>
                </a:solidFill>
                <a:effectLst/>
                <a:uLnTx/>
                <a:uFillTx/>
                <a:latin typeface="Aptos" panose="02110004020202020204"/>
                <a:ea typeface="+mn-ea"/>
                <a:cs typeface="+mn-cs"/>
              </a:rPr>
              <a:t>Aim: </a:t>
            </a:r>
            <a:r>
              <a:rPr kumimoji="0" lang="en-GB" sz="1800" b="0" i="0" u="none" strike="noStrike" kern="1200" cap="none" spc="0" normalizeH="0" baseline="0" noProof="0">
                <a:ln>
                  <a:noFill/>
                </a:ln>
                <a:solidFill>
                  <a:prstClr val="black"/>
                </a:solidFill>
                <a:effectLst/>
                <a:uLnTx/>
                <a:uFillTx/>
                <a:latin typeface="Aptos" panose="02110004020202020204"/>
                <a:ea typeface="+mn-ea"/>
                <a:cs typeface="+mn-cs"/>
              </a:rPr>
              <a:t>By 2035 we will improve Scottish life expectancy whilst reducing the life expectancy gap between the most deprived 20% of local areas and the national average.</a:t>
            </a:r>
          </a:p>
        </p:txBody>
      </p:sp>
    </p:spTree>
    <p:extLst>
      <p:ext uri="{BB962C8B-B14F-4D97-AF65-F5344CB8AC3E}">
        <p14:creationId xmlns:p14="http://schemas.microsoft.com/office/powerpoint/2010/main" val="1289674327"/>
      </p:ext>
    </p:extLst>
  </p:cSld>
  <p:clrMapOvr>
    <a:masterClrMapping/>
  </p:clrMapOvr>
  <p:extLst>
    <p:ext uri="{6950BFC3-D8DA-4A85-94F7-54DA5524770B}">
      <p188:commentRel xmlns:p188="http://schemas.microsoft.com/office/powerpoint/2018/8/main" r:id="rId3"/>
    </p:ext>
  </p:extLs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57027F-BFB4-26D9-DF7A-A188AD83A82E}"/>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92F7AD21-8BF1-5781-45FA-70EC0DB04843}"/>
              </a:ext>
            </a:extLst>
          </p:cNvPr>
          <p:cNvSpPr>
            <a:spLocks noGrp="1"/>
          </p:cNvSpPr>
          <p:nvPr>
            <p:ph type="title"/>
          </p:nvPr>
        </p:nvSpPr>
        <p:spPr/>
        <p:txBody>
          <a:bodyPr>
            <a:normAutofit/>
          </a:bodyPr>
          <a:lstStyle/>
          <a:p>
            <a:r>
              <a:rPr lang="en-GB" sz="3200" b="1" dirty="0">
                <a:latin typeface="Source Sans Pro" panose="020B0503030403020204" pitchFamily="34" charset="0"/>
                <a:ea typeface="Source Sans Pro" panose="020B0503030403020204" pitchFamily="34" charset="0"/>
              </a:rPr>
              <a:t>PUBLIC SUPPORT FOR CHANGE</a:t>
            </a:r>
          </a:p>
        </p:txBody>
      </p:sp>
      <p:grpSp>
        <p:nvGrpSpPr>
          <p:cNvPr id="9" name="Group 8">
            <a:extLst>
              <a:ext uri="{FF2B5EF4-FFF2-40B4-BE49-F238E27FC236}">
                <a16:creationId xmlns:a16="http://schemas.microsoft.com/office/drawing/2014/main" id="{685D81CB-3024-514C-0749-2F0882ACA2D2}"/>
              </a:ext>
            </a:extLst>
          </p:cNvPr>
          <p:cNvGrpSpPr/>
          <p:nvPr/>
        </p:nvGrpSpPr>
        <p:grpSpPr>
          <a:xfrm>
            <a:off x="794703" y="1085458"/>
            <a:ext cx="5301297" cy="4994092"/>
            <a:chOff x="6268280" y="1132354"/>
            <a:chExt cx="5301297" cy="4994092"/>
          </a:xfrm>
        </p:grpSpPr>
        <p:grpSp>
          <p:nvGrpSpPr>
            <p:cNvPr id="10" name="Group 9">
              <a:extLst>
                <a:ext uri="{FF2B5EF4-FFF2-40B4-BE49-F238E27FC236}">
                  <a16:creationId xmlns:a16="http://schemas.microsoft.com/office/drawing/2014/main" id="{677001E0-8548-BE8B-84DE-5E1555868900}"/>
                </a:ext>
              </a:extLst>
            </p:cNvPr>
            <p:cNvGrpSpPr/>
            <p:nvPr/>
          </p:nvGrpSpPr>
          <p:grpSpPr>
            <a:xfrm>
              <a:off x="6268280" y="1132354"/>
              <a:ext cx="5301297" cy="1569595"/>
              <a:chOff x="6268280" y="1132354"/>
              <a:chExt cx="5301297" cy="1569595"/>
            </a:xfrm>
          </p:grpSpPr>
          <p:graphicFrame>
            <p:nvGraphicFramePr>
              <p:cNvPr id="20" name="Chart 19">
                <a:extLst>
                  <a:ext uri="{FF2B5EF4-FFF2-40B4-BE49-F238E27FC236}">
                    <a16:creationId xmlns:a16="http://schemas.microsoft.com/office/drawing/2014/main" id="{8162B226-9FFD-4925-EC7B-8F6F467A061B}"/>
                  </a:ext>
                </a:extLst>
              </p:cNvPr>
              <p:cNvGraphicFramePr/>
              <p:nvPr/>
            </p:nvGraphicFramePr>
            <p:xfrm>
              <a:off x="6268280" y="1132354"/>
              <a:ext cx="1608081" cy="1569595"/>
            </p:xfrm>
            <a:graphic>
              <a:graphicData uri="http://schemas.openxmlformats.org/drawingml/2006/chart">
                <c:chart xmlns:c="http://schemas.openxmlformats.org/drawingml/2006/chart" xmlns:r="http://schemas.openxmlformats.org/officeDocument/2006/relationships" r:id="rId3"/>
              </a:graphicData>
            </a:graphic>
          </p:graphicFrame>
          <p:sp>
            <p:nvSpPr>
              <p:cNvPr id="21" name="TextBox 20">
                <a:extLst>
                  <a:ext uri="{FF2B5EF4-FFF2-40B4-BE49-F238E27FC236}">
                    <a16:creationId xmlns:a16="http://schemas.microsoft.com/office/drawing/2014/main" id="{DCDE584C-38DC-3627-85CC-FFFB541420CA}"/>
                  </a:ext>
                </a:extLst>
              </p:cNvPr>
              <p:cNvSpPr txBox="1"/>
              <p:nvPr/>
            </p:nvSpPr>
            <p:spPr>
              <a:xfrm>
                <a:off x="6589334" y="1621411"/>
                <a:ext cx="984565"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a:ln>
                      <a:noFill/>
                    </a:ln>
                    <a:solidFill>
                      <a:srgbClr val="156082">
                        <a:lumMod val="50000"/>
                      </a:srgbClr>
                    </a:solidFill>
                    <a:effectLst/>
                    <a:uLnTx/>
                    <a:uFillTx/>
                    <a:latin typeface="Source Sans Pro Black" panose="020B0803030403020204" pitchFamily="34" charset="0"/>
                    <a:ea typeface="Source Sans Pro Black" panose="020B0803030403020204" pitchFamily="34" charset="0"/>
                    <a:cs typeface="+mn-cs"/>
                  </a:rPr>
                  <a:t>85%</a:t>
                </a:r>
                <a:endParaRPr kumimoji="0" lang="en-GB" sz="1800" b="0" i="0" u="none" strike="noStrike" kern="1200" cap="none" spc="0" normalizeH="0" baseline="0" noProof="0">
                  <a:ln>
                    <a:noFill/>
                  </a:ln>
                  <a:solidFill>
                    <a:srgbClr val="156082">
                      <a:lumMod val="50000"/>
                    </a:srgbClr>
                  </a:solidFill>
                  <a:effectLst/>
                  <a:uLnTx/>
                  <a:uFillTx/>
                  <a:latin typeface="Source Sans Pro Black" panose="020B0803030403020204" pitchFamily="34" charset="0"/>
                  <a:ea typeface="Source Sans Pro Black" panose="020B0803030403020204" pitchFamily="34" charset="0"/>
                  <a:cs typeface="+mn-cs"/>
                </a:endParaRPr>
              </a:p>
            </p:txBody>
          </p:sp>
          <p:sp>
            <p:nvSpPr>
              <p:cNvPr id="22" name="TextBox 21">
                <a:extLst>
                  <a:ext uri="{FF2B5EF4-FFF2-40B4-BE49-F238E27FC236}">
                    <a16:creationId xmlns:a16="http://schemas.microsoft.com/office/drawing/2014/main" id="{24B0AB0B-7294-E8B6-4EF1-B1F9CDAC38C6}"/>
                  </a:ext>
                </a:extLst>
              </p:cNvPr>
              <p:cNvSpPr txBox="1"/>
              <p:nvPr/>
            </p:nvSpPr>
            <p:spPr>
              <a:xfrm>
                <a:off x="7713476" y="1462942"/>
                <a:ext cx="3856101" cy="113877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Source Sans Pro" panose="020B0503030403020204" pitchFamily="34" charset="0"/>
                    <a:ea typeface="Source Sans Pro" panose="020B0503030403020204" pitchFamily="34" charset="0"/>
                    <a:cs typeface="+mn-cs"/>
                  </a:rPr>
                  <a:t>Agree industry should have more responsibility for the harm its products causes</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lumMod val="65000"/>
                        <a:lumOff val="35000"/>
                      </a:prstClr>
                    </a:solidFill>
                    <a:effectLst/>
                    <a:uLnTx/>
                    <a:uFillTx/>
                    <a:latin typeface="Source Sans Pro" panose="020B0503030403020204" pitchFamily="34" charset="0"/>
                    <a:ea typeface="Source Sans Pro" panose="020B0503030403020204" pitchFamily="34" charset="0"/>
                    <a:cs typeface="+mn-cs"/>
                  </a:rPr>
                  <a:t>DIFFLEY PARTNERSHIP, 2023</a:t>
                </a:r>
                <a:endParaRPr kumimoji="0" lang="en-GB" sz="1800" b="0" i="0" u="none" strike="noStrike" kern="1200" cap="none" spc="0" normalizeH="0" baseline="0" noProof="0" dirty="0">
                  <a:ln>
                    <a:noFill/>
                  </a:ln>
                  <a:solidFill>
                    <a:prstClr val="black">
                      <a:lumMod val="65000"/>
                      <a:lumOff val="35000"/>
                    </a:prstClr>
                  </a:solidFill>
                  <a:effectLst/>
                  <a:uLnTx/>
                  <a:uFillTx/>
                  <a:latin typeface="Source Sans Pro" panose="020B0503030403020204" pitchFamily="34" charset="0"/>
                  <a:ea typeface="Source Sans Pro" panose="020B0503030403020204" pitchFamily="34" charset="0"/>
                  <a:cs typeface="+mn-cs"/>
                </a:endParaRPr>
              </a:p>
            </p:txBody>
          </p:sp>
        </p:grpSp>
        <p:grpSp>
          <p:nvGrpSpPr>
            <p:cNvPr id="11" name="Group 10">
              <a:extLst>
                <a:ext uri="{FF2B5EF4-FFF2-40B4-BE49-F238E27FC236}">
                  <a16:creationId xmlns:a16="http://schemas.microsoft.com/office/drawing/2014/main" id="{F3523B77-6B12-80BB-B54E-EB7B98D7E49C}"/>
                </a:ext>
              </a:extLst>
            </p:cNvPr>
            <p:cNvGrpSpPr/>
            <p:nvPr/>
          </p:nvGrpSpPr>
          <p:grpSpPr>
            <a:xfrm>
              <a:off x="6268280" y="2844602"/>
              <a:ext cx="5301297" cy="1569595"/>
              <a:chOff x="6268280" y="1132354"/>
              <a:chExt cx="5301297" cy="1569595"/>
            </a:xfrm>
          </p:grpSpPr>
          <p:graphicFrame>
            <p:nvGraphicFramePr>
              <p:cNvPr id="17" name="Chart 16">
                <a:extLst>
                  <a:ext uri="{FF2B5EF4-FFF2-40B4-BE49-F238E27FC236}">
                    <a16:creationId xmlns:a16="http://schemas.microsoft.com/office/drawing/2014/main" id="{A6D3CD78-1D47-6285-0B7D-541591B46D6C}"/>
                  </a:ext>
                </a:extLst>
              </p:cNvPr>
              <p:cNvGraphicFramePr/>
              <p:nvPr/>
            </p:nvGraphicFramePr>
            <p:xfrm>
              <a:off x="6268280" y="1132354"/>
              <a:ext cx="1608081" cy="1569595"/>
            </p:xfrm>
            <a:graphic>
              <a:graphicData uri="http://schemas.openxmlformats.org/drawingml/2006/chart">
                <c:chart xmlns:c="http://schemas.openxmlformats.org/drawingml/2006/chart" xmlns:r="http://schemas.openxmlformats.org/officeDocument/2006/relationships" r:id="rId4"/>
              </a:graphicData>
            </a:graphic>
          </p:graphicFrame>
          <p:sp>
            <p:nvSpPr>
              <p:cNvPr id="18" name="TextBox 17">
                <a:extLst>
                  <a:ext uri="{FF2B5EF4-FFF2-40B4-BE49-F238E27FC236}">
                    <a16:creationId xmlns:a16="http://schemas.microsoft.com/office/drawing/2014/main" id="{931C5A49-C14F-6419-1705-E95799627338}"/>
                  </a:ext>
                </a:extLst>
              </p:cNvPr>
              <p:cNvSpPr txBox="1"/>
              <p:nvPr/>
            </p:nvSpPr>
            <p:spPr>
              <a:xfrm>
                <a:off x="6589334" y="1621411"/>
                <a:ext cx="984565"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a:ln>
                      <a:noFill/>
                    </a:ln>
                    <a:solidFill>
                      <a:srgbClr val="156082">
                        <a:lumMod val="50000"/>
                      </a:srgbClr>
                    </a:solidFill>
                    <a:effectLst/>
                    <a:uLnTx/>
                    <a:uFillTx/>
                    <a:latin typeface="Source Sans Pro Black" panose="020B0803030403020204" pitchFamily="34" charset="0"/>
                    <a:ea typeface="Source Sans Pro Black" panose="020B0803030403020204" pitchFamily="34" charset="0"/>
                    <a:cs typeface="+mn-cs"/>
                  </a:rPr>
                  <a:t>75%</a:t>
                </a:r>
                <a:endParaRPr kumimoji="0" lang="en-GB" sz="1800" b="0" i="0" u="none" strike="noStrike" kern="1200" cap="none" spc="0" normalizeH="0" baseline="0" noProof="0">
                  <a:ln>
                    <a:noFill/>
                  </a:ln>
                  <a:solidFill>
                    <a:srgbClr val="156082">
                      <a:lumMod val="50000"/>
                    </a:srgbClr>
                  </a:solidFill>
                  <a:effectLst/>
                  <a:uLnTx/>
                  <a:uFillTx/>
                  <a:latin typeface="Source Sans Pro Black" panose="020B0803030403020204" pitchFamily="34" charset="0"/>
                  <a:ea typeface="Source Sans Pro Black" panose="020B0803030403020204" pitchFamily="34" charset="0"/>
                  <a:cs typeface="+mn-cs"/>
                </a:endParaRPr>
              </a:p>
            </p:txBody>
          </p:sp>
          <p:sp>
            <p:nvSpPr>
              <p:cNvPr id="19" name="TextBox 18">
                <a:extLst>
                  <a:ext uri="{FF2B5EF4-FFF2-40B4-BE49-F238E27FC236}">
                    <a16:creationId xmlns:a16="http://schemas.microsoft.com/office/drawing/2014/main" id="{74E28C9A-461F-F209-E323-0C986EC9D327}"/>
                  </a:ext>
                </a:extLst>
              </p:cNvPr>
              <p:cNvSpPr txBox="1"/>
              <p:nvPr/>
            </p:nvSpPr>
            <p:spPr>
              <a:xfrm>
                <a:off x="7713476" y="1513741"/>
                <a:ext cx="3856101" cy="113877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Source Sans Pro" panose="020B0503030403020204" pitchFamily="34" charset="0"/>
                    <a:ea typeface="Source Sans Pro" panose="020B0503030403020204" pitchFamily="34" charset="0"/>
                    <a:cs typeface="+mn-cs"/>
                  </a:rPr>
                  <a:t>Strongly support action on health inequalities related to </a:t>
                </a:r>
                <a:r>
                  <a:rPr kumimoji="0" lang="en-GB" sz="1800" b="1" i="0" u="none" strike="noStrike" kern="1200" cap="none" spc="0" normalizeH="0" baseline="0" noProof="0" dirty="0">
                    <a:ln>
                      <a:noFill/>
                    </a:ln>
                    <a:solidFill>
                      <a:prstClr val="black"/>
                    </a:solidFill>
                    <a:effectLst/>
                    <a:uLnTx/>
                    <a:uFillTx/>
                    <a:latin typeface="Source Sans Pro" panose="020B0503030403020204" pitchFamily="34" charset="0"/>
                    <a:ea typeface="Source Sans Pro" panose="020B0503030403020204" pitchFamily="34" charset="0"/>
                    <a:cs typeface="+mn-cs"/>
                  </a:rPr>
                  <a:t>income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dirty="0">
                  <a:ln>
                    <a:noFill/>
                  </a:ln>
                  <a:solidFill>
                    <a:prstClr val="black"/>
                  </a:solidFill>
                  <a:effectLst/>
                  <a:uLnTx/>
                  <a:uFillTx/>
                  <a:latin typeface="Source Sans Pro" panose="020B0503030403020204" pitchFamily="34" charset="0"/>
                  <a:ea typeface="Source Sans Pro" panose="020B0503030403020204" pitchFamily="34" charset="0"/>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lumMod val="65000"/>
                        <a:lumOff val="35000"/>
                      </a:prstClr>
                    </a:solidFill>
                    <a:effectLst/>
                    <a:uLnTx/>
                    <a:uFillTx/>
                    <a:latin typeface="Source Sans Pro" panose="020B0503030403020204" pitchFamily="34" charset="0"/>
                    <a:ea typeface="Source Sans Pro" panose="020B0503030403020204" pitchFamily="34" charset="0"/>
                    <a:cs typeface="+mn-cs"/>
                  </a:rPr>
                  <a:t>THE HEALTH FOUNDATION/IPSOS, 2021</a:t>
                </a:r>
                <a:endParaRPr kumimoji="0" lang="en-GB" sz="1800" b="0" i="0" u="none" strike="noStrike" kern="1200" cap="none" spc="0" normalizeH="0" baseline="0" noProof="0" dirty="0">
                  <a:ln>
                    <a:noFill/>
                  </a:ln>
                  <a:solidFill>
                    <a:prstClr val="black">
                      <a:lumMod val="65000"/>
                      <a:lumOff val="35000"/>
                    </a:prstClr>
                  </a:solidFill>
                  <a:effectLst/>
                  <a:uLnTx/>
                  <a:uFillTx/>
                  <a:latin typeface="Source Sans Pro" panose="020B0503030403020204" pitchFamily="34" charset="0"/>
                  <a:ea typeface="Source Sans Pro" panose="020B0503030403020204" pitchFamily="34" charset="0"/>
                  <a:cs typeface="+mn-cs"/>
                </a:endParaRPr>
              </a:p>
            </p:txBody>
          </p:sp>
        </p:grpSp>
        <p:grpSp>
          <p:nvGrpSpPr>
            <p:cNvPr id="12" name="Group 11">
              <a:extLst>
                <a:ext uri="{FF2B5EF4-FFF2-40B4-BE49-F238E27FC236}">
                  <a16:creationId xmlns:a16="http://schemas.microsoft.com/office/drawing/2014/main" id="{7D4B7C4F-3968-15D0-517C-7F17BB328B95}"/>
                </a:ext>
              </a:extLst>
            </p:cNvPr>
            <p:cNvGrpSpPr/>
            <p:nvPr/>
          </p:nvGrpSpPr>
          <p:grpSpPr>
            <a:xfrm>
              <a:off x="6268280" y="4556851"/>
              <a:ext cx="5301297" cy="1569595"/>
              <a:chOff x="6268280" y="1132354"/>
              <a:chExt cx="5301297" cy="1569595"/>
            </a:xfrm>
          </p:grpSpPr>
          <p:graphicFrame>
            <p:nvGraphicFramePr>
              <p:cNvPr id="14" name="Chart 13">
                <a:extLst>
                  <a:ext uri="{FF2B5EF4-FFF2-40B4-BE49-F238E27FC236}">
                    <a16:creationId xmlns:a16="http://schemas.microsoft.com/office/drawing/2014/main" id="{4C651504-3697-07CB-6363-18EEA8DF359B}"/>
                  </a:ext>
                </a:extLst>
              </p:cNvPr>
              <p:cNvGraphicFramePr/>
              <p:nvPr/>
            </p:nvGraphicFramePr>
            <p:xfrm>
              <a:off x="6268280" y="1132354"/>
              <a:ext cx="1608081" cy="1569595"/>
            </p:xfrm>
            <a:graphic>
              <a:graphicData uri="http://schemas.openxmlformats.org/drawingml/2006/chart">
                <c:chart xmlns:c="http://schemas.openxmlformats.org/drawingml/2006/chart" xmlns:r="http://schemas.openxmlformats.org/officeDocument/2006/relationships" r:id="rId5"/>
              </a:graphicData>
            </a:graphic>
          </p:graphicFrame>
          <p:sp>
            <p:nvSpPr>
              <p:cNvPr id="15" name="TextBox 14">
                <a:extLst>
                  <a:ext uri="{FF2B5EF4-FFF2-40B4-BE49-F238E27FC236}">
                    <a16:creationId xmlns:a16="http://schemas.microsoft.com/office/drawing/2014/main" id="{91EB4BDC-6A9C-E466-67CB-0DDF5A88D29F}"/>
                  </a:ext>
                </a:extLst>
              </p:cNvPr>
              <p:cNvSpPr txBox="1"/>
              <p:nvPr/>
            </p:nvSpPr>
            <p:spPr>
              <a:xfrm>
                <a:off x="6589334" y="1621411"/>
                <a:ext cx="984565"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a:ln>
                      <a:noFill/>
                    </a:ln>
                    <a:solidFill>
                      <a:srgbClr val="156082">
                        <a:lumMod val="50000"/>
                      </a:srgbClr>
                    </a:solidFill>
                    <a:effectLst/>
                    <a:uLnTx/>
                    <a:uFillTx/>
                    <a:latin typeface="Source Sans Pro Black" panose="020B0803030403020204" pitchFamily="34" charset="0"/>
                    <a:ea typeface="Source Sans Pro Black" panose="020B0803030403020204" pitchFamily="34" charset="0"/>
                    <a:cs typeface="+mn-cs"/>
                  </a:rPr>
                  <a:t>72%</a:t>
                </a:r>
                <a:endParaRPr kumimoji="0" lang="en-GB" sz="1800" b="0" i="0" u="none" strike="noStrike" kern="1200" cap="none" spc="0" normalizeH="0" baseline="0" noProof="0">
                  <a:ln>
                    <a:noFill/>
                  </a:ln>
                  <a:solidFill>
                    <a:srgbClr val="156082">
                      <a:lumMod val="50000"/>
                    </a:srgbClr>
                  </a:solidFill>
                  <a:effectLst/>
                  <a:uLnTx/>
                  <a:uFillTx/>
                  <a:latin typeface="Source Sans Pro Black" panose="020B0803030403020204" pitchFamily="34" charset="0"/>
                  <a:ea typeface="Source Sans Pro Black" panose="020B0803030403020204" pitchFamily="34" charset="0"/>
                  <a:cs typeface="+mn-cs"/>
                </a:endParaRPr>
              </a:p>
            </p:txBody>
          </p:sp>
          <p:sp>
            <p:nvSpPr>
              <p:cNvPr id="16" name="TextBox 15">
                <a:extLst>
                  <a:ext uri="{FF2B5EF4-FFF2-40B4-BE49-F238E27FC236}">
                    <a16:creationId xmlns:a16="http://schemas.microsoft.com/office/drawing/2014/main" id="{BCBB1121-25F9-10C4-1F11-0FF5DF4D5B17}"/>
                  </a:ext>
                </a:extLst>
              </p:cNvPr>
              <p:cNvSpPr txBox="1"/>
              <p:nvPr/>
            </p:nvSpPr>
            <p:spPr>
              <a:xfrm>
                <a:off x="7713476" y="1513741"/>
                <a:ext cx="3856101" cy="113877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Source Sans Pro" panose="020B0503030403020204" pitchFamily="34" charset="0"/>
                    <a:ea typeface="Source Sans Pro" panose="020B0503030403020204" pitchFamily="34" charset="0"/>
                    <a:cs typeface="+mn-cs"/>
                  </a:rPr>
                  <a:t>Strongly support action on health inequalities related to </a:t>
                </a:r>
                <a:r>
                  <a:rPr kumimoji="0" lang="en-GB" sz="1800" b="1" i="0" u="none" strike="noStrike" kern="1200" cap="none" spc="0" normalizeH="0" baseline="0" noProof="0" dirty="0">
                    <a:ln>
                      <a:noFill/>
                    </a:ln>
                    <a:solidFill>
                      <a:prstClr val="black"/>
                    </a:solidFill>
                    <a:effectLst/>
                    <a:uLnTx/>
                    <a:uFillTx/>
                    <a:latin typeface="Source Sans Pro" panose="020B0503030403020204" pitchFamily="34" charset="0"/>
                    <a:ea typeface="Source Sans Pro" panose="020B0503030403020204" pitchFamily="34" charset="0"/>
                    <a:cs typeface="+mn-cs"/>
                  </a:rPr>
                  <a:t>geography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dirty="0">
                  <a:ln>
                    <a:noFill/>
                  </a:ln>
                  <a:solidFill>
                    <a:prstClr val="black"/>
                  </a:solidFill>
                  <a:effectLst/>
                  <a:uLnTx/>
                  <a:uFillTx/>
                  <a:latin typeface="Source Sans Pro" panose="020B0503030403020204" pitchFamily="34" charset="0"/>
                  <a:ea typeface="Source Sans Pro" panose="020B0503030403020204" pitchFamily="34" charset="0"/>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lumMod val="65000"/>
                        <a:lumOff val="35000"/>
                      </a:prstClr>
                    </a:solidFill>
                    <a:effectLst/>
                    <a:uLnTx/>
                    <a:uFillTx/>
                    <a:latin typeface="Source Sans Pro" panose="020B0503030403020204" pitchFamily="34" charset="0"/>
                    <a:ea typeface="Source Sans Pro" panose="020B0503030403020204" pitchFamily="34" charset="0"/>
                    <a:cs typeface="+mn-cs"/>
                  </a:rPr>
                  <a:t>THE HEALTH FOUNDATION/IPSOS, 2021</a:t>
                </a:r>
                <a:endParaRPr kumimoji="0" lang="en-GB" sz="1800" b="0" i="0" u="none" strike="noStrike" kern="1200" cap="none" spc="0" normalizeH="0" baseline="0" noProof="0" dirty="0">
                  <a:ln>
                    <a:noFill/>
                  </a:ln>
                  <a:solidFill>
                    <a:prstClr val="black">
                      <a:lumMod val="65000"/>
                      <a:lumOff val="35000"/>
                    </a:prstClr>
                  </a:solidFill>
                  <a:effectLst/>
                  <a:uLnTx/>
                  <a:uFillTx/>
                  <a:latin typeface="Source Sans Pro" panose="020B0503030403020204" pitchFamily="34" charset="0"/>
                  <a:ea typeface="Source Sans Pro" panose="020B0503030403020204" pitchFamily="34" charset="0"/>
                  <a:cs typeface="+mn-cs"/>
                </a:endParaRPr>
              </a:p>
            </p:txBody>
          </p:sp>
        </p:grpSp>
      </p:grpSp>
      <p:grpSp>
        <p:nvGrpSpPr>
          <p:cNvPr id="23" name="Group 22">
            <a:extLst>
              <a:ext uri="{FF2B5EF4-FFF2-40B4-BE49-F238E27FC236}">
                <a16:creationId xmlns:a16="http://schemas.microsoft.com/office/drawing/2014/main" id="{98170A41-1833-A8EA-6D6E-BA99BD716397}"/>
              </a:ext>
            </a:extLst>
          </p:cNvPr>
          <p:cNvGrpSpPr/>
          <p:nvPr/>
        </p:nvGrpSpPr>
        <p:grpSpPr>
          <a:xfrm>
            <a:off x="6096000" y="1917391"/>
            <a:ext cx="5301297" cy="3281843"/>
            <a:chOff x="6268280" y="1132354"/>
            <a:chExt cx="5301297" cy="3281843"/>
          </a:xfrm>
        </p:grpSpPr>
        <p:grpSp>
          <p:nvGrpSpPr>
            <p:cNvPr id="24" name="Group 23">
              <a:extLst>
                <a:ext uri="{FF2B5EF4-FFF2-40B4-BE49-F238E27FC236}">
                  <a16:creationId xmlns:a16="http://schemas.microsoft.com/office/drawing/2014/main" id="{D9DC17C2-C4CC-5230-8BCC-677FB5122FDC}"/>
                </a:ext>
              </a:extLst>
            </p:cNvPr>
            <p:cNvGrpSpPr/>
            <p:nvPr/>
          </p:nvGrpSpPr>
          <p:grpSpPr>
            <a:xfrm>
              <a:off x="6268280" y="1132354"/>
              <a:ext cx="5301297" cy="1638696"/>
              <a:chOff x="6268280" y="1132354"/>
              <a:chExt cx="5301297" cy="1638696"/>
            </a:xfrm>
          </p:grpSpPr>
          <p:graphicFrame>
            <p:nvGraphicFramePr>
              <p:cNvPr id="29" name="Chart 28">
                <a:extLst>
                  <a:ext uri="{FF2B5EF4-FFF2-40B4-BE49-F238E27FC236}">
                    <a16:creationId xmlns:a16="http://schemas.microsoft.com/office/drawing/2014/main" id="{7169AD78-10DD-2EFA-2174-A007A5336EEA}"/>
                  </a:ext>
                </a:extLst>
              </p:cNvPr>
              <p:cNvGraphicFramePr/>
              <p:nvPr/>
            </p:nvGraphicFramePr>
            <p:xfrm>
              <a:off x="6268280" y="1132354"/>
              <a:ext cx="1608081" cy="1569595"/>
            </p:xfrm>
            <a:graphic>
              <a:graphicData uri="http://schemas.openxmlformats.org/drawingml/2006/chart">
                <c:chart xmlns:c="http://schemas.openxmlformats.org/drawingml/2006/chart" xmlns:r="http://schemas.openxmlformats.org/officeDocument/2006/relationships" r:id="rId6"/>
              </a:graphicData>
            </a:graphic>
          </p:graphicFrame>
          <p:sp>
            <p:nvSpPr>
              <p:cNvPr id="30" name="TextBox 29">
                <a:extLst>
                  <a:ext uri="{FF2B5EF4-FFF2-40B4-BE49-F238E27FC236}">
                    <a16:creationId xmlns:a16="http://schemas.microsoft.com/office/drawing/2014/main" id="{123A8190-827F-573C-D7D0-99D9BA8FF9BA}"/>
                  </a:ext>
                </a:extLst>
              </p:cNvPr>
              <p:cNvSpPr txBox="1"/>
              <p:nvPr/>
            </p:nvSpPr>
            <p:spPr>
              <a:xfrm>
                <a:off x="6589334" y="1621411"/>
                <a:ext cx="984565"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a:ln>
                      <a:noFill/>
                    </a:ln>
                    <a:solidFill>
                      <a:srgbClr val="156082">
                        <a:lumMod val="50000"/>
                      </a:srgbClr>
                    </a:solidFill>
                    <a:effectLst/>
                    <a:uLnTx/>
                    <a:uFillTx/>
                    <a:latin typeface="Source Sans Pro Black" panose="020B0803030403020204" pitchFamily="34" charset="0"/>
                    <a:ea typeface="Source Sans Pro Black" panose="020B0803030403020204" pitchFamily="34" charset="0"/>
                    <a:cs typeface="+mn-cs"/>
                  </a:rPr>
                  <a:t>62%</a:t>
                </a:r>
                <a:endParaRPr kumimoji="0" lang="en-GB" sz="1800" b="0" i="0" u="none" strike="noStrike" kern="1200" cap="none" spc="0" normalizeH="0" baseline="0" noProof="0">
                  <a:ln>
                    <a:noFill/>
                  </a:ln>
                  <a:solidFill>
                    <a:srgbClr val="156082">
                      <a:lumMod val="50000"/>
                    </a:srgbClr>
                  </a:solidFill>
                  <a:effectLst/>
                  <a:uLnTx/>
                  <a:uFillTx/>
                  <a:latin typeface="Source Sans Pro Black" panose="020B0803030403020204" pitchFamily="34" charset="0"/>
                  <a:ea typeface="Source Sans Pro Black" panose="020B0803030403020204" pitchFamily="34" charset="0"/>
                  <a:cs typeface="+mn-cs"/>
                </a:endParaRPr>
              </a:p>
            </p:txBody>
          </p:sp>
          <p:sp>
            <p:nvSpPr>
              <p:cNvPr id="31" name="TextBox 30">
                <a:extLst>
                  <a:ext uri="{FF2B5EF4-FFF2-40B4-BE49-F238E27FC236}">
                    <a16:creationId xmlns:a16="http://schemas.microsoft.com/office/drawing/2014/main" id="{39422127-B3E9-10D3-1F4E-B9267DE34024}"/>
                  </a:ext>
                </a:extLst>
              </p:cNvPr>
              <p:cNvSpPr txBox="1"/>
              <p:nvPr/>
            </p:nvSpPr>
            <p:spPr>
              <a:xfrm>
                <a:off x="7713476" y="1632277"/>
                <a:ext cx="3856101" cy="113877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Source Sans Pro" panose="020B0503030403020204" pitchFamily="34" charset="0"/>
                    <a:ea typeface="Source Sans Pro" panose="020B0503030403020204" pitchFamily="34" charset="0"/>
                    <a:cs typeface="+mn-cs"/>
                  </a:rPr>
                  <a:t>Support reducing tobacco availability using licensing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Source Sans Pro" panose="020B0503030403020204" pitchFamily="34" charset="0"/>
                  <a:ea typeface="Source Sans Pro" panose="020B0503030403020204" pitchFamily="34" charset="0"/>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lumMod val="65000"/>
                        <a:lumOff val="35000"/>
                      </a:prstClr>
                    </a:solidFill>
                    <a:effectLst/>
                    <a:uLnTx/>
                    <a:uFillTx/>
                    <a:latin typeface="Source Sans Pro" panose="020B0503030403020204" pitchFamily="34" charset="0"/>
                    <a:ea typeface="Source Sans Pro" panose="020B0503030403020204" pitchFamily="34" charset="0"/>
                    <a:cs typeface="+mn-cs"/>
                  </a:rPr>
                  <a:t>THE HEALTH FOUNDATION/IPSOS, 2024</a:t>
                </a:r>
                <a:endParaRPr kumimoji="0" lang="en-GB" sz="1800" b="0" i="0" u="none" strike="noStrike" kern="1200" cap="none" spc="0" normalizeH="0" baseline="0" noProof="0" dirty="0">
                  <a:ln>
                    <a:noFill/>
                  </a:ln>
                  <a:solidFill>
                    <a:prstClr val="black">
                      <a:lumMod val="65000"/>
                      <a:lumOff val="35000"/>
                    </a:prstClr>
                  </a:solidFill>
                  <a:effectLst/>
                  <a:uLnTx/>
                  <a:uFillTx/>
                  <a:latin typeface="Source Sans Pro" panose="020B0503030403020204" pitchFamily="34" charset="0"/>
                  <a:ea typeface="Source Sans Pro" panose="020B0503030403020204" pitchFamily="34" charset="0"/>
                  <a:cs typeface="+mn-cs"/>
                </a:endParaRPr>
              </a:p>
            </p:txBody>
          </p:sp>
        </p:grpSp>
        <p:grpSp>
          <p:nvGrpSpPr>
            <p:cNvPr id="25" name="Group 24">
              <a:extLst>
                <a:ext uri="{FF2B5EF4-FFF2-40B4-BE49-F238E27FC236}">
                  <a16:creationId xmlns:a16="http://schemas.microsoft.com/office/drawing/2014/main" id="{274D3567-2ED6-D1B0-D3D0-CF0A9C397B7A}"/>
                </a:ext>
              </a:extLst>
            </p:cNvPr>
            <p:cNvGrpSpPr/>
            <p:nvPr/>
          </p:nvGrpSpPr>
          <p:grpSpPr>
            <a:xfrm>
              <a:off x="6268280" y="2844602"/>
              <a:ext cx="5301297" cy="1569595"/>
              <a:chOff x="6268280" y="1132354"/>
              <a:chExt cx="5301297" cy="1569595"/>
            </a:xfrm>
          </p:grpSpPr>
          <p:graphicFrame>
            <p:nvGraphicFramePr>
              <p:cNvPr id="26" name="Chart 25">
                <a:extLst>
                  <a:ext uri="{FF2B5EF4-FFF2-40B4-BE49-F238E27FC236}">
                    <a16:creationId xmlns:a16="http://schemas.microsoft.com/office/drawing/2014/main" id="{77F1A149-ED45-C07D-F263-72E225DA15DF}"/>
                  </a:ext>
                </a:extLst>
              </p:cNvPr>
              <p:cNvGraphicFramePr/>
              <p:nvPr/>
            </p:nvGraphicFramePr>
            <p:xfrm>
              <a:off x="6268280" y="1132354"/>
              <a:ext cx="1608081" cy="1569595"/>
            </p:xfrm>
            <a:graphic>
              <a:graphicData uri="http://schemas.openxmlformats.org/drawingml/2006/chart">
                <c:chart xmlns:c="http://schemas.openxmlformats.org/drawingml/2006/chart" xmlns:r="http://schemas.openxmlformats.org/officeDocument/2006/relationships" r:id="rId7"/>
              </a:graphicData>
            </a:graphic>
          </p:graphicFrame>
          <p:sp>
            <p:nvSpPr>
              <p:cNvPr id="27" name="TextBox 26">
                <a:extLst>
                  <a:ext uri="{FF2B5EF4-FFF2-40B4-BE49-F238E27FC236}">
                    <a16:creationId xmlns:a16="http://schemas.microsoft.com/office/drawing/2014/main" id="{111EED2D-0F09-D5B6-3778-7DB83D150AC3}"/>
                  </a:ext>
                </a:extLst>
              </p:cNvPr>
              <p:cNvSpPr txBox="1"/>
              <p:nvPr/>
            </p:nvSpPr>
            <p:spPr>
              <a:xfrm>
                <a:off x="6589334" y="1621411"/>
                <a:ext cx="984565"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a:ln>
                      <a:noFill/>
                    </a:ln>
                    <a:solidFill>
                      <a:srgbClr val="156082">
                        <a:lumMod val="50000"/>
                      </a:srgbClr>
                    </a:solidFill>
                    <a:effectLst/>
                    <a:uLnTx/>
                    <a:uFillTx/>
                    <a:latin typeface="Source Sans Pro Black" panose="020B0803030403020204" pitchFamily="34" charset="0"/>
                    <a:ea typeface="Source Sans Pro Black" panose="020B0803030403020204" pitchFamily="34" charset="0"/>
                    <a:cs typeface="+mn-cs"/>
                  </a:rPr>
                  <a:t>59%</a:t>
                </a:r>
                <a:endParaRPr kumimoji="0" lang="en-GB" sz="1800" b="0" i="0" u="none" strike="noStrike" kern="1200" cap="none" spc="0" normalizeH="0" baseline="0" noProof="0">
                  <a:ln>
                    <a:noFill/>
                  </a:ln>
                  <a:solidFill>
                    <a:srgbClr val="156082">
                      <a:lumMod val="50000"/>
                    </a:srgbClr>
                  </a:solidFill>
                  <a:effectLst/>
                  <a:uLnTx/>
                  <a:uFillTx/>
                  <a:latin typeface="Source Sans Pro Black" panose="020B0803030403020204" pitchFamily="34" charset="0"/>
                  <a:ea typeface="Source Sans Pro Black" panose="020B0803030403020204" pitchFamily="34" charset="0"/>
                  <a:cs typeface="+mn-cs"/>
                </a:endParaRPr>
              </a:p>
            </p:txBody>
          </p:sp>
          <p:sp>
            <p:nvSpPr>
              <p:cNvPr id="28" name="TextBox 27">
                <a:extLst>
                  <a:ext uri="{FF2B5EF4-FFF2-40B4-BE49-F238E27FC236}">
                    <a16:creationId xmlns:a16="http://schemas.microsoft.com/office/drawing/2014/main" id="{8D6A2F92-A1DB-33B5-6DBB-1B6D07BFA90C}"/>
                  </a:ext>
                </a:extLst>
              </p:cNvPr>
              <p:cNvSpPr txBox="1"/>
              <p:nvPr/>
            </p:nvSpPr>
            <p:spPr>
              <a:xfrm>
                <a:off x="7713476" y="1513741"/>
                <a:ext cx="3856101" cy="113877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Source Sans Pro" panose="020B0503030403020204" pitchFamily="34" charset="0"/>
                    <a:ea typeface="Source Sans Pro" panose="020B0503030403020204" pitchFamily="34" charset="0"/>
                    <a:cs typeface="+mn-cs"/>
                  </a:rPr>
                  <a:t>Support taxing high fat salt and sugar products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dirty="0">
                  <a:ln>
                    <a:noFill/>
                  </a:ln>
                  <a:solidFill>
                    <a:prstClr val="black"/>
                  </a:solidFill>
                  <a:effectLst/>
                  <a:uLnTx/>
                  <a:uFillTx/>
                  <a:latin typeface="Source Sans Pro" panose="020B0503030403020204" pitchFamily="34" charset="0"/>
                  <a:ea typeface="Source Sans Pro" panose="020B0503030403020204" pitchFamily="34" charset="0"/>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lumMod val="65000"/>
                        <a:lumOff val="35000"/>
                      </a:prstClr>
                    </a:solidFill>
                    <a:effectLst/>
                    <a:uLnTx/>
                    <a:uFillTx/>
                    <a:latin typeface="Source Sans Pro" panose="020B0503030403020204" pitchFamily="34" charset="0"/>
                    <a:ea typeface="Source Sans Pro" panose="020B0503030403020204" pitchFamily="34" charset="0"/>
                    <a:cs typeface="+mn-cs"/>
                  </a:rPr>
                  <a:t>THE HEALTH FOUNDATION/IPSOS, 2024</a:t>
                </a:r>
                <a:endParaRPr kumimoji="0" lang="en-GB" sz="1800" b="0" i="0" u="none" strike="noStrike" kern="1200" cap="none" spc="0" normalizeH="0" baseline="0" noProof="0" dirty="0">
                  <a:ln>
                    <a:noFill/>
                  </a:ln>
                  <a:solidFill>
                    <a:prstClr val="black">
                      <a:lumMod val="65000"/>
                      <a:lumOff val="35000"/>
                    </a:prstClr>
                  </a:solidFill>
                  <a:effectLst/>
                  <a:uLnTx/>
                  <a:uFillTx/>
                  <a:latin typeface="Source Sans Pro" panose="020B0503030403020204" pitchFamily="34" charset="0"/>
                  <a:ea typeface="Source Sans Pro" panose="020B0503030403020204" pitchFamily="34" charset="0"/>
                  <a:cs typeface="+mn-cs"/>
                </a:endParaRPr>
              </a:p>
            </p:txBody>
          </p:sp>
        </p:grpSp>
      </p:grpSp>
    </p:spTree>
    <p:extLst>
      <p:ext uri="{BB962C8B-B14F-4D97-AF65-F5344CB8AC3E}">
        <p14:creationId xmlns:p14="http://schemas.microsoft.com/office/powerpoint/2010/main" val="25337118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28E720-80FB-C668-3986-FC7A5F1B7B7A}"/>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F2EA0979-7A25-5171-B09E-81F4D6FA6F51}"/>
              </a:ext>
            </a:extLst>
          </p:cNvPr>
          <p:cNvSpPr>
            <a:spLocks noGrp="1"/>
          </p:cNvSpPr>
          <p:nvPr>
            <p:ph type="title"/>
          </p:nvPr>
        </p:nvSpPr>
        <p:spPr>
          <a:xfrm>
            <a:off x="664791" y="2901246"/>
            <a:ext cx="10515600" cy="1325563"/>
          </a:xfrm>
        </p:spPr>
        <p:txBody>
          <a:bodyPr/>
          <a:lstStyle/>
          <a:p>
            <a:pPr>
              <a:lnSpc>
                <a:spcPct val="100000"/>
              </a:lnSpc>
            </a:pPr>
            <a:r>
              <a:rPr lang="en-GB" sz="4400" b="1" dirty="0">
                <a:latin typeface="+mn-lt"/>
                <a:ea typeface="Source Sans Pro" panose="020B0503030403020204" pitchFamily="34" charset="0"/>
              </a:rPr>
              <a:t>Leanne McBride, </a:t>
            </a:r>
            <a:r>
              <a:rPr lang="en-GB" sz="4400" dirty="0">
                <a:latin typeface="+mn-lt"/>
                <a:ea typeface="Source Sans Pro" panose="020B0503030403020204" pitchFamily="34" charset="0"/>
              </a:rPr>
              <a:t>Community activist and facilitator for Chance2Change</a:t>
            </a:r>
            <a:endParaRPr lang="en-GB" sz="4400" dirty="0">
              <a:latin typeface="+mn-lt"/>
            </a:endParaRPr>
          </a:p>
        </p:txBody>
      </p:sp>
    </p:spTree>
    <p:extLst>
      <p:ext uri="{BB962C8B-B14F-4D97-AF65-F5344CB8AC3E}">
        <p14:creationId xmlns:p14="http://schemas.microsoft.com/office/powerpoint/2010/main" val="34467315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92FA63-6D0B-8C3F-DFD2-CA9BD5AB1288}"/>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4CE26201-942C-9D12-8919-98B93F106A4D}"/>
              </a:ext>
            </a:extLst>
          </p:cNvPr>
          <p:cNvSpPr>
            <a:spLocks noGrp="1"/>
          </p:cNvSpPr>
          <p:nvPr>
            <p:ph type="title"/>
          </p:nvPr>
        </p:nvSpPr>
        <p:spPr>
          <a:xfrm>
            <a:off x="619821" y="1702032"/>
            <a:ext cx="11295954" cy="1325563"/>
          </a:xfrm>
        </p:spPr>
        <p:txBody>
          <a:bodyPr/>
          <a:lstStyle/>
          <a:p>
            <a:pPr>
              <a:lnSpc>
                <a:spcPct val="100000"/>
              </a:lnSpc>
            </a:pPr>
            <a:r>
              <a:rPr lang="en-GB" sz="3200" b="1" dirty="0">
                <a:latin typeface="Source Sans Pro" panose="020B0503030403020204" pitchFamily="34" charset="0"/>
                <a:ea typeface="Source Sans Pro" panose="020B0503030403020204" pitchFamily="34" charset="0"/>
              </a:rPr>
              <a:t>Panel discussion</a:t>
            </a:r>
            <a:br>
              <a:rPr lang="en-GB" sz="3200" b="1" dirty="0">
                <a:latin typeface="Source Sans Pro" panose="020B0503030403020204" pitchFamily="34" charset="0"/>
                <a:ea typeface="Source Sans Pro" panose="020B0503030403020204" pitchFamily="34" charset="0"/>
              </a:rPr>
            </a:br>
            <a:br>
              <a:rPr lang="en-GB" sz="3200" dirty="0">
                <a:latin typeface="Source Sans Pro" panose="020B0503030403020204" pitchFamily="34" charset="0"/>
                <a:ea typeface="Source Sans Pro" panose="020B0503030403020204" pitchFamily="34" charset="0"/>
              </a:rPr>
            </a:br>
            <a:r>
              <a:rPr lang="en-GB" sz="3000" b="1" dirty="0">
                <a:latin typeface="Source Sans Pro" panose="020B0503030403020204" pitchFamily="34" charset="0"/>
                <a:ea typeface="Source Sans Pro" panose="020B0503030403020204" pitchFamily="34" charset="0"/>
              </a:rPr>
              <a:t>Angiolina Foster CBE, </a:t>
            </a:r>
            <a:r>
              <a:rPr lang="en-GB" sz="3000" dirty="0">
                <a:latin typeface="Source Sans Pro" panose="020B0503030403020204" pitchFamily="34" charset="0"/>
                <a:ea typeface="Source Sans Pro" panose="020B0503030403020204" pitchFamily="34" charset="0"/>
              </a:rPr>
              <a:t>Chair of Public Health Scotland</a:t>
            </a:r>
            <a:br>
              <a:rPr lang="en-GB" sz="3000" dirty="0">
                <a:latin typeface="Source Sans Pro" panose="020B0503030403020204" pitchFamily="34" charset="0"/>
                <a:ea typeface="Source Sans Pro" panose="020B0503030403020204" pitchFamily="34" charset="0"/>
              </a:rPr>
            </a:br>
            <a:r>
              <a:rPr lang="en-GB" sz="3000" b="1" dirty="0">
                <a:latin typeface="Source Sans Pro" panose="020B0503030403020204" pitchFamily="34" charset="0"/>
                <a:ea typeface="Source Sans Pro" panose="020B0503030403020204" pitchFamily="34" charset="0"/>
              </a:rPr>
              <a:t>Jane O’Donnell, </a:t>
            </a:r>
            <a:r>
              <a:rPr lang="en-GB" sz="3000" dirty="0">
                <a:latin typeface="Source Sans Pro" panose="020B0503030403020204" pitchFamily="34" charset="0"/>
                <a:ea typeface="Source Sans Pro" panose="020B0503030403020204" pitchFamily="34" charset="0"/>
              </a:rPr>
              <a:t>Chief Executive of COLSA</a:t>
            </a:r>
            <a:br>
              <a:rPr lang="en-GB" sz="3000" dirty="0">
                <a:latin typeface="Source Sans Pro" panose="020B0503030403020204" pitchFamily="34" charset="0"/>
                <a:ea typeface="Source Sans Pro" panose="020B0503030403020204" pitchFamily="34" charset="0"/>
              </a:rPr>
            </a:br>
            <a:r>
              <a:rPr lang="en-GB" sz="3000" b="1" dirty="0">
                <a:latin typeface="Source Sans Pro" panose="020B0503030403020204" pitchFamily="34" charset="0"/>
                <a:ea typeface="Source Sans Pro" panose="020B0503030403020204" pitchFamily="34" charset="0"/>
              </a:rPr>
              <a:t>Richard Foggo, </a:t>
            </a:r>
            <a:r>
              <a:rPr lang="en-GB" sz="3000" dirty="0">
                <a:latin typeface="Source Sans Pro" panose="020B0503030403020204" pitchFamily="34" charset="0"/>
                <a:ea typeface="Source Sans Pro" panose="020B0503030403020204" pitchFamily="34" charset="0"/>
              </a:rPr>
              <a:t>Director of Population Health, Scottish Government </a:t>
            </a:r>
            <a:br>
              <a:rPr lang="en-GB" sz="3000" dirty="0">
                <a:latin typeface="Source Sans Pro" panose="020B0503030403020204" pitchFamily="34" charset="0"/>
                <a:ea typeface="Source Sans Pro" panose="020B0503030403020204" pitchFamily="34" charset="0"/>
              </a:rPr>
            </a:br>
            <a:r>
              <a:rPr lang="en-GB" sz="3000" b="1" dirty="0">
                <a:latin typeface="Source Sans Pro" panose="020B0503030403020204" pitchFamily="34" charset="0"/>
                <a:ea typeface="Source Sans Pro" panose="020B0503030403020204" pitchFamily="34" charset="0"/>
              </a:rPr>
              <a:t>Dr Carely Lunan, </a:t>
            </a:r>
            <a:r>
              <a:rPr lang="en-GB" sz="3000" dirty="0">
                <a:latin typeface="Source Sans Pro" panose="020B0503030403020204" pitchFamily="34" charset="0"/>
                <a:ea typeface="Source Sans Pro" panose="020B0503030403020204" pitchFamily="34" charset="0"/>
              </a:rPr>
              <a:t>Chair of Scottish Deep End Project</a:t>
            </a:r>
            <a:br>
              <a:rPr lang="en-GB" sz="3000" b="1" dirty="0">
                <a:latin typeface="Source Sans Pro" panose="020B0503030403020204" pitchFamily="34" charset="0"/>
                <a:ea typeface="Source Sans Pro" panose="020B0503030403020204" pitchFamily="34" charset="0"/>
              </a:rPr>
            </a:br>
            <a:r>
              <a:rPr lang="en-GB" sz="3000" b="1" dirty="0">
                <a:latin typeface="Source Sans Pro" panose="020B0503030403020204" pitchFamily="34" charset="0"/>
                <a:ea typeface="Source Sans Pro" panose="020B0503030403020204" pitchFamily="34" charset="0"/>
              </a:rPr>
              <a:t>Dr Susan Webb</a:t>
            </a:r>
            <a:r>
              <a:rPr lang="en-GB" sz="3000" dirty="0">
                <a:latin typeface="Source Sans Pro" panose="020B0503030403020204" pitchFamily="34" charset="0"/>
                <a:ea typeface="Source Sans Pro" panose="020B0503030403020204" pitchFamily="34" charset="0"/>
              </a:rPr>
              <a:t>, Director of Public Health,  NHS Grampian</a:t>
            </a:r>
            <a:br>
              <a:rPr lang="en-GB" sz="3000" dirty="0">
                <a:latin typeface="Source Sans Pro" panose="020B0503030403020204" pitchFamily="34" charset="0"/>
                <a:ea typeface="Source Sans Pro" panose="020B0503030403020204" pitchFamily="34" charset="0"/>
              </a:rPr>
            </a:br>
            <a:r>
              <a:rPr lang="en-GB" sz="3000" b="1" dirty="0">
                <a:latin typeface="Source Sans Pro" panose="020B0503030403020204" pitchFamily="34" charset="0"/>
                <a:ea typeface="Source Sans Pro" panose="020B0503030403020204" pitchFamily="34" charset="0"/>
              </a:rPr>
              <a:t>Craig Hatton, </a:t>
            </a:r>
            <a:r>
              <a:rPr lang="en-GB" sz="3000" dirty="0">
                <a:latin typeface="Source Sans Pro" panose="020B0503030403020204" pitchFamily="34" charset="0"/>
                <a:ea typeface="Source Sans Pro" panose="020B0503030403020204" pitchFamily="34" charset="0"/>
              </a:rPr>
              <a:t>Chief Executive of North Ayrshire Council</a:t>
            </a:r>
          </a:p>
        </p:txBody>
      </p:sp>
    </p:spTree>
    <p:extLst>
      <p:ext uri="{BB962C8B-B14F-4D97-AF65-F5344CB8AC3E}">
        <p14:creationId xmlns:p14="http://schemas.microsoft.com/office/powerpoint/2010/main" val="29669153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E30D99-2C99-0454-5DFD-0B85D879AE33}"/>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6174ABE0-523F-1C88-71F6-651B0FE711D5}"/>
              </a:ext>
            </a:extLst>
          </p:cNvPr>
          <p:cNvSpPr>
            <a:spLocks noGrp="1"/>
          </p:cNvSpPr>
          <p:nvPr>
            <p:ph type="title"/>
          </p:nvPr>
        </p:nvSpPr>
        <p:spPr>
          <a:xfrm>
            <a:off x="520953" y="2500554"/>
            <a:ext cx="10515600" cy="1325563"/>
          </a:xfrm>
        </p:spPr>
        <p:txBody>
          <a:bodyPr/>
          <a:lstStyle/>
          <a:p>
            <a:pPr>
              <a:lnSpc>
                <a:spcPct val="100000"/>
              </a:lnSpc>
            </a:pPr>
            <a:r>
              <a:rPr lang="en-GB" sz="4400" b="1" dirty="0">
                <a:latin typeface="+mn-lt"/>
                <a:ea typeface="Source Sans Pro" panose="020B0503030403020204" pitchFamily="34" charset="0"/>
              </a:rPr>
              <a:t>A Scotland where everybody thrives?</a:t>
            </a:r>
            <a:br>
              <a:rPr lang="en-GB" sz="4400" b="1" dirty="0">
                <a:latin typeface="+mn-lt"/>
                <a:ea typeface="Source Sans Pro" panose="020B0503030403020204" pitchFamily="34" charset="0"/>
              </a:rPr>
            </a:br>
            <a:br>
              <a:rPr lang="en-GB" sz="4400" b="1" dirty="0">
                <a:latin typeface="+mn-lt"/>
                <a:ea typeface="Source Sans Pro" panose="020B0503030403020204" pitchFamily="34" charset="0"/>
              </a:rPr>
            </a:br>
            <a:r>
              <a:rPr lang="en-GB" sz="4400" b="1" dirty="0">
                <a:latin typeface="+mn-lt"/>
                <a:ea typeface="Source Sans Pro" panose="020B0503030403020204" pitchFamily="34" charset="0"/>
              </a:rPr>
              <a:t>Ruth Glassborow</a:t>
            </a:r>
            <a:r>
              <a:rPr lang="en-GB" sz="4400" dirty="0">
                <a:latin typeface="+mn-lt"/>
                <a:ea typeface="Source Sans Pro" panose="020B0503030403020204" pitchFamily="34" charset="0"/>
              </a:rPr>
              <a:t>, Director of Population Health and Wellbeing</a:t>
            </a:r>
            <a:endParaRPr lang="en-GB" sz="4400" dirty="0">
              <a:latin typeface="+mn-lt"/>
            </a:endParaRPr>
          </a:p>
        </p:txBody>
      </p:sp>
    </p:spTree>
    <p:extLst>
      <p:ext uri="{BB962C8B-B14F-4D97-AF65-F5344CB8AC3E}">
        <p14:creationId xmlns:p14="http://schemas.microsoft.com/office/powerpoint/2010/main" val="34625721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A6AE72-9787-590C-71AB-74DAB70CA7C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4BC68DB-654B-C4E5-2BD9-9CAB58D359A6}"/>
              </a:ext>
            </a:extLst>
          </p:cNvPr>
          <p:cNvSpPr>
            <a:spLocks noGrp="1"/>
          </p:cNvSpPr>
          <p:nvPr>
            <p:ph type="title"/>
          </p:nvPr>
        </p:nvSpPr>
        <p:spPr/>
        <p:txBody>
          <a:bodyPr/>
          <a:lstStyle/>
          <a:p>
            <a:r>
              <a:rPr lang="en-GB"/>
              <a:t>MEET LOUIS &amp; LORCAN</a:t>
            </a:r>
            <a:endParaRPr lang="en-GB">
              <a:latin typeface="Source Sans Pro" panose="020B0503030403020204" pitchFamily="34" charset="0"/>
              <a:ea typeface="Source Sans Pro" panose="020B0503030403020204" pitchFamily="34" charset="0"/>
            </a:endParaRPr>
          </a:p>
        </p:txBody>
      </p:sp>
      <p:sp>
        <p:nvSpPr>
          <p:cNvPr id="52" name="Rectangle 51">
            <a:extLst>
              <a:ext uri="{FF2B5EF4-FFF2-40B4-BE49-F238E27FC236}">
                <a16:creationId xmlns:a16="http://schemas.microsoft.com/office/drawing/2014/main" id="{632D0A45-10D8-2423-CB86-855DC3504BA1}"/>
              </a:ext>
            </a:extLst>
          </p:cNvPr>
          <p:cNvSpPr/>
          <p:nvPr/>
        </p:nvSpPr>
        <p:spPr>
          <a:xfrm>
            <a:off x="6358270" y="3765008"/>
            <a:ext cx="2477386" cy="109515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sp>
        <p:nvSpPr>
          <p:cNvPr id="5" name="Rectangle 4">
            <a:extLst>
              <a:ext uri="{FF2B5EF4-FFF2-40B4-BE49-F238E27FC236}">
                <a16:creationId xmlns:a16="http://schemas.microsoft.com/office/drawing/2014/main" id="{468CBD13-0021-DC10-AA17-F19023753EE6}"/>
              </a:ext>
            </a:extLst>
          </p:cNvPr>
          <p:cNvSpPr/>
          <p:nvPr/>
        </p:nvSpPr>
        <p:spPr>
          <a:xfrm>
            <a:off x="5833731" y="3897151"/>
            <a:ext cx="2477386" cy="109515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rial" panose="020B0604020202020204"/>
              <a:ea typeface="+mn-ea"/>
              <a:cs typeface="+mn-cs"/>
            </a:endParaRPr>
          </a:p>
        </p:txBody>
      </p:sp>
      <p:pic>
        <p:nvPicPr>
          <p:cNvPr id="6" name="Louis &amp; Lorcan_original edit">
            <a:hlinkClick r:id="" action="ppaction://media"/>
            <a:extLst>
              <a:ext uri="{FF2B5EF4-FFF2-40B4-BE49-F238E27FC236}">
                <a16:creationId xmlns:a16="http://schemas.microsoft.com/office/drawing/2014/main" id="{1C21D3FD-C828-539A-6DA2-1F67F9D86F8E}"/>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881148" y="864634"/>
            <a:ext cx="9999557" cy="5624751"/>
          </a:xfrm>
          <a:prstGeom prst="rect">
            <a:avLst/>
          </a:prstGeom>
        </p:spPr>
      </p:pic>
    </p:spTree>
    <p:extLst>
      <p:ext uri="{BB962C8B-B14F-4D97-AF65-F5344CB8AC3E}">
        <p14:creationId xmlns:p14="http://schemas.microsoft.com/office/powerpoint/2010/main" val="7091531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9009"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6"/>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6"/>
                                        </p:tgtEl>
                                      </p:cBhvr>
                                    </p:cmd>
                                  </p:childTnLst>
                                </p:cTn>
                              </p:par>
                            </p:childTnLst>
                          </p:cTn>
                        </p:par>
                      </p:childTnLst>
                    </p:cTn>
                  </p:par>
                </p:childTnLst>
              </p:cTn>
              <p:nextCondLst>
                <p:cond evt="onClick" delay="0">
                  <p:tgtEl>
                    <p:spTgt spid="6"/>
                  </p:tgtEl>
                </p:cond>
              </p:nextCondLst>
            </p:seq>
            <p:video>
              <p:cMediaNode vol="80000">
                <p:cTn id="12" fill="hold" display="0">
                  <p:stCondLst>
                    <p:cond delay="indefinite"/>
                  </p:stCondLst>
                </p:cTn>
                <p:tgtEl>
                  <p:spTgt spid="6"/>
                </p:tgtEl>
              </p:cMediaNode>
            </p:vide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D6AE0B-A2CB-14CC-4EBD-1D3D691D8516}"/>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69E69462-1AFC-9613-7A87-435FA1F9CF56}"/>
              </a:ext>
            </a:extLst>
          </p:cNvPr>
          <p:cNvSpPr>
            <a:spLocks noGrp="1"/>
          </p:cNvSpPr>
          <p:nvPr>
            <p:ph type="title"/>
          </p:nvPr>
        </p:nvSpPr>
        <p:spPr>
          <a:xfrm>
            <a:off x="664791" y="2901246"/>
            <a:ext cx="10515600" cy="1325563"/>
          </a:xfrm>
        </p:spPr>
        <p:txBody>
          <a:bodyPr/>
          <a:lstStyle/>
          <a:p>
            <a:pPr>
              <a:lnSpc>
                <a:spcPct val="100000"/>
              </a:lnSpc>
            </a:pPr>
            <a:r>
              <a:rPr lang="en-GB" sz="4400" dirty="0"/>
              <a:t>What next…</a:t>
            </a:r>
            <a:endParaRPr lang="en-GB" dirty="0">
              <a:latin typeface="+mn-lt"/>
            </a:endParaRPr>
          </a:p>
        </p:txBody>
      </p:sp>
    </p:spTree>
    <p:extLst>
      <p:ext uri="{BB962C8B-B14F-4D97-AF65-F5344CB8AC3E}">
        <p14:creationId xmlns:p14="http://schemas.microsoft.com/office/powerpoint/2010/main" val="21661357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4C9432-7AE7-7B58-443E-430F84E0A02F}"/>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CD2D6064-32E7-20BA-7D94-8439F8207B6C}"/>
              </a:ext>
            </a:extLst>
          </p:cNvPr>
          <p:cNvPicPr>
            <a:picLocks noChangeAspect="1"/>
          </p:cNvPicPr>
          <p:nvPr/>
        </p:nvPicPr>
        <p:blipFill>
          <a:blip r:embed="rId3"/>
          <a:stretch>
            <a:fillRect/>
          </a:stretch>
        </p:blipFill>
        <p:spPr>
          <a:xfrm>
            <a:off x="4901463" y="4039579"/>
            <a:ext cx="2389073" cy="2389073"/>
          </a:xfrm>
          <a:prstGeom prst="rect">
            <a:avLst/>
          </a:prstGeom>
        </p:spPr>
      </p:pic>
      <p:sp>
        <p:nvSpPr>
          <p:cNvPr id="5" name="Title 1">
            <a:extLst>
              <a:ext uri="{FF2B5EF4-FFF2-40B4-BE49-F238E27FC236}">
                <a16:creationId xmlns:a16="http://schemas.microsoft.com/office/drawing/2014/main" id="{7FAF255A-DA64-393F-8BA8-21A1F7E1AFD1}"/>
              </a:ext>
            </a:extLst>
          </p:cNvPr>
          <p:cNvSpPr txBox="1">
            <a:spLocks/>
          </p:cNvSpPr>
          <p:nvPr/>
        </p:nvSpPr>
        <p:spPr>
          <a:xfrm>
            <a:off x="1451264" y="1120919"/>
            <a:ext cx="9144000" cy="2387600"/>
          </a:xfrm>
          <a:prstGeom prst="rect">
            <a:avLst/>
          </a:prstGeom>
        </p:spPr>
        <p:txBody>
          <a:bodyPr vert="horz" lIns="91440" tIns="45720" rIns="91440" bIns="45720" rtlCol="0" anchor="ctr">
            <a:normAutofit fontScale="92500"/>
          </a:bodyPr>
          <a:lstStyle>
            <a:lvl1pPr algn="l" defTabSz="914377" rtl="0" eaLnBrk="1" latinLnBrk="0" hangingPunct="1">
              <a:lnSpc>
                <a:spcPct val="90000"/>
              </a:lnSpc>
              <a:spcBef>
                <a:spcPct val="0"/>
              </a:spcBef>
              <a:buNone/>
              <a:defRPr sz="4400" b="1" kern="1200">
                <a:solidFill>
                  <a:schemeClr val="bg1"/>
                </a:solidFill>
                <a:latin typeface="+mj-lt"/>
                <a:ea typeface="+mj-ea"/>
                <a:cs typeface="+mj-cs"/>
              </a:defRPr>
            </a:lvl1pPr>
          </a:lstStyle>
          <a:p>
            <a:pPr algn="ctr"/>
            <a:r>
              <a:rPr lang="en-GB" sz="6600" dirty="0"/>
              <a:t>Thank you for attending the NHS Scotland Event 2025</a:t>
            </a:r>
            <a:endParaRPr lang="en-US" sz="6600" dirty="0"/>
          </a:p>
        </p:txBody>
      </p:sp>
      <p:sp>
        <p:nvSpPr>
          <p:cNvPr id="6" name="Subtitle 2">
            <a:extLst>
              <a:ext uri="{FF2B5EF4-FFF2-40B4-BE49-F238E27FC236}">
                <a16:creationId xmlns:a16="http://schemas.microsoft.com/office/drawing/2014/main" id="{A6E60323-A369-931D-621F-071B3F705904}"/>
              </a:ext>
            </a:extLst>
          </p:cNvPr>
          <p:cNvSpPr txBox="1">
            <a:spLocks/>
          </p:cNvSpPr>
          <p:nvPr/>
        </p:nvSpPr>
        <p:spPr>
          <a:xfrm>
            <a:off x="0" y="3283526"/>
            <a:ext cx="12192000" cy="1655762"/>
          </a:xfrm>
          <a:prstGeom prst="rect">
            <a:avLst/>
          </a:prstGeom>
        </p:spPr>
        <p:txBody>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GB" sz="3600" b="1" dirty="0">
                <a:solidFill>
                  <a:schemeClr val="bg1"/>
                </a:solidFill>
                <a:latin typeface="+mj-lt"/>
              </a:rPr>
              <a:t>Please share your highlights from today</a:t>
            </a:r>
            <a:endParaRPr lang="en-US" sz="3600" b="1" dirty="0">
              <a:solidFill>
                <a:schemeClr val="bg1"/>
              </a:solidFill>
              <a:latin typeface="+mj-lt"/>
            </a:endParaRPr>
          </a:p>
        </p:txBody>
      </p:sp>
    </p:spTree>
    <p:extLst>
      <p:ext uri="{BB962C8B-B14F-4D97-AF65-F5344CB8AC3E}">
        <p14:creationId xmlns:p14="http://schemas.microsoft.com/office/powerpoint/2010/main" val="176940863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E4P_MAPWIZARD_ID" val="EA"/>
  <p:tag name="EE4P_MAPWIZARD_HEADINGS" val="Admin 1"/>
  <p:tag name="EE4P_MAPWIZARD" val="East Ayrshire"/>
</p:tagLst>
</file>

<file path=ppt/tags/tag2.xml><?xml version="1.0" encoding="utf-8"?>
<p:tagLst xmlns:a="http://schemas.openxmlformats.org/drawingml/2006/main" xmlns:r="http://schemas.openxmlformats.org/officeDocument/2006/relationships" xmlns:p="http://schemas.openxmlformats.org/presentationml/2006/main">
  <p:tag name="EE4P_MAPWIZARD_ID" val="ED"/>
  <p:tag name="EE4P_MAPWIZARD_HEADINGS" val="Admin 1"/>
  <p:tag name="EE4P_MAPWIZARD" val="East Dunbartonshire"/>
</p:tagLst>
</file>

<file path=ppt/tags/tag3.xml><?xml version="1.0" encoding="utf-8"?>
<p:tagLst xmlns:a="http://schemas.openxmlformats.org/drawingml/2006/main" xmlns:r="http://schemas.openxmlformats.org/officeDocument/2006/relationships" xmlns:p="http://schemas.openxmlformats.org/presentationml/2006/main">
  <p:tag name="EE4P_MAPWIZARD_ID" val="ER"/>
  <p:tag name="EE4P_MAPWIZARD_HEADINGS" val="Admin 1"/>
  <p:tag name="EE4P_MAPWIZARD" val="East Renfrewshire"/>
</p:tagLst>
</file>

<file path=ppt/tags/tag4.xml><?xml version="1.0" encoding="utf-8"?>
<p:tagLst xmlns:a="http://schemas.openxmlformats.org/drawingml/2006/main" xmlns:r="http://schemas.openxmlformats.org/officeDocument/2006/relationships" xmlns:p="http://schemas.openxmlformats.org/presentationml/2006/main">
  <p:tag name="EE4P_MAPWIZARD_ID" val="GG"/>
  <p:tag name="EE4P_MAPWIZARD_HEADINGS" val="Admin 1"/>
  <p:tag name="EE4P_MAPWIZARD" val="Glasgow"/>
</p:tagLst>
</file>

<file path=ppt/tags/tag5.xml><?xml version="1.0" encoding="utf-8"?>
<p:tagLst xmlns:a="http://schemas.openxmlformats.org/drawingml/2006/main" xmlns:r="http://schemas.openxmlformats.org/officeDocument/2006/relationships" xmlns:p="http://schemas.openxmlformats.org/presentationml/2006/main">
  <p:tag name="EE4P_MAPWIZARD_ID" val="IC"/>
  <p:tag name="EE4P_MAPWIZARD_HEADINGS" val="Admin 1"/>
  <p:tag name="EE4P_MAPWIZARD" val="Inverclyde"/>
</p:tagLst>
</file>

<file path=ppt/tags/tag6.xml><?xml version="1.0" encoding="utf-8"?>
<p:tagLst xmlns:a="http://schemas.openxmlformats.org/drawingml/2006/main" xmlns:r="http://schemas.openxmlformats.org/officeDocument/2006/relationships" xmlns:p="http://schemas.openxmlformats.org/presentationml/2006/main">
  <p:tag name="EE4P_MAPWIZARD_ID" val="ED"/>
  <p:tag name="EE4P_MAPWIZARD_HEADINGS" val="Admin 1"/>
  <p:tag name="EE4P_MAPWIZARD" val="North Ayshire"/>
</p:tagLst>
</file>

<file path=ppt/tags/tag7.xml><?xml version="1.0" encoding="utf-8"?>
<p:tagLst xmlns:a="http://schemas.openxmlformats.org/drawingml/2006/main" xmlns:r="http://schemas.openxmlformats.org/officeDocument/2006/relationships" xmlns:p="http://schemas.openxmlformats.org/presentationml/2006/main">
  <p:tag name="EE4P_MAPWIZARD_ID" val="NN"/>
  <p:tag name="EE4P_MAPWIZARD_HEADINGS" val="Admin 1"/>
  <p:tag name="EE4P_MAPWIZARD" val="North Lanarkshire"/>
</p:tagLst>
</file>

<file path=ppt/tags/tag8.xml><?xml version="1.0" encoding="utf-8"?>
<p:tagLst xmlns:a="http://schemas.openxmlformats.org/drawingml/2006/main" xmlns:r="http://schemas.openxmlformats.org/officeDocument/2006/relationships" xmlns:p="http://schemas.openxmlformats.org/presentationml/2006/main">
  <p:tag name="EE4P_MAPWIZARD_ID" val="RF"/>
  <p:tag name="EE4P_MAPWIZARD_HEADINGS" val="Admin 1"/>
  <p:tag name="EE4P_MAPWIZARD" val="Renfrewshire"/>
</p:tagLst>
</file>

<file path=ppt/tags/tag9.xml><?xml version="1.0" encoding="utf-8"?>
<p:tagLst xmlns:a="http://schemas.openxmlformats.org/drawingml/2006/main" xmlns:r="http://schemas.openxmlformats.org/officeDocument/2006/relationships" xmlns:p="http://schemas.openxmlformats.org/presentationml/2006/main">
  <p:tag name="EE4P_MAPWIZARD_ID" val="SA"/>
  <p:tag name="EE4P_MAPWIZARD_HEADINGS" val="Admin 1"/>
  <p:tag name="EE4P_MAPWIZARD" val="South Ayrshire"/>
</p:tagLst>
</file>

<file path=ppt/tags/tag10.xml><?xml version="1.0" encoding="utf-8"?>
<p:tagLst xmlns:a="http://schemas.openxmlformats.org/drawingml/2006/main" xmlns:r="http://schemas.openxmlformats.org/officeDocument/2006/relationships" xmlns:p="http://schemas.openxmlformats.org/presentationml/2006/main">
  <p:tag name="EE4P_MAPWIZARD_ID" val="SL"/>
  <p:tag name="EE4P_MAPWIZARD_HEADINGS" val="Admin 1"/>
  <p:tag name="EE4P_MAPWIZARD" val="South Lanarkshire"/>
</p:tagLst>
</file>

<file path=ppt/tags/tag11.xml><?xml version="1.0" encoding="utf-8"?>
<p:tagLst xmlns:a="http://schemas.openxmlformats.org/drawingml/2006/main" xmlns:r="http://schemas.openxmlformats.org/officeDocument/2006/relationships" xmlns:p="http://schemas.openxmlformats.org/presentationml/2006/main">
  <p:tag name="EE4P_MAPWIZARD_ID" val="WD"/>
  <p:tag name="EE4P_MAPWIZARD_HEADINGS" val="Admin 1"/>
  <p:tag name="EE4P_MAPWIZARD" val="West Dunbartonshire"/>
</p:tagLst>
</file>

<file path=ppt/tags/tag12.xml><?xml version="1.0" encoding="utf-8"?>
<p:tagLst xmlns:a="http://schemas.openxmlformats.org/drawingml/2006/main" xmlns:r="http://schemas.openxmlformats.org/officeDocument/2006/relationships" xmlns:p="http://schemas.openxmlformats.org/presentationml/2006/main">
  <p:tag name="EE4P_MAPWIZARD_ID" val="AR"/>
  <p:tag name="EE4P_MAPWIZARD_HEADINGS" val="Admin 1"/>
  <p:tag name="EE4P_MAPWIZARD" val="Aberdeen"/>
</p:tagLst>
</file>

<file path=ppt/tags/tag13.xml><?xml version="1.0" encoding="utf-8"?>
<p:tagLst xmlns:a="http://schemas.openxmlformats.org/drawingml/2006/main" xmlns:r="http://schemas.openxmlformats.org/officeDocument/2006/relationships" xmlns:p="http://schemas.openxmlformats.org/presentationml/2006/main">
  <p:tag name="EE4P_MAPWIZARD_ID" val="AS"/>
  <p:tag name="EE4P_MAPWIZARD_HEADINGS" val="Admin 1"/>
  <p:tag name="EE4P_MAPWIZARD" val="Aberdeenshire"/>
</p:tagLst>
</file>

<file path=ppt/tags/tag14.xml><?xml version="1.0" encoding="utf-8"?>
<p:tagLst xmlns:a="http://schemas.openxmlformats.org/drawingml/2006/main" xmlns:r="http://schemas.openxmlformats.org/officeDocument/2006/relationships" xmlns:p="http://schemas.openxmlformats.org/presentationml/2006/main">
  <p:tag name="EE4P_MAPWIZARD_ID" val="MO"/>
  <p:tag name="EE4P_MAPWIZARD_HEADINGS" val="Admin 1"/>
  <p:tag name="EE4P_MAPWIZARD" val="Moray"/>
</p:tagLst>
</file>

<file path=ppt/tags/tag15.xml><?xml version="1.0" encoding="utf-8"?>
<p:tagLst xmlns:a="http://schemas.openxmlformats.org/drawingml/2006/main" xmlns:r="http://schemas.openxmlformats.org/officeDocument/2006/relationships" xmlns:p="http://schemas.openxmlformats.org/presentationml/2006/main">
  <p:tag name="EE4P_MAPWIZARD_ID" val="FK"/>
  <p:tag name="EE4P_MAPWIZARD_HEADINGS" val="Admin 1"/>
  <p:tag name="EE4P_MAPWIZARD" val="Falkirk"/>
</p:tagLst>
</file>

<file path=ppt/tags/tag16.xml><?xml version="1.0" encoding="utf-8"?>
<p:tagLst xmlns:a="http://schemas.openxmlformats.org/drawingml/2006/main" xmlns:r="http://schemas.openxmlformats.org/officeDocument/2006/relationships" xmlns:p="http://schemas.openxmlformats.org/presentationml/2006/main">
  <p:tag name="EE4P_MAPWIZARD_ID" val="ZG"/>
  <p:tag name="EE4P_MAPWIZARD_HEADINGS" val="Admin 1"/>
  <p:tag name="EE4P_MAPWIZARD" val="Stirling"/>
</p:tagLst>
</file>

<file path=ppt/tags/tag17.xml><?xml version="1.0" encoding="utf-8"?>
<p:tagLst xmlns:a="http://schemas.openxmlformats.org/drawingml/2006/main" xmlns:r="http://schemas.openxmlformats.org/officeDocument/2006/relationships" xmlns:p="http://schemas.openxmlformats.org/presentationml/2006/main">
  <p:tag name="EE4P_MAPWIZARD_ID" val="CC"/>
  <p:tag name="EE4P_MAPWIZARD_HEADINGS" val="Admin 1"/>
  <p:tag name="EE4P_MAPWIZARD" val="Clackmannanshire"/>
</p:tagLst>
</file>

<file path=ppt/tags/tag18.xml><?xml version="1.0" encoding="utf-8"?>
<p:tagLst xmlns:a="http://schemas.openxmlformats.org/drawingml/2006/main" xmlns:r="http://schemas.openxmlformats.org/officeDocument/2006/relationships" xmlns:p="http://schemas.openxmlformats.org/presentationml/2006/main">
  <p:tag name="EE4P_MAPWIZARD_ID" val="2"/>
  <p:tag name="EE4P_MAPWIZARD_HEADINGS" val="Admin 1"/>
  <p:tag name="EE4P_MAPWIZARD" val="Perthshire and Kinross"/>
</p:tagLst>
</file>

<file path=ppt/tags/tag19.xml><?xml version="1.0" encoding="utf-8"?>
<p:tagLst xmlns:a="http://schemas.openxmlformats.org/drawingml/2006/main" xmlns:r="http://schemas.openxmlformats.org/officeDocument/2006/relationships" xmlns:p="http://schemas.openxmlformats.org/presentationml/2006/main">
  <p:tag name="EE4P_MAPWIZARD_ID" val="AG"/>
  <p:tag name="EE4P_MAPWIZARD_HEADINGS" val="Admin 1"/>
  <p:tag name="EE4P_MAPWIZARD" val="Angus"/>
</p:tagLst>
</file>

<file path=ppt/tags/tag20.xml><?xml version="1.0" encoding="utf-8"?>
<p:tagLst xmlns:a="http://schemas.openxmlformats.org/drawingml/2006/main" xmlns:r="http://schemas.openxmlformats.org/officeDocument/2006/relationships" xmlns:p="http://schemas.openxmlformats.org/presentationml/2006/main">
  <p:tag name="EE4P_MAPWIZARD_ID" val="DU"/>
  <p:tag name="EE4P_MAPWIZARD_HEADINGS" val="Admin 1"/>
  <p:tag name="EE4P_MAPWIZARD" val="Dundee"/>
</p:tagLst>
</file>

<file path=ppt/tags/tag21.xml><?xml version="1.0" encoding="utf-8"?>
<p:tagLst xmlns:a="http://schemas.openxmlformats.org/drawingml/2006/main" xmlns:r="http://schemas.openxmlformats.org/officeDocument/2006/relationships" xmlns:p="http://schemas.openxmlformats.org/presentationml/2006/main">
  <p:tag name="EE4P_MAPWIZARD_ID" val="FI"/>
  <p:tag name="EE4P_MAPWIZARD_HEADINGS" val="Admin 1"/>
  <p:tag name="EE4P_MAPWIZARD" val="Fife"/>
</p:tagLst>
</file>

<file path=ppt/tags/tag22.xml><?xml version="1.0" encoding="utf-8"?>
<p:tagLst xmlns:a="http://schemas.openxmlformats.org/drawingml/2006/main" xmlns:r="http://schemas.openxmlformats.org/officeDocument/2006/relationships" xmlns:p="http://schemas.openxmlformats.org/presentationml/2006/main">
  <p:tag name="EE4P_MAPWIZARD_ID" val="EL"/>
  <p:tag name="EE4P_MAPWIZARD_HEADINGS" val="Admin 1"/>
  <p:tag name="EE4P_MAPWIZARD" val="East Lothian"/>
</p:tagLst>
</file>

<file path=ppt/tags/tag23.xml><?xml version="1.0" encoding="utf-8"?>
<p:tagLst xmlns:a="http://schemas.openxmlformats.org/drawingml/2006/main" xmlns:r="http://schemas.openxmlformats.org/officeDocument/2006/relationships" xmlns:p="http://schemas.openxmlformats.org/presentationml/2006/main">
  <p:tag name="EE4P_MAPWIZARD_ID" val="EB"/>
  <p:tag name="EE4P_MAPWIZARD_HEADINGS" val="Admin 1"/>
  <p:tag name="EE4P_MAPWIZARD" val="Edinburgh"/>
</p:tagLst>
</file>

<file path=ppt/tags/tag24.xml><?xml version="1.0" encoding="utf-8"?>
<p:tagLst xmlns:a="http://schemas.openxmlformats.org/drawingml/2006/main" xmlns:r="http://schemas.openxmlformats.org/officeDocument/2006/relationships" xmlns:p="http://schemas.openxmlformats.org/presentationml/2006/main">
  <p:tag name="EE4P_MAPWIZARD_ID" val="ML"/>
  <p:tag name="EE4P_MAPWIZARD_HEADINGS" val="Admin 1"/>
  <p:tag name="EE4P_MAPWIZARD" val="Midlothian"/>
</p:tagLst>
</file>

<file path=ppt/tags/tag25.xml><?xml version="1.0" encoding="utf-8"?>
<p:tagLst xmlns:a="http://schemas.openxmlformats.org/drawingml/2006/main" xmlns:r="http://schemas.openxmlformats.org/officeDocument/2006/relationships" xmlns:p="http://schemas.openxmlformats.org/presentationml/2006/main">
  <p:tag name="EE4P_MAPWIZARD_ID" val="WH"/>
  <p:tag name="EE4P_MAPWIZARD_HEADINGS" val="Admin 1"/>
  <p:tag name="EE4P_MAPWIZARD" val="West Lothian"/>
</p:tagLst>
</file>

<file path=ppt/tags/tag26.xml><?xml version="1.0" encoding="utf-8"?>
<p:tagLst xmlns:a="http://schemas.openxmlformats.org/drawingml/2006/main" xmlns:r="http://schemas.openxmlformats.org/officeDocument/2006/relationships" xmlns:p="http://schemas.openxmlformats.org/presentationml/2006/main">
  <p:tag name="EE4P_MAPWIZARD_ID" val="BO"/>
  <p:tag name="EE4P_MAPWIZARD_HEADINGS" val="Admin 1"/>
  <p:tag name="EE4P_MAPWIZARD" val="Scottish Borders"/>
</p:tagLst>
</file>

<file path=ppt/tags/tag27.xml><?xml version="1.0" encoding="utf-8"?>
<p:tagLst xmlns:a="http://schemas.openxmlformats.org/drawingml/2006/main" xmlns:r="http://schemas.openxmlformats.org/officeDocument/2006/relationships" xmlns:p="http://schemas.openxmlformats.org/presentationml/2006/main">
  <p:tag name="EE4P_MAPWIZARD_ID" val="DG"/>
  <p:tag name="EE4P_MAPWIZARD_HEADINGS" val="Admin 1"/>
  <p:tag name="EE4P_MAPWIZARD" val="Dumfries and Galloway"/>
</p:tagLst>
</file>

<file path=ppt/tags/tag28.xml><?xml version="1.0" encoding="utf-8"?>
<p:tagLst xmlns:a="http://schemas.openxmlformats.org/drawingml/2006/main" xmlns:r="http://schemas.openxmlformats.org/officeDocument/2006/relationships" xmlns:p="http://schemas.openxmlformats.org/presentationml/2006/main">
  <p:tag name="EE4P_MAPWIZARD_ID" val="MO"/>
  <p:tag name="EE4P_MAPWIZARD_HEADINGS" val="Admin 1"/>
  <p:tag name="EE4P_MAPWIZARD" val="Orkney"/>
</p:tagLst>
</file>

<file path=ppt/tags/tag29.xml><?xml version="1.0" encoding="utf-8"?>
<p:tagLst xmlns:a="http://schemas.openxmlformats.org/drawingml/2006/main" xmlns:r="http://schemas.openxmlformats.org/officeDocument/2006/relationships" xmlns:p="http://schemas.openxmlformats.org/presentationml/2006/main">
  <p:tag name="EE4P_MAPWIZARD_ID" val="HI"/>
  <p:tag name="EE4P_MAPWIZARD_HEADINGS" val="Admin 1"/>
  <p:tag name="EE4P_MAPWIZARD" val="Highland"/>
</p:tagLst>
</file>

<file path=ppt/tags/tag30.xml><?xml version="1.0" encoding="utf-8"?>
<p:tagLst xmlns:a="http://schemas.openxmlformats.org/drawingml/2006/main" xmlns:r="http://schemas.openxmlformats.org/officeDocument/2006/relationships" xmlns:p="http://schemas.openxmlformats.org/presentationml/2006/main">
  <p:tag name="EE4P_MAPWIZARD_ID" val="AB"/>
  <p:tag name="EE4P_MAPWIZARD_HEADINGS" val="Admin 1"/>
  <p:tag name="EE4P_MAPWIZARD" val="Argyll and Bute"/>
</p:tagLst>
</file>

<file path=ppt/tags/tag31.xml><?xml version="1.0" encoding="utf-8"?>
<p:tagLst xmlns:a="http://schemas.openxmlformats.org/drawingml/2006/main" xmlns:r="http://schemas.openxmlformats.org/officeDocument/2006/relationships" xmlns:p="http://schemas.openxmlformats.org/presentationml/2006/main">
  <p:tag name="EE4P_MAPWIZARD_ID" val="AR"/>
  <p:tag name="EE4P_MAPWIZARD_HEADINGS" val="Admin 1"/>
  <p:tag name="EE4P_MAPWIZARD" val="Shetland Islands"/>
</p:tagLst>
</file>

<file path=ppt/tags/tag32.xml><?xml version="1.0" encoding="utf-8"?>
<p:tagLst xmlns:a="http://schemas.openxmlformats.org/drawingml/2006/main" xmlns:r="http://schemas.openxmlformats.org/officeDocument/2006/relationships" xmlns:p="http://schemas.openxmlformats.org/presentationml/2006/main">
  <p:tag name="EE4P_MAPWIZARD_ID" val="WI"/>
  <p:tag name="EE4P_MAPWIZARD_HEADINGS" val="Admin 1"/>
  <p:tag name="EE4P_MAPWIZARD" val="Eilean Siar"/>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Main Layouts">
  <a:themeElements>
    <a:clrScheme name="PHS">
      <a:dk1>
        <a:srgbClr val="000000"/>
      </a:dk1>
      <a:lt1>
        <a:sysClr val="window" lastClr="FFFFFF"/>
      </a:lt1>
      <a:dk2>
        <a:srgbClr val="9B4391"/>
      </a:dk2>
      <a:lt2>
        <a:srgbClr val="E7E6E6"/>
      </a:lt2>
      <a:accent1>
        <a:srgbClr val="81BB2F"/>
      </a:accent1>
      <a:accent2>
        <a:srgbClr val="0696D6"/>
      </a:accent2>
      <a:accent3>
        <a:srgbClr val="433582"/>
      </a:accent3>
      <a:accent4>
        <a:srgbClr val="9B4391"/>
      </a:accent4>
      <a:accent5>
        <a:srgbClr val="248184"/>
      </a:accent5>
      <a:accent6>
        <a:srgbClr val="8C899E"/>
      </a:accent6>
      <a:hlink>
        <a:srgbClr val="433582"/>
      </a:hlink>
      <a:folHlink>
        <a:srgbClr val="0696D6"/>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amp;T Template" id="{1CCD623F-02C8-4A87-AE15-BCE9689CA8EC}" vid="{6ADA16DF-FDCE-4E12-9A3E-FF0478DEAD19}"/>
    </a:ext>
  </a:extLst>
</a:theme>
</file>

<file path=ppt/theme/theme3.xml><?xml version="1.0" encoding="utf-8"?>
<a:theme xmlns:a="http://schemas.openxmlformats.org/drawingml/2006/main" name="1_Main Layouts">
  <a:themeElements>
    <a:clrScheme name="PHS">
      <a:dk1>
        <a:srgbClr val="000000"/>
      </a:dk1>
      <a:lt1>
        <a:sysClr val="window" lastClr="FFFFFF"/>
      </a:lt1>
      <a:dk2>
        <a:srgbClr val="9B4391"/>
      </a:dk2>
      <a:lt2>
        <a:srgbClr val="E7E6E6"/>
      </a:lt2>
      <a:accent1>
        <a:srgbClr val="81BB2F"/>
      </a:accent1>
      <a:accent2>
        <a:srgbClr val="0696D6"/>
      </a:accent2>
      <a:accent3>
        <a:srgbClr val="433582"/>
      </a:accent3>
      <a:accent4>
        <a:srgbClr val="9B4391"/>
      </a:accent4>
      <a:accent5>
        <a:srgbClr val="248184"/>
      </a:accent5>
      <a:accent6>
        <a:srgbClr val="8C899E"/>
      </a:accent6>
      <a:hlink>
        <a:srgbClr val="433582"/>
      </a:hlink>
      <a:folHlink>
        <a:srgbClr val="0696D6"/>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amp;T Template" id="{1CCD623F-02C8-4A87-AE15-BCE9689CA8EC}" vid="{6ADA16DF-FDCE-4E12-9A3E-FF0478DEAD19}"/>
    </a:ext>
  </a:extLst>
</a:theme>
</file>

<file path=ppt/theme/theme4.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name="Titles">
  <a:themeElements>
    <a:clrScheme name="PHS">
      <a:dk1>
        <a:srgbClr val="000000"/>
      </a:dk1>
      <a:lt1>
        <a:sysClr val="window" lastClr="FFFFFF"/>
      </a:lt1>
      <a:dk2>
        <a:srgbClr val="9B4391"/>
      </a:dk2>
      <a:lt2>
        <a:srgbClr val="E7E6E6"/>
      </a:lt2>
      <a:accent1>
        <a:srgbClr val="81BB2F"/>
      </a:accent1>
      <a:accent2>
        <a:srgbClr val="0696D6"/>
      </a:accent2>
      <a:accent3>
        <a:srgbClr val="433582"/>
      </a:accent3>
      <a:accent4>
        <a:srgbClr val="9B4391"/>
      </a:accent4>
      <a:accent5>
        <a:srgbClr val="248184"/>
      </a:accent5>
      <a:accent6>
        <a:srgbClr val="8C899E"/>
      </a:accent6>
      <a:hlink>
        <a:srgbClr val="433582"/>
      </a:hlink>
      <a:folHlink>
        <a:srgbClr val="0696D6"/>
      </a:folHlink>
    </a:clrScheme>
    <a:fontScheme name="Source Sans Pro">
      <a:majorFont>
        <a:latin typeface="Source Sans Pro SemiBold"/>
        <a:ea typeface=""/>
        <a:cs typeface=""/>
      </a:majorFont>
      <a:minorFont>
        <a:latin typeface="Source Sans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amp;T Template" id="{1CCD623F-02C8-4A87-AE15-BCE9689CA8EC}" vid="{FD074189-5B96-4C68-88CD-76A23D73F2E2}"/>
    </a:ext>
  </a:extLst>
</a:theme>
</file>

<file path=ppt/theme/theme6.xml><?xml version="1.0" encoding="utf-8"?>
<a:theme xmlns:a="http://schemas.openxmlformats.org/drawingml/2006/main" name="2_Main Layouts">
  <a:themeElements>
    <a:clrScheme name="PHS">
      <a:dk1>
        <a:srgbClr val="000000"/>
      </a:dk1>
      <a:lt1>
        <a:sysClr val="window" lastClr="FFFFFF"/>
      </a:lt1>
      <a:dk2>
        <a:srgbClr val="9B4391"/>
      </a:dk2>
      <a:lt2>
        <a:srgbClr val="E7E6E6"/>
      </a:lt2>
      <a:accent1>
        <a:srgbClr val="81BB2F"/>
      </a:accent1>
      <a:accent2>
        <a:srgbClr val="0696D6"/>
      </a:accent2>
      <a:accent3>
        <a:srgbClr val="433582"/>
      </a:accent3>
      <a:accent4>
        <a:srgbClr val="9B4391"/>
      </a:accent4>
      <a:accent5>
        <a:srgbClr val="248184"/>
      </a:accent5>
      <a:accent6>
        <a:srgbClr val="8C899E"/>
      </a:accent6>
      <a:hlink>
        <a:srgbClr val="433582"/>
      </a:hlink>
      <a:folHlink>
        <a:srgbClr val="0696D6"/>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amp;T Template" id="{007A38CF-D86B-4C33-BB0B-06C9245CADA6}" vid="{49896841-324A-4FC6-BD61-8A57B7BDF161}"/>
    </a:ext>
  </a:extLst>
</a:theme>
</file>

<file path=ppt/theme/theme7.xml><?xml version="1.0" encoding="utf-8"?>
<a:theme xmlns:a="http://schemas.openxmlformats.org/drawingml/2006/main" name="3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8.xml><?xml version="1.0" encoding="utf-8"?>
<a:theme xmlns:a="http://schemas.openxmlformats.org/drawingml/2006/main" name="2_Office Theme">
  <a:themeElements>
    <a:clrScheme name="SG Design System">
      <a:dk1>
        <a:srgbClr val="333333"/>
      </a:dk1>
      <a:lt1>
        <a:srgbClr val="FFFFFF"/>
      </a:lt1>
      <a:dk2>
        <a:srgbClr val="002D54"/>
      </a:dk2>
      <a:lt2>
        <a:srgbClr val="FFFFFF"/>
      </a:lt2>
      <a:accent1>
        <a:srgbClr val="0065BD"/>
      </a:accent1>
      <a:accent2>
        <a:srgbClr val="EBEBEB"/>
      </a:accent2>
      <a:accent3>
        <a:srgbClr val="333E48"/>
      </a:accent3>
      <a:accent4>
        <a:srgbClr val="912688"/>
      </a:accent4>
      <a:accent5>
        <a:srgbClr val="017878"/>
      </a:accent5>
      <a:accent6>
        <a:srgbClr val="428542"/>
      </a:accent6>
      <a:hlink>
        <a:srgbClr val="0065BD"/>
      </a:hlink>
      <a:folHlink>
        <a:srgbClr val="0065BD"/>
      </a:folHlink>
    </a:clrScheme>
    <a:fontScheme name="SG Roboto">
      <a:majorFont>
        <a:latin typeface="Roboto"/>
        <a:ea typeface=""/>
        <a:cs typeface=""/>
      </a:majorFont>
      <a:minorFont>
        <a:latin typeface="Robo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ln>
          <a:noFill/>
        </a:ln>
      </a:spPr>
      <a:bodyPr vert="horz" wrap="square" lIns="0" tIns="0" rIns="0" bIns="0" rtlCol="0" anchor="t">
        <a:spAutoFit/>
      </a:bodyPr>
      <a:lstStyle>
        <a:defPPr algn="l">
          <a:lnSpc>
            <a:spcPct val="110000"/>
          </a:lnSpc>
          <a:spcAft>
            <a:spcPts val="600"/>
          </a:spcAft>
          <a:defRPr sz="2600" b="1" dirty="0"/>
        </a:defPPr>
      </a:lstStyle>
    </a:txDef>
  </a:objectDefaults>
  <a:extraClrSchemeLst/>
  <a:extLst>
    <a:ext uri="{05A4C25C-085E-4340-85A3-A5531E510DB2}">
      <thm15:themeFamily xmlns:thm15="http://schemas.microsoft.com/office/thememl/2012/main" name="SG_Digital_PPT_Template_v1.0.pptx" id="{B90B44A9-D8B7-4C24-87B9-9CAF1C3313EB}" vid="{30F90FF5-8A1E-4455-9998-B54A48905732}"/>
    </a:ext>
  </a:extLst>
</a:theme>
</file>

<file path=ppt/theme/theme9.xml><?xml version="1.0" encoding="utf-8"?>
<a:theme xmlns:a="http://schemas.openxmlformats.org/drawingml/2006/main" name="1_Titles">
  <a:themeElements>
    <a:clrScheme name="PHS">
      <a:dk1>
        <a:srgbClr val="000000"/>
      </a:dk1>
      <a:lt1>
        <a:sysClr val="window" lastClr="FFFFFF"/>
      </a:lt1>
      <a:dk2>
        <a:srgbClr val="9B4391"/>
      </a:dk2>
      <a:lt2>
        <a:srgbClr val="E7E6E6"/>
      </a:lt2>
      <a:accent1>
        <a:srgbClr val="81BB2F"/>
      </a:accent1>
      <a:accent2>
        <a:srgbClr val="0696D6"/>
      </a:accent2>
      <a:accent3>
        <a:srgbClr val="433582"/>
      </a:accent3>
      <a:accent4>
        <a:srgbClr val="9B4391"/>
      </a:accent4>
      <a:accent5>
        <a:srgbClr val="248184"/>
      </a:accent5>
      <a:accent6>
        <a:srgbClr val="8C899E"/>
      </a:accent6>
      <a:hlink>
        <a:srgbClr val="433582"/>
      </a:hlink>
      <a:folHlink>
        <a:srgbClr val="0696D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amp;T Template" id="{007A38CF-D86B-4C33-BB0B-06C9245CADA6}" vid="{55A467DA-5A55-4B90-8871-E0A249B4A0F3}"/>
    </a:ext>
  </a:ext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etadata xmlns="http://www.objective.com/ecm/document/metadata/53D26341A57B383EE0540010E0463CCA" version="1.0.0">
  <systemFields>
    <field name="Objective-Id">
      <value order="0">A52346385</value>
    </field>
    <field name="Objective-Title">
      <value order="0">2024 - NHS Scotland Event - Title Slide</value>
    </field>
    <field name="Objective-Description">
      <value order="0"/>
    </field>
    <field name="Objective-CreationStamp">
      <value order="0">2025-03-21T08:54:52Z</value>
    </field>
    <field name="Objective-IsApproved">
      <value order="0">false</value>
    </field>
    <field name="Objective-IsPublished">
      <value order="0">true</value>
    </field>
    <field name="Objective-DatePublished">
      <value order="0">2025-03-21T08:54:53Z</value>
    </field>
    <field name="Objective-ModificationStamp">
      <value order="0">2025-03-21T08:54:53Z</value>
    </field>
    <field name="Objective-Owner">
      <value order="0">Jaworska, Klaudia K (U453333)</value>
    </field>
    <field name="Objective-Path">
      <value order="0">Objective Global Folder:SG File Plan:Health, nutrition and care:National Health Service (NHS):General:Casework: National Health Service (NHS) - general:DG Health - Business Management and Support: Communications: NHS Scotland Event: 2025: 2025-2030</value>
    </field>
    <field name="Objective-Parent">
      <value order="0">DG Health - Business Management and Support: Communications: NHS Scotland Event: 2025: 2025-2030</value>
    </field>
    <field name="Objective-State">
      <value order="0">Published</value>
    </field>
    <field name="Objective-VersionId">
      <value order="0">vA78910678</value>
    </field>
    <field name="Objective-Version">
      <value order="0">1.0</value>
    </field>
    <field name="Objective-VersionNumber">
      <value order="0">1</value>
    </field>
    <field name="Objective-VersionComment">
      <value order="0">First version</value>
    </field>
    <field name="Objective-FileNumber">
      <value order="0">CASE/766108</value>
    </field>
    <field name="Objective-Classification">
      <value order="0">OFFICIAL</value>
    </field>
    <field name="Objective-Caveats">
      <value order="0">Caveat for access to SG Fileplan</value>
    </field>
  </systemFields>
  <catalogues>
    <catalogue name="Document Type Catalogue" type="type" ori="id:cA35">
      <field name="Objective-Date of Original">
        <value order="0"/>
      </field>
      <field name="Objective-Date Received">
        <value order="0"/>
      </field>
      <field name="Objective-SG Web Publication - Category">
        <value order="0"/>
      </field>
      <field name="Objective-SG Web Publication - Category 2 Classification">
        <value order="0"/>
      </field>
      <field name="Objective-Connect Creator">
        <value order="0"/>
      </field>
      <field name="Objective-Required Redaction">
        <value order="0"/>
      </field>
    </catalogue>
  </catalogues>
</metadata>
</file>

<file path=customXml/itemProps1.xml><?xml version="1.0" encoding="utf-8"?>
<ds:datastoreItem xmlns:ds="http://schemas.openxmlformats.org/officeDocument/2006/customXml" ds:itemID="{5745109E-2DDF-40CB-AC2B-FF9B10C90820}">
  <ds:schemaRefs>
    <ds:schemaRef ds:uri="http://www.objective.com/ecm/document/metadata/53D26341A57B383EE0540010E0463CCA"/>
  </ds:schemaRefs>
</ds:datastoreItem>
</file>

<file path=docMetadata/LabelInfo.xml><?xml version="1.0" encoding="utf-8"?>
<clbl:labelList xmlns:clbl="http://schemas.microsoft.com/office/2020/mipLabelMetadata">
  <clbl:label id="{10efe0bd-a030-4bca-809c-b5e6745e499a}" enabled="0" method="" siteId="{10efe0bd-a030-4bca-809c-b5e6745e499a}" removed="1"/>
</clbl:labelList>
</file>

<file path=docProps/app.xml><?xml version="1.0" encoding="utf-8"?>
<Properties xmlns="http://schemas.openxmlformats.org/officeDocument/2006/extended-properties" xmlns:vt="http://schemas.openxmlformats.org/officeDocument/2006/docPropsVTypes">
  <Template>Office Theme</Template>
  <TotalTime>5</TotalTime>
  <Words>1592</Words>
  <Application>Microsoft Office PowerPoint</Application>
  <PresentationFormat>Widescreen</PresentationFormat>
  <Paragraphs>136</Paragraphs>
  <Slides>16</Slides>
  <Notes>11</Notes>
  <HiddenSlides>0</HiddenSlides>
  <MMClips>1</MMClips>
  <ScaleCrop>false</ScaleCrop>
  <HeadingPairs>
    <vt:vector size="6" baseType="variant">
      <vt:variant>
        <vt:lpstr>Fonts Used</vt:lpstr>
      </vt:variant>
      <vt:variant>
        <vt:i4>13</vt:i4>
      </vt:variant>
      <vt:variant>
        <vt:lpstr>Theme</vt:lpstr>
      </vt:variant>
      <vt:variant>
        <vt:i4>9</vt:i4>
      </vt:variant>
      <vt:variant>
        <vt:lpstr>Slide Titles</vt:lpstr>
      </vt:variant>
      <vt:variant>
        <vt:i4>16</vt:i4>
      </vt:variant>
    </vt:vector>
  </HeadingPairs>
  <TitlesOfParts>
    <vt:vector size="38" baseType="lpstr">
      <vt:lpstr>Aptos</vt:lpstr>
      <vt:lpstr>Aptos Display</vt:lpstr>
      <vt:lpstr>Arial</vt:lpstr>
      <vt:lpstr>Arial Black</vt:lpstr>
      <vt:lpstr>Calibri</vt:lpstr>
      <vt:lpstr>Calibri Light</vt:lpstr>
      <vt:lpstr>Roboto</vt:lpstr>
      <vt:lpstr>Source Sans Pro</vt:lpstr>
      <vt:lpstr>Source Sans Pro Black</vt:lpstr>
      <vt:lpstr>Source Sans Pro SemiBold</vt:lpstr>
      <vt:lpstr>Symbol</vt:lpstr>
      <vt:lpstr>Times New Roman</vt:lpstr>
      <vt:lpstr>Wingdings</vt:lpstr>
      <vt:lpstr>Office Theme</vt:lpstr>
      <vt:lpstr>Main Layouts</vt:lpstr>
      <vt:lpstr>1_Main Layouts</vt:lpstr>
      <vt:lpstr>1_Office Theme</vt:lpstr>
      <vt:lpstr>Titles</vt:lpstr>
      <vt:lpstr>2_Main Layouts</vt:lpstr>
      <vt:lpstr>3_Office Theme</vt:lpstr>
      <vt:lpstr>2_Office Theme</vt:lpstr>
      <vt:lpstr>1_Titles</vt:lpstr>
      <vt:lpstr>Prevention Matters: A Collaboration for Health Equity in Scotland</vt:lpstr>
      <vt:lpstr>Michael Kellet, Director of Strategy, Governance and Performance </vt:lpstr>
      <vt:lpstr>Paul Johnston, Chief Executive</vt:lpstr>
      <vt:lpstr>LIFE IN SCOTLAND</vt:lpstr>
      <vt:lpstr>THE IMPACT OF DEPRIVATION-BASED INEQUALITY ON HEALTH</vt:lpstr>
      <vt:lpstr>PREVENTION IN ACTION: 19 YEARS OF TOBACCO CONTROL </vt:lpstr>
      <vt:lpstr>8 MARMOT PRINCIPLES</vt:lpstr>
      <vt:lpstr> </vt:lpstr>
      <vt:lpstr>POPULATION HEALTH FRAMEWORK</vt:lpstr>
      <vt:lpstr>PUBLIC SUPPORT FOR CHANGE</vt:lpstr>
      <vt:lpstr>Leanne McBride, Community activist and facilitator for Chance2Change</vt:lpstr>
      <vt:lpstr>Panel discussion  Angiolina Foster CBE, Chair of Public Health Scotland Jane O’Donnell, Chief Executive of COLSA Richard Foggo, Director of Population Health, Scottish Government  Dr Carely Lunan, Chair of Scottish Deep End Project Dr Susan Webb, Director of Public Health,  NHS Grampian Craig Hatton, Chief Executive of North Ayrshire Council</vt:lpstr>
      <vt:lpstr>A Scotland where everybody thrives?  Ruth Glassborow, Director of Population Health and Wellbeing</vt:lpstr>
      <vt:lpstr>MEET LOUIS &amp; LORCAN</vt:lpstr>
      <vt:lpstr>What next…</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Linda White</dc:creator>
  <cp:lastModifiedBy>Liam Baillie</cp:lastModifiedBy>
  <cp:revision>3</cp:revision>
  <dcterms:created xsi:type="dcterms:W3CDTF">2013-05-09T10:58:45Z</dcterms:created>
  <dcterms:modified xsi:type="dcterms:W3CDTF">2025-06-09T12:52:08Z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hecked by">
    <vt:lpwstr>32123</vt:lpwstr>
  </property>
  <property fmtid="{D5CDD505-2E9C-101B-9397-08002B2CF9AE}" pid="3" name="Objective-Id">
    <vt:lpwstr>A52346385</vt:lpwstr>
  </property>
  <property fmtid="{D5CDD505-2E9C-101B-9397-08002B2CF9AE}" pid="4" name="Objective-Title">
    <vt:lpwstr>2024 - NHS Scotland Event - Title Slide</vt:lpwstr>
  </property>
  <property fmtid="{D5CDD505-2E9C-101B-9397-08002B2CF9AE}" pid="5" name="Objective-Comment">
    <vt:lpwstr/>
  </property>
  <property fmtid="{D5CDD505-2E9C-101B-9397-08002B2CF9AE}" pid="6" name="Objective-CreationStamp">
    <vt:filetime>2025-03-21T08:54:52Z</vt:filetime>
  </property>
  <property fmtid="{D5CDD505-2E9C-101B-9397-08002B2CF9AE}" pid="7" name="Objective-IsApproved">
    <vt:bool>false</vt:bool>
  </property>
  <property fmtid="{D5CDD505-2E9C-101B-9397-08002B2CF9AE}" pid="8" name="Objective-IsPublished">
    <vt:bool>true</vt:bool>
  </property>
  <property fmtid="{D5CDD505-2E9C-101B-9397-08002B2CF9AE}" pid="9" name="Objective-DatePublished">
    <vt:filetime>2025-03-21T08:54:53Z</vt:filetime>
  </property>
  <property fmtid="{D5CDD505-2E9C-101B-9397-08002B2CF9AE}" pid="10" name="Objective-ModificationStamp">
    <vt:filetime>2025-03-21T08:54:53Z</vt:filetime>
  </property>
  <property fmtid="{D5CDD505-2E9C-101B-9397-08002B2CF9AE}" pid="11" name="Objective-Owner">
    <vt:lpwstr>Jaworska, Klaudia K (U453333)</vt:lpwstr>
  </property>
  <property fmtid="{D5CDD505-2E9C-101B-9397-08002B2CF9AE}" pid="12" name="Objective-Path">
    <vt:lpwstr>Objective Global Folder:SG File Plan:Health, nutrition and care:National Health Service (NHS):General:Casework: National Health Service (NHS) - general:DG Health - Business Management and Support: Communications: NHS Scotland Event: 2025: 2025-2030</vt:lpwstr>
  </property>
  <property fmtid="{D5CDD505-2E9C-101B-9397-08002B2CF9AE}" pid="13" name="Objective-Parent">
    <vt:lpwstr>DG Health - Business Management and Support: Communications: NHS Scotland Event: 2025: 2025-2030</vt:lpwstr>
  </property>
  <property fmtid="{D5CDD505-2E9C-101B-9397-08002B2CF9AE}" pid="14" name="Objective-State">
    <vt:lpwstr>Published</vt:lpwstr>
  </property>
  <property fmtid="{D5CDD505-2E9C-101B-9397-08002B2CF9AE}" pid="15" name="Objective-Version">
    <vt:lpwstr>1.0</vt:lpwstr>
  </property>
  <property fmtid="{D5CDD505-2E9C-101B-9397-08002B2CF9AE}" pid="16" name="Objective-VersionNumber">
    <vt:r8>1</vt:r8>
  </property>
  <property fmtid="{D5CDD505-2E9C-101B-9397-08002B2CF9AE}" pid="17" name="Objective-VersionComment">
    <vt:lpwstr>First version</vt:lpwstr>
  </property>
  <property fmtid="{D5CDD505-2E9C-101B-9397-08002B2CF9AE}" pid="18" name="Objective-FileNumber">
    <vt:lpwstr>CASE/766108</vt:lpwstr>
  </property>
  <property fmtid="{D5CDD505-2E9C-101B-9397-08002B2CF9AE}" pid="19" name="Objective-Classification">
    <vt:lpwstr>OFFICIAL</vt:lpwstr>
  </property>
  <property fmtid="{D5CDD505-2E9C-101B-9397-08002B2CF9AE}" pid="20" name="Objective-Caveats">
    <vt:lpwstr>Caveat for access to SG Fileplan</vt:lpwstr>
  </property>
  <property fmtid="{D5CDD505-2E9C-101B-9397-08002B2CF9AE}" pid="21" name="Objective-Date of Original [system]">
    <vt:lpwstr/>
  </property>
  <property fmtid="{D5CDD505-2E9C-101B-9397-08002B2CF9AE}" pid="22" name="Objective-Date Received [system]">
    <vt:lpwstr/>
  </property>
  <property fmtid="{D5CDD505-2E9C-101B-9397-08002B2CF9AE}" pid="23" name="Objective-SG Web Publication - Category [system]">
    <vt:lpwstr/>
  </property>
  <property fmtid="{D5CDD505-2E9C-101B-9397-08002B2CF9AE}" pid="24" name="Objective-SG Web Publication - Category 2 Classification [system]">
    <vt:lpwstr/>
  </property>
  <property fmtid="{D5CDD505-2E9C-101B-9397-08002B2CF9AE}" pid="25" name="Objective-Description">
    <vt:lpwstr/>
  </property>
  <property fmtid="{D5CDD505-2E9C-101B-9397-08002B2CF9AE}" pid="26" name="Objective-VersionId">
    <vt:lpwstr>vA78910678</vt:lpwstr>
  </property>
  <property fmtid="{D5CDD505-2E9C-101B-9397-08002B2CF9AE}" pid="27" name="Objective-Date of Original">
    <vt:lpwstr/>
  </property>
  <property fmtid="{D5CDD505-2E9C-101B-9397-08002B2CF9AE}" pid="28" name="Objective-Date Received">
    <vt:lpwstr/>
  </property>
  <property fmtid="{D5CDD505-2E9C-101B-9397-08002B2CF9AE}" pid="29" name="Objective-SG Web Publication - Category">
    <vt:lpwstr/>
  </property>
  <property fmtid="{D5CDD505-2E9C-101B-9397-08002B2CF9AE}" pid="30" name="Objective-SG Web Publication - Category 2 Classification">
    <vt:lpwstr/>
  </property>
  <property fmtid="{D5CDD505-2E9C-101B-9397-08002B2CF9AE}" pid="31" name="Objective-Connect Creator">
    <vt:lpwstr/>
  </property>
  <property fmtid="{D5CDD505-2E9C-101B-9397-08002B2CF9AE}" pid="32" name="Objective-Required Redaction">
    <vt:lpwstr/>
  </property>
</Properties>
</file>