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52" r:id="rId2"/>
  </p:sldMasterIdLst>
  <p:notesMasterIdLst>
    <p:notesMasterId r:id="rId19"/>
  </p:notesMasterIdLst>
  <p:sldIdLst>
    <p:sldId id="256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8" r:id="rId11"/>
    <p:sldId id="269" r:id="rId12"/>
    <p:sldId id="265" r:id="rId13"/>
    <p:sldId id="264" r:id="rId14"/>
    <p:sldId id="271" r:id="rId15"/>
    <p:sldId id="266" r:id="rId16"/>
    <p:sldId id="267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B396C629-54AB-4BD1-86AE-5AC19AB0C8E8}">
          <p14:sldIdLst>
            <p14:sldId id="256"/>
            <p14:sldId id="258"/>
            <p14:sldId id="259"/>
            <p14:sldId id="260"/>
            <p14:sldId id="261"/>
            <p14:sldId id="262"/>
            <p14:sldId id="272"/>
            <p14:sldId id="263"/>
            <p14:sldId id="268"/>
            <p14:sldId id="269"/>
            <p14:sldId id="265"/>
            <p14:sldId id="264"/>
            <p14:sldId id="271"/>
            <p14:sldId id="266"/>
            <p14:sldId id="267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7DFF"/>
    <a:srgbClr val="9CC650"/>
    <a:srgbClr val="6D9AD2"/>
    <a:srgbClr val="231856"/>
    <a:srgbClr val="BE2069"/>
    <a:srgbClr val="359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3" autoAdjust="0"/>
    <p:restoredTop sz="95510"/>
  </p:normalViewPr>
  <p:slideViewPr>
    <p:cSldViewPr snapToGrid="0" showGuides="1">
      <p:cViewPr varScale="1">
        <p:scale>
          <a:sx n="50" d="100"/>
          <a:sy n="50" d="100"/>
        </p:scale>
        <p:origin x="974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56420-B273-E047-9939-341C94B28B3C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6EA7A-A61A-154A-9BDA-19FF2B8B6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50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6EA7A-A61A-154A-9BDA-19FF2B8B61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39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0453911-B411-5138-8379-095380A78403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4" name="Picture 3" descr="nhs_ppt_widescreen2_v2.jpg">
              <a:extLst>
                <a:ext uri="{FF2B5EF4-FFF2-40B4-BE49-F238E27FC236}">
                  <a16:creationId xmlns:a16="http://schemas.microsoft.com/office/drawing/2014/main" id="{B3DE91C7-3BB5-432E-691D-9F4066C7CC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D356299-79FB-845A-6290-1E36F58DCF97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B4C4E8DD-3460-6034-7597-2D63735987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577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6CC7A50-9125-422E-BB9C-AB16442070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621CCD-8167-1F31-85CB-C4A1AC460CF6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25F6CE90-BBF2-AF78-43F0-489277E878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459C353-ABCB-C3CA-A3EF-56BFBCD85BC5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Content Placeholder 3">
              <a:extLst>
                <a:ext uri="{FF2B5EF4-FFF2-40B4-BE49-F238E27FC236}">
                  <a16:creationId xmlns:a16="http://schemas.microsoft.com/office/drawing/2014/main" id="{85C09DBD-47E9-0051-1415-34405743C4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3071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02970"/>
            <a:ext cx="11125200" cy="2895601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				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21A39A-FA87-0718-E4A9-714A125FE7DE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8DB2CFF5-45EF-3D51-503A-15D9DB22C6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DD9DEE9-9060-A1E6-5926-D6A78B997F89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0C93479A-1B4A-8B81-C8AF-676355E7A3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769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	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351A9B-619C-9B9F-B4E3-3A319EA252BB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03E1CE4F-F2D0-3A31-C82D-D80F7276BA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363B60F-C52B-E5C8-4EAC-F6C1DDA53F16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7458788D-FF5E-11F5-F238-B2B6CCA432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619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	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F46533-991D-4795-48BD-30AE251070DB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7BCE8696-779D-A136-779B-FBEA5B8EAF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FA651E9-ECA3-4578-34F0-82DC4777C65A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DD3192F5-4FC3-B5FE-5699-3FE5BDC069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241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enter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5C9CF35-52D2-5842-8C94-EFDEE7D5E78F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399778F8-B09B-7E4D-665D-975CEE2B08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1ECEFBE-7B86-CB07-0645-2250A15DB6C3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32D83C6B-CE79-885A-1FAB-89CF1CBC79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484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B51009-964A-4B73-BA49-5F305CC092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					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D2D6E1-DA97-3A70-3C1C-0B32A282122E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9F563F63-F0B1-EB9A-BE1C-F71E421F88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A893AB0-CDF8-3332-1720-C285D6600EFD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3E95D66A-C96E-3A70-4A15-94C6B792A1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479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eft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EE74A38-CDF9-4E52-98EB-1E8DF591B1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59908" y="917008"/>
            <a:ext cx="2128384" cy="212838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9F6493-3782-2D02-FA65-FFE43C858C39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4" name="Picture 3" descr="nhs_ppt_widescreen2_v2.jpg">
              <a:extLst>
                <a:ext uri="{FF2B5EF4-FFF2-40B4-BE49-F238E27FC236}">
                  <a16:creationId xmlns:a16="http://schemas.microsoft.com/office/drawing/2014/main" id="{C79BA793-63B7-1392-02A7-72402B1001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6BAC7A1-A64E-5013-3A89-E6EA4FF1F61B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6752F6C6-01A2-3FB8-01D7-815AA4F657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416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7FEE23-A1F6-4E29-A9EE-8DC9D944C1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4648199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8F53DE-CAAB-CE74-ABC5-76492A2EAF63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8AF077D4-0F23-84F8-877C-6AFE5F7FC2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DEF0BD-8E06-5225-65FE-FEC1CB5E1B0D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5D83F81B-9EA7-4EEE-D5D6-17F983BFAF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164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nt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017EF56-0B7F-4B44-8B44-C283C04C98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69942" y="0"/>
            <a:ext cx="7522058" cy="6858000"/>
          </a:xfrm>
          <a:custGeom>
            <a:avLst/>
            <a:gdLst>
              <a:gd name="connsiteX0" fmla="*/ 2841201 w 7522058"/>
              <a:gd name="connsiteY0" fmla="*/ 0 h 6858000"/>
              <a:gd name="connsiteX1" fmla="*/ 7522058 w 7522058"/>
              <a:gd name="connsiteY1" fmla="*/ 0 h 6858000"/>
              <a:gd name="connsiteX2" fmla="*/ 7522058 w 7522058"/>
              <a:gd name="connsiteY2" fmla="*/ 6858000 h 6858000"/>
              <a:gd name="connsiteX3" fmla="*/ 0 w 752205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22058" h="6858000">
                <a:moveTo>
                  <a:pt x="2841201" y="0"/>
                </a:moveTo>
                <a:lnTo>
                  <a:pt x="7522058" y="0"/>
                </a:lnTo>
                <a:lnTo>
                  <a:pt x="7522058" y="6858000"/>
                </a:lnTo>
                <a:lnTo>
                  <a:pt x="0" y="6858000"/>
                </a:ln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4C5BC6-390C-BB58-B5D1-1A93F76388A9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CC983DEA-5AB3-68CE-EBD3-42952D759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AA429-A633-B118-49AA-D5B2985E8FEC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Content Placeholder 3">
              <a:extLst>
                <a:ext uri="{FF2B5EF4-FFF2-40B4-BE49-F238E27FC236}">
                  <a16:creationId xmlns:a16="http://schemas.microsoft.com/office/drawing/2014/main" id="{FB1EE3D0-1DD8-29AB-D5F8-88ECC37FD8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394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3B89BF41-6644-4845-AB1A-70A2A324C4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48000" y="3429000"/>
            <a:ext cx="30450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8E304FA-67B5-4DBF-AE21-362DBA778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3000" y="3429000"/>
            <a:ext cx="30450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382595-C98B-41FF-AEE4-C18853A98FD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38000" y="3429000"/>
            <a:ext cx="30450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D8326D0-BFC8-4D75-87AA-9B689ECE71D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00" y="0"/>
            <a:ext cx="30450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9B96F8A9-B1DF-413C-A60C-22B60553A29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4002" y="0"/>
            <a:ext cx="30450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77173BD-97F4-4E3A-9F40-47923F2E0C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9002" y="0"/>
            <a:ext cx="30450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AAF12F-4A48-0D0A-9EE5-DC2ED7FAB921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8" name="Picture 7" descr="nhs_ppt_widescreen2_v2.jpg">
              <a:extLst>
                <a:ext uri="{FF2B5EF4-FFF2-40B4-BE49-F238E27FC236}">
                  <a16:creationId xmlns:a16="http://schemas.microsoft.com/office/drawing/2014/main" id="{AD08839A-6617-7719-EB46-FB087E842A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26C33C-D4D5-5909-EBAF-ADAB896E3F24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Content Placeholder 3">
              <a:extLst>
                <a:ext uri="{FF2B5EF4-FFF2-40B4-BE49-F238E27FC236}">
                  <a16:creationId xmlns:a16="http://schemas.microsoft.com/office/drawing/2014/main" id="{0E687088-1E54-C3C5-E718-25031E9CE1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768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F342B98-D198-4143-A205-2BED8AEACD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616B801-1FD9-4641-BEC0-00F32B7CE69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37200" y="342900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673DF30-4B51-448E-9629-EBD8B3A051B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877400" y="342900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658E4CC-B7D4-4BC0-B366-C9557113EE5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17600" y="342900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CE2CC08-3AA4-4806-8ACF-C66DB567A85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37200" y="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8DF2ED66-E049-4547-B928-B667BA30BE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754800" y="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1598E7D-CADE-4A28-8BCD-5E562C10402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77400" y="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54D9799F-638F-496B-8FF5-AC59A863271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317600" y="0"/>
            <a:ext cx="24372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DCA6D4-A35B-584B-7CB1-5E1D18D264DA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0998655A-E910-1571-FB3C-9DBFC1E10B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084BF73-7F9C-EA83-D80A-D7EB403EB146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Content Placeholder 3">
              <a:extLst>
                <a:ext uri="{FF2B5EF4-FFF2-40B4-BE49-F238E27FC236}">
                  <a16:creationId xmlns:a16="http://schemas.microsoft.com/office/drawing/2014/main" id="{B4871FFE-3AAC-20DC-A980-28F86B15DF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743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2D1443DB-D800-4794-B407-07474CFF51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400" y="2286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82D0E93-1B10-497C-A2B2-AC260E9733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37200" y="2286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5961CC2B-7861-41DC-812D-D64F52A1D59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890800" y="2286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89817DD3-2F7F-4C06-A03D-1C20DE79AF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23600" y="2286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7223BA24-3E47-48BA-A07C-67D3F07546E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37200" y="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1AC813A9-C367-4E53-ACE0-319A89960D9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754800" y="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70E422CE-510E-4059-86E5-1F960876AF7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77400" y="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48ED4916-AC84-4E29-8DB3-724DE2FCC3A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317600" y="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4A30B4FD-1BF7-4DE8-AD08-0D47B9518AA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4572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1D1222AA-3C29-4C78-ABAE-815E46486E1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889400" y="4572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CDE6254C-A427-42D9-9234-AB32A501D9E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26600" y="4572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4EA45033-D807-400E-BBF3-2FC5ECD84C6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754800" y="4572000"/>
            <a:ext cx="24372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28266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81669648-2C37-4C1E-8DF4-1A9B082402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5132829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9E29257B-2F68-4F27-8741-C5AB960992B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1DDCF517-F90B-4263-B483-1890A1A0CD3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27C89D97-BABA-48D9-B625-6E0A8BC0991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030400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27007792-D258-4819-9C4C-F0FF884BFC9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030400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BB4F1B2B-5CEF-4C66-ABE5-0933E7B6D4B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030400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E50B8E3E-5AB5-4ABB-8D51-C28BBF96C75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071686" y="5132829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ACD96948-079A-46BC-9AFE-80E3241C27C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71686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DB0E0BE1-FDD8-4147-8C11-840AF02ED699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60478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23F7C884-116B-4DEF-8A49-FBF123EC0A5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091200" y="5132829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BAD4B53F-3B2B-4E8E-8FF5-EF635EB3EB77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091200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358FEABB-9A91-48A0-9ECC-9C9F50D6C2D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090556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id="{30094FA6-05AB-4D0F-B64E-2F3422BC09B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120316" y="5132829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CD19BD49-EF65-4001-B9A3-D4053D98DE33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120316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8D20BAAC-9D83-47CD-8509-FE6860FE328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120316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092E1572-2DC4-426B-90D6-1A2CAD29180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120635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7" name="Picture Placeholder 4">
            <a:extLst>
              <a:ext uri="{FF2B5EF4-FFF2-40B4-BE49-F238E27FC236}">
                <a16:creationId xmlns:a16="http://schemas.microsoft.com/office/drawing/2014/main" id="{1E585F3C-C0EC-4716-ADF2-5E0EDDB5BD28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10150714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id="{58359943-A217-4424-BC67-8D1DA7548F38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0150714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9" name="Picture Placeholder 4">
            <a:extLst>
              <a:ext uri="{FF2B5EF4-FFF2-40B4-BE49-F238E27FC236}">
                <a16:creationId xmlns:a16="http://schemas.microsoft.com/office/drawing/2014/main" id="{E63B3238-63FD-4DDC-B884-4CC2D104CF40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150714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25397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7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7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7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7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7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7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7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72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0615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683329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6043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8757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1471" y="21560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1349680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43" y="11881344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6043" y="6320959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96000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6043" y="90648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14697816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1337185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43" y="9087344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95357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2051282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6043" y="632808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11903816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4075467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43" y="6383300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4757" y="-2106500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4924258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5357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9199772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3284068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95357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4757" y="-4922972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7740730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4757" y="-2105214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06043" y="6382014"/>
            <a:ext cx="2579914" cy="257991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3632648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5 images - circl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9E51104-A7AE-43A8-93A1-1676397801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5400" y="-2142900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4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3657216-3C68-497C-AF11-DDE3D40C9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4757" y="-7850023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2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30DE17-7B31-44FB-A75A-4EEF519203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04757" y="-10667781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1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6780032-CD97-4388-9C5B-799C7CB15D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4757" y="-5032265"/>
            <a:ext cx="2581200" cy="25812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BBCE0F1-7887-4D5C-B24C-B3472EACE9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6000" y="1629000"/>
            <a:ext cx="3600000" cy="36000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 5</a:t>
            </a:r>
          </a:p>
        </p:txBody>
      </p:sp>
    </p:spTree>
    <p:extLst>
      <p:ext uri="{BB962C8B-B14F-4D97-AF65-F5344CB8AC3E}">
        <p14:creationId xmlns:p14="http://schemas.microsoft.com/office/powerpoint/2010/main" val="3924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1748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3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2 - Imag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7725" y="2695575"/>
            <a:ext cx="2895600" cy="1447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7F13A08-E9ED-4281-B741-77C0AC7959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57725" y="4876800"/>
            <a:ext cx="2895600" cy="1447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1107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- Imag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7725" y="2695575"/>
            <a:ext cx="2895600" cy="1447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7F13A08-E9ED-4281-B741-77C0AC7959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57725" y="4876800"/>
            <a:ext cx="2895600" cy="1447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8200" y="533400"/>
            <a:ext cx="2895600" cy="1447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02921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 2 - Imag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7725" y="2695575"/>
            <a:ext cx="2895600" cy="1447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8200" y="533400"/>
            <a:ext cx="2895600" cy="1447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40474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Title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41853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sic page -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0959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85263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45600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05937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12501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2166958"/>
            <a:ext cx="4810837" cy="10726082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6613825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0BEADEE-94CE-4140-AE6E-72585F9C5F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22199" y="2532786"/>
            <a:ext cx="1975104" cy="426110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9DD69CA5-05E0-4BA8-9AF4-06E3A52410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31373" y="2349872"/>
            <a:ext cx="1975104" cy="426110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61F926F-0F2B-4D4A-9DDB-F5B19FF50A5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67523" y="2166958"/>
            <a:ext cx="1975104" cy="426110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5B5C0050-E4B2-4439-AAE8-AA7EB130284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26448" y="2532786"/>
            <a:ext cx="1975104" cy="426110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95611465-68F1-4C57-81BD-77DA7708DFD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85523" y="2349872"/>
            <a:ext cx="1975104" cy="426110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0761463-0D06-425A-A629-15FCC342DC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44598" y="2166958"/>
            <a:ext cx="1975104" cy="426110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254000" dist="38100" dir="5400000" algn="t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3511C02-1EBF-48D6-B2A8-83C169F41A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08448" y="1937794"/>
            <a:ext cx="1975104" cy="426110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33097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6" grpId="0" animBg="1"/>
      <p:bldP spid="10" grpId="0" animBg="1"/>
      <p:bldP spid="11" grpId="0" animBg="1"/>
      <p:bldP spid="12" grpId="0" animBg="1"/>
      <p:bldP spid="5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08448" y="1779684"/>
            <a:ext cx="1975104" cy="425916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55858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4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30100" y="1780747"/>
            <a:ext cx="4531800" cy="1015450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114920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4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30100" y="-5058203"/>
            <a:ext cx="4531800" cy="1015450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815529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65032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45600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261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2017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5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0D29D6E3-BF9D-44FC-B94A-FE34BFB57C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9549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DCA142FF-9DE6-40DB-AD54-ECDEC83E232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2474400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1330D2-75F1-4855-868C-BFD0C307B8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826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4359196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5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15E1BC57-A422-442E-9A45-C3B86505EA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9549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BC43775-2615-4373-BF08-E72F4BC0BE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826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7FDD856-D0CB-4A6C-9C74-7B87BF796E0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78871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0116721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5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0D42CE-21D7-46F7-A4E6-43081B64FD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826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8CE3B082-8160-40B0-B3D4-F103A2E6EC9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754686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0955B990-90AC-4D32-9646-D9BAAD64C8A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0175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892478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24000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F2E118E-2583-47EF-903D-65DD9E4297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928368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7216045-2641-4344-B68B-E6E37D1D7A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32736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9A91F3C-9111-4296-A6C1-542F2B1DBF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37104" y="1779685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63184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55272EB-9AD0-4A84-910C-E8810AA5EC8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48683" y="2538000"/>
            <a:ext cx="2236314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6615F89F-91FA-492A-A3AB-E355BA40A9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3800042"/>
            <a:ext cx="2333625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5CE6F6C4-7A8D-4782-87D9-F167ADC6CAD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2406540" y="0"/>
            <a:ext cx="2333625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90B573A9-6AC7-4E86-91C9-A96E93EE18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251168" y="1262042"/>
            <a:ext cx="2333625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E68935B2-2E8D-44BD-868E-6F240EC589F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940628" y="5076000"/>
            <a:ext cx="2333625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41590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8CD1EA07-F28B-4EE2-975A-12EE7F6D65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49433" y="1591921"/>
            <a:ext cx="2332800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EFD34083-A636-4253-921C-02F5828672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12680" y="1591921"/>
            <a:ext cx="2332800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B80F77AA-C97D-495F-81EA-259B673266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14498" y="-115936"/>
            <a:ext cx="2332800" cy="507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LeftDown">
              <a:rot lat="2400000" lon="2400000" rev="3600000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4043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24573" y="1937794"/>
            <a:ext cx="4928400" cy="278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923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10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70F20B31-E928-4527-A463-5E89188AFB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37635" y="3180136"/>
            <a:ext cx="7954368" cy="4491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077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Mockup - P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804237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Image right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85F1E1-418A-4F38-BDF5-3FFD16E0C3D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24000" y="0"/>
            <a:ext cx="4068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4054779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Image right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EA001B6B-61E7-449B-995B-5BB71D1D34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68000" y="0"/>
            <a:ext cx="8124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8594994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4572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1825896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0884706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Para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175317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09E1089C-DA26-4567-80E3-FC02DE8DC88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99164" y="1038253"/>
            <a:ext cx="1581444" cy="1650542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lang="en-US" sz="1000" dirty="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D308920F-1571-4BFA-8936-87C3E7108F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50438" y="3084471"/>
            <a:ext cx="4127410" cy="4127002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softEdge rad="127000"/>
          </a:effectLst>
        </p:spPr>
        <p:txBody>
          <a:bodyPr anchor="ctr"/>
          <a:lstStyle>
            <a:lvl1pPr algn="ctr">
              <a:buNone/>
              <a:defRPr lang="en-US" sz="1400" dirty="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0" name="Picture Placeholder 14">
            <a:extLst>
              <a:ext uri="{FF2B5EF4-FFF2-40B4-BE49-F238E27FC236}">
                <a16:creationId xmlns:a16="http://schemas.microsoft.com/office/drawing/2014/main" id="{34212EE7-C5F0-498F-BF8A-EB115A480E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87240" y="5266481"/>
            <a:ext cx="3017520" cy="301752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anchor="ctr"/>
          <a:lstStyle>
            <a:lvl1pPr algn="ctr">
              <a:buNone/>
              <a:defRPr lang="en-US" sz="900" dirty="0"/>
            </a:lvl1pPr>
          </a:lstStyle>
          <a:p>
            <a:endParaRPr lang="en-US"/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2576C70C-F0B4-4643-9156-5D60A30A9F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98587" y="4572001"/>
            <a:ext cx="798488" cy="833376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softEdge rad="12700"/>
          </a:effectLst>
        </p:spPr>
        <p:txBody>
          <a:bodyPr anchor="ctr"/>
          <a:lstStyle>
            <a:lvl1pPr algn="ctr">
              <a:buNone/>
              <a:defRPr lang="en-US" sz="800" dirty="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DF1C4E8-111B-43EC-9F80-56359575A3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307503" y="132178"/>
            <a:ext cx="2468446" cy="246888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anchor="ctr"/>
          <a:lstStyle>
            <a:lvl1pPr algn="ctr">
              <a:buNone/>
              <a:defRPr lang="en-US" sz="900" dirty="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5AACFAFF-6652-4B72-9E5F-407C35BA97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1352" y="3136292"/>
            <a:ext cx="2011680" cy="201168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lang="en-US" sz="1400" dirty="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9D6ED562-01CE-46BE-834B-7F5B1A54B28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637001"/>
            <a:ext cx="641684" cy="66972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softEdge rad="31750"/>
          </a:effectLst>
        </p:spPr>
        <p:txBody>
          <a:bodyPr anchor="ctr"/>
          <a:lstStyle>
            <a:lvl1pPr algn="ctr">
              <a:buNone/>
              <a:defRPr lang="en-US" sz="700" dirty="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BB382753-1A75-400D-BAD8-40ED8917F6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04339" y="1302141"/>
            <a:ext cx="641684" cy="66972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softEdge rad="63500"/>
          </a:effectLst>
        </p:spPr>
        <p:txBody>
          <a:bodyPr anchor="ctr"/>
          <a:lstStyle>
            <a:lvl1pPr algn="ctr">
              <a:buNone/>
              <a:defRPr lang="en-US" sz="500" dirty="0"/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52835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" dur="3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repeatCount="indefinite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22" dur="3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8" dur="3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3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40" dur="3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repeatCount="indefinite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46" dur="3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repeatCount="indefinite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2" dur="3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8" grpId="0" animBg="1"/>
      <p:bldP spid="18" grpId="1" animBg="1"/>
      <p:bldP spid="20" grpId="0" animBg="1"/>
      <p:bldP spid="20" grpId="1" animBg="1"/>
      <p:bldP spid="19" grpId="0" animBg="1"/>
      <p:bldP spid="19" grpId="1" animBg="1"/>
      <p:bldP spid="15" grpId="0" animBg="1"/>
      <p:bldP spid="15" grpId="1" animBg="1"/>
      <p:bldP spid="17" grpId="0" animBg="1"/>
      <p:bldP spid="17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le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C354DD9-F602-4634-B87C-29BB619D74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18351" y="1853232"/>
            <a:ext cx="3154680" cy="315468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bg2"/>
            </a:solidFill>
          </a:ln>
        </p:spPr>
        <p:txBody>
          <a:bodyPr anchor="ctr"/>
          <a:lstStyle>
            <a:lvl1pPr algn="ctr">
              <a:buNone/>
              <a:defRPr sz="2000"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7976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2016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Image 2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7FEE23-A1F6-4E29-A9EE-8DC9D944C1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5173883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59026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Image 3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7FEE23-A1F6-4E29-A9EE-8DC9D944C1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" y="0"/>
            <a:ext cx="4224758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3545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250317C6-C772-449B-9F9F-CE0F985FFB6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75480" y="264160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1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50FF9DA8-2939-47D5-859E-0ACC3CAD4E0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44728" y="2032000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2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4A85D495-D266-41F1-9A85-20780DF0151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80560" y="2029969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2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0246F8D1-6FCD-4631-821B-6C370F2743B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16392" y="2027938"/>
            <a:ext cx="1078992" cy="107899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2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29323EEF-F059-4662-B4AA-C5B595CC067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549400" y="3426969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06A90917-5119-49EF-AFD1-AF8E2644F4B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549400" y="4571996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709EF0DF-BB8F-453F-B2F1-970DC543DE2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549400" y="5717023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8C4399B8-A079-445D-BC01-7B441E8B9D9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74751" y="3424938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9D25FD18-84AF-432B-8167-EE17B21F7C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74751" y="4569965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BD518740-B79D-4024-923C-A9906DD7A0B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74751" y="5714992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E1CED3D6-E200-4BDA-B9A6-A7D3B9D39CF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000102" y="3422907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A0B90ED8-4771-4D59-830A-DEC3ECB1D82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000102" y="4567934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790815C2-8DA4-4AD0-B5E4-C75298846B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00102" y="5712961"/>
            <a:ext cx="822960" cy="8229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solidFill>
              <a:schemeClr val="accent3"/>
            </a:solidFill>
          </a:ln>
          <a:effectLst>
            <a:outerShdw blurRad="266700" algn="ctr" rotWithShape="0">
              <a:prstClr val="black">
                <a:alpha val="21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762695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239972C1-1CC5-44CD-8765-71062EE01AF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455420" y="3108367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267D756E-4375-4695-AE84-745FA473D5F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852416" y="3108367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82BBB546-4041-467C-A9FA-AF974BB743E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364220" y="3108367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05596D81-D8BF-4B58-AFEB-0C082C1427D7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853863" y="1650630"/>
            <a:ext cx="521208" cy="521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377690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593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icture Placeholder 8">
            <a:extLst>
              <a:ext uri="{FF2B5EF4-FFF2-40B4-BE49-F238E27FC236}">
                <a16:creationId xmlns:a16="http://schemas.microsoft.com/office/drawing/2014/main" id="{66068FA8-2637-46AD-95C0-31E1D8DB49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34754" y="2686613"/>
            <a:ext cx="1508760" cy="15087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tx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27" name="Picture Placeholder 8">
            <a:extLst>
              <a:ext uri="{FF2B5EF4-FFF2-40B4-BE49-F238E27FC236}">
                <a16:creationId xmlns:a16="http://schemas.microsoft.com/office/drawing/2014/main" id="{33EF8E77-D2F0-4A06-9177-459D02C24E6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92639" y="1331088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28" name="Picture Placeholder 8">
            <a:extLst>
              <a:ext uri="{FF2B5EF4-FFF2-40B4-BE49-F238E27FC236}">
                <a16:creationId xmlns:a16="http://schemas.microsoft.com/office/drawing/2014/main" id="{D8BF1074-A2EC-4E50-87D6-E1260C31688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69182" y="1327422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29" name="Picture Placeholder 8">
            <a:extLst>
              <a:ext uri="{FF2B5EF4-FFF2-40B4-BE49-F238E27FC236}">
                <a16:creationId xmlns:a16="http://schemas.microsoft.com/office/drawing/2014/main" id="{380FDF83-57E5-4728-9924-63E0B5D649B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95276" y="4292471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0" name="Picture Placeholder 8">
            <a:extLst>
              <a:ext uri="{FF2B5EF4-FFF2-40B4-BE49-F238E27FC236}">
                <a16:creationId xmlns:a16="http://schemas.microsoft.com/office/drawing/2014/main" id="{7F5DF19D-7CE4-4BD5-A2C8-498D99B518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71819" y="4288805"/>
            <a:ext cx="1234440" cy="123444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1" name="Picture Placeholder 8">
            <a:extLst>
              <a:ext uri="{FF2B5EF4-FFF2-40B4-BE49-F238E27FC236}">
                <a16:creationId xmlns:a16="http://schemas.microsoft.com/office/drawing/2014/main" id="{BB1262CE-92F4-4C27-89D4-026927D7AB9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745274" y="705349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2" name="Picture Placeholder 8">
            <a:extLst>
              <a:ext uri="{FF2B5EF4-FFF2-40B4-BE49-F238E27FC236}">
                <a16:creationId xmlns:a16="http://schemas.microsoft.com/office/drawing/2014/main" id="{866DA92A-217B-4F8A-BAEF-B8E231FFFFA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745274" y="2339243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3" name="Picture Placeholder 8">
            <a:extLst>
              <a:ext uri="{FF2B5EF4-FFF2-40B4-BE49-F238E27FC236}">
                <a16:creationId xmlns:a16="http://schemas.microsoft.com/office/drawing/2014/main" id="{88DC54F5-3CEA-4EFF-95C3-B950353D75A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724226" y="3673998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4" name="Picture Placeholder 8">
            <a:extLst>
              <a:ext uri="{FF2B5EF4-FFF2-40B4-BE49-F238E27FC236}">
                <a16:creationId xmlns:a16="http://schemas.microsoft.com/office/drawing/2014/main" id="{6321C9A8-3CD0-4BF1-9461-3E5A5C95CB0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724226" y="5307892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5" name="Picture Placeholder 8">
            <a:extLst>
              <a:ext uri="{FF2B5EF4-FFF2-40B4-BE49-F238E27FC236}">
                <a16:creationId xmlns:a16="http://schemas.microsoft.com/office/drawing/2014/main" id="{DFCACA5D-9816-49C4-BD9A-955C6793E0D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74503" y="691909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6" name="Picture Placeholder 8">
            <a:extLst>
              <a:ext uri="{FF2B5EF4-FFF2-40B4-BE49-F238E27FC236}">
                <a16:creationId xmlns:a16="http://schemas.microsoft.com/office/drawing/2014/main" id="{C205DF09-0002-4EF2-997E-430D25CB50C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74503" y="2325803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7" name="Picture Placeholder 8">
            <a:extLst>
              <a:ext uri="{FF2B5EF4-FFF2-40B4-BE49-F238E27FC236}">
                <a16:creationId xmlns:a16="http://schemas.microsoft.com/office/drawing/2014/main" id="{2D6D14E5-A545-4356-A3A7-C188EE1B3E7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574503" y="3635882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8" name="Picture Placeholder 8">
            <a:extLst>
              <a:ext uri="{FF2B5EF4-FFF2-40B4-BE49-F238E27FC236}">
                <a16:creationId xmlns:a16="http://schemas.microsoft.com/office/drawing/2014/main" id="{FD02FC8B-9FB0-415C-A49B-D1CD356A9FC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574503" y="5269776"/>
            <a:ext cx="868680" cy="86868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39" name="Picture Placeholder 8">
            <a:extLst>
              <a:ext uri="{FF2B5EF4-FFF2-40B4-BE49-F238E27FC236}">
                <a16:creationId xmlns:a16="http://schemas.microsoft.com/office/drawing/2014/main" id="{9CD4256F-63B2-417D-B34B-2A0A5AC273C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926742" y="84613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0" name="Picture Placeholder 8">
            <a:extLst>
              <a:ext uri="{FF2B5EF4-FFF2-40B4-BE49-F238E27FC236}">
                <a16:creationId xmlns:a16="http://schemas.microsoft.com/office/drawing/2014/main" id="{96907598-676B-48B5-BDC1-A53BE4C1E99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142217" y="842712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1" name="Picture Placeholder 8">
            <a:extLst>
              <a:ext uri="{FF2B5EF4-FFF2-40B4-BE49-F238E27FC236}">
                <a16:creationId xmlns:a16="http://schemas.microsoft.com/office/drawing/2014/main" id="{770E42F9-2AA9-4DA6-9E4E-D05CECAD90F7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57692" y="83928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2" name="Picture Placeholder 8">
            <a:extLst>
              <a:ext uri="{FF2B5EF4-FFF2-40B4-BE49-F238E27FC236}">
                <a16:creationId xmlns:a16="http://schemas.microsoft.com/office/drawing/2014/main" id="{A1754D1B-68CB-4442-87F0-E2F31E1B587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916750" y="2479885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3" name="Picture Placeholder 8">
            <a:extLst>
              <a:ext uri="{FF2B5EF4-FFF2-40B4-BE49-F238E27FC236}">
                <a16:creationId xmlns:a16="http://schemas.microsoft.com/office/drawing/2014/main" id="{7D1C1E09-2A16-4FEC-B8A3-D1B4083940E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32225" y="2476459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4" name="Picture Placeholder 8">
            <a:extLst>
              <a:ext uri="{FF2B5EF4-FFF2-40B4-BE49-F238E27FC236}">
                <a16:creationId xmlns:a16="http://schemas.microsoft.com/office/drawing/2014/main" id="{BCD2E565-E990-4B1B-85AE-7143D1FA06B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7700" y="2473033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5" name="Picture Placeholder 8">
            <a:extLst>
              <a:ext uri="{FF2B5EF4-FFF2-40B4-BE49-F238E27FC236}">
                <a16:creationId xmlns:a16="http://schemas.microsoft.com/office/drawing/2014/main" id="{67D67D3C-CE66-4636-9527-F700EB98D0A5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906758" y="381180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6" name="Picture Placeholder 8">
            <a:extLst>
              <a:ext uri="{FF2B5EF4-FFF2-40B4-BE49-F238E27FC236}">
                <a16:creationId xmlns:a16="http://schemas.microsoft.com/office/drawing/2014/main" id="{D7E351BA-5E83-483D-84F4-D2884AAEA2E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122233" y="3808374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7" name="Picture Placeholder 8">
            <a:extLst>
              <a:ext uri="{FF2B5EF4-FFF2-40B4-BE49-F238E27FC236}">
                <a16:creationId xmlns:a16="http://schemas.microsoft.com/office/drawing/2014/main" id="{66A54BFA-DE48-4985-9FA5-6E10124C56F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37708" y="380494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8" name="Picture Placeholder 8">
            <a:extLst>
              <a:ext uri="{FF2B5EF4-FFF2-40B4-BE49-F238E27FC236}">
                <a16:creationId xmlns:a16="http://schemas.microsoft.com/office/drawing/2014/main" id="{02772560-D101-4C4D-B97E-B38A28D9E44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896766" y="545178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9" name="Picture Placeholder 8">
            <a:extLst>
              <a:ext uri="{FF2B5EF4-FFF2-40B4-BE49-F238E27FC236}">
                <a16:creationId xmlns:a16="http://schemas.microsoft.com/office/drawing/2014/main" id="{AB61F6BE-B271-4530-845F-35CA191D8EA6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112241" y="544836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0" name="Picture Placeholder 8">
            <a:extLst>
              <a:ext uri="{FF2B5EF4-FFF2-40B4-BE49-F238E27FC236}">
                <a16:creationId xmlns:a16="http://schemas.microsoft.com/office/drawing/2014/main" id="{19D02F03-5644-4AE5-BEF7-17412F06BC5C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327716" y="5444934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1" name="Picture Placeholder 8">
            <a:extLst>
              <a:ext uri="{FF2B5EF4-FFF2-40B4-BE49-F238E27FC236}">
                <a16:creationId xmlns:a16="http://schemas.microsoft.com/office/drawing/2014/main" id="{4BCF2ED0-91A6-401C-B79B-86BFA50DB1A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1297356" y="85299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2" name="Picture Placeholder 8">
            <a:extLst>
              <a:ext uri="{FF2B5EF4-FFF2-40B4-BE49-F238E27FC236}">
                <a16:creationId xmlns:a16="http://schemas.microsoft.com/office/drawing/2014/main" id="{DF269E06-59F2-4ED1-AB0F-086AD50FC2BF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0512831" y="849564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3" name="Picture Placeholder 8">
            <a:extLst>
              <a:ext uri="{FF2B5EF4-FFF2-40B4-BE49-F238E27FC236}">
                <a16:creationId xmlns:a16="http://schemas.microsoft.com/office/drawing/2014/main" id="{63F5880C-2E87-43FF-B725-53645AB7014E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728306" y="84613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4" name="Picture Placeholder 8">
            <a:extLst>
              <a:ext uri="{FF2B5EF4-FFF2-40B4-BE49-F238E27FC236}">
                <a16:creationId xmlns:a16="http://schemas.microsoft.com/office/drawing/2014/main" id="{601DF9A3-F4AD-41B7-AACC-D9E4D4F1262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1287364" y="2486737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5" name="Picture Placeholder 8">
            <a:extLst>
              <a:ext uri="{FF2B5EF4-FFF2-40B4-BE49-F238E27FC236}">
                <a16:creationId xmlns:a16="http://schemas.microsoft.com/office/drawing/2014/main" id="{C56A9E6B-7C5F-4538-87E5-44FB6BC5CDB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502839" y="2483311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6" name="Picture Placeholder 8">
            <a:extLst>
              <a:ext uri="{FF2B5EF4-FFF2-40B4-BE49-F238E27FC236}">
                <a16:creationId xmlns:a16="http://schemas.microsoft.com/office/drawing/2014/main" id="{F6A2F051-5D67-42F9-8E30-17755461B5E6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718314" y="2479885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7" name="Picture Placeholder 8">
            <a:extLst>
              <a:ext uri="{FF2B5EF4-FFF2-40B4-BE49-F238E27FC236}">
                <a16:creationId xmlns:a16="http://schemas.microsoft.com/office/drawing/2014/main" id="{B396C36B-C3DC-4D20-89FA-F63AE2E4AF7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1277372" y="3818652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8" name="Picture Placeholder 8">
            <a:extLst>
              <a:ext uri="{FF2B5EF4-FFF2-40B4-BE49-F238E27FC236}">
                <a16:creationId xmlns:a16="http://schemas.microsoft.com/office/drawing/2014/main" id="{D505CDB7-CE92-413A-A3AF-B8A9CC138D27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492847" y="381522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9" name="Picture Placeholder 8">
            <a:extLst>
              <a:ext uri="{FF2B5EF4-FFF2-40B4-BE49-F238E27FC236}">
                <a16:creationId xmlns:a16="http://schemas.microsoft.com/office/drawing/2014/main" id="{D04DBBDA-667D-40D9-9DC3-0F5367C017B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9708322" y="3811800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60" name="Picture Placeholder 8">
            <a:extLst>
              <a:ext uri="{FF2B5EF4-FFF2-40B4-BE49-F238E27FC236}">
                <a16:creationId xmlns:a16="http://schemas.microsoft.com/office/drawing/2014/main" id="{D4E16706-E411-4712-B188-AF2AD4B7CD1C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1267380" y="5458638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61" name="Picture Placeholder 8">
            <a:extLst>
              <a:ext uri="{FF2B5EF4-FFF2-40B4-BE49-F238E27FC236}">
                <a16:creationId xmlns:a16="http://schemas.microsoft.com/office/drawing/2014/main" id="{BF6B0617-A8FA-4BFA-9AE1-DCCA0275478B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10482855" y="5455212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62" name="Picture Placeholder 8">
            <a:extLst>
              <a:ext uri="{FF2B5EF4-FFF2-40B4-BE49-F238E27FC236}">
                <a16:creationId xmlns:a16="http://schemas.microsoft.com/office/drawing/2014/main" id="{FCAE3A4A-4936-4D9B-B57E-D49956479EBA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9698330" y="5451786"/>
            <a:ext cx="566928" cy="56692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8161184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48FE0B49-438A-4697-BED4-A1DA446CC0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096" y="2712720"/>
            <a:ext cx="1152144" cy="115214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19E73588-671A-4158-BC02-A3E6DF6A05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36602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019C69FD-6D54-43F3-8A91-093401B05F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36602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66CC4F92-5AFE-4CF9-A858-79C8C04DF2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36602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7352C0B4-6ECC-4BF3-A489-F8E154CAD5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12278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80DC32B0-0114-446B-ACE8-F474BA49414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12278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3" name="Picture Placeholder 8">
            <a:extLst>
              <a:ext uri="{FF2B5EF4-FFF2-40B4-BE49-F238E27FC236}">
                <a16:creationId xmlns:a16="http://schemas.microsoft.com/office/drawing/2014/main" id="{897F5626-2AEF-4FE4-B7EB-6926B76107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12278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4" name="Picture Placeholder 8">
            <a:extLst>
              <a:ext uri="{FF2B5EF4-FFF2-40B4-BE49-F238E27FC236}">
                <a16:creationId xmlns:a16="http://schemas.microsoft.com/office/drawing/2014/main" id="{66E477BA-9A6F-485B-8171-9E311CAC58E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788166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5" name="Picture Placeholder 8">
            <a:extLst>
              <a:ext uri="{FF2B5EF4-FFF2-40B4-BE49-F238E27FC236}">
                <a16:creationId xmlns:a16="http://schemas.microsoft.com/office/drawing/2014/main" id="{17E5DA01-0A53-4DF2-B657-0113B38C94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788166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6" name="Picture Placeholder 8">
            <a:extLst>
              <a:ext uri="{FF2B5EF4-FFF2-40B4-BE49-F238E27FC236}">
                <a16:creationId xmlns:a16="http://schemas.microsoft.com/office/drawing/2014/main" id="{B0B098FF-B12E-41AB-82AB-9594BCBB8A7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8166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7" name="Picture Placeholder 8">
            <a:extLst>
              <a:ext uri="{FF2B5EF4-FFF2-40B4-BE49-F238E27FC236}">
                <a16:creationId xmlns:a16="http://schemas.microsoft.com/office/drawing/2014/main" id="{09B9146E-59CB-4BAA-B709-9B124D784E3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64054" y="61212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8" name="Picture Placeholder 8">
            <a:extLst>
              <a:ext uri="{FF2B5EF4-FFF2-40B4-BE49-F238E27FC236}">
                <a16:creationId xmlns:a16="http://schemas.microsoft.com/office/drawing/2014/main" id="{2334E184-F100-455D-A55F-A16261E1BB2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64054" y="2835553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59" name="Picture Placeholder 8">
            <a:extLst>
              <a:ext uri="{FF2B5EF4-FFF2-40B4-BE49-F238E27FC236}">
                <a16:creationId xmlns:a16="http://schemas.microsoft.com/office/drawing/2014/main" id="{3B65DEE2-C210-4A0C-B2A2-4CE4B32F920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364054" y="4944382"/>
            <a:ext cx="896112" cy="896112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889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3788663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icture Placeholder 8">
            <a:extLst>
              <a:ext uri="{FF2B5EF4-FFF2-40B4-BE49-F238E27FC236}">
                <a16:creationId xmlns:a16="http://schemas.microsoft.com/office/drawing/2014/main" id="{0B4C5BC0-161D-405D-B44A-C359294637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52655" y="1187880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69" name="Picture Placeholder 8">
            <a:extLst>
              <a:ext uri="{FF2B5EF4-FFF2-40B4-BE49-F238E27FC236}">
                <a16:creationId xmlns:a16="http://schemas.microsoft.com/office/drawing/2014/main" id="{A3C10927-F781-46A0-A099-BB0BBE7D432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38800" y="2925563"/>
            <a:ext cx="914400" cy="9144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bg2"/>
            </a:solidFill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77" name="Picture Placeholder 8">
            <a:extLst>
              <a:ext uri="{FF2B5EF4-FFF2-40B4-BE49-F238E27FC236}">
                <a16:creationId xmlns:a16="http://schemas.microsoft.com/office/drawing/2014/main" id="{2FCA5839-7872-4514-AF2E-791BCBC1BE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358361" y="1001122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78" name="Picture Placeholder 8">
            <a:extLst>
              <a:ext uri="{FF2B5EF4-FFF2-40B4-BE49-F238E27FC236}">
                <a16:creationId xmlns:a16="http://schemas.microsoft.com/office/drawing/2014/main" id="{EFA11C0F-56FF-4A0F-8F11-21844F678FF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280540" y="14272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79" name="Picture Placeholder 8">
            <a:extLst>
              <a:ext uri="{FF2B5EF4-FFF2-40B4-BE49-F238E27FC236}">
                <a16:creationId xmlns:a16="http://schemas.microsoft.com/office/drawing/2014/main" id="{86428624-FE8E-4FFB-BEBC-710D184D24F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670214" y="2471792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0" name="Picture Placeholder 8">
            <a:extLst>
              <a:ext uri="{FF2B5EF4-FFF2-40B4-BE49-F238E27FC236}">
                <a16:creationId xmlns:a16="http://schemas.microsoft.com/office/drawing/2014/main" id="{6DCD676A-85B1-4C4A-9C2B-74261B5607C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662585" y="35755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1" name="Picture Placeholder 8">
            <a:extLst>
              <a:ext uri="{FF2B5EF4-FFF2-40B4-BE49-F238E27FC236}">
                <a16:creationId xmlns:a16="http://schemas.microsoft.com/office/drawing/2014/main" id="{DA3808B3-8D43-47DE-A650-F878D4474F9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323811" y="4550710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2" name="Picture Placeholder 8">
            <a:extLst>
              <a:ext uri="{FF2B5EF4-FFF2-40B4-BE49-F238E27FC236}">
                <a16:creationId xmlns:a16="http://schemas.microsoft.com/office/drawing/2014/main" id="{59B91156-8CA0-4400-9D36-F89FDB765184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446475" y="494355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3" name="Picture Placeholder 8">
            <a:extLst>
              <a:ext uri="{FF2B5EF4-FFF2-40B4-BE49-F238E27FC236}">
                <a16:creationId xmlns:a16="http://schemas.microsoft.com/office/drawing/2014/main" id="{D71CAAF9-AEC2-4F1D-8EAA-1D42436837F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545060" y="475579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4" name="Picture Placeholder 8">
            <a:extLst>
              <a:ext uri="{FF2B5EF4-FFF2-40B4-BE49-F238E27FC236}">
                <a16:creationId xmlns:a16="http://schemas.microsoft.com/office/drawing/2014/main" id="{BD60C6E4-36A9-487E-AD74-F1D75BE2EED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23218" y="3743805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5" name="Picture Placeholder 8">
            <a:extLst>
              <a:ext uri="{FF2B5EF4-FFF2-40B4-BE49-F238E27FC236}">
                <a16:creationId xmlns:a16="http://schemas.microsoft.com/office/drawing/2014/main" id="{6316BD0B-6DC2-4B48-A06A-5F7A0F89FB1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917636" y="3558298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6" name="Picture Placeholder 8">
            <a:extLst>
              <a:ext uri="{FF2B5EF4-FFF2-40B4-BE49-F238E27FC236}">
                <a16:creationId xmlns:a16="http://schemas.microsoft.com/office/drawing/2014/main" id="{D4A16BB5-AD46-495C-8BC7-BEBEEA77BC3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917636" y="2420237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87" name="Picture Placeholder 8">
            <a:extLst>
              <a:ext uri="{FF2B5EF4-FFF2-40B4-BE49-F238E27FC236}">
                <a16:creationId xmlns:a16="http://schemas.microsoft.com/office/drawing/2014/main" id="{90F84B1B-5EF2-4C93-92C0-606B080E401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053495" y="220342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15" name="Picture Placeholder 8">
            <a:extLst>
              <a:ext uri="{FF2B5EF4-FFF2-40B4-BE49-F238E27FC236}">
                <a16:creationId xmlns:a16="http://schemas.microsoft.com/office/drawing/2014/main" id="{4A883598-40F9-4E10-B266-6957BBA82AB1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649049" y="1204692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16" name="Picture Placeholder 8">
            <a:extLst>
              <a:ext uri="{FF2B5EF4-FFF2-40B4-BE49-F238E27FC236}">
                <a16:creationId xmlns:a16="http://schemas.microsoft.com/office/drawing/2014/main" id="{3BF05BFD-F662-471D-B251-9D42B382632A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792718" y="999666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17" name="Picture Placeholder 8">
            <a:extLst>
              <a:ext uri="{FF2B5EF4-FFF2-40B4-BE49-F238E27FC236}">
                <a16:creationId xmlns:a16="http://schemas.microsoft.com/office/drawing/2014/main" id="{6F9B5C56-8143-4C0D-8734-7081641B2B2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903995" y="1442176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18" name="Picture Placeholder 8">
            <a:extLst>
              <a:ext uri="{FF2B5EF4-FFF2-40B4-BE49-F238E27FC236}">
                <a16:creationId xmlns:a16="http://schemas.microsoft.com/office/drawing/2014/main" id="{6D9132E3-8A4D-4821-BEEC-6EBF339D65C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534045" y="2473656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19" name="Picture Placeholder 8">
            <a:extLst>
              <a:ext uri="{FF2B5EF4-FFF2-40B4-BE49-F238E27FC236}">
                <a16:creationId xmlns:a16="http://schemas.microsoft.com/office/drawing/2014/main" id="{6A7F4C01-6C35-4582-B68D-802CC2592156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563300" y="35755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20" name="Picture Placeholder 8">
            <a:extLst>
              <a:ext uri="{FF2B5EF4-FFF2-40B4-BE49-F238E27FC236}">
                <a16:creationId xmlns:a16="http://schemas.microsoft.com/office/drawing/2014/main" id="{9BC0C66E-8EFB-451F-B3F1-C17E8E7DBD2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884217" y="4570885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21" name="Picture Placeholder 8">
            <a:extLst>
              <a:ext uri="{FF2B5EF4-FFF2-40B4-BE49-F238E27FC236}">
                <a16:creationId xmlns:a16="http://schemas.microsoft.com/office/drawing/2014/main" id="{5BC5CBF4-87EE-43BE-B645-C7BAA2938F9A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761603" y="496733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22" name="Picture Placeholder 8">
            <a:extLst>
              <a:ext uri="{FF2B5EF4-FFF2-40B4-BE49-F238E27FC236}">
                <a16:creationId xmlns:a16="http://schemas.microsoft.com/office/drawing/2014/main" id="{8AEE33F3-F875-46C8-B436-85AF77B6F03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662022" y="4755793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23" name="Picture Placeholder 8">
            <a:extLst>
              <a:ext uri="{FF2B5EF4-FFF2-40B4-BE49-F238E27FC236}">
                <a16:creationId xmlns:a16="http://schemas.microsoft.com/office/drawing/2014/main" id="{4551C2B7-736E-4290-AD09-3979B00AEA5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174699" y="3714679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24" name="Picture Placeholder 8">
            <a:extLst>
              <a:ext uri="{FF2B5EF4-FFF2-40B4-BE49-F238E27FC236}">
                <a16:creationId xmlns:a16="http://schemas.microsoft.com/office/drawing/2014/main" id="{470B5DCB-3499-4690-B98F-908E563759CB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297296" y="3554288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25" name="Picture Placeholder 8">
            <a:extLst>
              <a:ext uri="{FF2B5EF4-FFF2-40B4-BE49-F238E27FC236}">
                <a16:creationId xmlns:a16="http://schemas.microsoft.com/office/drawing/2014/main" id="{B7492971-0553-4F18-B156-2309E601A30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97302" y="2455861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226" name="Picture Placeholder 8">
            <a:extLst>
              <a:ext uri="{FF2B5EF4-FFF2-40B4-BE49-F238E27FC236}">
                <a16:creationId xmlns:a16="http://schemas.microsoft.com/office/drawing/2014/main" id="{65DCAFA3-E66E-41D0-B9F9-14845E8E7E67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7153405" y="2226725"/>
            <a:ext cx="957208" cy="957208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0774780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anization Char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044D5865-E328-4EBA-A882-4D6E9AF9534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81600" y="2286964"/>
            <a:ext cx="1828800" cy="182880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E8C130C9-0D03-4956-B952-6B7AE1EBB75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718198" y="2561284"/>
            <a:ext cx="1280160" cy="12801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41D987BD-6224-4583-9A01-262F0050925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85970" y="2561284"/>
            <a:ext cx="1280160" cy="1280160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0452004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6B399F20-7C1F-46F7-984A-DA150D319A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407" y="3459671"/>
            <a:ext cx="3657600" cy="28346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4DC8B00-8E7D-4B36-B790-44162359D9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67200" y="625031"/>
            <a:ext cx="3657600" cy="28346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5C828A6-2BC3-4A33-895E-282CE088EC7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5993" y="3459671"/>
            <a:ext cx="3657600" cy="28346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7433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s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6B399F20-7C1F-46F7-984A-DA150D319A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407" y="625031"/>
            <a:ext cx="3657600" cy="28346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D4DC8B00-8E7D-4B36-B790-44162359D9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67200" y="3459671"/>
            <a:ext cx="3657600" cy="28346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5C828A6-2BC3-4A33-895E-282CE088EC7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5993" y="625031"/>
            <a:ext cx="3657600" cy="28346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55070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EADD8A4-B769-4D8A-9278-A71EC01C4C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054096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1</a:t>
            </a:r>
          </a:p>
        </p:txBody>
      </p:sp>
    </p:spTree>
    <p:extLst>
      <p:ext uri="{BB962C8B-B14F-4D97-AF65-F5344CB8AC3E}">
        <p14:creationId xmlns:p14="http://schemas.microsoft.com/office/powerpoint/2010/main" val="21152454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4E63CE1-9C33-4246-BBF7-5AB1147C21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54096" y="0"/>
            <a:ext cx="3054096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2</a:t>
            </a:r>
          </a:p>
        </p:txBody>
      </p:sp>
    </p:spTree>
    <p:extLst>
      <p:ext uri="{BB962C8B-B14F-4D97-AF65-F5344CB8AC3E}">
        <p14:creationId xmlns:p14="http://schemas.microsoft.com/office/powerpoint/2010/main" val="26942184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769D50F-9678-42EA-A10A-87EDA49577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08192" y="0"/>
            <a:ext cx="3054096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3</a:t>
            </a:r>
          </a:p>
        </p:txBody>
      </p:sp>
    </p:spTree>
    <p:extLst>
      <p:ext uri="{BB962C8B-B14F-4D97-AF65-F5344CB8AC3E}">
        <p14:creationId xmlns:p14="http://schemas.microsoft.com/office/powerpoint/2010/main" val="5722234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/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B6F21E6F-DBA5-44F3-B07B-220A96805C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62288" y="0"/>
            <a:ext cx="3054096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37862117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s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4E795CB-3F02-4EFB-9CF7-D0B14483C2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20384" y="0"/>
            <a:ext cx="60960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AAFA2F-71C9-400C-8723-C36AC4DF6A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2286000"/>
            <a:ext cx="6120385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38A557DE-D5DD-4FA4-B87C-8A5DDFF73D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20384" y="4572000"/>
            <a:ext cx="60960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2484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4E795CB-3F02-4EFB-9CF7-D0B14483C2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AAFA2F-71C9-400C-8723-C36AC4DF6A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2286000"/>
            <a:ext cx="60960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38A557DE-D5DD-4FA4-B87C-8A5DDFF73D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572000"/>
            <a:ext cx="6096000" cy="2286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07666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A07FE811-3899-4933-8BDA-247CEB65A53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597" y="105913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82D90691-24DF-4E32-9FDC-47A7AEF3AA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28751" y="105913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75AF2CC-BD8C-4192-B345-D290DFBC143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6828" y="105913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77847559-78FC-40D0-8B35-1D5B2FF75B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64905" y="105913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E22E7396-7BA7-4BB0-B445-4F1DFCA150D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597" y="2359152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1D0C9FFC-2493-4D2B-8980-624D63B91B8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510674" y="2359152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BB272A9B-F15E-4387-A5C7-3165E3F18B2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46828" y="2359152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20F8B96F-AA47-4A79-BE24-11BAB9B3043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64905" y="2359152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5" name="Picture Placeholder 8">
            <a:extLst>
              <a:ext uri="{FF2B5EF4-FFF2-40B4-BE49-F238E27FC236}">
                <a16:creationId xmlns:a16="http://schemas.microsoft.com/office/drawing/2014/main" id="{221C2B63-0D84-4402-8E47-CDBB431CF83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2597" y="4612391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0904C7AF-1D52-43D4-AA91-6517173892B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510674" y="4612391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17C69FF0-197B-4869-85CD-B16E044D58B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928751" y="4612391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A9A2E652-BE71-48F6-ACE3-B6F152A0C26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764905" y="4612391"/>
            <a:ext cx="2295144" cy="21396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588918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show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41721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276665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342279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492558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38627944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sh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104120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6159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281103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346717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9614949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sho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1277845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0127566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2713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257657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17249609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Slidesho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2B9569-A117-474D-B0B5-E54FA4A8A5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2425069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2067C6C-2076-4AD2-A525-049E269296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21274790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2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2B707FA2-AD19-454E-8ACA-EF536892BC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10124511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3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B5E6BAD-358A-4A58-8757-291459B2B6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25768" y="1557689"/>
            <a:ext cx="10104120" cy="4069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Image 4</a:t>
            </a:r>
          </a:p>
        </p:txBody>
      </p:sp>
    </p:spTree>
    <p:extLst>
      <p:ext uri="{BB962C8B-B14F-4D97-AF65-F5344CB8AC3E}">
        <p14:creationId xmlns:p14="http://schemas.microsoft.com/office/powerpoint/2010/main" val="36482244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9BA652E-8DCB-411C-BDCC-2A28B7A37C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00177" y="1076325"/>
            <a:ext cx="4572000" cy="45720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03266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612E3448-F2EF-451E-8014-86C006CB70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82137" y="4343866"/>
            <a:ext cx="1216152" cy="1216152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</p:spPr>
        <p:txBody>
          <a:bodyPr anchor="ctr"/>
          <a:lstStyle>
            <a:lvl1pPr algn="ctr">
              <a:buNone/>
              <a:defRPr sz="1600"/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4785145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B5671677-28D2-48BB-A020-FECB56CA25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8705876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95106253-7B8B-487B-A3B6-10B45F3CCF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05000" y="1950334"/>
            <a:ext cx="2743200" cy="27432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127000">
            <a:solidFill>
              <a:schemeClr val="bg1"/>
            </a:solidFill>
          </a:ln>
        </p:spPr>
        <p:txBody>
          <a:bodyPr anchor="ctr"/>
          <a:lstStyle>
            <a:lvl1pPr algn="ctr">
              <a:buNone/>
              <a:defRPr sz="1600"/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14030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407F8FC-B8EA-4353-B23A-7B6DEE78F4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1630857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3289964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 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5AC70F4-E565-4A37-8E46-2B8C546F621E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3512769" y="845768"/>
            <a:ext cx="2468495" cy="2468880"/>
          </a:xfrm>
          <a:custGeom>
            <a:avLst/>
            <a:gdLst>
              <a:gd name="connsiteX0" fmla="*/ 2032405 w 2032406"/>
              <a:gd name="connsiteY0" fmla="*/ 0 h 2033462"/>
              <a:gd name="connsiteX1" fmla="*/ 2032405 w 2032406"/>
              <a:gd name="connsiteY1" fmla="*/ 993220 h 2033462"/>
              <a:gd name="connsiteX2" fmla="*/ 2032405 w 2032406"/>
              <a:gd name="connsiteY2" fmla="*/ 1073682 h 2033462"/>
              <a:gd name="connsiteX3" fmla="*/ 2032406 w 2032406"/>
              <a:gd name="connsiteY3" fmla="*/ 1073682 h 2033462"/>
              <a:gd name="connsiteX4" fmla="*/ 2032406 w 2032406"/>
              <a:gd name="connsiteY4" fmla="*/ 1242628 h 2033462"/>
              <a:gd name="connsiteX5" fmla="*/ 2032406 w 2032406"/>
              <a:gd name="connsiteY5" fmla="*/ 1390485 h 2033462"/>
              <a:gd name="connsiteX6" fmla="*/ 2032406 w 2032406"/>
              <a:gd name="connsiteY6" fmla="*/ 1518658 h 2033462"/>
              <a:gd name="connsiteX7" fmla="*/ 2032406 w 2032406"/>
              <a:gd name="connsiteY7" fmla="*/ 1628555 h 2033462"/>
              <a:gd name="connsiteX8" fmla="*/ 2032406 w 2032406"/>
              <a:gd name="connsiteY8" fmla="*/ 1721580 h 2033462"/>
              <a:gd name="connsiteX9" fmla="*/ 2032406 w 2032406"/>
              <a:gd name="connsiteY9" fmla="*/ 1799141 h 2033462"/>
              <a:gd name="connsiteX10" fmla="*/ 2032406 w 2032406"/>
              <a:gd name="connsiteY10" fmla="*/ 1862642 h 2033462"/>
              <a:gd name="connsiteX11" fmla="*/ 2032406 w 2032406"/>
              <a:gd name="connsiteY11" fmla="*/ 1913490 h 2033462"/>
              <a:gd name="connsiteX12" fmla="*/ 2032406 w 2032406"/>
              <a:gd name="connsiteY12" fmla="*/ 1953090 h 2033462"/>
              <a:gd name="connsiteX13" fmla="*/ 2032406 w 2032406"/>
              <a:gd name="connsiteY13" fmla="*/ 1982849 h 2033462"/>
              <a:gd name="connsiteX14" fmla="*/ 2032406 w 2032406"/>
              <a:gd name="connsiteY14" fmla="*/ 2004172 h 2033462"/>
              <a:gd name="connsiteX15" fmla="*/ 2032406 w 2032406"/>
              <a:gd name="connsiteY15" fmla="*/ 2018466 h 2033462"/>
              <a:gd name="connsiteX16" fmla="*/ 2032406 w 2032406"/>
              <a:gd name="connsiteY16" fmla="*/ 2031588 h 2033462"/>
              <a:gd name="connsiteX17" fmla="*/ 2032406 w 2032406"/>
              <a:gd name="connsiteY17" fmla="*/ 2033462 h 2033462"/>
              <a:gd name="connsiteX18" fmla="*/ 1924268 w 2032406"/>
              <a:gd name="connsiteY18" fmla="*/ 2033462 h 2033462"/>
              <a:gd name="connsiteX19" fmla="*/ 1824574 w 2032406"/>
              <a:gd name="connsiteY19" fmla="*/ 2033462 h 2033462"/>
              <a:gd name="connsiteX20" fmla="*/ 1732981 w 2032406"/>
              <a:gd name="connsiteY20" fmla="*/ 2033462 h 2033462"/>
              <a:gd name="connsiteX21" fmla="*/ 1649145 w 2032406"/>
              <a:gd name="connsiteY21" fmla="*/ 2033462 h 2033462"/>
              <a:gd name="connsiteX22" fmla="*/ 1503371 w 2032406"/>
              <a:gd name="connsiteY22" fmla="*/ 2033462 h 2033462"/>
              <a:gd name="connsiteX23" fmla="*/ 1384508 w 2032406"/>
              <a:gd name="connsiteY23" fmla="*/ 2033462 h 2033462"/>
              <a:gd name="connsiteX24" fmla="*/ 1313344 w 2032406"/>
              <a:gd name="connsiteY24" fmla="*/ 2033462 h 2033462"/>
              <a:gd name="connsiteX25" fmla="*/ 1306948 w 2032406"/>
              <a:gd name="connsiteY25" fmla="*/ 2033462 h 2033462"/>
              <a:gd name="connsiteX26" fmla="*/ 1243446 w 2032406"/>
              <a:gd name="connsiteY26" fmla="*/ 2033462 h 2033462"/>
              <a:gd name="connsiteX27" fmla="*/ 1194026 w 2032406"/>
              <a:gd name="connsiteY27" fmla="*/ 2033462 h 2033462"/>
              <a:gd name="connsiteX28" fmla="*/ 1192599 w 2032406"/>
              <a:gd name="connsiteY28" fmla="*/ 2033462 h 2033462"/>
              <a:gd name="connsiteX29" fmla="*/ 1152999 w 2032406"/>
              <a:gd name="connsiteY29" fmla="*/ 2033462 h 2033462"/>
              <a:gd name="connsiteX30" fmla="*/ 1123240 w 2032406"/>
              <a:gd name="connsiteY30" fmla="*/ 2033462 h 2033462"/>
              <a:gd name="connsiteX31" fmla="*/ 1101917 w 2032406"/>
              <a:gd name="connsiteY31" fmla="*/ 2033462 h 2033462"/>
              <a:gd name="connsiteX32" fmla="*/ 1087623 w 2032406"/>
              <a:gd name="connsiteY32" fmla="*/ 2033462 h 2033462"/>
              <a:gd name="connsiteX33" fmla="*/ 1082162 w 2032406"/>
              <a:gd name="connsiteY33" fmla="*/ 2033462 h 2033462"/>
              <a:gd name="connsiteX34" fmla="*/ 1074501 w 2032406"/>
              <a:gd name="connsiteY34" fmla="*/ 2033462 h 2033462"/>
              <a:gd name="connsiteX35" fmla="*/ 1072626 w 2032406"/>
              <a:gd name="connsiteY35" fmla="*/ 2033462 h 2033462"/>
              <a:gd name="connsiteX36" fmla="*/ 879838 w 2032406"/>
              <a:gd name="connsiteY36" fmla="*/ 2033462 h 2033462"/>
              <a:gd name="connsiteX37" fmla="*/ 724964 w 2032406"/>
              <a:gd name="connsiteY37" fmla="*/ 2033462 h 2033462"/>
              <a:gd name="connsiteX38" fmla="*/ 589423 w 2032406"/>
              <a:gd name="connsiteY38" fmla="*/ 2033462 h 2033462"/>
              <a:gd name="connsiteX39" fmla="*/ 471925 w 2032406"/>
              <a:gd name="connsiteY39" fmla="*/ 2033462 h 2033462"/>
              <a:gd name="connsiteX40" fmla="*/ 371182 w 2032406"/>
              <a:gd name="connsiteY40" fmla="*/ 2033462 h 2033462"/>
              <a:gd name="connsiteX41" fmla="*/ 285904 w 2032406"/>
              <a:gd name="connsiteY41" fmla="*/ 2033462 h 2033462"/>
              <a:gd name="connsiteX42" fmla="*/ 214804 w 2032406"/>
              <a:gd name="connsiteY42" fmla="*/ 2033462 h 2033462"/>
              <a:gd name="connsiteX43" fmla="*/ 156592 w 2032406"/>
              <a:gd name="connsiteY43" fmla="*/ 2033462 h 2033462"/>
              <a:gd name="connsiteX44" fmla="*/ 109980 w 2032406"/>
              <a:gd name="connsiteY44" fmla="*/ 2033462 h 2033462"/>
              <a:gd name="connsiteX45" fmla="*/ 73678 w 2032406"/>
              <a:gd name="connsiteY45" fmla="*/ 2033462 h 2033462"/>
              <a:gd name="connsiteX46" fmla="*/ 46398 w 2032406"/>
              <a:gd name="connsiteY46" fmla="*/ 2033462 h 2033462"/>
              <a:gd name="connsiteX47" fmla="*/ 26851 w 2032406"/>
              <a:gd name="connsiteY47" fmla="*/ 2033462 h 2033462"/>
              <a:gd name="connsiteX48" fmla="*/ 13748 w 2032406"/>
              <a:gd name="connsiteY48" fmla="*/ 2033462 h 2033462"/>
              <a:gd name="connsiteX49" fmla="*/ 1719 w 2032406"/>
              <a:gd name="connsiteY49" fmla="*/ 2033462 h 2033462"/>
              <a:gd name="connsiteX50" fmla="*/ 0 w 2032406"/>
              <a:gd name="connsiteY50" fmla="*/ 2033462 h 2033462"/>
              <a:gd name="connsiteX51" fmla="*/ 2032405 w 2032406"/>
              <a:gd name="connsiteY51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032406" h="2033462">
                <a:moveTo>
                  <a:pt x="2032405" y="0"/>
                </a:moveTo>
                <a:cubicBezTo>
                  <a:pt x="2032405" y="492760"/>
                  <a:pt x="2032405" y="800735"/>
                  <a:pt x="2032405" y="993220"/>
                </a:cubicBezTo>
                <a:lnTo>
                  <a:pt x="2032405" y="1073682"/>
                </a:lnTo>
                <a:lnTo>
                  <a:pt x="2032406" y="1073682"/>
                </a:lnTo>
                <a:lnTo>
                  <a:pt x="2032406" y="1242628"/>
                </a:lnTo>
                <a:lnTo>
                  <a:pt x="2032406" y="1390485"/>
                </a:lnTo>
                <a:lnTo>
                  <a:pt x="2032406" y="1518658"/>
                </a:lnTo>
                <a:lnTo>
                  <a:pt x="2032406" y="1628555"/>
                </a:lnTo>
                <a:lnTo>
                  <a:pt x="2032406" y="1721580"/>
                </a:lnTo>
                <a:lnTo>
                  <a:pt x="2032406" y="1799141"/>
                </a:lnTo>
                <a:lnTo>
                  <a:pt x="2032406" y="1862642"/>
                </a:lnTo>
                <a:lnTo>
                  <a:pt x="2032406" y="1913490"/>
                </a:lnTo>
                <a:lnTo>
                  <a:pt x="2032406" y="1953090"/>
                </a:lnTo>
                <a:lnTo>
                  <a:pt x="2032406" y="1982849"/>
                </a:lnTo>
                <a:lnTo>
                  <a:pt x="2032406" y="2004172"/>
                </a:lnTo>
                <a:lnTo>
                  <a:pt x="2032406" y="2018466"/>
                </a:lnTo>
                <a:lnTo>
                  <a:pt x="2032406" y="2031588"/>
                </a:lnTo>
                <a:lnTo>
                  <a:pt x="2032406" y="2033462"/>
                </a:lnTo>
                <a:lnTo>
                  <a:pt x="1924268" y="2033462"/>
                </a:lnTo>
                <a:lnTo>
                  <a:pt x="1824574" y="2033462"/>
                </a:lnTo>
                <a:lnTo>
                  <a:pt x="1732981" y="2033462"/>
                </a:lnTo>
                <a:lnTo>
                  <a:pt x="1649145" y="2033462"/>
                </a:lnTo>
                <a:lnTo>
                  <a:pt x="1503371" y="2033462"/>
                </a:lnTo>
                <a:lnTo>
                  <a:pt x="1384508" y="2033462"/>
                </a:lnTo>
                <a:lnTo>
                  <a:pt x="1313344" y="2033462"/>
                </a:lnTo>
                <a:lnTo>
                  <a:pt x="1306948" y="2033462"/>
                </a:lnTo>
                <a:lnTo>
                  <a:pt x="1243446" y="2033462"/>
                </a:lnTo>
                <a:lnTo>
                  <a:pt x="1194026" y="2033462"/>
                </a:lnTo>
                <a:lnTo>
                  <a:pt x="1192599" y="2033462"/>
                </a:lnTo>
                <a:lnTo>
                  <a:pt x="1152999" y="2033462"/>
                </a:lnTo>
                <a:lnTo>
                  <a:pt x="1123240" y="2033462"/>
                </a:lnTo>
                <a:lnTo>
                  <a:pt x="1101917" y="2033462"/>
                </a:lnTo>
                <a:lnTo>
                  <a:pt x="1087623" y="2033462"/>
                </a:lnTo>
                <a:lnTo>
                  <a:pt x="1082162" y="2033462"/>
                </a:lnTo>
                <a:lnTo>
                  <a:pt x="1074501" y="2033462"/>
                </a:lnTo>
                <a:lnTo>
                  <a:pt x="1072626" y="2033462"/>
                </a:lnTo>
                <a:lnTo>
                  <a:pt x="879838" y="2033462"/>
                </a:lnTo>
                <a:lnTo>
                  <a:pt x="724964" y="2033462"/>
                </a:lnTo>
                <a:lnTo>
                  <a:pt x="589423" y="2033462"/>
                </a:lnTo>
                <a:lnTo>
                  <a:pt x="471925" y="2033462"/>
                </a:lnTo>
                <a:lnTo>
                  <a:pt x="371182" y="2033462"/>
                </a:lnTo>
                <a:lnTo>
                  <a:pt x="285904" y="2033462"/>
                </a:lnTo>
                <a:lnTo>
                  <a:pt x="214804" y="2033462"/>
                </a:lnTo>
                <a:lnTo>
                  <a:pt x="156592" y="2033462"/>
                </a:lnTo>
                <a:lnTo>
                  <a:pt x="109980" y="2033462"/>
                </a:lnTo>
                <a:lnTo>
                  <a:pt x="73678" y="2033462"/>
                </a:lnTo>
                <a:lnTo>
                  <a:pt x="46398" y="2033462"/>
                </a:lnTo>
                <a:lnTo>
                  <a:pt x="26851" y="2033462"/>
                </a:lnTo>
                <a:lnTo>
                  <a:pt x="13748" y="2033462"/>
                </a:lnTo>
                <a:lnTo>
                  <a:pt x="1719" y="2033462"/>
                </a:lnTo>
                <a:lnTo>
                  <a:pt x="0" y="2033462"/>
                </a:lnTo>
                <a:cubicBezTo>
                  <a:pt x="44412" y="931033"/>
                  <a:pt x="930549" y="44436"/>
                  <a:pt x="203240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513C730-5ACF-4B02-8DF9-722D66444C8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6202312" y="845768"/>
            <a:ext cx="2468880" cy="2468880"/>
          </a:xfrm>
          <a:custGeom>
            <a:avLst/>
            <a:gdLst>
              <a:gd name="connsiteX0" fmla="*/ 1 w 2032406"/>
              <a:gd name="connsiteY0" fmla="*/ 0 h 2033462"/>
              <a:gd name="connsiteX1" fmla="*/ 2032406 w 2032406"/>
              <a:gd name="connsiteY1" fmla="*/ 2033462 h 2033462"/>
              <a:gd name="connsiteX2" fmla="*/ 1913088 w 2032406"/>
              <a:gd name="connsiteY2" fmla="*/ 2033462 h 2033462"/>
              <a:gd name="connsiteX3" fmla="*/ 1801224 w 2032406"/>
              <a:gd name="connsiteY3" fmla="*/ 2033462 h 2033462"/>
              <a:gd name="connsiteX4" fmla="*/ 1598900 w 2032406"/>
              <a:gd name="connsiteY4" fmla="*/ 2033462 h 2033462"/>
              <a:gd name="connsiteX5" fmla="*/ 1423510 w 2032406"/>
              <a:gd name="connsiteY5" fmla="*/ 2033462 h 2033462"/>
              <a:gd name="connsiteX6" fmla="*/ 1273129 w 2032406"/>
              <a:gd name="connsiteY6" fmla="*/ 2033462 h 2033462"/>
              <a:gd name="connsiteX7" fmla="*/ 1154851 w 2032406"/>
              <a:gd name="connsiteY7" fmla="*/ 2033462 h 2033462"/>
              <a:gd name="connsiteX8" fmla="*/ 1145835 w 2032406"/>
              <a:gd name="connsiteY8" fmla="*/ 2033462 h 2033462"/>
              <a:gd name="connsiteX9" fmla="*/ 1039703 w 2032406"/>
              <a:gd name="connsiteY9" fmla="*/ 2033462 h 2033462"/>
              <a:gd name="connsiteX10" fmla="*/ 952809 w 2032406"/>
              <a:gd name="connsiteY10" fmla="*/ 2033462 h 2033462"/>
              <a:gd name="connsiteX11" fmla="*/ 951568 w 2032406"/>
              <a:gd name="connsiteY11" fmla="*/ 2033462 h 2033462"/>
              <a:gd name="connsiteX12" fmla="*/ 883230 w 2032406"/>
              <a:gd name="connsiteY12" fmla="*/ 2033462 h 2033462"/>
              <a:gd name="connsiteX13" fmla="*/ 829042 w 2032406"/>
              <a:gd name="connsiteY13" fmla="*/ 2033462 h 2033462"/>
              <a:gd name="connsiteX14" fmla="*/ 788321 w 2032406"/>
              <a:gd name="connsiteY14" fmla="*/ 2033462 h 2033462"/>
              <a:gd name="connsiteX15" fmla="*/ 773660 w 2032406"/>
              <a:gd name="connsiteY15" fmla="*/ 2033462 h 2033462"/>
              <a:gd name="connsiteX16" fmla="*/ 759142 w 2032406"/>
              <a:gd name="connsiteY16" fmla="*/ 2033462 h 2033462"/>
              <a:gd name="connsiteX17" fmla="*/ 739583 w 2032406"/>
              <a:gd name="connsiteY17" fmla="*/ 2033462 h 2033462"/>
              <a:gd name="connsiteX18" fmla="*/ 727720 w 2032406"/>
              <a:gd name="connsiteY18" fmla="*/ 2033462 h 2033462"/>
              <a:gd name="connsiteX19" fmla="*/ 721627 w 2032406"/>
              <a:gd name="connsiteY19" fmla="*/ 2033462 h 2033462"/>
              <a:gd name="connsiteX20" fmla="*/ 719062 w 2032406"/>
              <a:gd name="connsiteY20" fmla="*/ 2033462 h 2033462"/>
              <a:gd name="connsiteX21" fmla="*/ 619436 w 2032406"/>
              <a:gd name="connsiteY21" fmla="*/ 2033462 h 2033462"/>
              <a:gd name="connsiteX22" fmla="*/ 510400 w 2032406"/>
              <a:gd name="connsiteY22" fmla="*/ 2033462 h 2033462"/>
              <a:gd name="connsiteX23" fmla="*/ 414974 w 2032406"/>
              <a:gd name="connsiteY23" fmla="*/ 2033462 h 2033462"/>
              <a:gd name="connsiteX24" fmla="*/ 332251 w 2032406"/>
              <a:gd name="connsiteY24" fmla="*/ 2033462 h 2033462"/>
              <a:gd name="connsiteX25" fmla="*/ 261325 w 2032406"/>
              <a:gd name="connsiteY25" fmla="*/ 2033462 h 2033462"/>
              <a:gd name="connsiteX26" fmla="*/ 201287 w 2032406"/>
              <a:gd name="connsiteY26" fmla="*/ 2033462 h 2033462"/>
              <a:gd name="connsiteX27" fmla="*/ 151230 w 2032406"/>
              <a:gd name="connsiteY27" fmla="*/ 2033462 h 2033462"/>
              <a:gd name="connsiteX28" fmla="*/ 110246 w 2032406"/>
              <a:gd name="connsiteY28" fmla="*/ 2033462 h 2033462"/>
              <a:gd name="connsiteX29" fmla="*/ 77430 w 2032406"/>
              <a:gd name="connsiteY29" fmla="*/ 2033462 h 2033462"/>
              <a:gd name="connsiteX30" fmla="*/ 32666 w 2032406"/>
              <a:gd name="connsiteY30" fmla="*/ 2033462 h 2033462"/>
              <a:gd name="connsiteX31" fmla="*/ 9679 w 2032406"/>
              <a:gd name="connsiteY31" fmla="*/ 2033462 h 2033462"/>
              <a:gd name="connsiteX32" fmla="*/ 1210 w 2032406"/>
              <a:gd name="connsiteY32" fmla="*/ 2033462 h 2033462"/>
              <a:gd name="connsiteX33" fmla="*/ 0 w 2032406"/>
              <a:gd name="connsiteY33" fmla="*/ 2033462 h 2033462"/>
              <a:gd name="connsiteX34" fmla="*/ 0 w 2032406"/>
              <a:gd name="connsiteY34" fmla="*/ 1830179 h 2033462"/>
              <a:gd name="connsiteX35" fmla="*/ 0 w 2032406"/>
              <a:gd name="connsiteY35" fmla="*/ 1652271 h 2033462"/>
              <a:gd name="connsiteX36" fmla="*/ 0 w 2032406"/>
              <a:gd name="connsiteY36" fmla="*/ 1498047 h 2033462"/>
              <a:gd name="connsiteX37" fmla="*/ 0 w 2032406"/>
              <a:gd name="connsiteY37" fmla="*/ 1365814 h 2033462"/>
              <a:gd name="connsiteX38" fmla="*/ 0 w 2032406"/>
              <a:gd name="connsiteY38" fmla="*/ 1253881 h 2033462"/>
              <a:gd name="connsiteX39" fmla="*/ 0 w 2032406"/>
              <a:gd name="connsiteY39" fmla="*/ 1160557 h 2033462"/>
              <a:gd name="connsiteX40" fmla="*/ 0 w 2032406"/>
              <a:gd name="connsiteY40" fmla="*/ 1084150 h 2033462"/>
              <a:gd name="connsiteX41" fmla="*/ 0 w 2032406"/>
              <a:gd name="connsiteY41" fmla="*/ 1022968 h 2033462"/>
              <a:gd name="connsiteX42" fmla="*/ 0 w 2032406"/>
              <a:gd name="connsiteY42" fmla="*/ 975319 h 2033462"/>
              <a:gd name="connsiteX43" fmla="*/ 0 w 2032406"/>
              <a:gd name="connsiteY43" fmla="*/ 939512 h 2033462"/>
              <a:gd name="connsiteX44" fmla="*/ 0 w 2032406"/>
              <a:gd name="connsiteY44" fmla="*/ 913855 h 2033462"/>
              <a:gd name="connsiteX45" fmla="*/ 0 w 2032406"/>
              <a:gd name="connsiteY45" fmla="*/ 896656 h 2033462"/>
              <a:gd name="connsiteX46" fmla="*/ 0 w 2032406"/>
              <a:gd name="connsiteY46" fmla="*/ 880867 h 2033462"/>
              <a:gd name="connsiteX47" fmla="*/ 0 w 2032406"/>
              <a:gd name="connsiteY47" fmla="*/ 878611 h 2033462"/>
              <a:gd name="connsiteX48" fmla="*/ 1 w 2032406"/>
              <a:gd name="connsiteY48" fmla="*/ 878611 h 2033462"/>
              <a:gd name="connsiteX49" fmla="*/ 1 w 2032406"/>
              <a:gd name="connsiteY49" fmla="*/ 704814 h 2033462"/>
              <a:gd name="connsiteX50" fmla="*/ 1 w 2032406"/>
              <a:gd name="connsiteY50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032406" h="2033462">
                <a:moveTo>
                  <a:pt x="1" y="0"/>
                </a:moveTo>
                <a:cubicBezTo>
                  <a:pt x="1101857" y="44436"/>
                  <a:pt x="1987994" y="931034"/>
                  <a:pt x="2032406" y="2033462"/>
                </a:cubicBezTo>
                <a:lnTo>
                  <a:pt x="1913088" y="2033462"/>
                </a:lnTo>
                <a:lnTo>
                  <a:pt x="1801224" y="2033462"/>
                </a:lnTo>
                <a:lnTo>
                  <a:pt x="1598900" y="2033462"/>
                </a:lnTo>
                <a:lnTo>
                  <a:pt x="1423510" y="2033462"/>
                </a:lnTo>
                <a:lnTo>
                  <a:pt x="1273129" y="2033462"/>
                </a:lnTo>
                <a:lnTo>
                  <a:pt x="1154851" y="2033462"/>
                </a:lnTo>
                <a:lnTo>
                  <a:pt x="1145835" y="2033462"/>
                </a:lnTo>
                <a:lnTo>
                  <a:pt x="1039703" y="2033462"/>
                </a:lnTo>
                <a:lnTo>
                  <a:pt x="952809" y="2033462"/>
                </a:lnTo>
                <a:lnTo>
                  <a:pt x="951568" y="2033462"/>
                </a:lnTo>
                <a:lnTo>
                  <a:pt x="883230" y="2033462"/>
                </a:lnTo>
                <a:lnTo>
                  <a:pt x="829042" y="2033462"/>
                </a:lnTo>
                <a:lnTo>
                  <a:pt x="788321" y="2033462"/>
                </a:lnTo>
                <a:lnTo>
                  <a:pt x="773660" y="2033462"/>
                </a:lnTo>
                <a:lnTo>
                  <a:pt x="759142" y="2033462"/>
                </a:lnTo>
                <a:lnTo>
                  <a:pt x="739583" y="2033462"/>
                </a:lnTo>
                <a:lnTo>
                  <a:pt x="727720" y="2033462"/>
                </a:lnTo>
                <a:lnTo>
                  <a:pt x="721627" y="2033462"/>
                </a:lnTo>
                <a:lnTo>
                  <a:pt x="719062" y="2033462"/>
                </a:lnTo>
                <a:lnTo>
                  <a:pt x="619436" y="2033462"/>
                </a:lnTo>
                <a:lnTo>
                  <a:pt x="510400" y="2033462"/>
                </a:lnTo>
                <a:lnTo>
                  <a:pt x="414974" y="2033462"/>
                </a:lnTo>
                <a:lnTo>
                  <a:pt x="332251" y="2033462"/>
                </a:lnTo>
                <a:lnTo>
                  <a:pt x="261325" y="2033462"/>
                </a:lnTo>
                <a:lnTo>
                  <a:pt x="201287" y="2033462"/>
                </a:lnTo>
                <a:lnTo>
                  <a:pt x="151230" y="2033462"/>
                </a:lnTo>
                <a:lnTo>
                  <a:pt x="110246" y="2033462"/>
                </a:lnTo>
                <a:lnTo>
                  <a:pt x="77430" y="2033462"/>
                </a:lnTo>
                <a:lnTo>
                  <a:pt x="32666" y="2033462"/>
                </a:lnTo>
                <a:lnTo>
                  <a:pt x="9679" y="2033462"/>
                </a:lnTo>
                <a:lnTo>
                  <a:pt x="1210" y="2033462"/>
                </a:lnTo>
                <a:lnTo>
                  <a:pt x="0" y="2033462"/>
                </a:lnTo>
                <a:lnTo>
                  <a:pt x="0" y="1830179"/>
                </a:lnTo>
                <a:lnTo>
                  <a:pt x="0" y="1652271"/>
                </a:lnTo>
                <a:lnTo>
                  <a:pt x="0" y="1498047"/>
                </a:lnTo>
                <a:lnTo>
                  <a:pt x="0" y="1365814"/>
                </a:lnTo>
                <a:lnTo>
                  <a:pt x="0" y="1253881"/>
                </a:lnTo>
                <a:lnTo>
                  <a:pt x="0" y="1160557"/>
                </a:lnTo>
                <a:lnTo>
                  <a:pt x="0" y="1084150"/>
                </a:lnTo>
                <a:lnTo>
                  <a:pt x="0" y="1022968"/>
                </a:lnTo>
                <a:lnTo>
                  <a:pt x="0" y="975319"/>
                </a:lnTo>
                <a:lnTo>
                  <a:pt x="0" y="939512"/>
                </a:lnTo>
                <a:lnTo>
                  <a:pt x="0" y="913855"/>
                </a:lnTo>
                <a:lnTo>
                  <a:pt x="0" y="896656"/>
                </a:lnTo>
                <a:lnTo>
                  <a:pt x="0" y="880867"/>
                </a:lnTo>
                <a:lnTo>
                  <a:pt x="0" y="878611"/>
                </a:lnTo>
                <a:lnTo>
                  <a:pt x="1" y="878611"/>
                </a:lnTo>
                <a:lnTo>
                  <a:pt x="1" y="704814"/>
                </a:ln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CCA6AF4E-06FB-43C2-9760-D9F4B49E289E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3512769" y="3518447"/>
            <a:ext cx="2468880" cy="2468880"/>
          </a:xfrm>
          <a:custGeom>
            <a:avLst/>
            <a:gdLst>
              <a:gd name="connsiteX0" fmla="*/ 0 w 2032406"/>
              <a:gd name="connsiteY0" fmla="*/ 0 h 2033462"/>
              <a:gd name="connsiteX1" fmla="*/ 176167 w 2032406"/>
              <a:gd name="connsiteY1" fmla="*/ 0 h 2033462"/>
              <a:gd name="connsiteX2" fmla="*/ 335831 w 2032406"/>
              <a:gd name="connsiteY2" fmla="*/ 0 h 2033462"/>
              <a:gd name="connsiteX3" fmla="*/ 479804 w 2032406"/>
              <a:gd name="connsiteY3" fmla="*/ 0 h 2033462"/>
              <a:gd name="connsiteX4" fmla="*/ 608897 w 2032406"/>
              <a:gd name="connsiteY4" fmla="*/ 0 h 2033462"/>
              <a:gd name="connsiteX5" fmla="*/ 723922 w 2032406"/>
              <a:gd name="connsiteY5" fmla="*/ 0 h 2033462"/>
              <a:gd name="connsiteX6" fmla="*/ 825690 w 2032406"/>
              <a:gd name="connsiteY6" fmla="*/ 0 h 2033462"/>
              <a:gd name="connsiteX7" fmla="*/ 915013 w 2032406"/>
              <a:gd name="connsiteY7" fmla="*/ 0 h 2033462"/>
              <a:gd name="connsiteX8" fmla="*/ 992703 w 2032406"/>
              <a:gd name="connsiteY8" fmla="*/ 0 h 2033462"/>
              <a:gd name="connsiteX9" fmla="*/ 1078722 w 2032406"/>
              <a:gd name="connsiteY9" fmla="*/ 0 h 2033462"/>
              <a:gd name="connsiteX10" fmla="*/ 1079597 w 2032406"/>
              <a:gd name="connsiteY10" fmla="*/ 0 h 2033462"/>
              <a:gd name="connsiteX11" fmla="*/ 1149176 w 2032406"/>
              <a:gd name="connsiteY11" fmla="*/ 0 h 2033462"/>
              <a:gd name="connsiteX12" fmla="*/ 1203365 w 2032406"/>
              <a:gd name="connsiteY12" fmla="*/ 0 h 2033462"/>
              <a:gd name="connsiteX13" fmla="*/ 1244086 w 2032406"/>
              <a:gd name="connsiteY13" fmla="*/ 0 h 2033462"/>
              <a:gd name="connsiteX14" fmla="*/ 1273264 w 2032406"/>
              <a:gd name="connsiteY14" fmla="*/ 0 h 2033462"/>
              <a:gd name="connsiteX15" fmla="*/ 1292823 w 2032406"/>
              <a:gd name="connsiteY15" fmla="*/ 0 h 2033462"/>
              <a:gd name="connsiteX16" fmla="*/ 1304687 w 2032406"/>
              <a:gd name="connsiteY16" fmla="*/ 0 h 2033462"/>
              <a:gd name="connsiteX17" fmla="*/ 1310779 w 2032406"/>
              <a:gd name="connsiteY17" fmla="*/ 0 h 2033462"/>
              <a:gd name="connsiteX18" fmla="*/ 1313344 w 2032406"/>
              <a:gd name="connsiteY18" fmla="*/ 0 h 2033462"/>
              <a:gd name="connsiteX19" fmla="*/ 2032406 w 2032406"/>
              <a:gd name="connsiteY19" fmla="*/ 0 h 2033462"/>
              <a:gd name="connsiteX20" fmla="*/ 2032406 w 2032406"/>
              <a:gd name="connsiteY20" fmla="*/ 167873 h 2033462"/>
              <a:gd name="connsiteX21" fmla="*/ 2032406 w 2032406"/>
              <a:gd name="connsiteY21" fmla="*/ 314791 h 2033462"/>
              <a:gd name="connsiteX22" fmla="*/ 2032406 w 2032406"/>
              <a:gd name="connsiteY22" fmla="*/ 442150 h 2033462"/>
              <a:gd name="connsiteX23" fmla="*/ 2032406 w 2032406"/>
              <a:gd name="connsiteY23" fmla="*/ 551349 h 2033462"/>
              <a:gd name="connsiteX24" fmla="*/ 2032406 w 2032406"/>
              <a:gd name="connsiteY24" fmla="*/ 643784 h 2033462"/>
              <a:gd name="connsiteX25" fmla="*/ 2032406 w 2032406"/>
              <a:gd name="connsiteY25" fmla="*/ 720851 h 2033462"/>
              <a:gd name="connsiteX26" fmla="*/ 2032406 w 2032406"/>
              <a:gd name="connsiteY26" fmla="*/ 783949 h 2033462"/>
              <a:gd name="connsiteX27" fmla="*/ 2032406 w 2032406"/>
              <a:gd name="connsiteY27" fmla="*/ 834474 h 2033462"/>
              <a:gd name="connsiteX28" fmla="*/ 2032406 w 2032406"/>
              <a:gd name="connsiteY28" fmla="*/ 873823 h 2033462"/>
              <a:gd name="connsiteX29" fmla="*/ 2032406 w 2032406"/>
              <a:gd name="connsiteY29" fmla="*/ 903392 h 2033462"/>
              <a:gd name="connsiteX30" fmla="*/ 2032406 w 2032406"/>
              <a:gd name="connsiteY30" fmla="*/ 924580 h 2033462"/>
              <a:gd name="connsiteX31" fmla="*/ 2032406 w 2032406"/>
              <a:gd name="connsiteY31" fmla="*/ 938783 h 2033462"/>
              <a:gd name="connsiteX32" fmla="*/ 2032406 w 2032406"/>
              <a:gd name="connsiteY32" fmla="*/ 951822 h 2033462"/>
              <a:gd name="connsiteX33" fmla="*/ 2032406 w 2032406"/>
              <a:gd name="connsiteY33" fmla="*/ 953684 h 2033462"/>
              <a:gd name="connsiteX34" fmla="*/ 2032405 w 2032406"/>
              <a:gd name="connsiteY34" fmla="*/ 953684 h 2033462"/>
              <a:gd name="connsiteX35" fmla="*/ 2032405 w 2032406"/>
              <a:gd name="connsiteY35" fmla="*/ 1153167 h 2033462"/>
              <a:gd name="connsiteX36" fmla="*/ 2032405 w 2032406"/>
              <a:gd name="connsiteY36" fmla="*/ 2033462 h 2033462"/>
              <a:gd name="connsiteX37" fmla="*/ 0 w 2032406"/>
              <a:gd name="connsiteY37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32406" h="2033462">
                <a:moveTo>
                  <a:pt x="0" y="0"/>
                </a:moveTo>
                <a:lnTo>
                  <a:pt x="176167" y="0"/>
                </a:lnTo>
                <a:lnTo>
                  <a:pt x="335831" y="0"/>
                </a:lnTo>
                <a:lnTo>
                  <a:pt x="479804" y="0"/>
                </a:lnTo>
                <a:lnTo>
                  <a:pt x="608897" y="0"/>
                </a:lnTo>
                <a:lnTo>
                  <a:pt x="723922" y="0"/>
                </a:lnTo>
                <a:lnTo>
                  <a:pt x="825690" y="0"/>
                </a:lnTo>
                <a:lnTo>
                  <a:pt x="915013" y="0"/>
                </a:lnTo>
                <a:lnTo>
                  <a:pt x="992703" y="0"/>
                </a:lnTo>
                <a:lnTo>
                  <a:pt x="1078722" y="0"/>
                </a:lnTo>
                <a:lnTo>
                  <a:pt x="1079597" y="0"/>
                </a:lnTo>
                <a:lnTo>
                  <a:pt x="1149176" y="0"/>
                </a:lnTo>
                <a:lnTo>
                  <a:pt x="1203365" y="0"/>
                </a:lnTo>
                <a:lnTo>
                  <a:pt x="1244086" y="0"/>
                </a:lnTo>
                <a:lnTo>
                  <a:pt x="1273264" y="0"/>
                </a:lnTo>
                <a:lnTo>
                  <a:pt x="1292823" y="0"/>
                </a:lnTo>
                <a:lnTo>
                  <a:pt x="1304687" y="0"/>
                </a:lnTo>
                <a:lnTo>
                  <a:pt x="1310779" y="0"/>
                </a:lnTo>
                <a:lnTo>
                  <a:pt x="1313344" y="0"/>
                </a:lnTo>
                <a:lnTo>
                  <a:pt x="2032406" y="0"/>
                </a:lnTo>
                <a:lnTo>
                  <a:pt x="2032406" y="167873"/>
                </a:lnTo>
                <a:lnTo>
                  <a:pt x="2032406" y="314791"/>
                </a:lnTo>
                <a:lnTo>
                  <a:pt x="2032406" y="442150"/>
                </a:lnTo>
                <a:lnTo>
                  <a:pt x="2032406" y="551349"/>
                </a:lnTo>
                <a:lnTo>
                  <a:pt x="2032406" y="643784"/>
                </a:lnTo>
                <a:lnTo>
                  <a:pt x="2032406" y="720851"/>
                </a:lnTo>
                <a:lnTo>
                  <a:pt x="2032406" y="783949"/>
                </a:lnTo>
                <a:lnTo>
                  <a:pt x="2032406" y="834474"/>
                </a:lnTo>
                <a:lnTo>
                  <a:pt x="2032406" y="873823"/>
                </a:lnTo>
                <a:lnTo>
                  <a:pt x="2032406" y="903392"/>
                </a:lnTo>
                <a:lnTo>
                  <a:pt x="2032406" y="924580"/>
                </a:lnTo>
                <a:lnTo>
                  <a:pt x="2032406" y="938783"/>
                </a:lnTo>
                <a:lnTo>
                  <a:pt x="2032406" y="951822"/>
                </a:lnTo>
                <a:lnTo>
                  <a:pt x="2032406" y="953684"/>
                </a:lnTo>
                <a:lnTo>
                  <a:pt x="2032405" y="953684"/>
                </a:lnTo>
                <a:lnTo>
                  <a:pt x="2032405" y="1153167"/>
                </a:lnTo>
                <a:cubicBezTo>
                  <a:pt x="2032405" y="2033462"/>
                  <a:pt x="2032405" y="2033462"/>
                  <a:pt x="2032405" y="2033462"/>
                </a:cubicBezTo>
                <a:cubicBezTo>
                  <a:pt x="930549" y="1989026"/>
                  <a:pt x="44412" y="1102429"/>
                  <a:pt x="0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51767ED8-61AC-4894-A3A5-FADD6AC2BA32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6202312" y="3518447"/>
            <a:ext cx="2468880" cy="2468880"/>
          </a:xfrm>
          <a:custGeom>
            <a:avLst/>
            <a:gdLst>
              <a:gd name="connsiteX0" fmla="*/ 0 w 2032405"/>
              <a:gd name="connsiteY0" fmla="*/ 0 h 2033462"/>
              <a:gd name="connsiteX1" fmla="*/ 719061 w 2032405"/>
              <a:gd name="connsiteY1" fmla="*/ 0 h 2033462"/>
              <a:gd name="connsiteX2" fmla="*/ 999402 w 2032405"/>
              <a:gd name="connsiteY2" fmla="*/ 0 h 2033462"/>
              <a:gd name="connsiteX3" fmla="*/ 2032405 w 2032405"/>
              <a:gd name="connsiteY3" fmla="*/ 0 h 2033462"/>
              <a:gd name="connsiteX4" fmla="*/ 0 w 2032405"/>
              <a:gd name="connsiteY4" fmla="*/ 2033462 h 2033462"/>
              <a:gd name="connsiteX5" fmla="*/ 0 w 2032405"/>
              <a:gd name="connsiteY5" fmla="*/ 1040243 h 2033462"/>
              <a:gd name="connsiteX6" fmla="*/ 0 w 2032405"/>
              <a:gd name="connsiteY6" fmla="*/ 999402 h 2033462"/>
              <a:gd name="connsiteX7" fmla="*/ 0 w 2032405"/>
              <a:gd name="connsiteY7" fmla="*/ 953304 h 2033462"/>
              <a:gd name="connsiteX8" fmla="*/ 0 w 2032405"/>
              <a:gd name="connsiteY8" fmla="*/ 883689 h 2033462"/>
              <a:gd name="connsiteX9" fmla="*/ 0 w 2032405"/>
              <a:gd name="connsiteY9" fmla="*/ 829472 h 2033462"/>
              <a:gd name="connsiteX10" fmla="*/ 0 w 2032405"/>
              <a:gd name="connsiteY10" fmla="*/ 823482 h 2033462"/>
              <a:gd name="connsiteX11" fmla="*/ 0 w 2032405"/>
              <a:gd name="connsiteY11" fmla="*/ 788730 h 2033462"/>
              <a:gd name="connsiteX12" fmla="*/ 0 w 2032405"/>
              <a:gd name="connsiteY12" fmla="*/ 759536 h 2033462"/>
              <a:gd name="connsiteX13" fmla="*/ 0 w 2032405"/>
              <a:gd name="connsiteY13" fmla="*/ 739967 h 2033462"/>
              <a:gd name="connsiteX14" fmla="*/ 0 w 2032405"/>
              <a:gd name="connsiteY14" fmla="*/ 728097 h 2033462"/>
              <a:gd name="connsiteX15" fmla="*/ 0 w 2032405"/>
              <a:gd name="connsiteY15" fmla="*/ 722002 h 2033462"/>
              <a:gd name="connsiteX16" fmla="*/ 0 w 2032405"/>
              <a:gd name="connsiteY16" fmla="*/ 719435 h 2033462"/>
              <a:gd name="connsiteX17" fmla="*/ 0 w 2032405"/>
              <a:gd name="connsiteY17" fmla="*/ 669521 h 2033462"/>
              <a:gd name="connsiteX18" fmla="*/ 0 w 2032405"/>
              <a:gd name="connsiteY18" fmla="*/ 0 h 203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405" h="2033462">
                <a:moveTo>
                  <a:pt x="0" y="0"/>
                </a:moveTo>
                <a:lnTo>
                  <a:pt x="719061" y="0"/>
                </a:lnTo>
                <a:lnTo>
                  <a:pt x="999402" y="0"/>
                </a:lnTo>
                <a:lnTo>
                  <a:pt x="2032405" y="0"/>
                </a:lnTo>
                <a:cubicBezTo>
                  <a:pt x="1987993" y="1102429"/>
                  <a:pt x="1101856" y="1989026"/>
                  <a:pt x="0" y="2033462"/>
                </a:cubicBezTo>
                <a:cubicBezTo>
                  <a:pt x="0" y="1540702"/>
                  <a:pt x="0" y="1232727"/>
                  <a:pt x="0" y="1040243"/>
                </a:cubicBezTo>
                <a:lnTo>
                  <a:pt x="0" y="999402"/>
                </a:lnTo>
                <a:lnTo>
                  <a:pt x="0" y="953304"/>
                </a:lnTo>
                <a:lnTo>
                  <a:pt x="0" y="883689"/>
                </a:lnTo>
                <a:lnTo>
                  <a:pt x="0" y="829472"/>
                </a:lnTo>
                <a:lnTo>
                  <a:pt x="0" y="823482"/>
                </a:lnTo>
                <a:lnTo>
                  <a:pt x="0" y="788730"/>
                </a:lnTo>
                <a:lnTo>
                  <a:pt x="0" y="759536"/>
                </a:lnTo>
                <a:lnTo>
                  <a:pt x="0" y="739967"/>
                </a:lnTo>
                <a:lnTo>
                  <a:pt x="0" y="728097"/>
                </a:lnTo>
                <a:lnTo>
                  <a:pt x="0" y="722002"/>
                </a:lnTo>
                <a:lnTo>
                  <a:pt x="0" y="719435"/>
                </a:lnTo>
                <a:lnTo>
                  <a:pt x="0" y="669521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9988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31" grpId="0" animBg="1"/>
      <p:bldP spid="33" grpId="0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E6C9BC3D-62A3-473C-834C-E3D324AC56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15840" y="3838644"/>
            <a:ext cx="2560320" cy="256032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6F58703-A6BA-4846-ABE5-CC2BA80F7A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A09914D-6320-427A-B48D-684C5E00D8D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0602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A2752BB-F2D1-4BD6-8EB2-988CC0EA64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95800" y="1828800"/>
            <a:ext cx="3200400" cy="32004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gradFill flip="none" rotWithShape="1">
              <a:gsLst>
                <a:gs pos="0">
                  <a:schemeClr val="accent1"/>
                </a:gs>
                <a:gs pos="100000">
                  <a:schemeClr val="accent6"/>
                </a:gs>
              </a:gsLst>
              <a:lin ang="0" scaled="1"/>
              <a:tileRect/>
            </a:gradFill>
          </a:ln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86CCFE5E-4465-478F-AD56-3075ADA085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95753" y="659275"/>
            <a:ext cx="1371600" cy="13716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9AF4D747-5049-455A-821A-26743DF45B9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643605" y="2743200"/>
            <a:ext cx="1371600" cy="13716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F54EE46D-6F7C-48A1-9B53-A0F9B48B8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95753" y="4819649"/>
            <a:ext cx="1371600" cy="13716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7063917B-42F6-4602-8015-828D2A65B3E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11403" y="659275"/>
            <a:ext cx="1371600" cy="13716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6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D734A5F4-670F-499D-9275-514984F0622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76795" y="2743200"/>
            <a:ext cx="1371600" cy="13716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5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F91236F8-7084-49E3-AC85-8EB80F97C98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11403" y="4819649"/>
            <a:ext cx="1371600" cy="13716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</p:spPr>
        <p:txBody>
          <a:bodyPr anchor="ctr"/>
          <a:lstStyle>
            <a:lvl1pPr algn="ctr">
              <a:buNone/>
              <a:defRPr sz="1400"/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75793811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47999" y="0"/>
            <a:ext cx="3044952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2A9E646E-AB96-44BA-B223-4263DB5264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1" y="0"/>
            <a:ext cx="3044952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C695DD6-1C52-4BBB-BD4A-875BD44DAB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37903" y="0"/>
            <a:ext cx="3044952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60374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D48610BC-16D8-4FC8-8F41-D980AE3077C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" y="0"/>
            <a:ext cx="3044952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2A9E646E-AB96-44BA-B223-4263DB5264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51048" y="0"/>
            <a:ext cx="3044952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C695DD6-1C52-4BBB-BD4A-875BD44DAB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3044952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01558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Image 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720225-28A9-4E8C-971E-186E8AD47C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076" y="1711627"/>
            <a:ext cx="2468880" cy="358444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DF77074-9E02-4EDE-ADEC-20BB7226C1F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479224" y="1711627"/>
            <a:ext cx="2468880" cy="358444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CA2167E-9435-4A6A-BEAE-A1AC5A5D33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3372" y="1711627"/>
            <a:ext cx="2468880" cy="358444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9A2505A-688A-4995-8380-650E617030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67520" y="1711627"/>
            <a:ext cx="2468880" cy="358444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1514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ndmap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0676D70E-DE48-4DEB-92C2-6249ADB467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64480" y="424742"/>
            <a:ext cx="1463040" cy="146304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F706EF86-1F6B-49EF-AAC0-7CED34C400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64480" y="4970218"/>
            <a:ext cx="1463040" cy="146304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noFill/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2801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antt Chart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E9CAA70-475F-4852-9832-842B7F6A1A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4984" y="2564785"/>
            <a:ext cx="457200" cy="45720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5CFD7B86-D2C3-4737-8CDD-1C0EB569FCD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4984" y="3182879"/>
            <a:ext cx="457200" cy="45720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042AF60C-CF1E-40A9-8D3D-BCBF81728CE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3707" y="3819583"/>
            <a:ext cx="457200" cy="45720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5FB262FE-4934-444B-B452-00C7428688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3707" y="4437677"/>
            <a:ext cx="457200" cy="45720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834D1F36-D1A2-447C-A696-225A8C9F5A7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2430" y="5074381"/>
            <a:ext cx="457200" cy="45720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F5BD4EF0-8E44-4D39-8700-E345079101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2430" y="5692475"/>
            <a:ext cx="457200" cy="45720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6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310292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antt Chart -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6">
            <a:extLst>
              <a:ext uri="{FF2B5EF4-FFF2-40B4-BE49-F238E27FC236}">
                <a16:creationId xmlns:a16="http://schemas.microsoft.com/office/drawing/2014/main" id="{80655835-718E-45C2-8118-17DAB95011E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080" y="2659037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Picture Placeholder 16">
            <a:extLst>
              <a:ext uri="{FF2B5EF4-FFF2-40B4-BE49-F238E27FC236}">
                <a16:creationId xmlns:a16="http://schemas.microsoft.com/office/drawing/2014/main" id="{219F13BC-EE52-4722-B4E1-E89554DB10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28788" y="3294527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07D1E21B-3D6E-4689-B332-96A15BF63FF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557014" y="3980798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0" name="Picture Placeholder 16">
            <a:extLst>
              <a:ext uri="{FF2B5EF4-FFF2-40B4-BE49-F238E27FC236}">
                <a16:creationId xmlns:a16="http://schemas.microsoft.com/office/drawing/2014/main" id="{9E0A6D63-1689-45D1-B9D4-902BE8A3CF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22427" y="4616617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1" name="Picture Placeholder 16">
            <a:extLst>
              <a:ext uri="{FF2B5EF4-FFF2-40B4-BE49-F238E27FC236}">
                <a16:creationId xmlns:a16="http://schemas.microsoft.com/office/drawing/2014/main" id="{4A32DFA3-9DE7-4302-8E4C-7D3FD185018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557014" y="5265712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2" name="Picture Placeholder 16">
            <a:extLst>
              <a:ext uri="{FF2B5EF4-FFF2-40B4-BE49-F238E27FC236}">
                <a16:creationId xmlns:a16="http://schemas.microsoft.com/office/drawing/2014/main" id="{B11257A7-82E3-431F-BFD0-AB7EE11FA62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052446" y="5901841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3" name="Picture Placeholder 16">
            <a:extLst>
              <a:ext uri="{FF2B5EF4-FFF2-40B4-BE49-F238E27FC236}">
                <a16:creationId xmlns:a16="http://schemas.microsoft.com/office/drawing/2014/main" id="{01113949-4675-469F-BAF8-BEF3EA355F9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139776" y="2633578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4" name="Picture Placeholder 16">
            <a:extLst>
              <a:ext uri="{FF2B5EF4-FFF2-40B4-BE49-F238E27FC236}">
                <a16:creationId xmlns:a16="http://schemas.microsoft.com/office/drawing/2014/main" id="{BDC82B4A-B69B-4D78-BF33-5F81B270795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732746" y="5923826"/>
            <a:ext cx="365760" cy="365760"/>
          </a:xfrm>
          <a:prstGeom prst="round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4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081719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Show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488E842-1C8B-4BF0-A4DA-43AB20E91B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68420" y="1561171"/>
            <a:ext cx="6628658" cy="281010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Image 1</a:t>
            </a:r>
          </a:p>
        </p:txBody>
      </p:sp>
    </p:spTree>
    <p:extLst>
      <p:ext uri="{BB962C8B-B14F-4D97-AF65-F5344CB8AC3E}">
        <p14:creationId xmlns:p14="http://schemas.microsoft.com/office/powerpoint/2010/main" val="58405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Show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3FBFB565-E4FB-4183-8BD5-1DDA64C856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68420" y="1561171"/>
            <a:ext cx="6628658" cy="281010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Image 2</a:t>
            </a:r>
          </a:p>
        </p:txBody>
      </p:sp>
    </p:spTree>
    <p:extLst>
      <p:ext uri="{BB962C8B-B14F-4D97-AF65-F5344CB8AC3E}">
        <p14:creationId xmlns:p14="http://schemas.microsoft.com/office/powerpoint/2010/main" val="4286987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Show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3512BF1A-CC10-47E9-BE8D-12E832DCF7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68420" y="1561171"/>
            <a:ext cx="6628658" cy="281010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Image 3</a:t>
            </a:r>
          </a:p>
        </p:txBody>
      </p:sp>
    </p:spTree>
    <p:extLst>
      <p:ext uri="{BB962C8B-B14F-4D97-AF65-F5344CB8AC3E}">
        <p14:creationId xmlns:p14="http://schemas.microsoft.com/office/powerpoint/2010/main" val="845578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metric Presentation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B41066C-5C2C-4794-8102-70BFABC21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77303" y="2013994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8D09264-4F26-4686-827F-066EC40A719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03400" y="0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CFD24C28-4614-45BA-923A-5AE2E2F2B1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551206" y="4080068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CB8503F0-F783-4DD2-B0EE-81FA5C4EBE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42023" y="3978016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3115F06F-57F6-4977-BA09-959FC09066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068120" y="1964022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313E2ACE-3423-4F7E-B1E8-6DB25A790B9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32840" y="3928044"/>
            <a:ext cx="1900800" cy="4136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OffAxis1Top">
              <a:rot lat="19800000" lon="3000000" rev="18000000"/>
            </a:camera>
            <a:lightRig rig="threePt" dir="t"/>
          </a:scene3d>
          <a:sp3d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56866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5" grpId="0" animBg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metric Presentation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3DA492BA-835A-4C30-B369-15F9B72A6C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89508" y="866182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7D6A998C-36B0-4D52-AC97-9EF0D0790E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949092" y="-1572218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37FCC01B-F57C-4CED-8B66-774C8EF4B0F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28109" y="3289342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EA759D98-4A63-4D2D-9141-32C82CA4EC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28108" y="602107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C97F9190-4E95-4893-A786-2D22CF5E6CC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89508" y="-1836293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44CB2295-81B8-445D-9954-ED08D185FCC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166709" y="3025267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58E25EA4-95CE-4A60-B95B-2099E28307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166708" y="338032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B41C8BBA-18FD-42A4-BE82-6EA96938A0E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28108" y="-2100368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EC28FD6B-085B-4F6F-94F7-510BF6086EF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66708" y="-2349203"/>
            <a:ext cx="235538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1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01719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metric Presentation Mock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B18C9AA-5E16-4E82-AA22-93FC74D7BE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70332" y="2290071"/>
            <a:ext cx="285830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DDFB03F-5FF2-461F-95DB-579F3F20C3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70332" y="1698602"/>
            <a:ext cx="285830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AAE0E113-F0E5-43E6-85E3-3F76CE56A7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0332" y="1107132"/>
            <a:ext cx="285830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C5FE9AC4-EC69-4B6D-964B-CC4BE54D7A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70332" y="515662"/>
            <a:ext cx="2858303" cy="51256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17500" dist="254000" dir="9000000" sx="102000" sy="102000" algn="ctr" rotWithShape="0">
              <a:prstClr val="black">
                <a:alpha val="20000"/>
              </a:prstClr>
            </a:outerShdw>
          </a:effectLst>
          <a:scene3d>
            <a:camera prst="isometricTopUp"/>
            <a:lightRig rig="threePt" dir="t"/>
          </a:scene3d>
          <a:sp3d extrusionH="127000"/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69585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ne Isometric Presentation Mock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2B705F24-7492-49E9-8F57-D9C0916A79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412304" y="1739812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9" name="Picture Placeholder 22">
            <a:extLst>
              <a:ext uri="{FF2B5EF4-FFF2-40B4-BE49-F238E27FC236}">
                <a16:creationId xmlns:a16="http://schemas.microsoft.com/office/drawing/2014/main" id="{561C124B-FD17-451F-8B21-36D8B1756CA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60316" y="376204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1" name="Picture Placeholder 22">
            <a:extLst>
              <a:ext uri="{FF2B5EF4-FFF2-40B4-BE49-F238E27FC236}">
                <a16:creationId xmlns:a16="http://schemas.microsoft.com/office/drawing/2014/main" id="{A8B205A5-8305-4108-890E-CC3289BC6D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62906" y="-1000742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BottomDown">
              <a:rot lat="1967869" lon="19416000" rev="1824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AF313397-A9C0-4FC5-968A-7B29F341972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19040" y="3027964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isometricBottomDown">
              <a:rot lat="1967869" lon="19416000" rev="1824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93853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  <p:bldP spid="21" grpId="0" animBg="1"/>
      <p:bldP spid="23" grpId="0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ne Isometric Presentation Mockup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2">
            <a:extLst>
              <a:ext uri="{FF2B5EF4-FFF2-40B4-BE49-F238E27FC236}">
                <a16:creationId xmlns:a16="http://schemas.microsoft.com/office/drawing/2014/main" id="{C4F71C5B-A596-43BA-BA96-7A19518C4BAD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4293532" y="843358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5" name="Picture Placeholder 22">
            <a:extLst>
              <a:ext uri="{FF2B5EF4-FFF2-40B4-BE49-F238E27FC236}">
                <a16:creationId xmlns:a16="http://schemas.microsoft.com/office/drawing/2014/main" id="{9D90788A-5F90-4E09-8BCD-A30AEF606198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8384886" y="3527942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6" name="Picture Placeholder 22">
            <a:extLst>
              <a:ext uri="{FF2B5EF4-FFF2-40B4-BE49-F238E27FC236}">
                <a16:creationId xmlns:a16="http://schemas.microsoft.com/office/drawing/2014/main" id="{F0A314DE-F0A8-428B-BCB3-6ED6A5EE2A96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-3889176" y="-4514792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7" name="Picture Placeholder 22">
            <a:extLst>
              <a:ext uri="{FF2B5EF4-FFF2-40B4-BE49-F238E27FC236}">
                <a16:creationId xmlns:a16="http://schemas.microsoft.com/office/drawing/2014/main" id="{BAE12924-B2A6-46BB-AABA-EBDD6752FC65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202178" y="-1830208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8" name="Picture Placeholder 22">
            <a:extLst>
              <a:ext uri="{FF2B5EF4-FFF2-40B4-BE49-F238E27FC236}">
                <a16:creationId xmlns:a16="http://schemas.microsoft.com/office/drawing/2014/main" id="{A22CA59E-8703-4CA7-85E8-47D357D79B3C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8543016" y="6743813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9" name="Picture Placeholder 22">
            <a:extLst>
              <a:ext uri="{FF2B5EF4-FFF2-40B4-BE49-F238E27FC236}">
                <a16:creationId xmlns:a16="http://schemas.microsoft.com/office/drawing/2014/main" id="{2CFF5B8E-1105-4C38-8020-59F7AC1A1B46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4372597" y="3960287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0" name="Picture Placeholder 22">
            <a:extLst>
              <a:ext uri="{FF2B5EF4-FFF2-40B4-BE49-F238E27FC236}">
                <a16:creationId xmlns:a16="http://schemas.microsoft.com/office/drawing/2014/main" id="{F54F8A3F-258B-40E9-96FF-8FF0E7B0CDE5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02178" y="1176761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1" name="Picture Placeholder 22">
            <a:extLst>
              <a:ext uri="{FF2B5EF4-FFF2-40B4-BE49-F238E27FC236}">
                <a16:creationId xmlns:a16="http://schemas.microsoft.com/office/drawing/2014/main" id="{19FCBDB8-5296-425D-B235-430EC56B7F48}"/>
              </a:ext>
            </a:extLst>
          </p:cNvPr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-3968241" y="-1606765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2" name="Picture Placeholder 22">
            <a:extLst>
              <a:ext uri="{FF2B5EF4-FFF2-40B4-BE49-F238E27FC236}">
                <a16:creationId xmlns:a16="http://schemas.microsoft.com/office/drawing/2014/main" id="{BD248382-85FB-42FC-9ABF-E54AFE225008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15829107" y="5617694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091BA853-4E51-44C9-9428-8F85B95F93EF}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11658688" y="2834168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BF0ED79B-B8AF-4934-AE37-9D2AAF5CEE6E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7488269" y="50642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F0306634-1CDC-400A-B481-C8D77CD21A24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3317850" y="-2732884"/>
            <a:ext cx="2109494" cy="47023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23608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7.40741E-7 L 0.49649 0.5861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18" y="293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0.49648 0.58611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18" y="293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0.49648 0.58611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18" y="293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49649 0.58611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18" y="293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-0.48737 -0.5757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287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-0.48737 -0.57569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2879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-0.48737 -0.57569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62" y="-2879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-0.48737 -0.57569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62" y="-2877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L -0.48737 -0.5757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2879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48737 -0.5757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287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L -0.48737 -0.57569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2879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accel="54000" decel="46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-0.48737 -0.57569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-2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hone Isometric Presentation Mockup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2">
            <a:extLst>
              <a:ext uri="{FF2B5EF4-FFF2-40B4-BE49-F238E27FC236}">
                <a16:creationId xmlns:a16="http://schemas.microsoft.com/office/drawing/2014/main" id="{76DE6B5A-5EB0-455E-A806-53FA7B1C07CC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445043" y="-171527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58" name="Picture Placeholder 22">
            <a:extLst>
              <a:ext uri="{FF2B5EF4-FFF2-40B4-BE49-F238E27FC236}">
                <a16:creationId xmlns:a16="http://schemas.microsoft.com/office/drawing/2014/main" id="{90FCB97C-6BF3-4A42-8CBB-0DF7BF3026C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-1635717" y="-4210127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60" name="Picture Placeholder 22">
            <a:extLst>
              <a:ext uri="{FF2B5EF4-FFF2-40B4-BE49-F238E27FC236}">
                <a16:creationId xmlns:a16="http://schemas.microsoft.com/office/drawing/2014/main" id="{124C0FF9-289E-4496-92B9-190E32702D8E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0495323" y="3943273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68" name="Picture Placeholder 22">
            <a:extLst>
              <a:ext uri="{FF2B5EF4-FFF2-40B4-BE49-F238E27FC236}">
                <a16:creationId xmlns:a16="http://schemas.microsoft.com/office/drawing/2014/main" id="{7E055C06-9C8F-4A17-AA18-775B5FB9ACDD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323809" y="-685800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70" name="Picture Placeholder 22">
            <a:extLst>
              <a:ext uri="{FF2B5EF4-FFF2-40B4-BE49-F238E27FC236}">
                <a16:creationId xmlns:a16="http://schemas.microsoft.com/office/drawing/2014/main" id="{3C36A0E5-BBE2-4C87-8A23-DD1FF018C79E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243049" y="-4724400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72" name="Picture Placeholder 22">
            <a:extLst>
              <a:ext uri="{FF2B5EF4-FFF2-40B4-BE49-F238E27FC236}">
                <a16:creationId xmlns:a16="http://schemas.microsoft.com/office/drawing/2014/main" id="{7A3F440A-1BD1-46EB-8601-F14AC2F706F7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6374089" y="3429000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74" name="Picture Placeholder 22">
            <a:extLst>
              <a:ext uri="{FF2B5EF4-FFF2-40B4-BE49-F238E27FC236}">
                <a16:creationId xmlns:a16="http://schemas.microsoft.com/office/drawing/2014/main" id="{5FE632C7-A989-4083-B7E6-E630FB76C44E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243049" y="3958512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76" name="Picture Placeholder 22">
            <a:extLst>
              <a:ext uri="{FF2B5EF4-FFF2-40B4-BE49-F238E27FC236}">
                <a16:creationId xmlns:a16="http://schemas.microsoft.com/office/drawing/2014/main" id="{B4460ECD-B3DA-430C-8E09-86C63DB4CA9F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-1837711" y="-80088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78" name="Picture Placeholder 22">
            <a:extLst>
              <a:ext uri="{FF2B5EF4-FFF2-40B4-BE49-F238E27FC236}">
                <a16:creationId xmlns:a16="http://schemas.microsoft.com/office/drawing/2014/main" id="{4ED75CF5-9F3D-4B85-BABF-42542AD3AC10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10293329" y="8073312"/>
            <a:ext cx="3271434" cy="729249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7156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8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8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8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8" grpId="0" animBg="1"/>
      <p:bldP spid="60" grpId="0" animBg="1"/>
      <p:bldP spid="68" grpId="0" animBg="1"/>
      <p:bldP spid="70" grpId="0" animBg="1"/>
      <p:bldP spid="72" grpId="0" animBg="1"/>
      <p:bldP spid="74" grpId="0" animBg="1"/>
      <p:bldP spid="76" grpId="0" animBg="1"/>
      <p:bldP spid="78" grpId="0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ne Isometric Presentation Mockup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2">
            <a:extLst>
              <a:ext uri="{FF2B5EF4-FFF2-40B4-BE49-F238E27FC236}">
                <a16:creationId xmlns:a16="http://schemas.microsoft.com/office/drawing/2014/main" id="{2128B0F3-56DD-4FAC-919C-D612594F17B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02173" y="1143000"/>
            <a:ext cx="2103841" cy="4689762"/>
          </a:xfrm>
          <a:custGeom>
            <a:avLst/>
            <a:gdLst>
              <a:gd name="connsiteX0" fmla="*/ 540818 w 3856038"/>
              <a:gd name="connsiteY0" fmla="*/ 33 h 8234879"/>
              <a:gd name="connsiteX1" fmla="*/ 790982 w 3856038"/>
              <a:gd name="connsiteY1" fmla="*/ 4667 h 8234879"/>
              <a:gd name="connsiteX2" fmla="*/ 845532 w 3856038"/>
              <a:gd name="connsiteY2" fmla="*/ 82184 h 8234879"/>
              <a:gd name="connsiteX3" fmla="*/ 937586 w 3856038"/>
              <a:gd name="connsiteY3" fmla="*/ 281030 h 8234879"/>
              <a:gd name="connsiteX4" fmla="*/ 1070554 w 3856038"/>
              <a:gd name="connsiteY4" fmla="*/ 328214 h 8234879"/>
              <a:gd name="connsiteX5" fmla="*/ 2754800 w 3856038"/>
              <a:gd name="connsiteY5" fmla="*/ 324844 h 8234879"/>
              <a:gd name="connsiteX6" fmla="*/ 3000278 w 3856038"/>
              <a:gd name="connsiteY6" fmla="*/ 115886 h 8234879"/>
              <a:gd name="connsiteX7" fmla="*/ 3133244 w 3856038"/>
              <a:gd name="connsiteY7" fmla="*/ 4667 h 8234879"/>
              <a:gd name="connsiteX8" fmla="*/ 3515098 w 3856038"/>
              <a:gd name="connsiteY8" fmla="*/ 14778 h 8234879"/>
              <a:gd name="connsiteX9" fmla="*/ 3842400 w 3856038"/>
              <a:gd name="connsiteY9" fmla="*/ 318103 h 8234879"/>
              <a:gd name="connsiteX10" fmla="*/ 3856038 w 3856038"/>
              <a:gd name="connsiteY10" fmla="*/ 486617 h 8234879"/>
              <a:gd name="connsiteX11" fmla="*/ 3856038 w 3856038"/>
              <a:gd name="connsiteY11" fmla="*/ 7749560 h 8234879"/>
              <a:gd name="connsiteX12" fmla="*/ 3821944 w 3856038"/>
              <a:gd name="connsiteY12" fmla="*/ 7995590 h 8234879"/>
              <a:gd name="connsiteX13" fmla="*/ 3634426 w 3856038"/>
              <a:gd name="connsiteY13" fmla="*/ 8194436 h 8234879"/>
              <a:gd name="connsiteX14" fmla="*/ 3378722 w 3856038"/>
              <a:gd name="connsiteY14" fmla="*/ 8234879 h 8234879"/>
              <a:gd name="connsiteX15" fmla="*/ 470498 w 3856038"/>
              <a:gd name="connsiteY15" fmla="*/ 8234879 h 8234879"/>
              <a:gd name="connsiteX16" fmla="*/ 279571 w 3856038"/>
              <a:gd name="connsiteY16" fmla="*/ 8214658 h 8234879"/>
              <a:gd name="connsiteX17" fmla="*/ 10228 w 3856038"/>
              <a:gd name="connsiteY17" fmla="*/ 7897852 h 8234879"/>
              <a:gd name="connsiteX18" fmla="*/ 0 w 3856038"/>
              <a:gd name="connsiteY18" fmla="*/ 7709116 h 8234879"/>
              <a:gd name="connsiteX19" fmla="*/ 0 w 3856038"/>
              <a:gd name="connsiteY19" fmla="*/ 4109662 h 8234879"/>
              <a:gd name="connsiteX20" fmla="*/ 0 w 3856038"/>
              <a:gd name="connsiteY20" fmla="*/ 513579 h 8234879"/>
              <a:gd name="connsiteX21" fmla="*/ 40913 w 3856038"/>
              <a:gd name="connsiteY21" fmla="*/ 220365 h 8234879"/>
              <a:gd name="connsiteX22" fmla="*/ 293209 w 3856038"/>
              <a:gd name="connsiteY22" fmla="*/ 18149 h 8234879"/>
              <a:gd name="connsiteX23" fmla="*/ 540818 w 3856038"/>
              <a:gd name="connsiteY23" fmla="*/ 33 h 823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56038" h="8234879">
                <a:moveTo>
                  <a:pt x="540818" y="33"/>
                </a:moveTo>
                <a:cubicBezTo>
                  <a:pt x="623922" y="455"/>
                  <a:pt x="707452" y="4667"/>
                  <a:pt x="790982" y="4667"/>
                </a:cubicBezTo>
                <a:cubicBezTo>
                  <a:pt x="842124" y="4667"/>
                  <a:pt x="842124" y="45111"/>
                  <a:pt x="845532" y="82184"/>
                </a:cubicBezTo>
                <a:cubicBezTo>
                  <a:pt x="855760" y="159700"/>
                  <a:pt x="862580" y="233846"/>
                  <a:pt x="937586" y="281030"/>
                </a:cubicBezTo>
                <a:cubicBezTo>
                  <a:pt x="978500" y="307992"/>
                  <a:pt x="1019412" y="328214"/>
                  <a:pt x="1070554" y="328214"/>
                </a:cubicBezTo>
                <a:cubicBezTo>
                  <a:pt x="1633106" y="324844"/>
                  <a:pt x="2192248" y="328214"/>
                  <a:pt x="2754800" y="324844"/>
                </a:cubicBezTo>
                <a:cubicBezTo>
                  <a:pt x="2908224" y="324844"/>
                  <a:pt x="2976412" y="264179"/>
                  <a:pt x="3000278" y="115886"/>
                </a:cubicBezTo>
                <a:cubicBezTo>
                  <a:pt x="3020734" y="4667"/>
                  <a:pt x="3020734" y="1297"/>
                  <a:pt x="3133244" y="4667"/>
                </a:cubicBezTo>
                <a:cubicBezTo>
                  <a:pt x="3259392" y="4667"/>
                  <a:pt x="3385540" y="-2073"/>
                  <a:pt x="3515098" y="14778"/>
                </a:cubicBezTo>
                <a:cubicBezTo>
                  <a:pt x="3702614" y="35000"/>
                  <a:pt x="3811716" y="132738"/>
                  <a:pt x="3842400" y="318103"/>
                </a:cubicBezTo>
                <a:cubicBezTo>
                  <a:pt x="3849220" y="372027"/>
                  <a:pt x="3856038" y="429322"/>
                  <a:pt x="3856038" y="486617"/>
                </a:cubicBezTo>
                <a:cubicBezTo>
                  <a:pt x="3856038" y="2906474"/>
                  <a:pt x="3856038" y="5326332"/>
                  <a:pt x="3856038" y="7749560"/>
                </a:cubicBezTo>
                <a:cubicBezTo>
                  <a:pt x="3856038" y="7833816"/>
                  <a:pt x="3845810" y="7914703"/>
                  <a:pt x="3821944" y="7995590"/>
                </a:cubicBezTo>
                <a:cubicBezTo>
                  <a:pt x="3794668" y="8093328"/>
                  <a:pt x="3729890" y="8157362"/>
                  <a:pt x="3634426" y="8194436"/>
                </a:cubicBezTo>
                <a:cubicBezTo>
                  <a:pt x="3552602" y="8224768"/>
                  <a:pt x="3467366" y="8234879"/>
                  <a:pt x="3378722" y="8234879"/>
                </a:cubicBezTo>
                <a:cubicBezTo>
                  <a:pt x="2410450" y="8234879"/>
                  <a:pt x="1438770" y="8234879"/>
                  <a:pt x="470498" y="8234879"/>
                </a:cubicBezTo>
                <a:cubicBezTo>
                  <a:pt x="405719" y="8234879"/>
                  <a:pt x="340941" y="8231508"/>
                  <a:pt x="279571" y="8214658"/>
                </a:cubicBezTo>
                <a:cubicBezTo>
                  <a:pt x="115920" y="8170844"/>
                  <a:pt x="30685" y="8062995"/>
                  <a:pt x="10228" y="7897852"/>
                </a:cubicBezTo>
                <a:cubicBezTo>
                  <a:pt x="3409" y="7833816"/>
                  <a:pt x="0" y="7773152"/>
                  <a:pt x="0" y="7709116"/>
                </a:cubicBezTo>
                <a:cubicBezTo>
                  <a:pt x="0" y="6509298"/>
                  <a:pt x="0" y="5309480"/>
                  <a:pt x="0" y="4109662"/>
                </a:cubicBezTo>
                <a:cubicBezTo>
                  <a:pt x="0" y="2909845"/>
                  <a:pt x="0" y="1713397"/>
                  <a:pt x="0" y="513579"/>
                </a:cubicBezTo>
                <a:cubicBezTo>
                  <a:pt x="0" y="412471"/>
                  <a:pt x="0" y="314733"/>
                  <a:pt x="40913" y="220365"/>
                </a:cubicBezTo>
                <a:cubicBezTo>
                  <a:pt x="88645" y="105775"/>
                  <a:pt x="173880" y="41741"/>
                  <a:pt x="293209" y="18149"/>
                </a:cubicBezTo>
                <a:cubicBezTo>
                  <a:pt x="375035" y="2982"/>
                  <a:pt x="457713" y="-388"/>
                  <a:pt x="540818" y="33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19632000" lon="19416000" rev="3360000"/>
            </a:camera>
            <a:lightRig rig="threePt" dir="t"/>
          </a:scene3d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762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vice Mockup - Page 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8CD1EA07-F28B-4EE2-975A-12EE7F6D65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1419" y="1990628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2D5C748-ED9B-4E7F-BF0A-6DE00637AE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8619" y="3463828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66F3F48E-458C-42E6-9F48-D59A965C7F4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55819" y="4937028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D3367E99-B49F-4A00-BF2F-3F240242FAB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367800" y="-890883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E5D4C8A0-AEBE-45FA-A01B-97A334E8D45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035000" y="582317"/>
            <a:ext cx="2332800" cy="5416012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374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vice Mockup - Page Tit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7631D78-AAE0-4EB5-B1C8-F41FC0A50E9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477735" y="1487624"/>
            <a:ext cx="2276196" cy="5284594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BD782CA-19B8-4FA0-B94A-A3422513A28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77735" y="815094"/>
            <a:ext cx="2276196" cy="5284594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68300" dist="101600" dir="8520000" sx="102000" sy="102000" algn="ctr" rotWithShape="0">
              <a:prstClr val="black">
                <a:alpha val="30000"/>
              </a:prstClr>
            </a:outerShdw>
          </a:effectLst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416638E-A45F-48FC-BB3B-3FF1FA548F5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477735" y="142564"/>
            <a:ext cx="2276196" cy="5284594"/>
          </a:xfrm>
          <a:prstGeom prst="roundRect">
            <a:avLst>
              <a:gd name="adj" fmla="val 14489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effectLst>
            <a:outerShdw blurRad="368300" dist="101600" dir="8520000" sx="102000" sy="102000" algn="ctr" rotWithShape="0">
              <a:prstClr val="black">
                <a:alpha val="30000"/>
              </a:prstClr>
            </a:outerShdw>
          </a:effectLst>
          <a:scene3d>
            <a:camera prst="orthographicFront">
              <a:rot lat="2399998" lon="2400003" rev="3599998"/>
            </a:camera>
            <a:lightRig rig="threePt" dir="t"/>
          </a:scene3d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5098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4C2440-9867-45A5-A7B9-82F1D3CF53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1899" y="2036890"/>
            <a:ext cx="4243087" cy="571814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0310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9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58B12F0-DFC4-448A-9151-2B66E71E19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1800000">
            <a:off x="7131560" y="545639"/>
            <a:ext cx="5189913" cy="66684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54682529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9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58B12F0-DFC4-448A-9151-2B66E71E19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32431" y="2306320"/>
            <a:ext cx="4126050" cy="305753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I</a:t>
            </a:r>
            <a:r>
              <a:rPr lang="en-MY" err="1"/>
              <a:t>nsert</a:t>
            </a:r>
            <a:r>
              <a:rPr lang="en-MY"/>
              <a:t>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2524721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61440" y="2356266"/>
            <a:ext cx="4653279" cy="287613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2199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80618" y="1741505"/>
            <a:ext cx="6933348" cy="385305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9796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atch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DAC8895-349F-4412-ADA2-C933204DF6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8464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A3559F-4A5C-4B81-9640-31BF6C96A6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7671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2D174C91-5F33-4165-ABC0-CAD0B821C4B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642598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A98CE558-3705-4DBE-9F12-DD9DA37DEC7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457525" y="2724486"/>
            <a:ext cx="1463040" cy="1783080"/>
          </a:xfrm>
          <a:custGeom>
            <a:avLst/>
            <a:gdLst>
              <a:gd name="connsiteX0" fmla="*/ 227885 w 1463040"/>
              <a:gd name="connsiteY0" fmla="*/ 0 h 1783080"/>
              <a:gd name="connsiteX1" fmla="*/ 1235155 w 1463040"/>
              <a:gd name="connsiteY1" fmla="*/ 0 h 1783080"/>
              <a:gd name="connsiteX2" fmla="*/ 1265711 w 1463040"/>
              <a:gd name="connsiteY2" fmla="*/ 3080 h 1783080"/>
              <a:gd name="connsiteX3" fmla="*/ 1458566 w 1463040"/>
              <a:gd name="connsiteY3" fmla="*/ 195936 h 1783080"/>
              <a:gd name="connsiteX4" fmla="*/ 1463040 w 1463040"/>
              <a:gd name="connsiteY4" fmla="*/ 240319 h 1783080"/>
              <a:gd name="connsiteX5" fmla="*/ 1463040 w 1463040"/>
              <a:gd name="connsiteY5" fmla="*/ 1542761 h 1783080"/>
              <a:gd name="connsiteX6" fmla="*/ 1458566 w 1463040"/>
              <a:gd name="connsiteY6" fmla="*/ 1587144 h 1783080"/>
              <a:gd name="connsiteX7" fmla="*/ 1265711 w 1463040"/>
              <a:gd name="connsiteY7" fmla="*/ 1780000 h 1783080"/>
              <a:gd name="connsiteX8" fmla="*/ 1235155 w 1463040"/>
              <a:gd name="connsiteY8" fmla="*/ 1783080 h 1783080"/>
              <a:gd name="connsiteX9" fmla="*/ 227885 w 1463040"/>
              <a:gd name="connsiteY9" fmla="*/ 1783080 h 1783080"/>
              <a:gd name="connsiteX10" fmla="*/ 197330 w 1463040"/>
              <a:gd name="connsiteY10" fmla="*/ 1780000 h 1783080"/>
              <a:gd name="connsiteX11" fmla="*/ 4474 w 1463040"/>
              <a:gd name="connsiteY11" fmla="*/ 1587144 h 1783080"/>
              <a:gd name="connsiteX12" fmla="*/ 0 w 1463040"/>
              <a:gd name="connsiteY12" fmla="*/ 1542761 h 1783080"/>
              <a:gd name="connsiteX13" fmla="*/ 0 w 1463040"/>
              <a:gd name="connsiteY13" fmla="*/ 240319 h 1783080"/>
              <a:gd name="connsiteX14" fmla="*/ 4474 w 1463040"/>
              <a:gd name="connsiteY14" fmla="*/ 195936 h 1783080"/>
              <a:gd name="connsiteX15" fmla="*/ 197330 w 1463040"/>
              <a:gd name="connsiteY15" fmla="*/ 3080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3040" h="1783080">
                <a:moveTo>
                  <a:pt x="227885" y="0"/>
                </a:moveTo>
                <a:lnTo>
                  <a:pt x="1235155" y="0"/>
                </a:lnTo>
                <a:lnTo>
                  <a:pt x="1265711" y="3080"/>
                </a:lnTo>
                <a:cubicBezTo>
                  <a:pt x="1362513" y="22889"/>
                  <a:pt x="1438757" y="99133"/>
                  <a:pt x="1458566" y="195936"/>
                </a:cubicBezTo>
                <a:lnTo>
                  <a:pt x="1463040" y="240319"/>
                </a:lnTo>
                <a:lnTo>
                  <a:pt x="1463040" y="1542761"/>
                </a:lnTo>
                <a:lnTo>
                  <a:pt x="1458566" y="1587144"/>
                </a:lnTo>
                <a:cubicBezTo>
                  <a:pt x="1438757" y="1683947"/>
                  <a:pt x="1362513" y="1760191"/>
                  <a:pt x="1265711" y="1780000"/>
                </a:cubicBezTo>
                <a:lnTo>
                  <a:pt x="1235155" y="1783080"/>
                </a:lnTo>
                <a:lnTo>
                  <a:pt x="227885" y="1783080"/>
                </a:lnTo>
                <a:lnTo>
                  <a:pt x="197330" y="1780000"/>
                </a:lnTo>
                <a:cubicBezTo>
                  <a:pt x="100527" y="1760191"/>
                  <a:pt x="24283" y="1683947"/>
                  <a:pt x="4474" y="1587144"/>
                </a:cubicBezTo>
                <a:lnTo>
                  <a:pt x="0" y="1542761"/>
                </a:lnTo>
                <a:lnTo>
                  <a:pt x="0" y="240319"/>
                </a:lnTo>
                <a:lnTo>
                  <a:pt x="4474" y="195936"/>
                </a:lnTo>
                <a:cubicBezTo>
                  <a:pt x="24283" y="99133"/>
                  <a:pt x="100527" y="22889"/>
                  <a:pt x="197330" y="308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14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6CC7A50-9125-422E-BB9C-AB16442070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6275" y="628650"/>
            <a:ext cx="10839450" cy="56007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41769387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s -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5C09755D-34F5-497F-AC11-EF83D8E625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8971" y="1838527"/>
            <a:ext cx="3298138" cy="34630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0433F5AE-8140-447C-908B-DB6D20F63F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46931" y="1838526"/>
            <a:ext cx="3298138" cy="34630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A613706-4CD0-433D-B9F6-4ED579CEE0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4891" y="1838525"/>
            <a:ext cx="3298138" cy="34630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7052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0" grpId="0" animBg="1"/>
      <p:bldP spid="21" grpId="0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mages - 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5C09755D-34F5-497F-AC11-EF83D8E625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8971" y="1838527"/>
            <a:ext cx="3298138" cy="253027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0433F5AE-8140-447C-908B-DB6D20F63F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46931" y="1838526"/>
            <a:ext cx="3298138" cy="253027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A613706-4CD0-433D-B9F6-4ED579CEE0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4891" y="1838526"/>
            <a:ext cx="3298138" cy="253027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0316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0" grpId="0" animBg="1"/>
      <p:bldP spid="21" grpId="0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images - 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5C09755D-34F5-497F-AC11-EF83D8E625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8971" y="1838527"/>
            <a:ext cx="2494298" cy="253027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C839861-2A80-4C60-9C9E-628DFCBC6F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96227" y="1838527"/>
            <a:ext cx="2494298" cy="253027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7660FD57-D9F6-4E45-9E15-7E59E3355F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13483" y="1838527"/>
            <a:ext cx="2494298" cy="253027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85E18FE7-B5B5-44C4-91FF-C354D44A9B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30739" y="1838527"/>
            <a:ext cx="2494298" cy="253027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3753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3" grpId="0" animBg="1"/>
      <p:bldP spid="14" grpId="0" animBg="1"/>
      <p:bldP spid="15" grpId="0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7" name="Picture Placeholder 20">
            <a:extLst>
              <a:ext uri="{FF2B5EF4-FFF2-40B4-BE49-F238E27FC236}">
                <a16:creationId xmlns:a16="http://schemas.microsoft.com/office/drawing/2014/main" id="{6D5D27A9-11CB-4888-A852-8880AD0EA0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3074" y="1566863"/>
            <a:ext cx="3566160" cy="186213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94F2F456-D856-4548-A44B-228690DC23A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11332" y="1566863"/>
            <a:ext cx="3566160" cy="186213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40B9943C-A1BA-4619-A37B-98FAF2A5874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49590" y="1566863"/>
            <a:ext cx="3566160" cy="186213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80918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5" grpId="0" animBg="1"/>
    </p:bld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298802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12350" y="1773750"/>
            <a:ext cx="1905000" cy="4112700"/>
          </a:xfrm>
          <a:prstGeom prst="roundRect">
            <a:avLst>
              <a:gd name="adj" fmla="val 10167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BD1EE7E-E7B4-4CEE-9767-31BC297DDA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85533" y="1773750"/>
            <a:ext cx="1905000" cy="4112700"/>
          </a:xfrm>
          <a:prstGeom prst="roundRect">
            <a:avLst>
              <a:gd name="adj" fmla="val 10167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F16F9E1D-04FC-4B5F-9BF8-E774DF885B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58716" y="1773750"/>
            <a:ext cx="1905000" cy="4112700"/>
          </a:xfrm>
          <a:prstGeom prst="roundRect">
            <a:avLst>
              <a:gd name="adj" fmla="val 10167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E3BB0BE5-7BD6-4163-BB00-6E829D56C2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31899" y="1773750"/>
            <a:ext cx="1905000" cy="4112700"/>
          </a:xfrm>
          <a:prstGeom prst="roundRect">
            <a:avLst>
              <a:gd name="adj" fmla="val 10167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0572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33033" y="1952625"/>
            <a:ext cx="6334792" cy="2952750"/>
          </a:xfrm>
          <a:prstGeom prst="roundRect">
            <a:avLst>
              <a:gd name="adj" fmla="val 10167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6346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31333" y="1831452"/>
            <a:ext cx="2557716" cy="5521848"/>
          </a:xfrm>
          <a:prstGeom prst="roundRect">
            <a:avLst>
              <a:gd name="adj" fmla="val 10167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71859FF-4745-4B4E-B23E-22791E9004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644054" y="1831452"/>
            <a:ext cx="2557716" cy="5521848"/>
          </a:xfrm>
          <a:prstGeom prst="roundRect">
            <a:avLst>
              <a:gd name="adj" fmla="val 10167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6B0A44-C28F-4A11-8B5D-8E3838A09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5C18F5C-6002-4930-B5D3-8193C946F9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3404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68032" y="2276990"/>
            <a:ext cx="5029868" cy="319671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E17C15-FFFF-44DC-A4EF-80C163813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65E4DE-2F35-4EAF-9BCE-E8152CFBF5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6919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C30AC0-F60B-48F3-AF96-3C76B04353F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20134" y="2035019"/>
            <a:ext cx="3899566" cy="2478352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E17C15-FFFF-44DC-A4EF-80C163813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65E4DE-2F35-4EAF-9BCE-E8152CFBF5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5C40E58-FFE4-4E62-90CB-83D9EA220E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72300" y="2035019"/>
            <a:ext cx="3899566" cy="2478352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089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Mockup - Page Titl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5C40E58-FFE4-4E62-90CB-83D9EA220E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67399" y="2073118"/>
            <a:ext cx="5410597" cy="3438681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Insert your image here</a:t>
            </a:r>
            <a:endParaRPr lang="en-MY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E17C15-FFFF-44DC-A4EF-80C163813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65E4DE-2F35-4EAF-9BCE-E8152CFBF5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4409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- Image right Smal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285F1E1-418A-4F38-BDF5-3FFD16E0C3D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57200" y="609600"/>
            <a:ext cx="4664900" cy="56515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09912427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740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81231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252E625-E812-42F5-B3E3-909E135A76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31808" y="2014558"/>
            <a:ext cx="2128384" cy="212838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3663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252E625-E812-42F5-B3E3-909E135A76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8751" y="2364808"/>
            <a:ext cx="2128384" cy="212838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703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252E625-E812-42F5-B3E3-909E135A76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31808" y="1633558"/>
            <a:ext cx="2128384" cy="2128384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4030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with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34278-D38D-4E96-B3D5-3F142FA2DE6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27025" y="1997868"/>
            <a:ext cx="11537950" cy="286226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9825071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34278-D38D-4E96-B3D5-3F142FA2DE6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997868"/>
            <a:ext cx="12192000" cy="286226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81095960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ered Lis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5D745E-FCB2-4D16-9390-09850FA79F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					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7164615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3D7064-FEF9-43A9-BA74-FA575E3105E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983600"/>
            <a:ext cx="2437200" cy="24372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EA576DE2-8B65-448D-9F75-E90C3A2C0B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37200" y="4420800"/>
            <a:ext cx="2437200" cy="24372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699B59FD-65E1-4DE9-ACC7-B9F1E86FD1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77400" y="1983600"/>
            <a:ext cx="2437200" cy="24372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792D02B1-81DE-4A7E-B50A-2BA94BF0F3E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317600" y="4420800"/>
            <a:ext cx="2437200" cy="24372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7C6A4072-9E0C-47E6-9600-D3664CFFDC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754800" y="1983600"/>
            <a:ext cx="2437200" cy="24372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08460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6" grpId="0" animBg="1"/>
      <p:bldP spid="29" grpId="0" animBg="1"/>
      <p:bldP spid="30" grpId="0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D6F32408-7974-4BBD-B733-212CBBF00C0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51366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31B2E8DE-FBCE-4B60-A51B-09625000EF9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02FB8AE9-D397-4711-BB85-5551C95ED0B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0A8D2B45-A9AA-4D77-B782-B6523E6F9D60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0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2308E62E-BAC2-4602-8275-86D800D1CCA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030400" y="51289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76FFD965-9C7F-4F00-8D1F-D2080E07BCB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030400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6" name="Picture Placeholder 4">
            <a:extLst>
              <a:ext uri="{FF2B5EF4-FFF2-40B4-BE49-F238E27FC236}">
                <a16:creationId xmlns:a16="http://schemas.microsoft.com/office/drawing/2014/main" id="{9CEB872F-1C5F-4760-9014-5B8502D7A6A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030400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00A323DE-3A48-4349-9A1D-300A92AE8A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030400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6" name="Picture Placeholder 4">
            <a:extLst>
              <a:ext uri="{FF2B5EF4-FFF2-40B4-BE49-F238E27FC236}">
                <a16:creationId xmlns:a16="http://schemas.microsoft.com/office/drawing/2014/main" id="{8FF26D43-193B-4E93-82D7-2C3CF12ABFB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071686" y="51289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7" name="Picture Placeholder 4">
            <a:extLst>
              <a:ext uri="{FF2B5EF4-FFF2-40B4-BE49-F238E27FC236}">
                <a16:creationId xmlns:a16="http://schemas.microsoft.com/office/drawing/2014/main" id="{0A78873A-C233-4E75-81F6-D3DC2CCB0AB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71686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8" name="Picture Placeholder 4">
            <a:extLst>
              <a:ext uri="{FF2B5EF4-FFF2-40B4-BE49-F238E27FC236}">
                <a16:creationId xmlns:a16="http://schemas.microsoft.com/office/drawing/2014/main" id="{8F399F97-6EEF-4750-91E6-38023AEB289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071686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9" name="Picture Placeholder 4">
            <a:extLst>
              <a:ext uri="{FF2B5EF4-FFF2-40B4-BE49-F238E27FC236}">
                <a16:creationId xmlns:a16="http://schemas.microsoft.com/office/drawing/2014/main" id="{7CAC0279-27BA-4A15-92E3-CE915F177CE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71686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0" name="Picture Placeholder 4">
            <a:extLst>
              <a:ext uri="{FF2B5EF4-FFF2-40B4-BE49-F238E27FC236}">
                <a16:creationId xmlns:a16="http://schemas.microsoft.com/office/drawing/2014/main" id="{E4966C61-FC4A-4500-8196-897FDC59911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091200" y="51289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1" name="Picture Placeholder 4">
            <a:extLst>
              <a:ext uri="{FF2B5EF4-FFF2-40B4-BE49-F238E27FC236}">
                <a16:creationId xmlns:a16="http://schemas.microsoft.com/office/drawing/2014/main" id="{7B6092F4-0845-49F9-AE8A-3C4D69EBE22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091200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2" name="Picture Placeholder 4">
            <a:extLst>
              <a:ext uri="{FF2B5EF4-FFF2-40B4-BE49-F238E27FC236}">
                <a16:creationId xmlns:a16="http://schemas.microsoft.com/office/drawing/2014/main" id="{135A3E73-5D28-4E0F-B562-EF2F488A10F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091200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3" name="Picture Placeholder 4">
            <a:extLst>
              <a:ext uri="{FF2B5EF4-FFF2-40B4-BE49-F238E27FC236}">
                <a16:creationId xmlns:a16="http://schemas.microsoft.com/office/drawing/2014/main" id="{BA8FF157-B140-4C82-B2C1-4058A4FB146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091200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4" name="Picture Placeholder 4">
            <a:extLst>
              <a:ext uri="{FF2B5EF4-FFF2-40B4-BE49-F238E27FC236}">
                <a16:creationId xmlns:a16="http://schemas.microsoft.com/office/drawing/2014/main" id="{75FE1A7D-18A9-4B13-83FC-F8D9C5A82174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120316" y="51289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5" name="Picture Placeholder 4">
            <a:extLst>
              <a:ext uri="{FF2B5EF4-FFF2-40B4-BE49-F238E27FC236}">
                <a16:creationId xmlns:a16="http://schemas.microsoft.com/office/drawing/2014/main" id="{7F60C8A9-4A22-48B8-AAE6-DD071866CBA6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120316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6" name="Picture Placeholder 4">
            <a:extLst>
              <a:ext uri="{FF2B5EF4-FFF2-40B4-BE49-F238E27FC236}">
                <a16:creationId xmlns:a16="http://schemas.microsoft.com/office/drawing/2014/main" id="{8C950696-5ED8-499C-8393-9C12822E24C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120316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7" name="Picture Placeholder 4">
            <a:extLst>
              <a:ext uri="{FF2B5EF4-FFF2-40B4-BE49-F238E27FC236}">
                <a16:creationId xmlns:a16="http://schemas.microsoft.com/office/drawing/2014/main" id="{E734B2E3-C17B-47AA-826B-86291866FE9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120316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8" name="Picture Placeholder 4">
            <a:extLst>
              <a:ext uri="{FF2B5EF4-FFF2-40B4-BE49-F238E27FC236}">
                <a16:creationId xmlns:a16="http://schemas.microsoft.com/office/drawing/2014/main" id="{A49F0A20-0DEC-4CEF-8F47-A233C7FF6E76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150714" y="51289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9" name="Picture Placeholder 4">
            <a:extLst>
              <a:ext uri="{FF2B5EF4-FFF2-40B4-BE49-F238E27FC236}">
                <a16:creationId xmlns:a16="http://schemas.microsoft.com/office/drawing/2014/main" id="{6D344541-70E4-46D2-9B8F-B089A1465678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10150714" y="3423086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0" name="Picture Placeholder 4">
            <a:extLst>
              <a:ext uri="{FF2B5EF4-FFF2-40B4-BE49-F238E27FC236}">
                <a16:creationId xmlns:a16="http://schemas.microsoft.com/office/drawing/2014/main" id="{6AE18BEC-E812-445D-9EA8-32DA95BB6D2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0150714" y="170177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1" name="Picture Placeholder 4">
            <a:extLst>
              <a:ext uri="{FF2B5EF4-FFF2-40B4-BE49-F238E27FC236}">
                <a16:creationId xmlns:a16="http://schemas.microsoft.com/office/drawing/2014/main" id="{7ADCD493-2B84-40DE-B877-B8B73BE07779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0150714" y="-19542"/>
            <a:ext cx="20304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1066269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EAA60-F546-4F34-83C5-94C55C7377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536371" y="1707378"/>
            <a:ext cx="2820109" cy="413593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9764786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EAA60-F546-4F34-83C5-94C55C7377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3721" y="1671002"/>
            <a:ext cx="2820109" cy="413593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F4CB3FF-4409-4A39-AE64-103EE4217B3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8063" y="1671002"/>
            <a:ext cx="2820109" cy="413593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04439293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EAA60-F546-4F34-83C5-94C55C7377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3338" y="1627460"/>
            <a:ext cx="3348000" cy="2520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C184419-7C99-4765-9496-3E2F3CCBD1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22000" y="1627460"/>
            <a:ext cx="3348000" cy="2520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CB20C84D-4726-4ABB-980D-1A4E0034F45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50662" y="1627460"/>
            <a:ext cx="3348000" cy="2520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3664647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EAA60-F546-4F34-83C5-94C55C7377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98462" y="1703777"/>
            <a:ext cx="2368938" cy="243007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CA69B14-F3A5-40CA-9053-C18824AFF02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2322" y="1703777"/>
            <a:ext cx="2368938" cy="243007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8A9B3938-6137-4CDD-AB6D-51993EB85C3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4602" y="1703777"/>
            <a:ext cx="2368938" cy="243007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86CC637-6409-48C1-AE9F-9B530F276B7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50742" y="1703777"/>
            <a:ext cx="2368938" cy="243007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1102849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circles with about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5870C76-0347-47B9-9240-F07D46529E4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99130" y="1785390"/>
            <a:ext cx="2230871" cy="2230871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8B81AC86-7581-4D58-835A-55765C67BC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33458" y="1785390"/>
            <a:ext cx="2230871" cy="2230871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56AFB06-62EA-4C6E-809C-D29EC8EFB42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67786" y="1785390"/>
            <a:ext cx="2230871" cy="2230871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25176359-3DFF-4515-87CD-F33DEEF1C5D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02114" y="1785390"/>
            <a:ext cx="2230871" cy="2230871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5151236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 - circles with about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DCE5FDE2-F0CA-4C5D-A875-798CB845F10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53730" y="1640082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79F108B7-08A3-4571-B3B3-0B684558D1C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938444" y="1640082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731A0527-8DB3-494E-9C94-13CA878EC88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823158" y="1640082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4D8F4695-1F86-435E-8E6C-6806981F031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718758" y="1640082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5" name="Picture Placeholder 8">
            <a:extLst>
              <a:ext uri="{FF2B5EF4-FFF2-40B4-BE49-F238E27FC236}">
                <a16:creationId xmlns:a16="http://schemas.microsoft.com/office/drawing/2014/main" id="{9EE69341-B076-4419-99EB-457552FB20C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4254" y="3919144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A2C775F5-EA59-45F5-9173-3649DFC6BE1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938444" y="3919144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B93F3577-2AFB-4CBA-8702-74751AF779E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823158" y="3919144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FB24CD8E-3869-4897-B2BD-FC19570FD14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707872" y="3919144"/>
            <a:ext cx="1424759" cy="1424759"/>
          </a:xfrm>
          <a:custGeom>
            <a:avLst/>
            <a:gdLst>
              <a:gd name="connsiteX0" fmla="*/ 1159555 w 2319110"/>
              <a:gd name="connsiteY0" fmla="*/ 0 h 2319110"/>
              <a:gd name="connsiteX1" fmla="*/ 2319110 w 2319110"/>
              <a:gd name="connsiteY1" fmla="*/ 1159555 h 2319110"/>
              <a:gd name="connsiteX2" fmla="*/ 1159555 w 2319110"/>
              <a:gd name="connsiteY2" fmla="*/ 2319110 h 2319110"/>
              <a:gd name="connsiteX3" fmla="*/ 0 w 2319110"/>
              <a:gd name="connsiteY3" fmla="*/ 1159555 h 2319110"/>
              <a:gd name="connsiteX4" fmla="*/ 1159555 w 2319110"/>
              <a:gd name="connsiteY4" fmla="*/ 0 h 231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9110" h="2319110">
                <a:moveTo>
                  <a:pt x="1159555" y="0"/>
                </a:moveTo>
                <a:cubicBezTo>
                  <a:pt x="1799960" y="0"/>
                  <a:pt x="2319110" y="519150"/>
                  <a:pt x="2319110" y="1159555"/>
                </a:cubicBezTo>
                <a:cubicBezTo>
                  <a:pt x="2319110" y="1799960"/>
                  <a:pt x="1799960" y="2319110"/>
                  <a:pt x="1159555" y="2319110"/>
                </a:cubicBezTo>
                <a:cubicBezTo>
                  <a:pt x="519150" y="2319110"/>
                  <a:pt x="0" y="1799960"/>
                  <a:pt x="0" y="1159555"/>
                </a:cubicBezTo>
                <a:cubicBezTo>
                  <a:pt x="0" y="519150"/>
                  <a:pt x="519150" y="0"/>
                  <a:pt x="1159555" y="0"/>
                </a:cubicBez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06127812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- Rect- 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1198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403C16B-AFE0-4C73-8A7E-53BCE86138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65426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F4E7577-3CEF-4946-BDE2-326360B15F5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29654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FB7D9A27-ABC1-4DB8-9780-F3E4FD2A82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93882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A1F4A21-B313-457B-BA04-C06D222CC6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558110" y="1937794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3281583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images - Rect- 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8368050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403C16B-AFE0-4C73-8A7E-53BCE86138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6103822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F4E7577-3CEF-4946-BDE2-326360B15F5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3839594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FB7D9A27-ABC1-4DB8-9780-F3E4FD2A82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575366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A1F4A21-B313-457B-BA04-C06D222CC6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8862" y="1937794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158588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5 images - Rect- 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082050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403C16B-AFE0-4C73-8A7E-53BCE86138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3817822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F4E7577-3CEF-4946-BDE2-326360B15F5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1553594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FB7D9A27-ABC1-4DB8-9780-F3E4FD2A82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634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A1F4A21-B313-457B-BA04-C06D222CC6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328412" y="1937794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625310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5 images - Rect- 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817369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403C16B-AFE0-4C73-8A7E-53BCE86138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553141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F4E7577-3CEF-4946-BDE2-326360B15F5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1087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FB7D9A27-ABC1-4DB8-9780-F3E4FD2A82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50184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A1F4A21-B313-457B-BA04-C06D222CC6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614412" y="1937794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819630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5 images - Rect- 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572191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403C16B-AFE0-4C73-8A7E-53BCE86138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037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F4E7577-3CEF-4946-BDE2-326360B15F5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429106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FB7D9A27-ABC1-4DB8-9780-F3E4FD2A82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93334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A1F4A21-B313-457B-BA04-C06D222CC6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957562" y="1937794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595035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5 images - Rect- 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1087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403C16B-AFE0-4C73-8A7E-53BCE86138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382500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F4E7577-3CEF-4946-BDE2-326360B15F5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646728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FB7D9A27-ABC1-4DB8-9780-F3E4FD2A82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910956" y="1937795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A1F4A21-B313-457B-BA04-C06D222CC6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175184" y="1937794"/>
            <a:ext cx="2127476" cy="316774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18250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Rect with about - 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35079" y="1752732"/>
            <a:ext cx="2160000" cy="2160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C1924ED-C7B1-4FE7-8027-CF7DBACFF7F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89027" y="1752732"/>
            <a:ext cx="2160000" cy="2160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4D67F7A-E6BE-496D-A348-33E2CA194EE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42974" y="1752732"/>
            <a:ext cx="2160000" cy="2160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63F2136-5119-4D52-B7CC-3467C8A413D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96921" y="1752732"/>
            <a:ext cx="2160000" cy="2160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27428053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 - rect with about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059DF7B8-8FD6-4AA2-B829-8D4DB6F6AD0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54099" y="3919144"/>
            <a:ext cx="1425600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6416B38A-FA4E-4F10-93A2-92536D83E46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939442" y="3919144"/>
            <a:ext cx="1412875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78BF991D-E036-4504-B740-87328D70323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824784" y="3919144"/>
            <a:ext cx="1412875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F6866B4-4EEE-457A-8999-E707B8E8ABC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707872" y="3919456"/>
            <a:ext cx="1412875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F2CD5-BA7B-4069-BD7D-41F814DEDB4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54099" y="1679122"/>
            <a:ext cx="1425600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54D73A2-3EEE-4B62-B64B-7AACF43C47A0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939442" y="1683432"/>
            <a:ext cx="1412875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961C4D71-3902-4E3F-AF48-A2BB2E9155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24784" y="1683432"/>
            <a:ext cx="1412875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DAF1E7DD-50FA-462F-99CD-F05038A10FC4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707872" y="1683744"/>
            <a:ext cx="1412875" cy="142557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373947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images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468FFB0-13D0-4009-A6D2-8DD02A205B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3B5935B0-3A20-4B99-87BC-A573240219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715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E32C7705-61BA-4741-80C1-7DE36994C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AF4DB751-6CBC-4786-8908-DD31AF3041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5144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id="{AEF06803-84E6-43AB-AB79-A7B2F82E04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49900" y="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3" name="Picture Placeholder 4">
            <a:extLst>
              <a:ext uri="{FF2B5EF4-FFF2-40B4-BE49-F238E27FC236}">
                <a16:creationId xmlns:a16="http://schemas.microsoft.com/office/drawing/2014/main" id="{6D7941E5-F12F-40FF-A5C8-00DE36209A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449900" y="1715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79BE06DB-E8C0-42F7-9DD3-743B3172D05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449900" y="34290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29B4E12E-CEFA-45AA-A4E7-78386C04786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49900" y="5144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6" name="Picture Placeholder 4">
            <a:extLst>
              <a:ext uri="{FF2B5EF4-FFF2-40B4-BE49-F238E27FC236}">
                <a16:creationId xmlns:a16="http://schemas.microsoft.com/office/drawing/2014/main" id="{EB9CBAB9-7DAA-4AC8-8456-8446E7F5FE6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77400" y="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7" name="Picture Placeholder 4">
            <a:extLst>
              <a:ext uri="{FF2B5EF4-FFF2-40B4-BE49-F238E27FC236}">
                <a16:creationId xmlns:a16="http://schemas.microsoft.com/office/drawing/2014/main" id="{DC45D4F1-017A-4C0F-9686-1322CEA8CD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7400" y="1715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id="{76AE4679-05DF-463C-97B9-F69C2BB4B9E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77400" y="34290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9" name="Picture Placeholder 4">
            <a:extLst>
              <a:ext uri="{FF2B5EF4-FFF2-40B4-BE49-F238E27FC236}">
                <a16:creationId xmlns:a16="http://schemas.microsoft.com/office/drawing/2014/main" id="{7D0AB5FE-E295-4F14-9D7E-03DA166A202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77400" y="5144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0" name="Picture Placeholder 4">
            <a:extLst>
              <a:ext uri="{FF2B5EF4-FFF2-40B4-BE49-F238E27FC236}">
                <a16:creationId xmlns:a16="http://schemas.microsoft.com/office/drawing/2014/main" id="{5EE850BA-7826-4FFE-8414-6F093452E27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306100" y="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1" name="Picture Placeholder 4">
            <a:extLst>
              <a:ext uri="{FF2B5EF4-FFF2-40B4-BE49-F238E27FC236}">
                <a16:creationId xmlns:a16="http://schemas.microsoft.com/office/drawing/2014/main" id="{7B41C012-911D-4530-A2B8-611FE58AFE3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06100" y="1715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2" name="Picture Placeholder 4">
            <a:extLst>
              <a:ext uri="{FF2B5EF4-FFF2-40B4-BE49-F238E27FC236}">
                <a16:creationId xmlns:a16="http://schemas.microsoft.com/office/drawing/2014/main" id="{FD6D69B7-99CB-43E8-924C-E5B49E798FF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06100" y="34290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91E877BF-4E89-437F-AF02-3B3C448FFA8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06100" y="5144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4" name="Picture Placeholder 4">
            <a:extLst>
              <a:ext uri="{FF2B5EF4-FFF2-40B4-BE49-F238E27FC236}">
                <a16:creationId xmlns:a16="http://schemas.microsoft.com/office/drawing/2014/main" id="{D7D353AC-3B01-4849-907C-8C90CD23AB5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739000" y="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5" name="Picture Placeholder 4">
            <a:extLst>
              <a:ext uri="{FF2B5EF4-FFF2-40B4-BE49-F238E27FC236}">
                <a16:creationId xmlns:a16="http://schemas.microsoft.com/office/drawing/2014/main" id="{93D565CD-8DE6-4FAB-B5F8-77FC558576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739000" y="1715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6" name="Picture Placeholder 4">
            <a:extLst>
              <a:ext uri="{FF2B5EF4-FFF2-40B4-BE49-F238E27FC236}">
                <a16:creationId xmlns:a16="http://schemas.microsoft.com/office/drawing/2014/main" id="{65169003-20B2-4906-936F-80C29B4793C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739000" y="34290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7" name="Picture Placeholder 4">
            <a:extLst>
              <a:ext uri="{FF2B5EF4-FFF2-40B4-BE49-F238E27FC236}">
                <a16:creationId xmlns:a16="http://schemas.microsoft.com/office/drawing/2014/main" id="{EE6223AC-CB2F-442B-9F69-0994E547879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754800" y="5144400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46479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7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7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7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7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7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7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7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7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7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7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7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7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27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27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27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27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27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images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4">
            <a:extLst>
              <a:ext uri="{FF2B5EF4-FFF2-40B4-BE49-F238E27FC236}">
                <a16:creationId xmlns:a16="http://schemas.microsoft.com/office/drawing/2014/main" id="{3B5935B0-3A20-4B99-87BC-A573240219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FEF3C4E7-593B-4A74-89C0-BC4CEB24B3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07033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F788E504-B935-4D51-9452-9DA53B460D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14066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E2DAE2E0-985B-470F-A85A-0CA24D97BA6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513380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1E401533-0B30-40A1-B1EA-F6C3D3747B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31600" y="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F5E857B2-C3F9-4B6F-9295-A95923F98AB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31600" y="1707033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7070BC30-AA1D-483B-825F-147CDBBD432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31600" y="3414066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D0348B36-439B-424B-BA16-C5A7076BFD3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731600" y="513380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2D5AEFB5-3B92-48EE-A2C3-C7226B2D27E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63200" y="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EF0E572D-AAF2-49CD-B5D5-0482D14EB4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63200" y="1707033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357B90B1-45E9-4F18-B402-2FA367F39A6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63200" y="3414066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90ECB4DF-D262-4EAF-9908-BB81CDAA97D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463200" y="513380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F823D0EC-3925-43C3-ADCC-7DECB604D3B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194800" y="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3ED69101-E9F9-40B2-BBC9-42F685BC4E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194800" y="1707033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6" name="Picture Placeholder 4">
            <a:extLst>
              <a:ext uri="{FF2B5EF4-FFF2-40B4-BE49-F238E27FC236}">
                <a16:creationId xmlns:a16="http://schemas.microsoft.com/office/drawing/2014/main" id="{D10108F8-F846-4B82-9CBB-5C70645236E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194800" y="3414066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DCEACD65-59F7-496F-A469-953A97BC8FE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194800" y="5133800"/>
            <a:ext cx="1731600" cy="17028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30660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images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E32C7705-61BA-4741-80C1-7DE36994C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876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AF4DB751-6CBC-4786-8908-DD31AF3041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2030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79BE06DB-E8C0-42F7-9DD3-743B3172D05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449900" y="14876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29B4E12E-CEFA-45AA-A4E7-78386C04786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49900" y="32030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id="{76AE4679-05DF-463C-97B9-F69C2BB4B9E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77400" y="14876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49" name="Picture Placeholder 4">
            <a:extLst>
              <a:ext uri="{FF2B5EF4-FFF2-40B4-BE49-F238E27FC236}">
                <a16:creationId xmlns:a16="http://schemas.microsoft.com/office/drawing/2014/main" id="{7D0AB5FE-E295-4F14-9D7E-03DA166A202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77400" y="32030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2" name="Picture Placeholder 4">
            <a:extLst>
              <a:ext uri="{FF2B5EF4-FFF2-40B4-BE49-F238E27FC236}">
                <a16:creationId xmlns:a16="http://schemas.microsoft.com/office/drawing/2014/main" id="{FD6D69B7-99CB-43E8-924C-E5B49E798FF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06100" y="14876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91E877BF-4E89-437F-AF02-3B3C448FFA8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06100" y="32030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6" name="Picture Placeholder 4">
            <a:extLst>
              <a:ext uri="{FF2B5EF4-FFF2-40B4-BE49-F238E27FC236}">
                <a16:creationId xmlns:a16="http://schemas.microsoft.com/office/drawing/2014/main" id="{65169003-20B2-4906-936F-80C29B4793C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739000" y="14876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57" name="Picture Placeholder 4">
            <a:extLst>
              <a:ext uri="{FF2B5EF4-FFF2-40B4-BE49-F238E27FC236}">
                <a16:creationId xmlns:a16="http://schemas.microsoft.com/office/drawing/2014/main" id="{EE6223AC-CB2F-442B-9F69-0994E547879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739000" y="3203024"/>
            <a:ext cx="2437200" cy="17136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2B87EEC-098B-40D8-BCAF-A571CA1761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34E576AA-F5EF-4511-8A6E-60BC49ADF18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2426080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full page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AF4DB751-6CBC-4786-8908-DD31AF3041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0456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7A78596-A4B8-43F5-8928-591F8C4EEA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50400" y="0"/>
            <a:ext cx="30456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E059E8E4-56D5-4F0D-A4C2-41DB1C070C3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30456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F289ECDE-517E-42D2-8C25-5BEE01D347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46400" y="0"/>
            <a:ext cx="30456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58715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4" grpId="0" animBg="1"/>
      <p:bldP spid="15" grpId="0" animBg="1"/>
      <p:bldP spid="16" grpId="0" animBg="1"/>
    </p:bld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threequarter page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AF4DB751-6CBC-4786-8908-DD31AF3041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275" y="1746000"/>
            <a:ext cx="2952000" cy="5112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F7A78596-A4B8-43F5-8928-591F8C4EEA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91758" y="0"/>
            <a:ext cx="2952000" cy="5112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E059E8E4-56D5-4F0D-A4C2-41DB1C070C3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48241" y="1745998"/>
            <a:ext cx="2952000" cy="5112001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F289ECDE-517E-42D2-8C25-5BEE01D347E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204724" y="0"/>
            <a:ext cx="2952000" cy="5112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26111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4" grpId="0" animBg="1"/>
      <p:bldP spid="15" grpId="0" animBg="1"/>
      <p:bldP spid="16" grpId="0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44785" y="1509396"/>
            <a:ext cx="3058890" cy="21035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BDF8834-1D3F-49E0-9FD4-E3BC86AD573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788726" y="1509396"/>
            <a:ext cx="3058890" cy="21035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6BBBFE5-FD46-4EEF-85FB-93AB59A415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00844" y="1509396"/>
            <a:ext cx="3058890" cy="21035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7DF811F6-5D14-4CB3-92EE-DBA5047B7C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44785" y="3806283"/>
            <a:ext cx="3058890" cy="21035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F280522F-EA85-44BB-8CFA-065E56CAEA3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88726" y="3806283"/>
            <a:ext cx="3058890" cy="21035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A9FB3EF0-B456-4258-BC81-05630ED62E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300844" y="3806283"/>
            <a:ext cx="3058890" cy="21035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55630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3" grpId="0" animBg="1"/>
      <p:bldP spid="14" grpId="0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510" y="1630204"/>
            <a:ext cx="2547259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6728B028-8D87-4AC3-BE7F-E30DB3DA2A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48741" y="1630204"/>
            <a:ext cx="2547259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2644813B-093B-4E50-B0AB-050BFFA868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93972" y="1630204"/>
            <a:ext cx="2547259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12D87E54-D5D8-4E26-AF14-C0B486DE83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39203" y="1630204"/>
            <a:ext cx="2547259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69247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0" grpId="0" animBg="1"/>
      <p:bldP spid="21" grpId="0" animBg="1"/>
    </p:bld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65946" y="1630204"/>
            <a:ext cx="2852056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6728B028-8D87-4AC3-BE7F-E30DB3DA2A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59946" y="1630204"/>
            <a:ext cx="2851200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2644813B-093B-4E50-B0AB-050BFFA868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53090" y="1630204"/>
            <a:ext cx="2851200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98737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0" grpId="0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images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40F672A-585A-46DA-ACC0-FB2B85E8CE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65945" y="1630204"/>
            <a:ext cx="4356000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AD305DF-D4A4-4B5E-8D60-1B05EA0C65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70056" y="1630204"/>
            <a:ext cx="4356000" cy="417673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78309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40F672A-585A-46DA-ACC0-FB2B85E8CE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4915" y="1621972"/>
            <a:ext cx="8153400" cy="4354284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87057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about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510" y="1630204"/>
            <a:ext cx="2547259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6728B028-8D87-4AC3-BE7F-E30DB3DA2A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48741" y="1630204"/>
            <a:ext cx="2547259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2644813B-093B-4E50-B0AB-050BFFA868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93972" y="1630204"/>
            <a:ext cx="2547259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12D87E54-D5D8-4E26-AF14-C0B486DE83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39203" y="1630204"/>
            <a:ext cx="2547259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61020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0" grpId="0" animBg="1"/>
      <p:bldP spid="2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about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3266C-2B3A-467B-9E10-F78AC186C27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65946" y="1630204"/>
            <a:ext cx="2852056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6728B028-8D87-4AC3-BE7F-E30DB3DA2A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59946" y="1630204"/>
            <a:ext cx="28512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2644813B-093B-4E50-B0AB-050BFFA868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53090" y="1630204"/>
            <a:ext cx="28512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66503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20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with about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40F672A-585A-46DA-ACC0-FB2B85E8CE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87717" y="1630205"/>
            <a:ext cx="43560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AD305DF-D4A4-4B5E-8D60-1B05EA0C65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8284" y="1630205"/>
            <a:ext cx="43560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9167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about - morph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40F672A-585A-46DA-ACC0-FB2B85E8CE7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87717" y="1630205"/>
            <a:ext cx="43560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AD305DF-D4A4-4B5E-8D60-1B05EA0C65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8284" y="1630205"/>
            <a:ext cx="43560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89C419AF-0614-4CD3-B303-0A3AA04BDC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687717" y="3571582"/>
            <a:ext cx="43560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7A2BFBE7-7A50-4380-A7B0-4825D6D212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48284" y="3571582"/>
            <a:ext cx="4356000" cy="17987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4957417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laroid - imag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3B5CEA0B-2A65-4262-9DDC-905CDC254C5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45451">
            <a:off x="5716837" y="1655792"/>
            <a:ext cx="2941319" cy="3313738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72406E-3CFC-46D0-A3DD-F0C9837EBE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1267286">
            <a:off x="1075942" y="1867113"/>
            <a:ext cx="3237034" cy="3716393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739C4-5226-4866-88E5-7E0F6E2F72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 rot="20819233">
            <a:off x="8537793" y="2642154"/>
            <a:ext cx="2941319" cy="32918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072F027-5789-4859-8437-3022818247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24131">
            <a:off x="3530417" y="1904135"/>
            <a:ext cx="2469094" cy="2781722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71743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  <p:bldP spid="13" grpId="0" animBg="1"/>
      <p:bldP spid="17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 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46BA68-DD05-426A-8051-25634BA47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84803" y="2003425"/>
            <a:ext cx="3581400" cy="3581400"/>
          </a:xfrm>
          <a:prstGeom prst="roundRect">
            <a:avLst>
              <a:gd name="adj" fmla="val 10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69006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46BA68-DD05-426A-8051-25634BA47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459" y="2004695"/>
            <a:ext cx="1837962" cy="1837962"/>
          </a:xfrm>
          <a:prstGeom prst="roundRect">
            <a:avLst>
              <a:gd name="adj" fmla="val 10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B663A32B-8793-4B63-B451-EAC90F59990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263288" y="4170952"/>
            <a:ext cx="1837962" cy="1837962"/>
          </a:xfrm>
          <a:prstGeom prst="roundRect">
            <a:avLst>
              <a:gd name="adj" fmla="val 10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87538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46BA68-DD05-426A-8051-25634BA47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459" y="2004695"/>
            <a:ext cx="1424305" cy="1424305"/>
          </a:xfrm>
          <a:prstGeom prst="roundRect">
            <a:avLst>
              <a:gd name="adj" fmla="val 10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8AC5EB0B-0A1C-4D6C-B36E-1F44D0BB12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71695" y="2004695"/>
            <a:ext cx="1424305" cy="1424305"/>
          </a:xfrm>
          <a:prstGeom prst="roundRect">
            <a:avLst>
              <a:gd name="adj" fmla="val 10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E52FA4D-A4CB-463F-B1AC-CCB8D7A6514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87931" y="2004695"/>
            <a:ext cx="1424305" cy="1424305"/>
          </a:xfrm>
          <a:prstGeom prst="roundRect">
            <a:avLst>
              <a:gd name="adj" fmla="val 10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33216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46BA68-DD05-426A-8051-25634BA47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63687" y="209708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23307E57-1016-415A-891E-8816EC991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41915" y="390955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41395F3C-B2E2-436C-BC7F-E647E67ED9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084" y="209708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A1DFE712-69DC-4977-B986-FD426AEEB42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6312" y="390955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6E4501DC-4DA8-4A2E-B0CD-A744BA64B9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37516" y="209708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F63E2CA0-FF27-42CE-ABDE-FF51BE87718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15744" y="390955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8AE7BB2-5F10-4717-8C68-E1E65E3669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65776" y="209708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88CCE2B-0506-4B85-AE64-05AA8C7E508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44004" y="3909558"/>
            <a:ext cx="2612568" cy="157139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9041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 images -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5C09755D-34F5-497F-AC11-EF83D8E625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87706" y="1705351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556C6852-39AD-40BC-99C0-AC0B766F2F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84653" y="1705351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7DE59B39-4659-418A-8EDC-72F4191743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81600" y="1705351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71721EE9-DC48-4A90-8166-69B1BE2884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78547" y="1705351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BF1C6F22-E486-4A65-BA9A-D5DDE1711C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75494" y="1705351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3" name="Picture Placeholder 2">
            <a:extLst>
              <a:ext uri="{FF2B5EF4-FFF2-40B4-BE49-F238E27FC236}">
                <a16:creationId xmlns:a16="http://schemas.microsoft.com/office/drawing/2014/main" id="{1250D8CA-8C33-40A0-A305-872F163EFFB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7706" y="3886698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982D066C-C010-4B6B-9517-1EDBA78D57F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84653" y="3886698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971E7C66-C6C2-43FE-862B-A32FA2F277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81600" y="3886698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85838117-36BC-4337-B825-5D42725E7DA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278547" y="3886698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5401C3BB-30A5-476C-878F-87E8566B020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375494" y="3886698"/>
            <a:ext cx="1828800" cy="192024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4228175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E111C2C-119D-40D5-8FF1-669CAEA2CC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597799" y="1709757"/>
            <a:ext cx="2453831" cy="4223257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A38D3A54-BA7D-4BCF-BB16-301474ECF76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733100" y="1709757"/>
            <a:ext cx="2453831" cy="4223257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4476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Images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E111C2C-119D-40D5-8FF1-669CAEA2CC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79986" y="1709757"/>
            <a:ext cx="2453831" cy="4223257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A38D3A54-BA7D-4BCF-BB16-301474ECF76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15287" y="1709757"/>
            <a:ext cx="2453831" cy="4223257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4853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E111C2C-119D-40D5-8FF1-669CAEA2CC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7360" y="1732280"/>
            <a:ext cx="3566160" cy="1783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07F21585-3058-4B47-932C-3D8131D753F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12920" y="1732280"/>
            <a:ext cx="3566160" cy="1783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AEB83D19-99BC-429D-A214-D4077C16E3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58480" y="1732280"/>
            <a:ext cx="3566160" cy="1783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0" name="Picture Placeholder 20">
            <a:extLst>
              <a:ext uri="{FF2B5EF4-FFF2-40B4-BE49-F238E27FC236}">
                <a16:creationId xmlns:a16="http://schemas.microsoft.com/office/drawing/2014/main" id="{90B529A7-C743-4FC9-AF3E-25FC99DC10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360" y="3760016"/>
            <a:ext cx="3566160" cy="1783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65D5ADF7-AC8A-40B1-9088-929F4F6A3C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2920" y="3760016"/>
            <a:ext cx="3566160" cy="1783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DD895D13-9726-436F-9B0F-CBF6EA5CCA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58480" y="3760016"/>
            <a:ext cx="3566160" cy="178308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828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8" grpId="0" animBg="1"/>
      <p:bldP spid="19" grpId="0" animBg="1"/>
      <p:bldP spid="20" grpId="0" animBg="1"/>
      <p:bldP spid="23" grpId="0" animBg="1"/>
      <p:bldP spid="24" grpId="0" animBg="1"/>
    </p:bld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Na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>
            <a:extLst>
              <a:ext uri="{FF2B5EF4-FFF2-40B4-BE49-F238E27FC236}">
                <a16:creationId xmlns:a16="http://schemas.microsoft.com/office/drawing/2014/main" id="{855CF0AC-00CE-4A9D-815E-3158CDEE71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400"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61583016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ny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21BAC756-4BD5-42E2-B469-127611AFB2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180" y="2360265"/>
            <a:ext cx="4676044" cy="4378068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C314E26E-8552-40EE-97F0-FCEB0353790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6952" y="88727"/>
            <a:ext cx="4676044" cy="2135649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7" name="Picture Placeholder 5">
            <a:extLst>
              <a:ext uri="{FF2B5EF4-FFF2-40B4-BE49-F238E27FC236}">
                <a16:creationId xmlns:a16="http://schemas.microsoft.com/office/drawing/2014/main" id="{47095C9B-3092-4F17-B874-C6CAB8499A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9264" y="88727"/>
            <a:ext cx="2294887" cy="4397481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DFDAEF52-D22B-4152-89F4-FC2FC78129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40491" y="4622096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49" name="Picture Placeholder 5">
            <a:extLst>
              <a:ext uri="{FF2B5EF4-FFF2-40B4-BE49-F238E27FC236}">
                <a16:creationId xmlns:a16="http://schemas.microsoft.com/office/drawing/2014/main" id="{869C5C53-6CD2-4ED1-8E29-F130751B490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70748" y="100302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39F141C4-2028-4F78-82BF-B71DB4D730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89560" y="100302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63073B75-CBCB-425A-AABF-727287833A8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58824" y="2360265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745C0BE8-750B-4030-8188-6CFDED6CC56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777636" y="2360265"/>
            <a:ext cx="2294887" cy="2116237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53" name="Picture Placeholder 5">
            <a:extLst>
              <a:ext uri="{FF2B5EF4-FFF2-40B4-BE49-F238E27FC236}">
                <a16:creationId xmlns:a16="http://schemas.microsoft.com/office/drawing/2014/main" id="{34D79023-E357-4EEE-9B44-37002BCB474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57417" y="4602684"/>
            <a:ext cx="4715105" cy="2135649"/>
          </a:xfrm>
          <a:prstGeom prst="roundRect">
            <a:avLst>
              <a:gd name="adj" fmla="val 2892"/>
            </a:avLst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64244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320DF92-BF28-46FB-B8D8-7E48302BEA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7327" y="1631451"/>
            <a:ext cx="3096631" cy="4471416"/>
          </a:xfrm>
          <a:custGeom>
            <a:avLst/>
            <a:gdLst>
              <a:gd name="connsiteX0" fmla="*/ 3094933 w 3096631"/>
              <a:gd name="connsiteY0" fmla="*/ 0 h 4471416"/>
              <a:gd name="connsiteX1" fmla="*/ 3096631 w 3096631"/>
              <a:gd name="connsiteY1" fmla="*/ 0 h 4471416"/>
              <a:gd name="connsiteX2" fmla="*/ 3096631 w 3096631"/>
              <a:gd name="connsiteY2" fmla="*/ 4471416 h 4471416"/>
              <a:gd name="connsiteX3" fmla="*/ 0 w 3096631"/>
              <a:gd name="connsiteY3" fmla="*/ 4471416 h 4471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6631" h="4471416">
                <a:moveTo>
                  <a:pt x="3094933" y="0"/>
                </a:moveTo>
                <a:lnTo>
                  <a:pt x="3096631" y="0"/>
                </a:lnTo>
                <a:lnTo>
                  <a:pt x="3096631" y="4471416"/>
                </a:lnTo>
                <a:lnTo>
                  <a:pt x="0" y="4471416"/>
                </a:ln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r">
              <a:buNone/>
              <a:defRPr sz="2000"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68812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er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DB0B39C-5131-4CFC-91B3-F555543F65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999" y="1743378"/>
            <a:ext cx="1069848" cy="1536192"/>
          </a:xfrm>
          <a:custGeom>
            <a:avLst/>
            <a:gdLst>
              <a:gd name="connsiteX0" fmla="*/ 2361 w 1069848"/>
              <a:gd name="connsiteY0" fmla="*/ 0 h 1536192"/>
              <a:gd name="connsiteX1" fmla="*/ 5693 w 1069848"/>
              <a:gd name="connsiteY1" fmla="*/ 0 h 1536192"/>
              <a:gd name="connsiteX2" fmla="*/ 1069848 w 1069848"/>
              <a:gd name="connsiteY2" fmla="*/ 1532947 h 1536192"/>
              <a:gd name="connsiteX3" fmla="*/ 1069848 w 1069848"/>
              <a:gd name="connsiteY3" fmla="*/ 1536192 h 1536192"/>
              <a:gd name="connsiteX4" fmla="*/ 0 w 1069848"/>
              <a:gd name="connsiteY4" fmla="*/ 1536192 h 1536192"/>
              <a:gd name="connsiteX5" fmla="*/ 0 w 1069848"/>
              <a:gd name="connsiteY5" fmla="*/ 3400 h 153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848" h="1536192">
                <a:moveTo>
                  <a:pt x="2361" y="0"/>
                </a:moveTo>
                <a:lnTo>
                  <a:pt x="5693" y="0"/>
                </a:lnTo>
                <a:lnTo>
                  <a:pt x="1069848" y="1532947"/>
                </a:lnTo>
                <a:lnTo>
                  <a:pt x="1069848" y="1536192"/>
                </a:lnTo>
                <a:lnTo>
                  <a:pt x="0" y="1536192"/>
                </a:lnTo>
                <a:lnTo>
                  <a:pt x="0" y="3400"/>
                </a:ln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6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313139A-D066-45C1-98C2-227F442E81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3286191"/>
            <a:ext cx="1746504" cy="974061"/>
          </a:xfrm>
          <a:custGeom>
            <a:avLst/>
            <a:gdLst>
              <a:gd name="connsiteX0" fmla="*/ 0 w 1746504"/>
              <a:gd name="connsiteY0" fmla="*/ 0 h 974061"/>
              <a:gd name="connsiteX1" fmla="*/ 1072104 w 1746504"/>
              <a:gd name="connsiteY1" fmla="*/ 0 h 974061"/>
              <a:gd name="connsiteX2" fmla="*/ 1746504 w 1746504"/>
              <a:gd name="connsiteY2" fmla="*/ 971493 h 974061"/>
              <a:gd name="connsiteX3" fmla="*/ 1746504 w 1746504"/>
              <a:gd name="connsiteY3" fmla="*/ 974061 h 974061"/>
              <a:gd name="connsiteX4" fmla="*/ 0 w 1746504"/>
              <a:gd name="connsiteY4" fmla="*/ 974061 h 97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6504" h="974061">
                <a:moveTo>
                  <a:pt x="0" y="0"/>
                </a:moveTo>
                <a:lnTo>
                  <a:pt x="1072104" y="0"/>
                </a:lnTo>
                <a:lnTo>
                  <a:pt x="1746504" y="971493"/>
                </a:lnTo>
                <a:lnTo>
                  <a:pt x="1746504" y="974061"/>
                </a:lnTo>
                <a:lnTo>
                  <a:pt x="0" y="974061"/>
                </a:ln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6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B00655C-49F7-4610-A816-2ACFBD3336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1" y="4266873"/>
            <a:ext cx="2423160" cy="974061"/>
          </a:xfrm>
          <a:custGeom>
            <a:avLst/>
            <a:gdLst>
              <a:gd name="connsiteX0" fmla="*/ 0 w 2423160"/>
              <a:gd name="connsiteY0" fmla="*/ 0 h 974061"/>
              <a:gd name="connsiteX1" fmla="*/ 1748288 w 2423160"/>
              <a:gd name="connsiteY1" fmla="*/ 0 h 974061"/>
              <a:gd name="connsiteX2" fmla="*/ 2423160 w 2423160"/>
              <a:gd name="connsiteY2" fmla="*/ 972173 h 974061"/>
              <a:gd name="connsiteX3" fmla="*/ 2423160 w 2423160"/>
              <a:gd name="connsiteY3" fmla="*/ 974061 h 974061"/>
              <a:gd name="connsiteX4" fmla="*/ 0 w 2423160"/>
              <a:gd name="connsiteY4" fmla="*/ 974061 h 97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160" h="974061">
                <a:moveTo>
                  <a:pt x="0" y="0"/>
                </a:moveTo>
                <a:lnTo>
                  <a:pt x="1748288" y="0"/>
                </a:lnTo>
                <a:lnTo>
                  <a:pt x="2423160" y="972173"/>
                </a:lnTo>
                <a:lnTo>
                  <a:pt x="2423160" y="974061"/>
                </a:lnTo>
                <a:lnTo>
                  <a:pt x="0" y="974061"/>
                </a:ln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6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1A0E71C-351D-4BF3-AFFE-8E3BFA23A6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999" y="5253125"/>
            <a:ext cx="3101163" cy="974061"/>
          </a:xfrm>
          <a:custGeom>
            <a:avLst/>
            <a:gdLst>
              <a:gd name="connsiteX0" fmla="*/ 0 w 3099816"/>
              <a:gd name="connsiteY0" fmla="*/ 0 h 974061"/>
              <a:gd name="connsiteX1" fmla="*/ 2424474 w 3099816"/>
              <a:gd name="connsiteY1" fmla="*/ 0 h 974061"/>
              <a:gd name="connsiteX2" fmla="*/ 3099816 w 3099816"/>
              <a:gd name="connsiteY2" fmla="*/ 972850 h 974061"/>
              <a:gd name="connsiteX3" fmla="*/ 3099816 w 3099816"/>
              <a:gd name="connsiteY3" fmla="*/ 974061 h 974061"/>
              <a:gd name="connsiteX4" fmla="*/ 0 w 3099816"/>
              <a:gd name="connsiteY4" fmla="*/ 974061 h 97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9816" h="974061">
                <a:moveTo>
                  <a:pt x="0" y="0"/>
                </a:moveTo>
                <a:lnTo>
                  <a:pt x="2424474" y="0"/>
                </a:lnTo>
                <a:lnTo>
                  <a:pt x="3099816" y="972850"/>
                </a:lnTo>
                <a:lnTo>
                  <a:pt x="3099816" y="974061"/>
                </a:lnTo>
                <a:lnTo>
                  <a:pt x="0" y="974061"/>
                </a:lnTo>
                <a:close/>
              </a:path>
            </a:pathLst>
          </a:cu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None/>
              <a:defRPr sz="1600"/>
            </a:lvl1pPr>
          </a:lstStyle>
          <a:p>
            <a:r>
              <a:rPr lang="en-US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57565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2" grpId="0" animBg="1"/>
      <p:bldP spid="23" grpId="0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stimonial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64E5591F-C2D7-42D3-B32B-89B5F17DE3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4777" y="2216575"/>
            <a:ext cx="1828800" cy="18288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1"/>
            </a:solidFill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1CA33253-B482-4710-B68E-A839F02D34F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13764" y="2216575"/>
            <a:ext cx="1828800" cy="18288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2"/>
            </a:solidFill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3E1F0B7F-B1AA-40AD-9822-07A4E53B734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192751" y="2216575"/>
            <a:ext cx="1828800" cy="18288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3"/>
            </a:solidFill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D27323BF-97A3-45F1-BDF3-EA3ECA79C8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71738" y="2216575"/>
            <a:ext cx="1828800" cy="18288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4"/>
            </a:solidFill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05051A70-AA46-49C9-AE82-61CC58300A8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550725" y="2216575"/>
            <a:ext cx="1828800" cy="182880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  <a:ln w="63500">
            <a:solidFill>
              <a:schemeClr val="accent5"/>
            </a:solidFill>
          </a:ln>
        </p:spPr>
        <p:txBody>
          <a:bodyPr anchor="ctr"/>
          <a:lstStyle>
            <a:lvl1pPr algn="ctr">
              <a:buNone/>
              <a:defRPr sz="1200"/>
            </a:lvl1pPr>
          </a:lstStyle>
          <a:p>
            <a:r>
              <a:rPr lang="en-US"/>
              <a:t>Insert your image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0576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v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45C69E0-2BEE-4206-AB0A-09A65ED1EB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04155" y="2147079"/>
            <a:ext cx="3054096" cy="256032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000"/>
            </a:lvl1pPr>
          </a:lstStyle>
          <a:p>
            <a:r>
              <a:rPr lang="en-US"/>
              <a:t>Insert your imager here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DA438E7-92B4-4EF9-BC1F-B4F9A7E1D4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686140" y="2147079"/>
            <a:ext cx="3054096" cy="256032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buNone/>
              <a:defRPr sz="2000"/>
            </a:lvl1pPr>
          </a:lstStyle>
          <a:p>
            <a:r>
              <a:rPr lang="en-US"/>
              <a:t>Insert your imager here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85465741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- Core Va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5D745E-FCB2-4D16-9390-09850FA79F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					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1773241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- Core Va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5D745E-FCB2-4D16-9390-09850FA79F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MY"/>
              <a:t>	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72256762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rvic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8C30A5B-9ABD-4A54-A8B8-FBEAAD0C9D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29951" y="1017725"/>
            <a:ext cx="10332098" cy="2339835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89644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78EB52D-C2E9-4133-8926-5B838661C2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79770" y="1711428"/>
            <a:ext cx="3138792" cy="206290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E2C3486-FD06-4FDA-8247-6712E9DC54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26604" y="1711428"/>
            <a:ext cx="3138792" cy="206290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9B112BEA-608F-4A5F-9B18-E9D08CD071E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73438" y="1711428"/>
            <a:ext cx="3138792" cy="2062906"/>
          </a:xfrm>
          <a:prstGeom prst="rect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MY"/>
              <a:t>Insert your image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D6F64E-3E52-440A-810A-A47C67F52A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3AC36FE-D418-425D-9A59-C209250904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1805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imonial Two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A078FB9B-DE21-440E-B2A3-1F4F9723069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10153" y="4108837"/>
            <a:ext cx="603504" cy="603504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387F4B2-7E28-42F2-9009-9E5D3BDDDB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48450" y="4115125"/>
            <a:ext cx="603504" cy="603504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14185130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imonial Thre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329ABD5F-9305-42B4-911F-98ABC6BEC1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26279" y="4412609"/>
            <a:ext cx="603504" cy="603504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46BA68-DD05-426A-8051-25634BA47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87803" y="4412609"/>
            <a:ext cx="603504" cy="603504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96191CDE-AA41-4ECB-A33C-F5C85D5278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64252" y="4412609"/>
            <a:ext cx="603504" cy="603504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1291469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imonial Three Imag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C46BA68-DD05-426A-8051-25634BA47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93263" y="1978868"/>
            <a:ext cx="798010" cy="79801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A736CDFF-D5D5-41BC-A2E0-12A8BD0081B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693263" y="3368284"/>
            <a:ext cx="798010" cy="79801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B24D997D-84BD-4FEF-9148-3725034DB0E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93263" y="4757700"/>
            <a:ext cx="798010" cy="798010"/>
          </a:xfrm>
          <a:prstGeom prst="ellipse">
            <a:avLst/>
          </a:prstGeom>
          <a:pattFill prst="wdDnDiag">
            <a:fgClr>
              <a:schemeClr val="tx1">
                <a:lumMod val="25000"/>
                <a:lumOff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MY"/>
              <a:t>image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F071F2C-7A73-45F5-A9A4-65C7C6F73B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1728"/>
            <a:ext cx="10515600" cy="886732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your main title here</a:t>
            </a:r>
            <a:endParaRPr lang="en-MY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0C2DD2-CCDF-4E20-BAE0-355D6473E5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1051062"/>
            <a:ext cx="9144000" cy="4365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your awesome subtitle here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9819711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7329-A00D-E034-D9DB-913543F6A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C19A05-3FDC-789F-AF2D-2517004417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57DBA-9C6A-B30C-8360-D667A52D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B5F70-7DE3-42C4-1DE6-E699319CA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00FC9-3B69-ED36-7607-3EF0A90A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9500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5B51-34E7-6928-2B5C-19E3C5AF4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1BDD9-2326-3C00-0E26-BBA4A9C3B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81B41-AEC8-38A5-72E3-18A6FF8B2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1424A-E68F-65C1-614A-5D306458E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E13D6-D32C-BF41-2CEC-D567AE50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0675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4C1F7-0851-3A23-CF0A-13495C583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2ADDF-B414-81C5-9416-BBD5FF83D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0F272-2ED2-8035-E6AE-9724CCB45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201C7-8718-051C-C4DC-B54DBD5B4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03A31-1A2E-8515-A2B6-E84947EC2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0637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C8A2F-9E36-1B95-9D9A-2ADB70A3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45455-BF2B-C127-29B4-2BFED5014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410F9E-9DF7-5FBF-0AF0-746461711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5195F-E951-8701-1064-52BAD4A7D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EC46B-DE58-5A10-63A6-E4E000D25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EE60D-DDFB-B585-7AF3-6CC76DED6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930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157D5-89BB-FCDD-AEA4-F796FD783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9CA7F-DF78-EB8D-6934-0DCBB26F8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1BA5D7-D333-28FD-0ED5-851139528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41F900-3212-31B4-6227-0C9569EE5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9A79A9-5E16-3588-17A9-BA3B3FC6F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32207E-7875-F190-BCB7-DE96EB597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B2DBBD-10F7-1FAA-9AA7-5A7F8A4A3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F23679-989F-27DA-AE39-79D19D5B7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564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B6CF-8E1A-BB17-D2AA-CEE79F67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0FDBA9-D50A-B617-EABD-4D91658BA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F8907-2CE7-291D-2102-D204F723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B2F6D-A034-4F97-D1F0-DE2EA4436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2049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C15B67-9C1E-DCF1-1B1E-8B9EEA5A0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C5091C-8B0E-4339-FD64-44300FF4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2B4F2-7960-8E15-43A5-6BE3E7D53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4048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FAC0C-57B8-4C0A-FE1D-243BD6EA4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C775F-CC0B-5082-5D83-D8A8F5599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3661F-0D59-C619-E413-A310B1146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AE2AE-57F1-045E-EDF1-B7A08578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62E232-BBE2-7395-6D32-082C2681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0BD625-DBEB-0322-7A7B-C69F95E0B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185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39DB4-D80B-27B6-3FA0-62FD5A56C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85C12F-169B-406F-4EFA-9E80769D9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F621B-4A52-0B07-41EC-23DA3B7A7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9B78D-DA92-25B7-F16E-5A29E6A98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EF695-24B5-833B-2C8E-20514493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B70D4-C020-68D4-F076-BCB3862AB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0949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6E84-1117-D4DB-C80F-B69F6E9B6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FAB50-58EF-A807-F730-9114F8D12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5054A-D8A1-B350-FFFD-6038BAC7B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9118A-99A3-71F5-B3FB-555605804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64F8-4A6C-E948-6D05-73C9E903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1871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50537-8437-D6A6-2DDF-ECCA7A1FEE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DF4E9B-C7A9-D0AF-4E52-5D1AE78BC9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0DC8D-0158-B9E7-44AC-D075B15C3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C0636-7AFB-0F16-4BE4-0C4A8158E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6B4B2-428E-DF8E-19EB-4D16FF2CB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181" Type="http://schemas.openxmlformats.org/officeDocument/2006/relationships/image" Target="../media/image2.png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71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2.xml"/><Relationship Id="rId33" Type="http://schemas.openxmlformats.org/officeDocument/2006/relationships/slideLayout" Target="../slideLayouts/slideLayout33.xml"/><Relationship Id="rId108" Type="http://schemas.openxmlformats.org/officeDocument/2006/relationships/slideLayout" Target="../slideLayouts/slideLayout108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5" Type="http://schemas.openxmlformats.org/officeDocument/2006/relationships/slideLayout" Target="../slideLayouts/slideLayout75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6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Relationship Id="rId172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79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80" Type="http://schemas.openxmlformats.org/officeDocument/2006/relationships/image" Target="../media/image1.jpeg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6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Relationship Id="rId70" Type="http://schemas.openxmlformats.org/officeDocument/2006/relationships/slideLayout" Target="../slideLayouts/slideLayout70.xml"/><Relationship Id="rId91" Type="http://schemas.openxmlformats.org/officeDocument/2006/relationships/slideLayout" Target="../slideLayouts/slideLayout91.xml"/><Relationship Id="rId145" Type="http://schemas.openxmlformats.org/officeDocument/2006/relationships/slideLayout" Target="../slideLayouts/slideLayout145.xml"/><Relationship Id="rId16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9ECD0C-24ED-8854-3C32-7CF937F2B53F}"/>
              </a:ext>
            </a:extLst>
          </p:cNvPr>
          <p:cNvGrpSpPr/>
          <p:nvPr userDrawn="1"/>
        </p:nvGrpSpPr>
        <p:grpSpPr>
          <a:xfrm>
            <a:off x="6096" y="0"/>
            <a:ext cx="12185904" cy="6858000"/>
            <a:chOff x="6096" y="0"/>
            <a:chExt cx="12185904" cy="6858000"/>
          </a:xfrm>
        </p:grpSpPr>
        <p:pic>
          <p:nvPicPr>
            <p:cNvPr id="3" name="Picture 2" descr="nhs_ppt_widescreen2_v2.jpg">
              <a:extLst>
                <a:ext uri="{FF2B5EF4-FFF2-40B4-BE49-F238E27FC236}">
                  <a16:creationId xmlns:a16="http://schemas.microsoft.com/office/drawing/2014/main" id="{4A550EE7-4620-9DBE-C161-B120E4ED3F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" y="0"/>
              <a:ext cx="12185904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5AF7592-D4D4-F1F2-F1C7-46B63637375E}"/>
                </a:ext>
              </a:extLst>
            </p:cNvPr>
            <p:cNvSpPr/>
            <p:nvPr userDrawn="1"/>
          </p:nvSpPr>
          <p:spPr>
            <a:xfrm>
              <a:off x="9619989" y="5323562"/>
              <a:ext cx="2455101" cy="13402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Content Placeholder 3">
              <a:extLst>
                <a:ext uri="{FF2B5EF4-FFF2-40B4-BE49-F238E27FC236}">
                  <a16:creationId xmlns:a16="http://schemas.microsoft.com/office/drawing/2014/main" id="{FF4AA15F-D7A9-5EF0-B4D6-7DD2824136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5431" y="5999236"/>
              <a:ext cx="1819659" cy="664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278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8" r:id="rId77"/>
    <p:sldLayoutId id="2147483739" r:id="rId78"/>
    <p:sldLayoutId id="2147483740" r:id="rId79"/>
    <p:sldLayoutId id="2147483741" r:id="rId80"/>
    <p:sldLayoutId id="2147483742" r:id="rId81"/>
    <p:sldLayoutId id="2147483743" r:id="rId82"/>
    <p:sldLayoutId id="2147483744" r:id="rId83"/>
    <p:sldLayoutId id="2147483745" r:id="rId84"/>
    <p:sldLayoutId id="2147483746" r:id="rId85"/>
    <p:sldLayoutId id="2147483747" r:id="rId86"/>
    <p:sldLayoutId id="2147483748" r:id="rId87"/>
    <p:sldLayoutId id="2147483750" r:id="rId88"/>
    <p:sldLayoutId id="2147483751" r:id="rId89"/>
    <p:sldLayoutId id="2147483752" r:id="rId90"/>
    <p:sldLayoutId id="2147483753" r:id="rId91"/>
    <p:sldLayoutId id="2147483754" r:id="rId92"/>
    <p:sldLayoutId id="2147483755" r:id="rId93"/>
    <p:sldLayoutId id="2147483756" r:id="rId94"/>
    <p:sldLayoutId id="2147483757" r:id="rId95"/>
    <p:sldLayoutId id="2147483758" r:id="rId96"/>
    <p:sldLayoutId id="2147483759" r:id="rId97"/>
    <p:sldLayoutId id="2147483760" r:id="rId98"/>
    <p:sldLayoutId id="2147483761" r:id="rId99"/>
    <p:sldLayoutId id="2147483762" r:id="rId100"/>
    <p:sldLayoutId id="2147483763" r:id="rId101"/>
    <p:sldLayoutId id="2147483764" r:id="rId102"/>
    <p:sldLayoutId id="2147483765" r:id="rId103"/>
    <p:sldLayoutId id="2147483766" r:id="rId104"/>
    <p:sldLayoutId id="2147483767" r:id="rId105"/>
    <p:sldLayoutId id="2147483768" r:id="rId106"/>
    <p:sldLayoutId id="2147483769" r:id="rId107"/>
    <p:sldLayoutId id="2147483771" r:id="rId108"/>
    <p:sldLayoutId id="2147483772" r:id="rId109"/>
    <p:sldLayoutId id="2147483773" r:id="rId110"/>
    <p:sldLayoutId id="2147483774" r:id="rId111"/>
    <p:sldLayoutId id="2147483776" r:id="rId112"/>
    <p:sldLayoutId id="2147483777" r:id="rId113"/>
    <p:sldLayoutId id="2147483778" r:id="rId114"/>
    <p:sldLayoutId id="2147483782" r:id="rId115"/>
    <p:sldLayoutId id="2147483783" r:id="rId116"/>
    <p:sldLayoutId id="2147483784" r:id="rId117"/>
    <p:sldLayoutId id="2147483785" r:id="rId118"/>
    <p:sldLayoutId id="2147483851" r:id="rId119"/>
    <p:sldLayoutId id="2147483787" r:id="rId120"/>
    <p:sldLayoutId id="2147483789" r:id="rId121"/>
    <p:sldLayoutId id="2147483790" r:id="rId122"/>
    <p:sldLayoutId id="2147483791" r:id="rId123"/>
    <p:sldLayoutId id="2147483792" r:id="rId124"/>
    <p:sldLayoutId id="2147483794" r:id="rId125"/>
    <p:sldLayoutId id="2147483795" r:id="rId126"/>
    <p:sldLayoutId id="2147483796" r:id="rId127"/>
    <p:sldLayoutId id="2147483797" r:id="rId128"/>
    <p:sldLayoutId id="2147483798" r:id="rId129"/>
    <p:sldLayoutId id="2147483799" r:id="rId130"/>
    <p:sldLayoutId id="2147483800" r:id="rId131"/>
    <p:sldLayoutId id="2147483801" r:id="rId132"/>
    <p:sldLayoutId id="2147483802" r:id="rId133"/>
    <p:sldLayoutId id="2147483803" r:id="rId134"/>
    <p:sldLayoutId id="2147483804" r:id="rId135"/>
    <p:sldLayoutId id="2147483805" r:id="rId136"/>
    <p:sldLayoutId id="2147483806" r:id="rId137"/>
    <p:sldLayoutId id="2147483807" r:id="rId138"/>
    <p:sldLayoutId id="2147483808" r:id="rId139"/>
    <p:sldLayoutId id="2147483809" r:id="rId140"/>
    <p:sldLayoutId id="2147483810" r:id="rId141"/>
    <p:sldLayoutId id="2147483811" r:id="rId142"/>
    <p:sldLayoutId id="2147483812" r:id="rId143"/>
    <p:sldLayoutId id="2147483813" r:id="rId144"/>
    <p:sldLayoutId id="2147483814" r:id="rId145"/>
    <p:sldLayoutId id="2147483815" r:id="rId146"/>
    <p:sldLayoutId id="2147483816" r:id="rId147"/>
    <p:sldLayoutId id="2147483817" r:id="rId148"/>
    <p:sldLayoutId id="2147483818" r:id="rId149"/>
    <p:sldLayoutId id="2147483819" r:id="rId150"/>
    <p:sldLayoutId id="2147483820" r:id="rId151"/>
    <p:sldLayoutId id="2147483821" r:id="rId152"/>
    <p:sldLayoutId id="2147483822" r:id="rId153"/>
    <p:sldLayoutId id="2147483823" r:id="rId154"/>
    <p:sldLayoutId id="2147483824" r:id="rId155"/>
    <p:sldLayoutId id="2147483825" r:id="rId156"/>
    <p:sldLayoutId id="2147483826" r:id="rId157"/>
    <p:sldLayoutId id="2147483827" r:id="rId158"/>
    <p:sldLayoutId id="2147483828" r:id="rId159"/>
    <p:sldLayoutId id="2147483829" r:id="rId160"/>
    <p:sldLayoutId id="2147483830" r:id="rId161"/>
    <p:sldLayoutId id="2147483832" r:id="rId162"/>
    <p:sldLayoutId id="2147483833" r:id="rId163"/>
    <p:sldLayoutId id="2147483834" r:id="rId164"/>
    <p:sldLayoutId id="2147483835" r:id="rId165"/>
    <p:sldLayoutId id="2147483836" r:id="rId166"/>
    <p:sldLayoutId id="2147483837" r:id="rId167"/>
    <p:sldLayoutId id="2147483839" r:id="rId168"/>
    <p:sldLayoutId id="2147483840" r:id="rId169"/>
    <p:sldLayoutId id="2147483841" r:id="rId170"/>
    <p:sldLayoutId id="2147483842" r:id="rId171"/>
    <p:sldLayoutId id="2147483843" r:id="rId172"/>
    <p:sldLayoutId id="2147483844" r:id="rId173"/>
    <p:sldLayoutId id="2147483845" r:id="rId174"/>
    <p:sldLayoutId id="2147483846" r:id="rId175"/>
    <p:sldLayoutId id="2147483847" r:id="rId176"/>
    <p:sldLayoutId id="2147483848" r:id="rId177"/>
    <p:sldLayoutId id="2147483849" r:id="rId17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F08BE4-9694-F3D5-F1C6-75DBD2B50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A1ACA-31DE-6849-86F5-A86166E5E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A6209-DDE9-EDB7-D4D0-892AFC08C6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01572-397F-8242-8B1D-ABCA4634D43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E9A8-7886-5A99-F422-81988C842C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F34E5-BC7F-1DA4-6865-FF5D77260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C2AB5-96D2-D649-96AB-8AE37FB27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67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0" y="2752172"/>
            <a:ext cx="6572680" cy="1787371"/>
          </a:xfrm>
        </p:spPr>
        <p:txBody>
          <a:bodyPr/>
          <a:lstStyle/>
          <a:p>
            <a:pPr algn="ctr"/>
            <a:r>
              <a:rPr lang="en-GB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Strengthening Our Services: The National Elective Coordination Unit's (NECU) Approach for Dermatology</a:t>
            </a:r>
            <a:endParaRPr sz="4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CFF944-EE38-DFE3-2863-3BB2A31E50F6}"/>
              </a:ext>
            </a:extLst>
          </p:cNvPr>
          <p:cNvSpPr txBox="1">
            <a:spLocks/>
          </p:cNvSpPr>
          <p:nvPr/>
        </p:nvSpPr>
        <p:spPr>
          <a:xfrm>
            <a:off x="838201" y="3652811"/>
            <a:ext cx="7249998" cy="886732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3600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40AC389-B995-E82C-C684-27A222831FFC}"/>
              </a:ext>
            </a:extLst>
          </p:cNvPr>
          <p:cNvSpPr txBox="1">
            <a:spLocks/>
          </p:cNvSpPr>
          <p:nvPr/>
        </p:nvSpPr>
        <p:spPr>
          <a:xfrm>
            <a:off x="8088199" y="2564795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81A2B2-6266-2138-736C-08C8FED03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199" y="2939549"/>
            <a:ext cx="1924110" cy="1924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004A45B-919C-8E8D-ED6A-7249765361F1}"/>
              </a:ext>
            </a:extLst>
          </p:cNvPr>
          <p:cNvGrpSpPr/>
          <p:nvPr/>
        </p:nvGrpSpPr>
        <p:grpSpPr>
          <a:xfrm>
            <a:off x="6111390" y="2281163"/>
            <a:ext cx="6080610" cy="3719384"/>
            <a:chOff x="4141901" y="3138616"/>
            <a:chExt cx="6080610" cy="3719384"/>
          </a:xfrm>
        </p:grpSpPr>
        <p:pic>
          <p:nvPicPr>
            <p:cNvPr id="5" name="Picture 4" descr="A group of different shapes of speech bubbles&#10;&#10;Description automatically generated">
              <a:extLst>
                <a:ext uri="{FF2B5EF4-FFF2-40B4-BE49-F238E27FC236}">
                  <a16:creationId xmlns:a16="http://schemas.microsoft.com/office/drawing/2014/main" id="{1E5F7129-EFEC-14E3-38DC-65AD004DBF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25" t="13577" r="39019" b="46946"/>
            <a:stretch/>
          </p:blipFill>
          <p:spPr>
            <a:xfrm rot="1069573">
              <a:off x="6572198" y="3240923"/>
              <a:ext cx="1448075" cy="1515100"/>
            </a:xfrm>
            <a:prstGeom prst="rect">
              <a:avLst/>
            </a:prstGeom>
          </p:spPr>
        </p:pic>
        <p:pic>
          <p:nvPicPr>
            <p:cNvPr id="6" name="Picture 5" descr="A group of old people standing together&#10;&#10;Description automatically generated">
              <a:extLst>
                <a:ext uri="{FF2B5EF4-FFF2-40B4-BE49-F238E27FC236}">
                  <a16:creationId xmlns:a16="http://schemas.microsoft.com/office/drawing/2014/main" id="{F08AC288-E310-A241-8E2D-EC3DD0ECC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13" b="11319"/>
            <a:stretch/>
          </p:blipFill>
          <p:spPr>
            <a:xfrm>
              <a:off x="4141901" y="4398012"/>
              <a:ext cx="2394823" cy="2459988"/>
            </a:xfrm>
            <a:prstGeom prst="rect">
              <a:avLst/>
            </a:prstGeom>
          </p:spPr>
        </p:pic>
        <p:pic>
          <p:nvPicPr>
            <p:cNvPr id="7" name="Picture 6" descr="A group of people with a wheelchair&#10;&#10;Description automatically generated">
              <a:extLst>
                <a:ext uri="{FF2B5EF4-FFF2-40B4-BE49-F238E27FC236}">
                  <a16:creationId xmlns:a16="http://schemas.microsoft.com/office/drawing/2014/main" id="{32E4ED9A-C160-CF2D-7129-E445F4D13A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36" r="24673"/>
            <a:stretch/>
          </p:blipFill>
          <p:spPr>
            <a:xfrm>
              <a:off x="8217231" y="4326625"/>
              <a:ext cx="1287883" cy="2505093"/>
            </a:xfrm>
            <a:prstGeom prst="rect">
              <a:avLst/>
            </a:prstGeom>
          </p:spPr>
        </p:pic>
        <p:pic>
          <p:nvPicPr>
            <p:cNvPr id="8" name="Picture 7" descr="A group of different shapes of speech bubbles&#10;&#10;Description automatically generated">
              <a:extLst>
                <a:ext uri="{FF2B5EF4-FFF2-40B4-BE49-F238E27FC236}">
                  <a16:creationId xmlns:a16="http://schemas.microsoft.com/office/drawing/2014/main" id="{4679BC79-3D2D-8EEA-5CAA-08234B004D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50" t="51542" r="9770" b="17429"/>
            <a:stretch/>
          </p:blipFill>
          <p:spPr>
            <a:xfrm>
              <a:off x="4397642" y="3281894"/>
              <a:ext cx="1832705" cy="152488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F984D9-677D-2CED-CEA0-93549DEA49E6}"/>
                </a:ext>
              </a:extLst>
            </p:cNvPr>
            <p:cNvSpPr txBox="1"/>
            <p:nvPr/>
          </p:nvSpPr>
          <p:spPr>
            <a:xfrm>
              <a:off x="4490133" y="3532177"/>
              <a:ext cx="169835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Overall, a great experience</a:t>
              </a:r>
              <a:r>
                <a:rPr lang="en-US" dirty="0"/>
                <a:t>.</a:t>
              </a:r>
            </a:p>
          </p:txBody>
        </p:sp>
        <p:pic>
          <p:nvPicPr>
            <p:cNvPr id="10" name="Picture 9" descr="A group of people in different poses&#10;&#10;Description automatically generated">
              <a:extLst>
                <a:ext uri="{FF2B5EF4-FFF2-40B4-BE49-F238E27FC236}">
                  <a16:creationId xmlns:a16="http://schemas.microsoft.com/office/drawing/2014/main" id="{1E697757-1D4A-F08B-7377-7C0428821B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099" t="49441" b="2520"/>
            <a:stretch/>
          </p:blipFill>
          <p:spPr>
            <a:xfrm flipH="1">
              <a:off x="6486048" y="4680425"/>
              <a:ext cx="1469060" cy="217757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F0A06B-D945-AF89-2275-AA67348352FD}"/>
                </a:ext>
              </a:extLst>
            </p:cNvPr>
            <p:cNvSpPr txBox="1"/>
            <p:nvPr/>
          </p:nvSpPr>
          <p:spPr>
            <a:xfrm>
              <a:off x="6860665" y="3303886"/>
              <a:ext cx="1287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Made an anxious experience much easier.</a:t>
              </a:r>
            </a:p>
          </p:txBody>
        </p:sp>
        <p:pic>
          <p:nvPicPr>
            <p:cNvPr id="12" name="Picture 11" descr="A group of different shapes of speech bubbles&#10;&#10;Description automatically generated">
              <a:extLst>
                <a:ext uri="{FF2B5EF4-FFF2-40B4-BE49-F238E27FC236}">
                  <a16:creationId xmlns:a16="http://schemas.microsoft.com/office/drawing/2014/main" id="{EE52C61D-990A-B7A9-C6C1-80E8BF02FB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50" t="51542" r="9770" b="17429"/>
            <a:stretch/>
          </p:blipFill>
          <p:spPr>
            <a:xfrm>
              <a:off x="8367172" y="3138616"/>
              <a:ext cx="1832705" cy="152488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CCFF86-D6D9-5FCD-DA31-966A9012925C}"/>
                </a:ext>
              </a:extLst>
            </p:cNvPr>
            <p:cNvSpPr txBox="1"/>
            <p:nvPr/>
          </p:nvSpPr>
          <p:spPr>
            <a:xfrm>
              <a:off x="8524153" y="3321980"/>
              <a:ext cx="169835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Experience was excellent from start to finish. 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Transforming Access and Equity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870" y="1553392"/>
            <a:ext cx="5755646" cy="4932880"/>
          </a:xfrm>
        </p:spPr>
        <p:txBody>
          <a:bodyPr>
            <a:normAutofit/>
          </a:bodyPr>
          <a:lstStyle/>
          <a:p>
            <a:pPr algn="l"/>
            <a:r>
              <a:rPr b="1" dirty="0">
                <a:solidFill>
                  <a:srgbClr val="002060"/>
                </a:solidFill>
              </a:rPr>
              <a:t>Through collaborative, sustainable, and integrated care, NECU is transforming access across NHS Scotland.</a:t>
            </a:r>
          </a:p>
          <a:p>
            <a:pPr algn="l"/>
            <a:endParaRPr dirty="0"/>
          </a:p>
          <a:p>
            <a:pPr algn="l"/>
            <a:r>
              <a:rPr dirty="0"/>
              <a:t>• Supported over 2</a:t>
            </a:r>
            <a:r>
              <a:rPr lang="en-GB" dirty="0"/>
              <a:t>5</a:t>
            </a:r>
            <a:r>
              <a:rPr dirty="0"/>
              <a:t>0,000 patients</a:t>
            </a:r>
          </a:p>
          <a:p>
            <a:pPr algn="l"/>
            <a:r>
              <a:rPr dirty="0"/>
              <a:t>• Enabled treatment for </a:t>
            </a:r>
            <a:r>
              <a:rPr lang="en-GB" dirty="0"/>
              <a:t>15,000</a:t>
            </a:r>
            <a:r>
              <a:rPr dirty="0"/>
              <a:t>+ patients through 40 campaigns</a:t>
            </a:r>
          </a:p>
          <a:p>
            <a:pPr algn="l"/>
            <a:r>
              <a:rPr dirty="0"/>
              <a:t>• </a:t>
            </a:r>
            <a:r>
              <a:rPr dirty="0" err="1"/>
              <a:t>Optimi</a:t>
            </a:r>
            <a:r>
              <a:rPr lang="en-GB" dirty="0"/>
              <a:t>s</a:t>
            </a:r>
            <a:r>
              <a:rPr dirty="0"/>
              <a:t>ed waiting lists and reduced missed appointments</a:t>
            </a:r>
          </a:p>
          <a:p>
            <a:pPr algn="l"/>
            <a:r>
              <a:rPr dirty="0"/>
              <a:t>• 98% positive patient feedback</a:t>
            </a:r>
          </a:p>
          <a:p>
            <a:pPr algn="l"/>
            <a:r>
              <a:rPr dirty="0"/>
              <a:t>• Digital 'once for Scotland' approach to cross-boundary </a:t>
            </a:r>
            <a:r>
              <a:rPr lang="en-GB" dirty="0"/>
              <a:t>working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Building on Our Foundation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212" y="1540783"/>
            <a:ext cx="5455023" cy="3776433"/>
          </a:xfrm>
        </p:spPr>
        <p:txBody>
          <a:bodyPr>
            <a:normAutofit/>
          </a:bodyPr>
          <a:lstStyle/>
          <a:p>
            <a:pPr algn="l"/>
            <a:r>
              <a:rPr b="1" dirty="0">
                <a:solidFill>
                  <a:srgbClr val="002060"/>
                </a:solidFill>
              </a:rPr>
              <a:t>Since establishment, NECU has achieved:</a:t>
            </a:r>
          </a:p>
          <a:p>
            <a:endParaRPr dirty="0"/>
          </a:p>
          <a:p>
            <a:pPr algn="l"/>
            <a:r>
              <a:rPr dirty="0"/>
              <a:t>• Validated over 250,000 patients</a:t>
            </a:r>
          </a:p>
          <a:p>
            <a:pPr algn="l"/>
            <a:r>
              <a:rPr dirty="0"/>
              <a:t>• Treated an additional 15,026 patients</a:t>
            </a:r>
          </a:p>
          <a:p>
            <a:pPr algn="l"/>
            <a:r>
              <a:rPr dirty="0"/>
              <a:t>• Avoided 20,887 wasted appointments</a:t>
            </a:r>
          </a:p>
          <a:p>
            <a:pPr algn="l"/>
            <a:r>
              <a:rPr dirty="0"/>
              <a:t>• Generated cost avoidance of over £9.4M</a:t>
            </a:r>
          </a:p>
          <a:p>
            <a:pPr algn="l"/>
            <a:r>
              <a:rPr dirty="0"/>
              <a:t>• Direct cost saving of £568K</a:t>
            </a:r>
          </a:p>
          <a:p>
            <a:pPr algn="l"/>
            <a:r>
              <a:rPr dirty="0"/>
              <a:t>• Maintained 97% patient satisfaction rate</a:t>
            </a:r>
          </a:p>
          <a:p>
            <a:pPr algn="l"/>
            <a:r>
              <a:rPr dirty="0"/>
              <a:t>• Working with all NHS Scotland Health Boards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blue circles and text&#10;&#10;AI-generated content may be incorrect.">
            <a:extLst>
              <a:ext uri="{FF2B5EF4-FFF2-40B4-BE49-F238E27FC236}">
                <a16:creationId xmlns:a16="http://schemas.microsoft.com/office/drawing/2014/main" id="{04ECEBF8-37A2-68C0-2268-9C32948F5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5" y="120189"/>
            <a:ext cx="1643550" cy="1389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Transforming Dermatology Care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724" y="1497978"/>
            <a:ext cx="6315636" cy="5126741"/>
          </a:xfrm>
        </p:spPr>
        <p:txBody>
          <a:bodyPr lIns="91440" tIns="45720" rIns="91440" bIns="45720" anchor="t">
            <a:normAutofit fontScale="85000" lnSpcReduction="10000"/>
          </a:bodyPr>
          <a:lstStyle/>
          <a:p>
            <a:pPr algn="l"/>
            <a:r>
              <a:rPr lang="en-US" b="1" dirty="0">
                <a:solidFill>
                  <a:srgbClr val="002060"/>
                </a:solidFill>
                <a:ea typeface="Open Sans Light"/>
                <a:cs typeface="Open Sans Light"/>
              </a:rPr>
              <a:t>National Context:</a:t>
            </a:r>
            <a:endParaRPr lang="en-US" b="1" dirty="0">
              <a:solidFill>
                <a:srgbClr val="002060"/>
              </a:solidFill>
            </a:endParaRPr>
          </a:p>
          <a:p>
            <a:pPr algn="l"/>
            <a:r>
              <a:rPr lang="en-US" dirty="0">
                <a:ea typeface="Open Sans Light"/>
                <a:cs typeface="Open Sans Light"/>
              </a:rPr>
              <a:t>• 61k patients on dermatology waiting list nationally</a:t>
            </a:r>
          </a:p>
          <a:p>
            <a:pPr algn="l"/>
            <a:r>
              <a:rPr lang="en-GB" dirty="0"/>
              <a:t>• </a:t>
            </a:r>
            <a:r>
              <a:rPr lang="en-US" dirty="0">
                <a:ea typeface="Open Sans Light"/>
                <a:cs typeface="Open Sans Light"/>
              </a:rPr>
              <a:t>11,400 over 52wks</a:t>
            </a:r>
          </a:p>
          <a:p>
            <a:pPr algn="l"/>
            <a:endParaRPr lang="en-GB" dirty="0">
              <a:solidFill>
                <a:srgbClr val="002060"/>
              </a:solidFill>
            </a:endParaRPr>
          </a:p>
          <a:p>
            <a:pPr algn="l"/>
            <a:r>
              <a:rPr b="1" dirty="0">
                <a:solidFill>
                  <a:srgbClr val="002060"/>
                </a:solidFill>
              </a:rPr>
              <a:t>Service Improvements:</a:t>
            </a:r>
            <a:endParaRPr dirty="0">
              <a:ea typeface="Open Sans Light"/>
              <a:cs typeface="Open Sans Light"/>
            </a:endParaRPr>
          </a:p>
          <a:p>
            <a:pPr algn="l"/>
            <a:r>
              <a:rPr dirty="0"/>
              <a:t>• Cross-board capacity for image capture and remote triage</a:t>
            </a:r>
          </a:p>
          <a:p>
            <a:pPr algn="l"/>
            <a:r>
              <a:rPr dirty="0"/>
              <a:t>• Digital infrastructure for multi-board patient management</a:t>
            </a:r>
          </a:p>
          <a:p>
            <a:pPr algn="l"/>
            <a:r>
              <a:rPr dirty="0"/>
              <a:t>• &gt;70% demand reduction into secondary care</a:t>
            </a:r>
          </a:p>
          <a:p>
            <a:pPr algn="l"/>
            <a:r>
              <a:rPr dirty="0"/>
              <a:t>• &gt;1.5% USC pick-up rate for non-urgent referrals</a:t>
            </a:r>
          </a:p>
          <a:p>
            <a:pPr algn="l"/>
            <a:r>
              <a:rPr dirty="0"/>
              <a:t>• &gt;2,000 additional patients triaged (Feb-June 2025)</a:t>
            </a:r>
          </a:p>
          <a:p>
            <a:pPr algn="l"/>
            <a:endParaRPr dirty="0"/>
          </a:p>
          <a:p>
            <a:pPr algn="l"/>
            <a:r>
              <a:rPr b="1" dirty="0">
                <a:solidFill>
                  <a:srgbClr val="002060"/>
                </a:solidFill>
              </a:rPr>
              <a:t>Digital Innovation:</a:t>
            </a:r>
          </a:p>
          <a:p>
            <a:pPr algn="l"/>
            <a:r>
              <a:rPr dirty="0"/>
              <a:t>• Pass-through app for safe image acquisition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 - App already in use nationally through ANIA Digital Dermatology Pathway</a:t>
            </a:r>
            <a:endParaRPr lang="en-GB" dirty="0"/>
          </a:p>
          <a:p>
            <a:pPr algn="l"/>
            <a:r>
              <a:rPr dirty="0"/>
              <a:t>• Cloud-based web application for image viewing</a:t>
            </a:r>
          </a:p>
          <a:p>
            <a:pPr algn="l"/>
            <a:r>
              <a:rPr lang="en-US" dirty="0">
                <a:ea typeface="Open Sans Light"/>
                <a:cs typeface="Open Sans Light"/>
              </a:rPr>
              <a:t>• Share point platform to enter triage info and generate patient letters</a:t>
            </a:r>
            <a:endParaRPr lang="en-GB" dirty="0"/>
          </a:p>
          <a:p>
            <a:pPr algn="l"/>
            <a:endParaRPr lang="en-GB" dirty="0">
              <a:ea typeface="Open Sans Light"/>
              <a:cs typeface="Open Sans Ligh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1ABB59-381C-46FF-9DD3-882F8EFB9ECF}"/>
              </a:ext>
            </a:extLst>
          </p:cNvPr>
          <p:cNvGrpSpPr/>
          <p:nvPr/>
        </p:nvGrpSpPr>
        <p:grpSpPr>
          <a:xfrm>
            <a:off x="6686706" y="371728"/>
            <a:ext cx="5505294" cy="6536884"/>
            <a:chOff x="-529882" y="371728"/>
            <a:chExt cx="5505294" cy="6536884"/>
          </a:xfrm>
        </p:grpSpPr>
        <p:pic>
          <p:nvPicPr>
            <p:cNvPr id="9" name="Picture 8" descr="A person holding a cellphone&#10;&#10;Description automatically generated">
              <a:extLst>
                <a:ext uri="{FF2B5EF4-FFF2-40B4-BE49-F238E27FC236}">
                  <a16:creationId xmlns:a16="http://schemas.microsoft.com/office/drawing/2014/main" id="{5FC49CDD-4202-4FB0-7783-B8402F92A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9538" l="7643" r="89809">
                          <a14:foregroundMark x1="14650" y1="83846" x2="25159" y2="92000"/>
                          <a14:foregroundMark x1="25159" y1="92000" x2="27548" y2="98615"/>
                          <a14:foregroundMark x1="27548" y1="98615" x2="12420" y2="99538"/>
                          <a14:foregroundMark x1="12420" y1="99538" x2="11624" y2="92615"/>
                          <a14:foregroundMark x1="11624" y1="92615" x2="14172" y2="85692"/>
                          <a14:foregroundMark x1="10191" y1="95846" x2="28344" y2="97077"/>
                          <a14:foregroundMark x1="28344" y1="97077" x2="21338" y2="99385"/>
                          <a14:foregroundMark x1="21338" y1="99385" x2="8121" y2="98615"/>
                          <a14:backgroundMark x1="6847" y1="98000" x2="8599" y2="97846"/>
                          <a14:backgroundMark x1="7643" y1="99231" x2="8599" y2="97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831"/>
            <a:stretch/>
          </p:blipFill>
          <p:spPr>
            <a:xfrm>
              <a:off x="-529882" y="371728"/>
              <a:ext cx="5505294" cy="6536884"/>
            </a:xfrm>
            <a:prstGeom prst="rect">
              <a:avLst/>
            </a:prstGeom>
          </p:spPr>
        </p:pic>
        <p:pic>
          <p:nvPicPr>
            <p:cNvPr id="5" name="Picture 4" descr="A screenshot of a phone&#10;&#10;AI-generated content may be incorrect.">
              <a:extLst>
                <a:ext uri="{FF2B5EF4-FFF2-40B4-BE49-F238E27FC236}">
                  <a16:creationId xmlns:a16="http://schemas.microsoft.com/office/drawing/2014/main" id="{46E87A08-F077-1A23-E634-FCC1D0313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83697" y="1394396"/>
              <a:ext cx="1931740" cy="393528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Streamlined Digital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4134" y="1801906"/>
            <a:ext cx="10863731" cy="564776"/>
          </a:xfrm>
        </p:spPr>
        <p:txBody>
          <a:bodyPr>
            <a:normAutofit/>
          </a:bodyPr>
          <a:lstStyle/>
          <a:p>
            <a:r>
              <a:rPr sz="2800" b="1" dirty="0">
                <a:solidFill>
                  <a:srgbClr val="002060"/>
                </a:solidFill>
              </a:rPr>
              <a:t>7-Step Digital Dermatology Pathway</a:t>
            </a:r>
          </a:p>
          <a:p>
            <a:pPr algn="l"/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94FD0C-3244-BE91-4E5C-55C334C604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464" b="12559"/>
          <a:stretch/>
        </p:blipFill>
        <p:spPr>
          <a:xfrm>
            <a:off x="664134" y="2486932"/>
            <a:ext cx="10863731" cy="31126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dirty="0"/>
              <a:t>Clinical Context and </a:t>
            </a:r>
            <a:r>
              <a:rPr lang="en-GB" dirty="0"/>
              <a:t>Logistics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635" y="1258460"/>
            <a:ext cx="5723965" cy="4852197"/>
          </a:xfrm>
        </p:spPr>
        <p:txBody>
          <a:bodyPr lIns="91440" tIns="45720" rIns="91440" bIns="45720" anchor="t">
            <a:normAutofit lnSpcReduction="10000"/>
          </a:bodyPr>
          <a:lstStyle/>
          <a:p>
            <a:pPr algn="l"/>
            <a:r>
              <a:rPr b="1" dirty="0">
                <a:solidFill>
                  <a:srgbClr val="002060"/>
                </a:solidFill>
              </a:rPr>
              <a:t>Staffing Model:</a:t>
            </a:r>
          </a:p>
          <a:p>
            <a:pPr algn="l"/>
            <a:r>
              <a:rPr dirty="0"/>
              <a:t>• Clinical photographers + Band 3 nursing staff</a:t>
            </a:r>
          </a:p>
          <a:p>
            <a:pPr algn="l"/>
            <a:r>
              <a:rPr dirty="0"/>
              <a:t>• Consultant-led triage and decision making</a:t>
            </a:r>
          </a:p>
          <a:p>
            <a:pPr algn="l"/>
            <a:endParaRPr dirty="0"/>
          </a:p>
          <a:p>
            <a:pPr algn="l"/>
            <a:r>
              <a:rPr b="1" dirty="0">
                <a:solidFill>
                  <a:srgbClr val="002060"/>
                </a:solidFill>
              </a:rPr>
              <a:t>Technology Stack:</a:t>
            </a:r>
          </a:p>
          <a:p>
            <a:pPr algn="l"/>
            <a:r>
              <a:rPr dirty="0"/>
              <a:t>• SIM-less smartphone + </a:t>
            </a:r>
            <a:r>
              <a:rPr dirty="0" err="1"/>
              <a:t>dermoscope</a:t>
            </a:r>
            <a:r>
              <a:rPr dirty="0"/>
              <a:t> (</a:t>
            </a:r>
            <a:r>
              <a:rPr dirty="0" err="1"/>
              <a:t>Dermlite</a:t>
            </a:r>
            <a:r>
              <a:rPr dirty="0"/>
              <a:t> DL4)</a:t>
            </a:r>
          </a:p>
          <a:p>
            <a:pPr algn="l"/>
            <a:r>
              <a:rPr dirty="0"/>
              <a:t>• Consultant Connect app for image acquisition</a:t>
            </a:r>
          </a:p>
          <a:p>
            <a:pPr algn="l"/>
            <a:r>
              <a:rPr dirty="0"/>
              <a:t>• Comprehensive patient questionnaire system</a:t>
            </a:r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/>
              <a:t>MS Azure Patient management system</a:t>
            </a:r>
            <a:endParaRPr dirty="0"/>
          </a:p>
          <a:p>
            <a:pPr algn="l"/>
            <a:endParaRPr dirty="0"/>
          </a:p>
          <a:p>
            <a:pPr algn="l"/>
            <a:r>
              <a:rPr b="1" dirty="0">
                <a:solidFill>
                  <a:srgbClr val="002060"/>
                </a:solidFill>
              </a:rPr>
              <a:t>Clinical Assessment:</a:t>
            </a:r>
            <a:endParaRPr b="1" dirty="0">
              <a:solidFill>
                <a:srgbClr val="002060"/>
              </a:solidFill>
              <a:ea typeface="Open Sans Light"/>
              <a:cs typeface="Open Sans Light"/>
            </a:endParaRPr>
          </a:p>
          <a:p>
            <a:pPr algn="l"/>
            <a:r>
              <a:rPr dirty="0"/>
              <a:t>• History of change and symptoms</a:t>
            </a:r>
          </a:p>
          <a:p>
            <a:pPr algn="l"/>
            <a:r>
              <a:rPr dirty="0"/>
              <a:t>• </a:t>
            </a:r>
            <a:r>
              <a:rPr lang="en-GB" dirty="0"/>
              <a:t>Patient factors </a:t>
            </a:r>
            <a:r>
              <a:rPr dirty="0"/>
              <a:t>relevant to possible biopsy</a:t>
            </a:r>
            <a:endParaRPr dirty="0">
              <a:ea typeface="Open Sans Light"/>
              <a:cs typeface="Open Sans Light"/>
            </a:endParaRPr>
          </a:p>
          <a:p>
            <a:pPr algn="l"/>
            <a:r>
              <a:rPr dirty="0"/>
              <a:t>• Standardized triage protocols</a:t>
            </a:r>
            <a:r>
              <a:rPr lang="en-GB" dirty="0"/>
              <a:t> and outcomes</a:t>
            </a:r>
            <a:endParaRPr dirty="0">
              <a:ea typeface="Open Sans Light"/>
              <a:cs typeface="Open Sans Light"/>
            </a:endParaRPr>
          </a:p>
        </p:txBody>
      </p:sp>
      <p:pic>
        <p:nvPicPr>
          <p:cNvPr id="4" name="Picture 3" descr="A person holding a device with a magnifying glass&#10;&#10;AI-generated content may be incorrect.">
            <a:extLst>
              <a:ext uri="{FF2B5EF4-FFF2-40B4-BE49-F238E27FC236}">
                <a16:creationId xmlns:a16="http://schemas.microsoft.com/office/drawing/2014/main" id="{25732400-6799-3CAF-6A36-96A46C95B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573310" y="1928445"/>
            <a:ext cx="5198302" cy="38491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A1429-56FE-097F-DD9E-CC5E54B58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GB" dirty="0">
                <a:ea typeface="Open Sans Light"/>
                <a:cs typeface="Open Sans Light"/>
              </a:rPr>
              <a:t>NECU One Triage Platform</a:t>
            </a:r>
            <a:endParaRPr lang="en-GB" dirty="0"/>
          </a:p>
        </p:txBody>
      </p:sp>
      <p:pic>
        <p:nvPicPr>
          <p:cNvPr id="6" name="Picture 5" descr="A screenshot of a chat&#10;&#10;AI-generated content may be incorrect.">
            <a:extLst>
              <a:ext uri="{FF2B5EF4-FFF2-40B4-BE49-F238E27FC236}">
                <a16:creationId xmlns:a16="http://schemas.microsoft.com/office/drawing/2014/main" id="{5990CEFC-61B4-B817-2135-4D0BC42DFC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592"/>
          <a:stretch/>
        </p:blipFill>
        <p:spPr>
          <a:xfrm>
            <a:off x="7611140" y="1099178"/>
            <a:ext cx="2355243" cy="5598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B0C0C09-2DCD-C7C5-2A47-01FB217C681E}"/>
              </a:ext>
            </a:extLst>
          </p:cNvPr>
          <p:cNvGrpSpPr/>
          <p:nvPr/>
        </p:nvGrpSpPr>
        <p:grpSpPr>
          <a:xfrm>
            <a:off x="-161260" y="1704377"/>
            <a:ext cx="7772400" cy="4699000"/>
            <a:chOff x="210879" y="1355946"/>
            <a:chExt cx="7772400" cy="4699000"/>
          </a:xfrm>
        </p:grpSpPr>
        <p:pic>
          <p:nvPicPr>
            <p:cNvPr id="1028" name="Picture 4" descr="606,300+ Laptop Stock Illustrations, Royalty-Free Vector Graphics &amp; Clip  Art - iStock | Laptop on desk, Computer, Laptop isolated">
              <a:extLst>
                <a:ext uri="{FF2B5EF4-FFF2-40B4-BE49-F238E27FC236}">
                  <a16:creationId xmlns:a16="http://schemas.microsoft.com/office/drawing/2014/main" id="{C0C302FB-D15C-841F-FC24-F769E63A45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297" b="90000" l="5719" r="94608">
                          <a14:foregroundMark x1="7516" y1="86757" x2="7516" y2="86757"/>
                          <a14:foregroundMark x1="6863" y1="86486" x2="6863" y2="86486"/>
                          <a14:foregroundMark x1="5882" y1="85946" x2="5882" y2="85946"/>
                          <a14:foregroundMark x1="7516" y1="86216" x2="7516" y2="86216"/>
                          <a14:foregroundMark x1="90033" y1="86216" x2="90033" y2="86216"/>
                          <a14:foregroundMark x1="93137" y1="86216" x2="93137" y2="86216"/>
                          <a14:foregroundMark x1="94608" y1="85946" x2="94608" y2="85946"/>
                          <a14:foregroundMark x1="90523" y1="85946" x2="90523" y2="85946"/>
                          <a14:foregroundMark x1="88725" y1="86216" x2="88725" y2="86216"/>
                          <a14:foregroundMark x1="93137" y1="85405" x2="93137" y2="85405"/>
                          <a14:foregroundMark x1="94118" y1="85946" x2="94118" y2="85946"/>
                          <a14:foregroundMark x1="12847" y1="12162" x2="19281" y2="8108"/>
                          <a14:foregroundMark x1="12418" y1="12432" x2="12847" y2="12162"/>
                          <a14:foregroundMark x1="19281" y1="8108" x2="26213" y2="7649"/>
                          <a14:foregroundMark x1="75992" y1="11112" x2="75163" y2="11622"/>
                          <a14:foregroundMark x1="24830" y1="11406" x2="12982" y2="11355"/>
                          <a14:foregroundMark x1="75163" y1="11622" x2="27627" y2="11418"/>
                          <a14:foregroundMark x1="25490" y1="7838" x2="32353" y2="8108"/>
                          <a14:foregroundMark x1="32353" y1="8108" x2="46405" y2="7027"/>
                          <a14:foregroundMark x1="46405" y1="7027" x2="54248" y2="7838"/>
                          <a14:foregroundMark x1="54248" y1="7838" x2="61765" y2="7568"/>
                          <a14:foregroundMark x1="61765" y1="7568" x2="82190" y2="8378"/>
                          <a14:foregroundMark x1="82190" y1="8378" x2="60294" y2="14054"/>
                          <a14:foregroundMark x1="60294" y1="14054" x2="25980" y2="10270"/>
                          <a14:foregroundMark x1="25980" y1="10270" x2="25327" y2="8649"/>
                          <a14:backgroundMark x1="11601" y1="12162" x2="11601" y2="12162"/>
                          <a14:backgroundMark x1="11438" y1="11351" x2="12255" y2="124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879" y="1355946"/>
              <a:ext cx="7772400" cy="469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77E4A6A-6DF5-0729-ABFA-357EAD19B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903" y="1858113"/>
              <a:ext cx="5490735" cy="33837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1947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High-Quality Image Capture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769" y="1432111"/>
            <a:ext cx="5091953" cy="3993776"/>
          </a:xfrm>
        </p:spPr>
        <p:txBody>
          <a:bodyPr>
            <a:normAutofit lnSpcReduction="10000"/>
          </a:bodyPr>
          <a:lstStyle/>
          <a:p>
            <a:pPr algn="l"/>
            <a:r>
              <a:rPr b="1" dirty="0">
                <a:solidFill>
                  <a:srgbClr val="002060"/>
                </a:solidFill>
              </a:rPr>
              <a:t>Clinical images demonstrating:</a:t>
            </a:r>
          </a:p>
          <a:p>
            <a:endParaRPr dirty="0"/>
          </a:p>
          <a:p>
            <a:pPr algn="l"/>
            <a:r>
              <a:rPr dirty="0"/>
              <a:t>• </a:t>
            </a:r>
            <a:r>
              <a:rPr lang="en-GB" dirty="0"/>
              <a:t>Smartphone camera technology supports high resolution image capture. </a:t>
            </a:r>
          </a:p>
          <a:p>
            <a:pPr algn="l"/>
            <a:r>
              <a:rPr lang="en-GB" dirty="0"/>
              <a:t>• Consultant connect offers excellent image manipulation, (zoom, pan etc) without loss of resolution.  </a:t>
            </a:r>
            <a:endParaRPr dirty="0"/>
          </a:p>
          <a:p>
            <a:pPr algn="l"/>
            <a:r>
              <a:rPr dirty="0"/>
              <a:t>• </a:t>
            </a:r>
            <a:r>
              <a:rPr lang="en-GB" dirty="0"/>
              <a:t>Dermascopic images improve diagnostic accuracy and contextual analysis.</a:t>
            </a:r>
            <a:endParaRPr dirty="0"/>
          </a:p>
          <a:p>
            <a:pPr algn="l"/>
            <a:r>
              <a:rPr dirty="0"/>
              <a:t>• Professional clinical photography protocols</a:t>
            </a:r>
            <a:endParaRPr lang="en-GB" dirty="0"/>
          </a:p>
          <a:p>
            <a:pPr algn="l"/>
            <a:r>
              <a:rPr lang="en-GB" dirty="0"/>
              <a:t>• National approach built upon technology pilots within large health boards as part of COVID recovery. </a:t>
            </a:r>
          </a:p>
          <a:p>
            <a:pPr algn="l"/>
            <a:endParaRPr dirty="0"/>
          </a:p>
          <a:p>
            <a:pPr algn="l"/>
            <a:endParaRPr dirty="0"/>
          </a:p>
        </p:txBody>
      </p:sp>
      <p:pic>
        <p:nvPicPr>
          <p:cNvPr id="1026" name="Picture 2" descr="a-j The 10 repetitive global dermatoscopic patterns identified. ">
            <a:extLst>
              <a:ext uri="{FF2B5EF4-FFF2-40B4-BE49-F238E27FC236}">
                <a16:creationId xmlns:a16="http://schemas.microsoft.com/office/drawing/2014/main" id="{7F840E25-8B89-9E4E-D697-9D9719BD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265" y="1432111"/>
            <a:ext cx="5986966" cy="399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8C2D3-E9AF-D364-6774-B5561BF6F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9116-FE9E-886B-E4E8-ED313A79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GB" dirty="0"/>
              <a:t>Case Study 1: Skin Malignancy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75039D-4FDC-C78F-172C-C579B6EA5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770" y="1432111"/>
            <a:ext cx="4291458" cy="3993776"/>
          </a:xfrm>
        </p:spPr>
        <p:txBody>
          <a:bodyPr lIns="91440" tIns="45720" rIns="91440" bIns="45720" anchor="t">
            <a:normAutofit/>
          </a:bodyPr>
          <a:lstStyle/>
          <a:p>
            <a:pPr algn="l"/>
            <a:r>
              <a:rPr lang="en-GB" b="1" dirty="0">
                <a:solidFill>
                  <a:srgbClr val="002060"/>
                </a:solidFill>
              </a:rPr>
              <a:t>Case Study 1</a:t>
            </a:r>
            <a:endParaRPr b="1" dirty="0">
              <a:solidFill>
                <a:srgbClr val="002060"/>
              </a:solidFill>
            </a:endParaRPr>
          </a:p>
          <a:p>
            <a:pPr algn="l"/>
            <a:r>
              <a:rPr lang="en-GB" dirty="0">
                <a:ea typeface="Open Sans Light"/>
                <a:cs typeface="Open Sans Light"/>
              </a:rPr>
              <a:t>55 </a:t>
            </a:r>
            <a:r>
              <a:rPr lang="en-GB" dirty="0" err="1">
                <a:ea typeface="Open Sans Light"/>
                <a:cs typeface="Open Sans Light"/>
              </a:rPr>
              <a:t>y.o.</a:t>
            </a:r>
            <a:r>
              <a:rPr lang="en-GB" dirty="0">
                <a:ea typeface="Open Sans Light"/>
                <a:cs typeface="Open Sans Light"/>
              </a:rPr>
              <a:t> male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Referred April 2024, lesion L temple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Attended image capture 9/2/25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Triaged – basal cell carcinoma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Letter explaining diagnosis and plan for excision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Lesion excised 1/3/25</a:t>
            </a:r>
          </a:p>
          <a:p>
            <a:pPr algn="l"/>
            <a:endParaRPr lang="en-GB" dirty="0">
              <a:ea typeface="Open Sans Light"/>
              <a:cs typeface="Open Sans Light"/>
            </a:endParaRPr>
          </a:p>
        </p:txBody>
      </p:sp>
      <p:pic>
        <p:nvPicPr>
          <p:cNvPr id="4" name="Picture 3" descr="A small white tag on a person&amp;#39;s skin&#10;&#10;AI-generated content may be incorrect.">
            <a:extLst>
              <a:ext uri="{FF2B5EF4-FFF2-40B4-BE49-F238E27FC236}">
                <a16:creationId xmlns:a16="http://schemas.microsoft.com/office/drawing/2014/main" id="{7C58598C-A849-63D1-E66A-8F2CCD54C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847" y="1717730"/>
            <a:ext cx="4015425" cy="3990813"/>
          </a:xfrm>
          <a:prstGeom prst="rect">
            <a:avLst/>
          </a:prstGeom>
        </p:spPr>
      </p:pic>
      <p:pic>
        <p:nvPicPr>
          <p:cNvPr id="5" name="Picture 4" descr="Close up of a skin with a magnifying glass&#10;&#10;AI-generated content may be incorrect.">
            <a:extLst>
              <a:ext uri="{FF2B5EF4-FFF2-40B4-BE49-F238E27FC236}">
                <a16:creationId xmlns:a16="http://schemas.microsoft.com/office/drawing/2014/main" id="{38855938-F379-466C-CCEC-270607557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780" y="1717729"/>
            <a:ext cx="4291457" cy="399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6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EFDE1-6B7F-24D4-0AB1-FFA51A1DE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DF7D-89A1-CEDB-9C58-F22C1AC3E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GB" dirty="0"/>
              <a:t>Case Study 2: Benign Lesion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98D23D-CB6D-FC0A-3F53-D093A8D68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770" y="1432111"/>
            <a:ext cx="4562310" cy="3993776"/>
          </a:xfrm>
        </p:spPr>
        <p:txBody>
          <a:bodyPr lIns="91440" tIns="45720" rIns="91440" bIns="45720" anchor="t">
            <a:normAutofit/>
          </a:bodyPr>
          <a:lstStyle/>
          <a:p>
            <a:pPr algn="l"/>
            <a:r>
              <a:rPr lang="en-GB" b="1" dirty="0">
                <a:solidFill>
                  <a:srgbClr val="002060"/>
                </a:solidFill>
              </a:rPr>
              <a:t>Case Study 2</a:t>
            </a:r>
            <a:endParaRPr b="1" dirty="0">
              <a:solidFill>
                <a:srgbClr val="002060"/>
              </a:solidFill>
            </a:endParaRPr>
          </a:p>
          <a:p>
            <a:pPr algn="l"/>
            <a:r>
              <a:rPr lang="en-GB" dirty="0">
                <a:ea typeface="Open Sans Light"/>
                <a:cs typeface="Open Sans Light"/>
              </a:rPr>
              <a:t>70 </a:t>
            </a:r>
            <a:r>
              <a:rPr lang="en-GB" dirty="0" err="1">
                <a:ea typeface="Open Sans Light"/>
                <a:cs typeface="Open Sans Light"/>
              </a:rPr>
              <a:t>y.o.</a:t>
            </a:r>
            <a:r>
              <a:rPr lang="en-GB" dirty="0">
                <a:ea typeface="Open Sans Light"/>
                <a:cs typeface="Open Sans Light"/>
              </a:rPr>
              <a:t> female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Referred May 2024, lesion L mid back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Attended image capture 23/2/25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Triaged as seborrhoeic keratosis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Letter of reassurance sent to patient and GP</a:t>
            </a:r>
          </a:p>
          <a:p>
            <a:pPr algn="l"/>
            <a:endParaRPr lang="en-GB" dirty="0">
              <a:ea typeface="Open Sans Light"/>
              <a:cs typeface="Open Sans Light"/>
            </a:endParaRPr>
          </a:p>
          <a:p>
            <a:pPr algn="l"/>
            <a:endParaRPr lang="en-GB" dirty="0">
              <a:ea typeface="Open Sans Light"/>
              <a:cs typeface="Open Sans Light"/>
            </a:endParaRPr>
          </a:p>
        </p:txBody>
      </p:sp>
      <p:pic>
        <p:nvPicPr>
          <p:cNvPr id="4" name="Picture 3" descr="A small brown blister on a skin&#10;&#10;AI-generated content may be incorrect.">
            <a:extLst>
              <a:ext uri="{FF2B5EF4-FFF2-40B4-BE49-F238E27FC236}">
                <a16:creationId xmlns:a16="http://schemas.microsoft.com/office/drawing/2014/main" id="{FF60CAE8-813A-E9ED-24BA-6F517B056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491" y="1854048"/>
            <a:ext cx="2849019" cy="3744891"/>
          </a:xfrm>
          <a:prstGeom prst="rect">
            <a:avLst/>
          </a:prstGeom>
        </p:spPr>
      </p:pic>
      <p:pic>
        <p:nvPicPr>
          <p:cNvPr id="5" name="Picture 4" descr="A close up of a skin with a magnifying glass&#10;&#10;AI-generated content may be incorrect.">
            <a:extLst>
              <a:ext uri="{FF2B5EF4-FFF2-40B4-BE49-F238E27FC236}">
                <a16:creationId xmlns:a16="http://schemas.microsoft.com/office/drawing/2014/main" id="{6FD76808-6CCC-214D-D437-0511CF961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824" y="1851438"/>
            <a:ext cx="4016680" cy="38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6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Downstream Surgery Coordination</a:t>
            </a:r>
          </a:p>
        </p:txBody>
      </p:sp>
      <p:pic>
        <p:nvPicPr>
          <p:cNvPr id="4" name="Picture 3" descr="A group of people sitting at a desk with laptops&#10;&#10;Description automatically generated">
            <a:extLst>
              <a:ext uri="{FF2B5EF4-FFF2-40B4-BE49-F238E27FC236}">
                <a16:creationId xmlns:a16="http://schemas.microsoft.com/office/drawing/2014/main" id="{3124EB9F-C8CF-11B3-EA52-41BBA0EF2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t="20344" r="3438" b="17199"/>
          <a:stretch/>
        </p:blipFill>
        <p:spPr>
          <a:xfrm>
            <a:off x="2778514" y="1546341"/>
            <a:ext cx="9402868" cy="352394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E0AB8E4-ACFE-39FD-88AF-8B6D9B4F5D61}"/>
              </a:ext>
            </a:extLst>
          </p:cNvPr>
          <p:cNvGrpSpPr/>
          <p:nvPr/>
        </p:nvGrpSpPr>
        <p:grpSpPr>
          <a:xfrm>
            <a:off x="282220" y="1523953"/>
            <a:ext cx="2554406" cy="4088758"/>
            <a:chOff x="268773" y="1523953"/>
            <a:chExt cx="2554406" cy="40887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B670B7-4F91-A3E3-A157-A8378CFF7B77}"/>
                </a:ext>
              </a:extLst>
            </p:cNvPr>
            <p:cNvGrpSpPr/>
            <p:nvPr/>
          </p:nvGrpSpPr>
          <p:grpSpPr>
            <a:xfrm>
              <a:off x="268773" y="1523953"/>
              <a:ext cx="2554406" cy="4088758"/>
              <a:chOff x="774286" y="1850760"/>
              <a:chExt cx="2554406" cy="4088758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D90175A-C913-6E4A-C8D5-DBFAF5CDF9EB}"/>
                  </a:ext>
                </a:extLst>
              </p:cNvPr>
              <p:cNvSpPr/>
              <p:nvPr/>
            </p:nvSpPr>
            <p:spPr>
              <a:xfrm>
                <a:off x="774286" y="1850760"/>
                <a:ext cx="2506883" cy="4088758"/>
              </a:xfrm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MY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63DEA8A-D98A-4D4C-3725-3E46708D175D}"/>
                  </a:ext>
                </a:extLst>
              </p:cNvPr>
              <p:cNvSpPr txBox="1"/>
              <p:nvPr/>
            </p:nvSpPr>
            <p:spPr>
              <a:xfrm>
                <a:off x="1069529" y="1850760"/>
                <a:ext cx="2011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MY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Surgical Support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D58397-3655-34BB-D4E9-515C863D3D3B}"/>
                  </a:ext>
                </a:extLst>
              </p:cNvPr>
              <p:cNvSpPr txBox="1"/>
              <p:nvPr/>
            </p:nvSpPr>
            <p:spPr>
              <a:xfrm>
                <a:off x="873900" y="4672770"/>
                <a:ext cx="24027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MY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Patient Choice at the centre of our approach</a:t>
                </a: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AC69EDF-F1AB-E390-AC1F-F917E6DFBD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1809" y="4376351"/>
                <a:ext cx="2506883" cy="0"/>
              </a:xfrm>
              <a:prstGeom prst="line">
                <a:avLst/>
              </a:prstGeom>
              <a:ln w="38100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77ACCA-C219-0BD9-C6FA-144924BA96D1}"/>
                </a:ext>
              </a:extLst>
            </p:cNvPr>
            <p:cNvSpPr txBox="1"/>
            <p:nvPr/>
          </p:nvSpPr>
          <p:spPr>
            <a:xfrm>
              <a:off x="316296" y="1829592"/>
              <a:ext cx="2448771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400" dirty="0">
                  <a:solidFill>
                    <a:schemeClr val="bg1"/>
                  </a:solidFill>
                </a:rPr>
                <a:t>• Plastics-based skin surgery teams from NHS Lanarkshire and NHS Forth Valley</a:t>
              </a:r>
            </a:p>
            <a:p>
              <a:pPr algn="l"/>
              <a:r>
                <a:rPr lang="en-GB" sz="1400" dirty="0">
                  <a:solidFill>
                    <a:schemeClr val="bg1"/>
                  </a:solidFill>
                </a:rPr>
                <a:t>• NECU staff administration of surgical lists</a:t>
              </a:r>
            </a:p>
            <a:p>
              <a:pPr algn="l"/>
              <a:r>
                <a:rPr lang="en-GB" sz="1400" dirty="0">
                  <a:solidFill>
                    <a:schemeClr val="bg1"/>
                  </a:solidFill>
                </a:rPr>
                <a:t>• Local pathology examination in home board departments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9687"/>
            <a:ext cx="10515600" cy="886732"/>
          </a:xfrm>
        </p:spPr>
        <p:txBody>
          <a:bodyPr lIns="91440" tIns="45720" rIns="91440" bIns="45720" anchor="ctr"/>
          <a:lstStyle/>
          <a:p>
            <a:r>
              <a:rPr lang="en-US" dirty="0"/>
              <a:t>Impact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862D300-86B9-6F4C-C434-092D5EBBCCC3}"/>
              </a:ext>
            </a:extLst>
          </p:cNvPr>
          <p:cNvGrpSpPr/>
          <p:nvPr/>
        </p:nvGrpSpPr>
        <p:grpSpPr>
          <a:xfrm>
            <a:off x="2122081" y="1116419"/>
            <a:ext cx="7772400" cy="4710224"/>
            <a:chOff x="2122081" y="1116419"/>
            <a:chExt cx="7772400" cy="4710224"/>
          </a:xfrm>
        </p:grpSpPr>
        <p:pic>
          <p:nvPicPr>
            <p:cNvPr id="7" name="Picture 6" descr="A diagram of a patient triage results&#10;&#10;Description automatically generated">
              <a:extLst>
                <a:ext uri="{FF2B5EF4-FFF2-40B4-BE49-F238E27FC236}">
                  <a16:creationId xmlns:a16="http://schemas.microsoft.com/office/drawing/2014/main" id="{BD78552E-18D5-4C6B-5401-9A6E5017E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8893"/>
            <a:stretch/>
          </p:blipFill>
          <p:spPr>
            <a:xfrm>
              <a:off x="2122081" y="1116419"/>
              <a:ext cx="7772400" cy="471022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EF966B7-ACA8-4642-C0F2-0942A9E227AF}"/>
                </a:ext>
              </a:extLst>
            </p:cNvPr>
            <p:cNvSpPr/>
            <p:nvPr/>
          </p:nvSpPr>
          <p:spPr>
            <a:xfrm>
              <a:off x="6326372" y="4008474"/>
              <a:ext cx="2456121" cy="16480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5C75E-81DB-2731-53CD-6E0848711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4CBB2-8F42-A408-FAAB-B0BB03639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and Lessons Learned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97AA3F-997D-9E70-FD34-10480960B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6847" y="1373791"/>
            <a:ext cx="5549153" cy="5228714"/>
          </a:xfrm>
        </p:spPr>
        <p:txBody>
          <a:bodyPr lIns="91440" tIns="45720" rIns="91440" bIns="45720" anchor="t">
            <a:normAutofit/>
          </a:bodyPr>
          <a:lstStyle/>
          <a:p>
            <a:pPr algn="l"/>
            <a:r>
              <a:rPr b="1" dirty="0">
                <a:solidFill>
                  <a:srgbClr val="002060"/>
                </a:solidFill>
              </a:rPr>
              <a:t>Key Challenges Identified:</a:t>
            </a:r>
          </a:p>
          <a:p>
            <a:pPr algn="l"/>
            <a:r>
              <a:rPr dirty="0"/>
              <a:t>• No two boards use identical IT systems</a:t>
            </a:r>
            <a:endParaRPr>
              <a:ea typeface="Open Sans Light"/>
              <a:cs typeface="Open Sans Light"/>
            </a:endParaRPr>
          </a:p>
          <a:p>
            <a:pPr algn="l"/>
            <a:r>
              <a:rPr dirty="0"/>
              <a:t>• Difficulty with remote access between boards</a:t>
            </a:r>
          </a:p>
          <a:p>
            <a:pPr algn="l"/>
            <a:r>
              <a:rPr dirty="0"/>
              <a:t>• SCI store and regional portal provided limited visibility</a:t>
            </a:r>
          </a:p>
          <a:p>
            <a:pPr algn="l"/>
            <a:endParaRPr dirty="0"/>
          </a:p>
          <a:p>
            <a:pPr algn="l"/>
            <a:r>
              <a:rPr b="1" dirty="0">
                <a:solidFill>
                  <a:srgbClr val="002060"/>
                </a:solidFill>
              </a:rPr>
              <a:t>Solution Developed:</a:t>
            </a:r>
          </a:p>
          <a:p>
            <a:pPr algn="l"/>
            <a:r>
              <a:rPr lang="en-GB" dirty="0"/>
              <a:t>•</a:t>
            </a:r>
            <a:r>
              <a:rPr dirty="0"/>
              <a:t> Created unified solution for clinicians across any board</a:t>
            </a:r>
          </a:p>
          <a:p>
            <a:pPr algn="l"/>
            <a:r>
              <a:rPr dirty="0"/>
              <a:t>• Standardized digital platform for seamless collaboration</a:t>
            </a:r>
          </a:p>
          <a:p>
            <a:pPr algn="l"/>
            <a:endParaRPr lang="en-GB" dirty="0">
              <a:solidFill>
                <a:srgbClr val="2B2B2B"/>
              </a:solidFill>
              <a:ea typeface="Open Sans Light"/>
              <a:cs typeface="Open Sans Light"/>
            </a:endParaRPr>
          </a:p>
          <a:p>
            <a:pPr algn="l"/>
            <a:r>
              <a:rPr lang="en-GB" b="1" dirty="0">
                <a:solidFill>
                  <a:srgbClr val="002060"/>
                </a:solidFill>
                <a:ea typeface="Open Sans Light"/>
                <a:cs typeface="Open Sans Light"/>
              </a:rPr>
              <a:t>Limitations</a:t>
            </a:r>
          </a:p>
          <a:p>
            <a:pPr algn="l"/>
            <a:r>
              <a:rPr lang="en-GB" dirty="0">
                <a:ea typeface="Open Sans Light"/>
                <a:cs typeface="Open Sans Light"/>
              </a:rPr>
              <a:t>•</a:t>
            </a:r>
            <a:r>
              <a:rPr lang="en-US" dirty="0">
                <a:ea typeface="Open Sans Light"/>
                <a:cs typeface="Open Sans Light"/>
              </a:rPr>
              <a:t> </a:t>
            </a:r>
            <a:r>
              <a:rPr lang="en-GB" dirty="0">
                <a:ea typeface="Open Sans Light"/>
                <a:cs typeface="Open Sans Light"/>
              </a:rPr>
              <a:t>No integration of images into home board portal/ medical image manager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274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Transforming a Fragile Service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3423" y="1258460"/>
            <a:ext cx="6678706" cy="5435210"/>
          </a:xfrm>
        </p:spPr>
        <p:txBody>
          <a:bodyPr>
            <a:normAutofit/>
          </a:bodyPr>
          <a:lstStyle/>
          <a:p>
            <a:pPr algn="l"/>
            <a:r>
              <a:rPr b="1" dirty="0">
                <a:solidFill>
                  <a:srgbClr val="002060"/>
                </a:solidFill>
              </a:rPr>
              <a:t>Service Context:</a:t>
            </a:r>
          </a:p>
          <a:p>
            <a:pPr algn="l"/>
            <a:r>
              <a:rPr dirty="0"/>
              <a:t>• Dermatology nationally </a:t>
            </a:r>
            <a:r>
              <a:rPr dirty="0" err="1"/>
              <a:t>recogni</a:t>
            </a:r>
            <a:r>
              <a:rPr lang="en-GB" dirty="0"/>
              <a:t>s</a:t>
            </a:r>
            <a:r>
              <a:rPr dirty="0"/>
              <a:t>ed as fragile service</a:t>
            </a:r>
          </a:p>
          <a:p>
            <a:pPr algn="l"/>
            <a:r>
              <a:rPr dirty="0"/>
              <a:t>• Challenges in workforce, capacity, and demand</a:t>
            </a:r>
          </a:p>
          <a:p>
            <a:pPr algn="l"/>
            <a:endParaRPr dirty="0"/>
          </a:p>
          <a:p>
            <a:pPr algn="l"/>
            <a:r>
              <a:rPr b="1" dirty="0">
                <a:solidFill>
                  <a:srgbClr val="002060"/>
                </a:solidFill>
              </a:rPr>
              <a:t>NECU Solution:</a:t>
            </a:r>
          </a:p>
          <a:p>
            <a:pPr algn="l"/>
            <a:r>
              <a:rPr dirty="0"/>
              <a:t>• Cross-board approach linking workforce capacity</a:t>
            </a:r>
          </a:p>
          <a:p>
            <a:pPr algn="l"/>
            <a:r>
              <a:rPr dirty="0"/>
              <a:t>• Supporting patients with longest waits in NHS Scotland</a:t>
            </a:r>
          </a:p>
          <a:p>
            <a:pPr algn="l"/>
            <a:r>
              <a:rPr dirty="0"/>
              <a:t>• Commissioned for further year to March 2026</a:t>
            </a:r>
          </a:p>
          <a:p>
            <a:pPr algn="l"/>
            <a:endParaRPr dirty="0"/>
          </a:p>
          <a:p>
            <a:pPr algn="l"/>
            <a:r>
              <a:rPr b="1" dirty="0">
                <a:solidFill>
                  <a:srgbClr val="002060"/>
                </a:solidFill>
              </a:rPr>
              <a:t>Patient Flow </a:t>
            </a:r>
            <a:r>
              <a:rPr b="1" dirty="0" err="1">
                <a:solidFill>
                  <a:srgbClr val="002060"/>
                </a:solidFill>
              </a:rPr>
              <a:t>Optimi</a:t>
            </a:r>
            <a:r>
              <a:rPr lang="en-GB" b="1" dirty="0">
                <a:solidFill>
                  <a:srgbClr val="002060"/>
                </a:solidFill>
              </a:rPr>
              <a:t>s</a:t>
            </a:r>
            <a:r>
              <a:rPr b="1" dirty="0" err="1">
                <a:solidFill>
                  <a:srgbClr val="002060"/>
                </a:solidFill>
              </a:rPr>
              <a:t>ation</a:t>
            </a:r>
            <a:r>
              <a:rPr b="1" dirty="0">
                <a:solidFill>
                  <a:srgbClr val="002060"/>
                </a:solidFill>
              </a:rPr>
              <a:t>:</a:t>
            </a:r>
          </a:p>
          <a:p>
            <a:pPr algn="l"/>
            <a:r>
              <a:rPr dirty="0"/>
              <a:t>• Only 1</a:t>
            </a:r>
            <a:r>
              <a:rPr lang="en-GB" dirty="0"/>
              <a:t>9</a:t>
            </a:r>
            <a:r>
              <a:rPr dirty="0"/>
              <a:t>% patients require face-to-face appointments</a:t>
            </a:r>
          </a:p>
          <a:p>
            <a:pPr algn="l"/>
            <a:r>
              <a:rPr dirty="0"/>
              <a:t>• </a:t>
            </a:r>
            <a:r>
              <a:rPr lang="en-GB" dirty="0"/>
              <a:t>39</a:t>
            </a:r>
            <a:r>
              <a:rPr dirty="0"/>
              <a:t>% diverted to appropriate treatment capacity</a:t>
            </a:r>
          </a:p>
          <a:p>
            <a:pPr algn="l"/>
            <a:r>
              <a:rPr dirty="0"/>
              <a:t>• </a:t>
            </a:r>
            <a:r>
              <a:rPr lang="en-GB" dirty="0"/>
              <a:t>42</a:t>
            </a:r>
            <a:r>
              <a:rPr dirty="0"/>
              <a:t>% discharged at triage with advice and guidance</a:t>
            </a:r>
          </a:p>
        </p:txBody>
      </p:sp>
      <p:pic>
        <p:nvPicPr>
          <p:cNvPr id="4" name="Picture 3" descr="A red and white sign with a broken glass&#10;&#10;AI-generated content may be incorrect.">
            <a:extLst>
              <a:ext uri="{FF2B5EF4-FFF2-40B4-BE49-F238E27FC236}">
                <a16:creationId xmlns:a16="http://schemas.microsoft.com/office/drawing/2014/main" id="{53AE3F88-0A60-B87B-8F17-24C25DB46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759" y="1578932"/>
            <a:ext cx="2466975" cy="38671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Patients at the Heart of Innovation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977" y="1369185"/>
            <a:ext cx="5836023" cy="5699362"/>
          </a:xfrm>
        </p:spPr>
        <p:txBody>
          <a:bodyPr>
            <a:normAutofit/>
          </a:bodyPr>
          <a:lstStyle/>
          <a:p>
            <a:pPr algn="l"/>
            <a:r>
              <a:rPr b="1" dirty="0">
                <a:solidFill>
                  <a:srgbClr val="002060"/>
                </a:solidFill>
              </a:rPr>
              <a:t>Core Philosophy:</a:t>
            </a:r>
          </a:p>
          <a:p>
            <a:pPr algn="l"/>
            <a:r>
              <a:rPr dirty="0"/>
              <a:t>• Patient-centered approach remains central to all NECU activities</a:t>
            </a:r>
          </a:p>
          <a:p>
            <a:pPr algn="l"/>
            <a:r>
              <a:rPr dirty="0"/>
              <a:t>• Maintaining and developing operational efficiencies across national campaigns</a:t>
            </a:r>
          </a:p>
          <a:p>
            <a:pPr algn="l"/>
            <a:endParaRPr dirty="0"/>
          </a:p>
          <a:p>
            <a:pPr algn="l"/>
            <a:r>
              <a:rPr b="1" dirty="0">
                <a:solidFill>
                  <a:srgbClr val="002060"/>
                </a:solidFill>
              </a:rPr>
              <a:t>Sustainable Impact:</a:t>
            </a:r>
          </a:p>
          <a:p>
            <a:pPr algn="l"/>
            <a:r>
              <a:rPr dirty="0"/>
              <a:t>• Continued focus on equity and access</a:t>
            </a:r>
          </a:p>
          <a:p>
            <a:pPr algn="l"/>
            <a:r>
              <a:rPr dirty="0"/>
              <a:t>• Evidence-based service delivery</a:t>
            </a:r>
          </a:p>
          <a:p>
            <a:pPr algn="l"/>
            <a:r>
              <a:rPr dirty="0"/>
              <a:t>• National collaboration model for future expansion</a:t>
            </a:r>
          </a:p>
          <a:p>
            <a:pPr algn="l"/>
            <a:r>
              <a:rPr dirty="0"/>
              <a:t>• 98% patient satisfaction maintained throughout transformation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F95118-35BA-11E7-827B-9ADD80D62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993" y="1275056"/>
            <a:ext cx="3276807" cy="43078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C4CEC8F-E384-43D3-1E27-ECB604E72872}"/>
              </a:ext>
            </a:extLst>
          </p:cNvPr>
          <p:cNvGrpSpPr/>
          <p:nvPr/>
        </p:nvGrpSpPr>
        <p:grpSpPr>
          <a:xfrm>
            <a:off x="807669" y="1775749"/>
            <a:ext cx="9387015" cy="3306502"/>
            <a:chOff x="1168127" y="1389121"/>
            <a:chExt cx="9387015" cy="330650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BE522B-7AFF-B53B-210A-140B627CFE47}"/>
                </a:ext>
              </a:extLst>
            </p:cNvPr>
            <p:cNvSpPr/>
            <p:nvPr/>
          </p:nvSpPr>
          <p:spPr>
            <a:xfrm>
              <a:off x="1168127" y="1557007"/>
              <a:ext cx="9387015" cy="31386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ADEAECC-180E-9120-B1F9-16D0AC2CE9DF}"/>
                </a:ext>
              </a:extLst>
            </p:cNvPr>
            <p:cNvSpPr txBox="1"/>
            <p:nvPr/>
          </p:nvSpPr>
          <p:spPr>
            <a:xfrm>
              <a:off x="1513990" y="1389121"/>
              <a:ext cx="1165933" cy="2215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“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76F4DF-B815-7128-4C58-B9CFFE48C93B}"/>
                </a:ext>
              </a:extLst>
            </p:cNvPr>
            <p:cNvSpPr txBox="1"/>
            <p:nvPr/>
          </p:nvSpPr>
          <p:spPr>
            <a:xfrm rot="10800000">
              <a:off x="8591389" y="2431037"/>
              <a:ext cx="1165933" cy="2215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“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920FE6-21A6-2E91-2580-A4B5B9B2DF7D}"/>
                </a:ext>
              </a:extLst>
            </p:cNvPr>
            <p:cNvSpPr txBox="1"/>
            <p:nvPr/>
          </p:nvSpPr>
          <p:spPr>
            <a:xfrm>
              <a:off x="2781675" y="2519973"/>
              <a:ext cx="5809714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Thank You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pic>
        <p:nvPicPr>
          <p:cNvPr id="9" name="Picture 8" descr="A set of cartoon character poses&#10;&#10;Description automatically generated">
            <a:extLst>
              <a:ext uri="{FF2B5EF4-FFF2-40B4-BE49-F238E27FC236}">
                <a16:creationId xmlns:a16="http://schemas.microsoft.com/office/drawing/2014/main" id="{D8D1DB4E-D465-54FB-885D-397882A27A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6" t="3656" r="45225" b="75859"/>
          <a:stretch/>
        </p:blipFill>
        <p:spPr>
          <a:xfrm>
            <a:off x="10194684" y="3429000"/>
            <a:ext cx="1651377" cy="217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o Footer Pages">
  <a:themeElements>
    <a:clrScheme name="Choladeck">
      <a:dk1>
        <a:srgbClr val="2B2B2B"/>
      </a:dk1>
      <a:lt1>
        <a:srgbClr val="FFFFFF"/>
      </a:lt1>
      <a:dk2>
        <a:srgbClr val="000000"/>
      </a:dk2>
      <a:lt2>
        <a:srgbClr val="FFFFFF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17527</TotalTime>
  <Words>750</Words>
  <Application>Microsoft Office PowerPoint</Application>
  <PresentationFormat>Widescreen</PresentationFormat>
  <Paragraphs>128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Open Sans Light</vt:lpstr>
      <vt:lpstr>Open Sans SemiBold</vt:lpstr>
      <vt:lpstr>No Footer Pages</vt:lpstr>
      <vt:lpstr>Custom Design</vt:lpstr>
      <vt:lpstr>Strengthening Our Services: The National Elective Coordination Unit's (NECU) Approach for Dermatology</vt:lpstr>
      <vt:lpstr>Transforming Access and Equity</vt:lpstr>
      <vt:lpstr>Building on Our Foundation</vt:lpstr>
      <vt:lpstr>Transforming Dermatology Care</vt:lpstr>
      <vt:lpstr>Streamlined Digital Process</vt:lpstr>
      <vt:lpstr>Clinical Context and Logistics</vt:lpstr>
      <vt:lpstr>NECU One Triage Platform</vt:lpstr>
      <vt:lpstr>High-Quality Image Capture</vt:lpstr>
      <vt:lpstr>Case Study 1: Skin Malignancy</vt:lpstr>
      <vt:lpstr>Case Study 2: Benign Lesion</vt:lpstr>
      <vt:lpstr>Downstream Surgery Coordination</vt:lpstr>
      <vt:lpstr>Impact</vt:lpstr>
      <vt:lpstr>Challenges and Lessons Learned</vt:lpstr>
      <vt:lpstr>Transforming a Fragile Service</vt:lpstr>
      <vt:lpstr>Patients at the Heart of Innovation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Choladeck</dc:creator>
  <cp:lastModifiedBy>Liam Baillie</cp:lastModifiedBy>
  <cp:revision>238</cp:revision>
  <dcterms:created xsi:type="dcterms:W3CDTF">2021-03-31T10:56:16Z</dcterms:created>
  <dcterms:modified xsi:type="dcterms:W3CDTF">2025-06-05T15:08:11Z</dcterms:modified>
</cp:coreProperties>
</file>