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33"/>
  </p:notesMasterIdLst>
  <p:sldIdLst>
    <p:sldId id="466" r:id="rId6"/>
    <p:sldId id="416" r:id="rId7"/>
    <p:sldId id="459" r:id="rId8"/>
    <p:sldId id="460" r:id="rId9"/>
    <p:sldId id="422" r:id="rId10"/>
    <p:sldId id="423" r:id="rId11"/>
    <p:sldId id="429" r:id="rId12"/>
    <p:sldId id="408" r:id="rId13"/>
    <p:sldId id="442" r:id="rId14"/>
    <p:sldId id="465" r:id="rId15"/>
    <p:sldId id="412" r:id="rId16"/>
    <p:sldId id="441" r:id="rId17"/>
    <p:sldId id="428" r:id="rId18"/>
    <p:sldId id="281" r:id="rId19"/>
    <p:sldId id="458" r:id="rId20"/>
    <p:sldId id="456" r:id="rId21"/>
    <p:sldId id="430" r:id="rId22"/>
    <p:sldId id="286" r:id="rId23"/>
    <p:sldId id="464" r:id="rId24"/>
    <p:sldId id="287" r:id="rId25"/>
    <p:sldId id="444" r:id="rId26"/>
    <p:sldId id="455" r:id="rId27"/>
    <p:sldId id="448" r:id="rId28"/>
    <p:sldId id="457" r:id="rId29"/>
    <p:sldId id="384" r:id="rId30"/>
    <p:sldId id="436" r:id="rId31"/>
    <p:sldId id="461" r:id="rId3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6AAAB0-631F-450C-B361-BBCDD9B07003}">
          <p14:sldIdLst>
            <p14:sldId id="466"/>
            <p14:sldId id="416"/>
            <p14:sldId id="459"/>
            <p14:sldId id="460"/>
            <p14:sldId id="422"/>
            <p14:sldId id="423"/>
            <p14:sldId id="429"/>
            <p14:sldId id="408"/>
            <p14:sldId id="442"/>
            <p14:sldId id="465"/>
            <p14:sldId id="412"/>
            <p14:sldId id="441"/>
            <p14:sldId id="428"/>
            <p14:sldId id="281"/>
            <p14:sldId id="458"/>
            <p14:sldId id="456"/>
            <p14:sldId id="430"/>
            <p14:sldId id="286"/>
            <p14:sldId id="464"/>
            <p14:sldId id="287"/>
            <p14:sldId id="444"/>
            <p14:sldId id="455"/>
            <p14:sldId id="448"/>
            <p14:sldId id="457"/>
            <p14:sldId id="384"/>
            <p14:sldId id="436"/>
            <p14:sldId id="4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0BD106-856D-26C7-CD94-E6C95D51104B}" name="Lambert, Kirsty" initials="LK" userId="S::kirsty.lambert@nhslothian.scot.nhs.uk::49412478-693b-425f-aa38-fb8304d338c2" providerId="AD"/>
  <p188:author id="{4050E721-61E7-5F7E-240C-85A850D20D9F}" name="Curl, Matthew" initials="MC" userId="S::Matthew.Curl@nhslothian.scot.nhs.uk::5b93aae1-7074-479b-beac-5ba22489b304" providerId="AD"/>
  <p188:author id="{15CC2C89-4F4B-8140-8DF2-BA2A128A95C3}" name="Lambert, Kirsty" initials="" userId="S::Kirsty.Lambert@nhslothian.scot.nhs.uk::49412478-693b-425f-aa38-fb8304d338c2" providerId="AD"/>
  <p188:author id="{BB2C02C5-74FB-74C4-9AE9-7D8630DE3F8F}" name="Cairns, Hannah" initials="CH" userId="S::hannah.cairns@nhslothian.scot.nhs.uk::f323dd99-6150-417f-9365-6be780a21ad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500"/>
    <a:srgbClr val="990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8B5BF1-BAB9-4755-9E1B-52AD62DB302D}" v="7" dt="2026-09-17T10:07:06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Reynolds" userId="68c2f912-2490-42af-9ee9-56a4f0fccc6e" providerId="ADAL" clId="{C5F3CA2F-F62F-4350-BEF9-85A2F216E3CE}"/>
    <pc:docChg chg="undo custSel addSld delSld modSld modSection">
      <pc:chgData name="Rose Reynolds" userId="68c2f912-2490-42af-9ee9-56a4f0fccc6e" providerId="ADAL" clId="{C5F3CA2F-F62F-4350-BEF9-85A2F216E3CE}" dt="2026-09-17T10:07:20.060" v="20" actId="1076"/>
      <pc:docMkLst>
        <pc:docMk/>
      </pc:docMkLst>
      <pc:sldChg chg="addSp delSp modSp add del mod">
        <pc:chgData name="Rose Reynolds" userId="68c2f912-2490-42af-9ee9-56a4f0fccc6e" providerId="ADAL" clId="{C5F3CA2F-F62F-4350-BEF9-85A2F216E3CE}" dt="2026-09-17T10:07:16.909" v="19" actId="2696"/>
        <pc:sldMkLst>
          <pc:docMk/>
          <pc:sldMk cId="2366744686" sldId="257"/>
        </pc:sldMkLst>
        <pc:spChg chg="mod">
          <ac:chgData name="Rose Reynolds" userId="68c2f912-2490-42af-9ee9-56a4f0fccc6e" providerId="ADAL" clId="{C5F3CA2F-F62F-4350-BEF9-85A2F216E3CE}" dt="2026-09-17T10:05:10.527" v="6" actId="1076"/>
          <ac:spMkLst>
            <pc:docMk/>
            <pc:sldMk cId="2366744686" sldId="257"/>
            <ac:spMk id="2" creationId="{7DAC4387-FB80-42AE-D182-74145C3F2F86}"/>
          </ac:spMkLst>
        </pc:spChg>
        <pc:spChg chg="del">
          <ac:chgData name="Rose Reynolds" userId="68c2f912-2490-42af-9ee9-56a4f0fccc6e" providerId="ADAL" clId="{C5F3CA2F-F62F-4350-BEF9-85A2F216E3CE}" dt="2026-09-17T10:05:08.280" v="5" actId="478"/>
          <ac:spMkLst>
            <pc:docMk/>
            <pc:sldMk cId="2366744686" sldId="257"/>
            <ac:spMk id="3" creationId="{29AD96B9-335D-B64E-3182-94B62CCB7EBB}"/>
          </ac:spMkLst>
        </pc:spChg>
        <pc:spChg chg="add del">
          <ac:chgData name="Rose Reynolds" userId="68c2f912-2490-42af-9ee9-56a4f0fccc6e" providerId="ADAL" clId="{C5F3CA2F-F62F-4350-BEF9-85A2F216E3CE}" dt="2026-09-17T10:05:27.234" v="9" actId="22"/>
          <ac:spMkLst>
            <pc:docMk/>
            <pc:sldMk cId="2366744686" sldId="257"/>
            <ac:spMk id="5" creationId="{57C6174E-4025-5832-2C7F-5A0F5E8CDCB4}"/>
          </ac:spMkLst>
        </pc:spChg>
      </pc:sldChg>
      <pc:sldChg chg="delSp modSp add mod">
        <pc:chgData name="Rose Reynolds" userId="68c2f912-2490-42af-9ee9-56a4f0fccc6e" providerId="ADAL" clId="{C5F3CA2F-F62F-4350-BEF9-85A2F216E3CE}" dt="2026-09-17T10:07:20.060" v="20" actId="1076"/>
        <pc:sldMkLst>
          <pc:docMk/>
          <pc:sldMk cId="915318390" sldId="466"/>
        </pc:sldMkLst>
        <pc:spChg chg="mod">
          <ac:chgData name="Rose Reynolds" userId="68c2f912-2490-42af-9ee9-56a4f0fccc6e" providerId="ADAL" clId="{C5F3CA2F-F62F-4350-BEF9-85A2F216E3CE}" dt="2026-09-17T10:07:20.060" v="20" actId="1076"/>
          <ac:spMkLst>
            <pc:docMk/>
            <pc:sldMk cId="915318390" sldId="466"/>
            <ac:spMk id="2" creationId="{7DAC4387-FB80-42AE-D182-74145C3F2F86}"/>
          </ac:spMkLst>
        </pc:spChg>
        <pc:spChg chg="del">
          <ac:chgData name="Rose Reynolds" userId="68c2f912-2490-42af-9ee9-56a4f0fccc6e" providerId="ADAL" clId="{C5F3CA2F-F62F-4350-BEF9-85A2F216E3CE}" dt="2026-09-17T10:07:10.111" v="17" actId="478"/>
          <ac:spMkLst>
            <pc:docMk/>
            <pc:sldMk cId="915318390" sldId="466"/>
            <ac:spMk id="3" creationId="{29AD96B9-335D-B64E-3182-94B62CCB7EBB}"/>
          </ac:spMkLst>
        </pc:spChg>
      </pc:sldChg>
      <pc:sldChg chg="add del">
        <pc:chgData name="Rose Reynolds" userId="68c2f912-2490-42af-9ee9-56a4f0fccc6e" providerId="ADAL" clId="{C5F3CA2F-F62F-4350-BEF9-85A2F216E3CE}" dt="2026-09-17T10:05:39.141" v="11" actId="2696"/>
        <pc:sldMkLst>
          <pc:docMk/>
          <pc:sldMk cId="2293749655" sldId="466"/>
        </pc:sldMkLst>
      </pc:sldChg>
      <pc:sldChg chg="del">
        <pc:chgData name="Rose Reynolds" userId="68c2f912-2490-42af-9ee9-56a4f0fccc6e" providerId="ADAL" clId="{C5F3CA2F-F62F-4350-BEF9-85A2F216E3CE}" dt="2026-09-17T10:05:14.855" v="7" actId="2696"/>
        <pc:sldMkLst>
          <pc:docMk/>
          <pc:sldMk cId="3071839915" sldId="466"/>
        </pc:sldMkLst>
      </pc:sldChg>
      <pc:sldChg chg="add del">
        <pc:chgData name="Rose Reynolds" userId="68c2f912-2490-42af-9ee9-56a4f0fccc6e" providerId="ADAL" clId="{C5F3CA2F-F62F-4350-BEF9-85A2F216E3CE}" dt="2026-09-17T10:06:50.703" v="13" actId="2696"/>
        <pc:sldMkLst>
          <pc:docMk/>
          <pc:sldMk cId="3830483657" sldId="466"/>
        </pc:sldMkLst>
      </pc:sldChg>
      <pc:sldChg chg="add del">
        <pc:chgData name="Rose Reynolds" userId="68c2f912-2490-42af-9ee9-56a4f0fccc6e" providerId="ADAL" clId="{C5F3CA2F-F62F-4350-BEF9-85A2F216E3CE}" dt="2026-09-17T10:04:50.546" v="1" actId="2696"/>
        <pc:sldMkLst>
          <pc:docMk/>
          <pc:sldMk cId="2366744686" sldId="5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5E161-16B2-4518-842E-D524C167FDD1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799FA-E132-41EF-BBC8-2D1E450BF6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3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990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793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53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403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39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446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625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75E10-8DBE-ABF4-603D-8CCE0A208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60923-2104-E0B9-0768-78E61F79E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961BD-00C5-462F-23A9-27C827EAB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9F904-6C3A-DB64-6A99-F41596592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942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815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082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7BA47-4CAD-04D2-C9A0-A35D3AE34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98C8F-7D25-4B45-CD15-EB51DB270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917ECB-F0F5-68B6-195D-95CB8594F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40381-EEE8-461D-3BFA-EBB0112E8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559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527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228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6AC29-5E4A-113F-7B8E-3B4E5F02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73141-C0F5-76D4-97BC-821617FA23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20803-2FF1-B33B-3209-3F4ED74FA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3D900-F5F1-C674-EBD5-04AC33A89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165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828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307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A3FE8-C6ED-6F6E-2CC3-1BA567324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A8BADE-3EBF-775E-5BC4-5531F1C4A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29AD6C-732B-655B-A111-063D32971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6933F-94B7-BF69-457C-981778F1B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021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245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513F0-883D-27A8-3100-DB224E165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90A397-AC26-3D1E-E81F-B3330E550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362CA-4A59-2189-02C1-C649B59A2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36A3D-8F6D-5394-1155-78FAC23758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236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382CE-2F72-808D-1042-6B3871074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9280B8-35FA-AF56-9414-90F1E55C1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D1B9E4-376A-A1CB-CE8F-44E6A89D5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35CAE-6FD5-825C-6929-02A02FA62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585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1160-7692-49A9-7E66-770B79EA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A7801-3D50-B058-8FF1-A21AA7E8F7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C2E790-15DD-099B-88DA-FA2A1785E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E3BDA-9CDA-A4F7-9DAC-E27E399A6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100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513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7877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461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99FA-E132-41EF-BBC8-2D1E450BF66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43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E676F7-B95B-8EB0-3AEC-F8CB04CD0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C51A53-BA6C-939C-3676-022CA8A39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4759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C128E-D5C1-6026-E960-569562366E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465" y="3117512"/>
            <a:ext cx="7645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9EE23-1B0A-BD91-ACA2-88BEE5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07568-94EC-EAF7-0777-8088EEA2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14A2C-06A9-4497-6B5D-FD36770E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DDADF9-BB5D-F5FC-D2E4-171CC59A0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5" y="3567591"/>
            <a:ext cx="1824216" cy="18242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4DB883-F4DB-3B41-7BCC-AFB13F54A751}"/>
              </a:ext>
            </a:extLst>
          </p:cNvPr>
          <p:cNvSpPr txBox="1"/>
          <p:nvPr userDrawn="1"/>
        </p:nvSpPr>
        <p:spPr>
          <a:xfrm>
            <a:off x="96261" y="5528506"/>
            <a:ext cx="424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SLIDO CODE: </a:t>
            </a:r>
            <a:r>
              <a:rPr lang="en-GB"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NHSScot2026</a:t>
            </a:r>
            <a:endParaRPr lang="en-GB" sz="18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38BBD0-B688-3076-2824-2CDEC6FF40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" y="5940599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1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AD474E-9EC2-787D-C334-1870EDFDF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11D2D-91CC-59F5-9F72-EAB97CB2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BE98F-9F42-75C5-89BA-2B5580E4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47F1-386C-4F29-C0BB-E5CFAC52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30E44F-AF68-70A8-2FD1-B7C457EC80A1}"/>
              </a:ext>
            </a:extLst>
          </p:cNvPr>
          <p:cNvSpPr/>
          <p:nvPr userDrawn="1"/>
        </p:nvSpPr>
        <p:spPr>
          <a:xfrm>
            <a:off x="-67733" y="-347133"/>
            <a:ext cx="12259732" cy="7205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818050-7FA1-C22F-6FE7-C03E3A61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B30E51-0A0E-8D56-D8EF-7C9D9606C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8BB80F-D2CD-E1F1-275C-9F0234F39B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734" y="5798044"/>
            <a:ext cx="12259733" cy="105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8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F36D063-9574-D4B2-79FA-662DF7DFBA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08B38B-FAC3-856A-F461-EBB0383A3E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7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DAF511E-EA3D-392A-F4EC-1AE34E437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95936-8580-128E-9563-D5350128EE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8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6687941-353C-DAFA-1D76-8DB5A5228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FA707-C0F0-1FEC-AFC5-A535CCDA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39AA8-9F15-61CA-CD02-1CA566345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08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8938C-EF51-089A-1AEB-58E470413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2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E308A-EEBA-47C7-0466-99035E29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9695E-A15B-C0E0-1997-460C0351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692AB-A826-7111-A683-57BF8E65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7D9DFE-E2A7-3FB5-DB4F-A39EE471B4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6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DDC1DB-6A63-6BF8-EA57-E17D1F121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09462-F4B9-62A5-B9A8-24CA04C4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834FB-E1A3-117F-F2B5-21DA43333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DC180-4AE9-DE36-9E49-2ABCA2E0E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2F3C8-392D-DDEF-BFE9-A45503342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DDA001-71E1-BCC2-EABF-B67E0B0BF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2AB353-2EA0-9B4B-892A-642ED17C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62C1E-9869-5267-BFB3-D4EB14D33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B7721-7D7B-E8C4-BB27-46A3D492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DAFF8F-F9E8-0067-E64F-CB0537690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821EFA-601F-9A6A-F921-97BF4E52C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89421F-A32B-8D09-A37E-EE5DBEEE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40903-54A6-0BEB-A892-3258E383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BA662-3BE7-B38F-2D6D-AFD8A8705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96E15-2AC8-F344-EE74-B37FF58F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F9EC84-175B-021D-5E3A-23667FE93D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3FDD67-8945-731D-0AEC-D1A210685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3C4422-3813-F32E-0B16-44F282FDE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BDB7B1-12BA-B746-E4D8-1EEB25225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3E34-4B62-6557-CECF-419CC625F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EF671-5A15-4198-FF09-7B8644652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F661A-E296-2EA8-54FD-A0014090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641EF-AAC1-95A5-9DA2-DB75D744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F7F79-EDC7-0CF0-DC46-40C5A948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2419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CC14CA-ADF8-FE9E-C236-4E503D00CF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FE363-EA44-C226-CB00-CEA0EBD8D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EB5764-AA9E-CE75-E1B5-29CD4C0D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BDE2F-4E4E-0C69-6ABA-576BB9E3D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11A9-8E9D-7DF6-93DE-1C94C296D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2ED1D-F44B-CCBE-CFB9-49EF877D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B2C08-68B4-4A4A-3986-BCC0E6A9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A6CB0-71F6-56AA-3130-71EF55DF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0932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98B095-1ED5-4D11-9448-EC98AF1373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667711-3101-EBA9-D35D-F962FB6244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F2E20-D34D-532B-04E9-BC8FDFDD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1234D-C522-7276-2123-0927EBD05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841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8C48A-F769-502C-D477-2D35670E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02C9-1572-C1A6-8C9C-AFA025C4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C554B-CB12-EB90-8E8F-58325A06A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2343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CB1226-B276-3FA8-5520-1722144FBA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7EAD1-6493-8203-DE8F-E6D5284BA5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3900"/>
            <a:ext cx="12192000" cy="10541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BF2C39-E822-8002-7753-A41F95BD3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10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BBA20-84E8-7834-5C59-8444404FE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10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76F21-7DB6-598F-8E1D-652521A2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566EE-1C82-1CD0-2803-05AE152E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0A6C1-92B8-8B55-1D0F-89FD741E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79397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E676F7-B95B-8EB0-3AEC-F8CB04CD0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C51A53-BA6C-939C-3676-022CA8A39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4759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C128E-D5C1-6026-E960-569562366E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465" y="3117512"/>
            <a:ext cx="7645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9EE23-1B0A-BD91-ACA2-88BEE5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07568-94EC-EAF7-0777-8088EEA2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14A2C-06A9-4497-6B5D-FD36770E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DDADF9-BB5D-F5FC-D2E4-171CC59A0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5" y="3567591"/>
            <a:ext cx="1824216" cy="18242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4DB883-F4DB-3B41-7BCC-AFB13F54A751}"/>
              </a:ext>
            </a:extLst>
          </p:cNvPr>
          <p:cNvSpPr txBox="1"/>
          <p:nvPr userDrawn="1"/>
        </p:nvSpPr>
        <p:spPr>
          <a:xfrm>
            <a:off x="96261" y="5528506"/>
            <a:ext cx="424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SLIDO CODE: </a:t>
            </a:r>
            <a:r>
              <a:rPr lang="en-GB" sz="1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NHSScot2026</a:t>
            </a:r>
            <a:endParaRPr lang="en-GB" sz="18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38BBD0-B688-3076-2824-2CDEC6FF40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58" y="5940599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31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AD474E-9EC2-787D-C334-1870EDFDF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11D2D-91CC-59F5-9F72-EAB97CB2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BE98F-9F42-75C5-89BA-2B5580E4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47F1-386C-4F29-C0BB-E5CFAC52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30E44F-AF68-70A8-2FD1-B7C457EC80A1}"/>
              </a:ext>
            </a:extLst>
          </p:cNvPr>
          <p:cNvSpPr/>
          <p:nvPr userDrawn="1"/>
        </p:nvSpPr>
        <p:spPr>
          <a:xfrm>
            <a:off x="-67733" y="-347133"/>
            <a:ext cx="12259732" cy="7205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7F82FD-AFCF-5A2D-B95E-3A7E576E12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733" y="5798044"/>
            <a:ext cx="12259733" cy="105995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818050-7FA1-C22F-6FE7-C03E3A61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B30E51-0A0E-8D56-D8EF-7C9D9606C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5194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F36D063-9574-D4B2-79FA-662DF7DFBA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08B38B-FAC3-856A-F461-EBB0383A3E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79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DAF511E-EA3D-392A-F4EC-1AE34E437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95936-8580-128E-9563-D5350128EE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33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6687941-353C-DAFA-1D76-8DB5A5228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FA707-C0F0-1FEC-AFC5-A535CCDA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39AA8-9F15-61CA-CD02-1CA566345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08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8938C-EF51-089A-1AEB-58E470413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2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E308A-EEBA-47C7-0466-99035E29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9695E-A15B-C0E0-1997-460C0351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692AB-A826-7111-A683-57BF8E65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7D9DFE-E2A7-3FB5-DB4F-A39EE471B4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98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DDC1DB-6A63-6BF8-EA57-E17D1F121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09462-F4B9-62A5-B9A8-24CA04C4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834FB-E1A3-117F-F2B5-21DA43333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DC180-4AE9-DE36-9E49-2ABCA2E0E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2F3C8-392D-DDEF-BFE9-A45503342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DDA001-71E1-BCC2-EABF-B67E0B0BF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2AB353-2EA0-9B4B-892A-642ED17C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62C1E-9869-5267-BFB3-D4EB14D33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B7721-7D7B-E8C4-BB27-46A3D492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DAFF8F-F9E8-0067-E64F-CB0537690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34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821EFA-601F-9A6A-F921-97BF4E52C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89421F-A32B-8D09-A37E-EE5DBEEE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40903-54A6-0BEB-A892-3258E383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BA662-3BE7-B38F-2D6D-AFD8A8705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96E15-2AC8-F344-EE74-B37FF58F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F9EC84-175B-021D-5E3A-23667FE93D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3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3FDD67-8945-731D-0AEC-D1A210685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3C4422-3813-F32E-0B16-44F282FDE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BDB7B1-12BA-B746-E4D8-1EEB25225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3E34-4B62-6557-CECF-419CC625F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EF671-5A15-4198-FF09-7B8644652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F661A-E296-2EA8-54FD-A0014090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641EF-AAC1-95A5-9DA2-DB75D744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F7F79-EDC7-0CF0-DC46-40C5A948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33513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CC14CA-ADF8-FE9E-C236-4E503D00CF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FE363-EA44-C226-CB00-CEA0EBD8D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EB5764-AA9E-CE75-E1B5-29CD4C0D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BDE2F-4E4E-0C69-6ABA-576BB9E3D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11A9-8E9D-7DF6-93DE-1C94C296D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2ED1D-F44B-CCBE-CFB9-49EF877D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B2C08-68B4-4A4A-3986-BCC0E6A9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A6CB0-71F6-56AA-3130-71EF55DF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935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98B095-1ED5-4D11-9448-EC98AF1373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667711-3101-EBA9-D35D-F962FB6244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F2E20-D34D-532B-04E9-BC8FDFDD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1234D-C522-7276-2123-0927EBD05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8417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8C48A-F769-502C-D477-2D35670E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02C9-1572-C1A6-8C9C-AFA025C4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C554B-CB12-EB90-8E8F-58325A06A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99278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CB1226-B276-3FA8-5520-1722144FBA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7EAD1-6493-8203-DE8F-E6D5284BA5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BF2C39-E822-8002-7753-A41F95BD3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10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BBA20-84E8-7834-5C59-8444404FE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10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76F21-7DB6-598F-8E1D-652521A2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566EE-1C82-1CD0-2803-05AE152E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0A6C1-92B8-8B55-1D0F-89FD741E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8331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4C985-14B0-7DAE-0DD6-1F28F0EF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01F63-A97C-C16D-E384-EFD995A52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6833-A230-5B74-165B-8290E63B9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92B97-A2F5-3731-39A5-1284F22CC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1BEC-D489-341E-C33A-AB3DE77A5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742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5" r:id="rId2"/>
    <p:sldLayoutId id="2147483650" r:id="rId3"/>
    <p:sldLayoutId id="2147483660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4C985-14B0-7DAE-0DD6-1F28F0EF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01F63-A97C-C16D-E384-EFD995A52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6833-A230-5B74-165B-8290E63B9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29D9C-8550-4F74-892D-83C9B7904873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92B97-A2F5-3731-39A5-1284F22CC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1BEC-D489-341E-C33A-AB3DE77A5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186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4387-FB80-42AE-D182-74145C3F2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244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Edinburgh’s Integrated Whole System Approach to Falls Prevention</a:t>
            </a:r>
          </a:p>
        </p:txBody>
      </p:sp>
    </p:spTree>
    <p:extLst>
      <p:ext uri="{BB962C8B-B14F-4D97-AF65-F5344CB8AC3E}">
        <p14:creationId xmlns:p14="http://schemas.microsoft.com/office/powerpoint/2010/main" val="91531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9F7C48-349E-FDB6-4A29-DD4C57906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24" y="0"/>
            <a:ext cx="8896351" cy="59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8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EF09D-A573-5273-0C3C-A895647D5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782D0A-0FB4-1627-635F-2D2CE2CD1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65710" y="0"/>
            <a:ext cx="8460580" cy="563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5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83B3-E67B-6E97-7129-99F21F392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02B5381-6CB8-8200-AC27-59030EF19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0673" y="0"/>
            <a:ext cx="8670654" cy="57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8AE09-0F83-16EB-28A0-4E9CEB351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5BFC22-D906-195A-90A2-7211161D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518" y="-276215"/>
            <a:ext cx="8763001" cy="592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3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31253-0B8D-CA0E-C01C-96259E6F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F4CFB-594F-4670-179C-859C0BE5D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358" y="-142240"/>
            <a:ext cx="8969836" cy="592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8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B8ECB-EA29-EBF9-844A-6169B81C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55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ea typeface="Calibri Light"/>
                <a:cs typeface="Calibri Light"/>
              </a:rPr>
              <a:t>Whole-Systems Approach 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684FF-F047-FF72-7C8B-17E9F50B52E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6263" y="1064647"/>
            <a:ext cx="3864244" cy="42885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2400" b="1" dirty="0">
                <a:latin typeface="Segoe UI"/>
                <a:ea typeface="Calibri" panose="020F0502020204030204"/>
                <a:cs typeface="Segoe UI"/>
              </a:rPr>
              <a:t>Many partners.</a:t>
            </a: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 </a:t>
            </a:r>
            <a:endParaRPr lang="en-US" sz="2400" dirty="0">
              <a:latin typeface="Calibri" panose="020F0502020204030204"/>
              <a:ea typeface="Calibri" panose="020F0502020204030204"/>
              <a:cs typeface="Calibri"/>
            </a:endParaRPr>
          </a:p>
          <a:p>
            <a:pPr>
              <a:buNone/>
            </a:pP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🤝 Health • Social Care • Leisure • Communities • People</a:t>
            </a:r>
            <a:endParaRPr lang="en-US" sz="2400" dirty="0">
              <a:ea typeface="Calibri"/>
              <a:cs typeface="Calibri"/>
            </a:endParaRPr>
          </a:p>
          <a:p>
            <a:pPr>
              <a:buNone/>
            </a:pPr>
            <a:r>
              <a:rPr lang="en-US" sz="2400" b="1" dirty="0">
                <a:latin typeface="Segoe UI"/>
                <a:ea typeface="Calibri" panose="020F0502020204030204"/>
                <a:cs typeface="Segoe UI"/>
              </a:rPr>
              <a:t>One shared purpose.</a:t>
            </a: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 </a:t>
            </a:r>
            <a:endParaRPr lang="en-US" sz="2400" dirty="0">
              <a:latin typeface="Calibri" panose="020F0502020204030204"/>
              <a:ea typeface="Calibri" panose="020F0502020204030204"/>
              <a:cs typeface="Calibri"/>
            </a:endParaRPr>
          </a:p>
          <a:p>
            <a:pPr>
              <a:buNone/>
            </a:pP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🧭 Prevent falls and </a:t>
            </a:r>
            <a:r>
              <a:rPr lang="en-US" sz="2400" dirty="0" err="1">
                <a:latin typeface="Segoe UI"/>
                <a:ea typeface="Calibri" panose="020F0502020204030204"/>
                <a:cs typeface="Segoe UI"/>
              </a:rPr>
              <a:t>maximise</a:t>
            </a: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 independence.</a:t>
            </a:r>
            <a:endParaRPr lang="en-US" sz="2400" dirty="0">
              <a:ea typeface="Calibri"/>
              <a:cs typeface="Calibri"/>
            </a:endParaRPr>
          </a:p>
          <a:p>
            <a:pPr>
              <a:buNone/>
            </a:pPr>
            <a:r>
              <a:rPr lang="en-US" sz="2400" b="1" dirty="0">
                <a:latin typeface="Segoe UI"/>
                <a:ea typeface="Calibri" panose="020F0502020204030204"/>
                <a:cs typeface="Segoe UI"/>
              </a:rPr>
              <a:t>One connected journey.</a:t>
            </a: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 </a:t>
            </a:r>
            <a:endParaRPr lang="en-US" sz="2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>
              <a:buNone/>
            </a:pP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🏡 Coordinated support </a:t>
            </a:r>
            <a:r>
              <a:rPr lang="en-US" sz="2400" dirty="0" err="1">
                <a:latin typeface="Segoe UI"/>
                <a:ea typeface="Calibri" panose="020F0502020204030204"/>
                <a:cs typeface="Segoe UI"/>
              </a:rPr>
              <a:t>centred</a:t>
            </a:r>
            <a:r>
              <a:rPr lang="en-US" sz="2400" dirty="0">
                <a:latin typeface="Segoe UI"/>
                <a:ea typeface="Calibri" panose="020F0502020204030204"/>
                <a:cs typeface="Segoe UI"/>
              </a:rPr>
              <a:t> around people like Jean.</a:t>
            </a:r>
            <a:endParaRPr lang="en-US" sz="2400" dirty="0">
              <a:ea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3C9498-3DA9-ADC9-F0E7-CBBF1748C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16" y="994622"/>
            <a:ext cx="6655875" cy="44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7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0E48FA7-6FF0-BD4D-DDE3-E899913CF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00" y="-207849"/>
            <a:ext cx="8805599" cy="587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1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751591-B66E-66C1-2981-20557F5A4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66559C8-9158-5C29-858E-0E55A605D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77" y="0"/>
            <a:ext cx="8731245" cy="58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6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F327FD-9D36-33B8-8CFE-7B89F3E2A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7173" y="-185058"/>
            <a:ext cx="9808028" cy="576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05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583E0-996C-5DD5-A74B-40EF5AF8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633F78-0BA5-B9C0-C691-328C22747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988" y="0"/>
            <a:ext cx="8498023" cy="565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29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EE5ACB-6643-7B0D-0456-A66D9CFBD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14538" y="3970"/>
            <a:ext cx="8615362" cy="580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51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F38F3-E88E-9FEF-E3F2-0490C39D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A10DBE8-2851-BD9F-0096-94BFC517C4C0}"/>
              </a:ext>
            </a:extLst>
          </p:cNvPr>
          <p:cNvSpPr/>
          <p:nvPr/>
        </p:nvSpPr>
        <p:spPr>
          <a:xfrm>
            <a:off x="-79863" y="-345440"/>
            <a:ext cx="12305729" cy="63093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F079B7D-5493-EC14-0CF6-CD71D0FEC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0694" y="-73687"/>
            <a:ext cx="8433747" cy="577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72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886657-659C-C78E-2846-44DEF4C7D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77" y="0"/>
            <a:ext cx="8314860" cy="55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27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8FF5-2E27-CE0C-1B33-D0F8FB468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83C20B-FC4A-6198-37D7-A0529B46E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6451" y="0"/>
            <a:ext cx="8479097" cy="564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61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9CCD8-3F7E-9A43-B166-D14802E4E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0">
            <a:extLst>
              <a:ext uri="{FF2B5EF4-FFF2-40B4-BE49-F238E27FC236}">
                <a16:creationId xmlns:a16="http://schemas.microsoft.com/office/drawing/2014/main" id="{C0446C4C-4A6E-34AE-8611-63F792EE586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94434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666978-F3AF-97DE-8A0F-8C943DCC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1" y="0"/>
            <a:ext cx="9067800" cy="599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02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240395-3927-07E9-489C-76CD515C6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8611" y="459598"/>
            <a:ext cx="7957455" cy="53506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D54E49-5645-F01F-378C-2FD1A3917B72}"/>
              </a:ext>
            </a:extLst>
          </p:cNvPr>
          <p:cNvSpPr txBox="1"/>
          <p:nvPr/>
        </p:nvSpPr>
        <p:spPr>
          <a:xfrm>
            <a:off x="571767" y="1105415"/>
            <a:ext cx="249196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Segoe UI"/>
                <a:cs typeface="Segoe UI"/>
              </a:rPr>
              <a:t>🔍 </a:t>
            </a:r>
            <a:r>
              <a:rPr lang="en-US" sz="2400" b="1">
                <a:latin typeface="Segoe UI"/>
                <a:cs typeface="Segoe UI"/>
              </a:rPr>
              <a:t>Risk Stratification Framework</a:t>
            </a:r>
            <a:endParaRPr lang="en-US" sz="2400">
              <a:ea typeface="Calibri"/>
              <a:cs typeface="Calibri"/>
            </a:endParaRPr>
          </a:p>
          <a:p>
            <a:endParaRPr lang="en-US" sz="2400" b="1">
              <a:latin typeface="Segoe UI"/>
              <a:cs typeface="Segoe UI"/>
            </a:endParaRPr>
          </a:p>
          <a:p>
            <a:r>
              <a:rPr lang="en-US" sz="2400" i="1">
                <a:latin typeface="Segoe UI"/>
                <a:cs typeface="Segoe UI"/>
              </a:rPr>
              <a:t>Using frailty, falls risk and clinical judgement to match people to the most appropriate level of support.</a:t>
            </a:r>
            <a:endParaRPr lang="en-US" sz="2400">
              <a:ea typeface="Calibri"/>
              <a:cs typeface="Calibri"/>
            </a:endParaRPr>
          </a:p>
          <a:p>
            <a:pPr algn="l"/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156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D8B957-0CF5-02FB-B522-15FDB5C3D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1397" y="0"/>
            <a:ext cx="8689206" cy="5810571"/>
          </a:xfrm>
          <a:prstGeom prst="rect">
            <a:avLst/>
          </a:prstGeom>
          <a:noFill/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1E61727-0CC2-9B4E-2FD5-9F801ABC15CB}"/>
              </a:ext>
            </a:extLst>
          </p:cNvPr>
          <p:cNvSpPr/>
          <p:nvPr/>
        </p:nvSpPr>
        <p:spPr>
          <a:xfrm>
            <a:off x="6096000" y="1748790"/>
            <a:ext cx="1390650" cy="1390650"/>
          </a:xfrm>
          <a:prstGeom prst="ellipse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39E83C4-3B8B-7005-2209-C853E415F899}"/>
              </a:ext>
            </a:extLst>
          </p:cNvPr>
          <p:cNvSpPr/>
          <p:nvPr/>
        </p:nvSpPr>
        <p:spPr>
          <a:xfrm>
            <a:off x="2114550" y="3348990"/>
            <a:ext cx="1794510" cy="251460"/>
          </a:xfrm>
          <a:prstGeom prst="round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8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AF321-2FB9-7799-9113-B70AFD982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657E7C-C18C-265F-D90E-FC0CB4DCC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62" y="-50800"/>
            <a:ext cx="882967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02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443CB2-5B90-170E-53D5-5C7B8F956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153" y="0"/>
            <a:ext cx="8738405" cy="58256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51D607-4DE0-8CD3-00BC-D941924BB656}"/>
              </a:ext>
            </a:extLst>
          </p:cNvPr>
          <p:cNvSpPr txBox="1"/>
          <p:nvPr/>
        </p:nvSpPr>
        <p:spPr>
          <a:xfrm>
            <a:off x="409442" y="84193"/>
            <a:ext cx="2496849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Segoe UI"/>
                <a:ea typeface="Calibri"/>
                <a:cs typeface="Segoe UI"/>
              </a:rPr>
              <a:t>🔍 </a:t>
            </a:r>
            <a:r>
              <a:rPr lang="en-US" sz="2400" b="1" dirty="0">
                <a:latin typeface="Segoe UI"/>
                <a:ea typeface="Calibri"/>
                <a:cs typeface="Segoe UI"/>
              </a:rPr>
              <a:t>Risk Stratified Care Bundles</a:t>
            </a:r>
            <a:endParaRPr lang="en-US" dirty="0"/>
          </a:p>
          <a:p>
            <a:endParaRPr lang="en-US" sz="2400" b="1" dirty="0">
              <a:latin typeface="Segoe UI"/>
              <a:ea typeface="Calibri"/>
              <a:cs typeface="Segoe UI"/>
            </a:endParaRPr>
          </a:p>
          <a:p>
            <a:r>
              <a:rPr lang="en-US" sz="2400" i="1" dirty="0">
                <a:latin typeface="Segoe UI"/>
                <a:ea typeface="Calibri"/>
                <a:cs typeface="Segoe UI"/>
              </a:rPr>
              <a:t>Using risk level, frailty, clinical assessment and personal goals to match people to the interventions most likely to reduce falls-related harm and support independence.</a:t>
            </a:r>
            <a:endParaRPr lang="en-US" sz="2400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534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1C9A9-161E-C356-4E22-3430F56DA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695138-C74C-0AF1-C5EE-B2023BD6ED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15714"/>
          <a:stretch>
            <a:fillRect/>
          </a:stretch>
        </p:blipFill>
        <p:spPr>
          <a:xfrm>
            <a:off x="2069570" y="77492"/>
            <a:ext cx="10119299" cy="57227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6645EF-FB97-67F6-26C2-C3492DB636B0}"/>
              </a:ext>
            </a:extLst>
          </p:cNvPr>
          <p:cNvSpPr txBox="1"/>
          <p:nvPr/>
        </p:nvSpPr>
        <p:spPr>
          <a:xfrm>
            <a:off x="228706" y="486383"/>
            <a:ext cx="1853107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Segoe UI"/>
                <a:cs typeface="Segoe UI"/>
              </a:rPr>
              <a:t>❤️ </a:t>
            </a:r>
            <a:r>
              <a:rPr lang="en-US" sz="2400" b="1"/>
              <a:t>The Difference We Hope to Make</a:t>
            </a:r>
            <a:endParaRPr lang="en-US" sz="2400" b="1">
              <a:latin typeface="Segoe UI"/>
              <a:ea typeface="Calibri"/>
              <a:cs typeface="Segoe UI"/>
            </a:endParaRPr>
          </a:p>
          <a:p>
            <a:endParaRPr lang="en-US" sz="2400"/>
          </a:p>
          <a:p>
            <a:r>
              <a:rPr lang="en-US" sz="2400"/>
              <a:t>Helping people stay independent, confident and connected to the things that matter most</a:t>
            </a:r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530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CD066-4D3E-1C5B-19EF-6BD3F231A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D7397A-F596-1129-9660-07E9EF6EA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1927" y="262880"/>
            <a:ext cx="8205706" cy="553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46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D996-6F36-0EE6-BD27-DD22697C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3703C2-E549-1B0F-6F22-81D5A3E33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46" y="0"/>
            <a:ext cx="9623108" cy="641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2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4D400-C18B-8474-0133-D511894A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5852B9-F321-20A3-BC6A-EC15C7A61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080" y="0"/>
            <a:ext cx="8609510" cy="573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31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A933F-4B50-726D-E8E6-279D1B78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  <a:latin typeface="Segoe UI"/>
                <a:cs typeface="Segoe UI"/>
              </a:rPr>
              <a:t>Regaining Independence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nanopix-transcode-1788539247601">
            <a:hlinkClick r:id="" action="ppaction://media"/>
            <a:extLst>
              <a:ext uri="{FF2B5EF4-FFF2-40B4-BE49-F238E27FC236}">
                <a16:creationId xmlns:a16="http://schemas.microsoft.com/office/drawing/2014/main" id="{875BB388-851F-0A6F-ED68-BFD3743040E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2481" y="1152208"/>
            <a:ext cx="7787037" cy="4260742"/>
          </a:xfrm>
        </p:spPr>
      </p:pic>
    </p:spTree>
    <p:extLst>
      <p:ext uri="{BB962C8B-B14F-4D97-AF65-F5344CB8AC3E}">
        <p14:creationId xmlns:p14="http://schemas.microsoft.com/office/powerpoint/2010/main" val="340048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991150F-6637-0100-435F-584D8497D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5471" y="0"/>
            <a:ext cx="8572498" cy="569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38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5C456-0B21-374A-681D-DB57E6F6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B1A2C8-AB9C-2DD4-82B9-E38000E03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5913" y="134939"/>
            <a:ext cx="9008267" cy="600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05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FE8A48395976488D975FDAFC7C3F67" ma:contentTypeVersion="7" ma:contentTypeDescription="Create a new document." ma:contentTypeScope="" ma:versionID="8e8a4c11079716efbfcb41ab84110339">
  <xsd:schema xmlns:xsd="http://www.w3.org/2001/XMLSchema" xmlns:xs="http://www.w3.org/2001/XMLSchema" xmlns:p="http://schemas.microsoft.com/office/2006/metadata/properties" xmlns:ns2="9dcd7283-d734-4182-aa7e-c5ed5bb4923c" targetNamespace="http://schemas.microsoft.com/office/2006/metadata/properties" ma:root="true" ma:fieldsID="c3a808ece47c50490a9506438615a03e" ns2:_="">
    <xsd:import namespace="9dcd7283-d734-4182-aa7e-c5ed5bb492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d7283-d734-4182-aa7e-c5ed5bb492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4E7B76-4C22-4B42-A176-C5E9D8711F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903F49-97D2-479C-80D6-24B458A8D367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9dcd7283-d734-4182-aa7e-c5ed5bb4923c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7785981-726A-4F13-9417-C9E53E8ED718}">
  <ds:schemaRefs>
    <ds:schemaRef ds:uri="9dcd7283-d734-4182-aa7e-c5ed5bb492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ef77447-1083-4dec-b89f-27c765076840}" enabled="0" method="" siteId="{0ef77447-1083-4dec-b89f-27c765076840}" removed="1"/>
  <clbl:label id="{10efe0bd-a030-4bca-809c-b5e6745e499a}" enabled="0" method="" siteId="{10efe0bd-a030-4bca-809c-b5e6745e49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151</Words>
  <Application>Microsoft Office PowerPoint</Application>
  <PresentationFormat>Widescreen</PresentationFormat>
  <Paragraphs>43</Paragraphs>
  <Slides>27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Segoe UI</vt:lpstr>
      <vt:lpstr>Office Theme</vt:lpstr>
      <vt:lpstr>1_Office Theme</vt:lpstr>
      <vt:lpstr>Edinburgh’s Integrated Whole System Approach to Falls Prevention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Whole-Systems Approach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Regaining Independence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Liam Baillie</dc:creator>
  <cp:lastModifiedBy>Alison Notley</cp:lastModifiedBy>
  <cp:revision>6</cp:revision>
  <dcterms:created xsi:type="dcterms:W3CDTF">2026-06-26T10:46:37Z</dcterms:created>
  <dcterms:modified xsi:type="dcterms:W3CDTF">2026-09-18T19:55:41Z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0x01010093FE8A48395976488D975FDAFC7C3F67</vt:lpwstr>
  </property>
</Properties>
</file>