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ink/ink1.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9" r:id="rId5"/>
    <p:sldMasterId id="2147483686" r:id="rId6"/>
    <p:sldMasterId id="2147483726" r:id="rId7"/>
    <p:sldMasterId id="2147483739" r:id="rId8"/>
  </p:sldMasterIdLst>
  <p:notesMasterIdLst>
    <p:notesMasterId r:id="rId22"/>
  </p:notesMasterIdLst>
  <p:sldIdLst>
    <p:sldId id="342" r:id="rId9"/>
    <p:sldId id="256" r:id="rId10"/>
    <p:sldId id="258" r:id="rId11"/>
    <p:sldId id="259" r:id="rId12"/>
    <p:sldId id="341" r:id="rId13"/>
    <p:sldId id="260" r:id="rId14"/>
    <p:sldId id="263" r:id="rId15"/>
    <p:sldId id="264" r:id="rId16"/>
    <p:sldId id="262" r:id="rId17"/>
    <p:sldId id="266" r:id="rId18"/>
    <p:sldId id="268" r:id="rId19"/>
    <p:sldId id="270"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EA8935-2413-1F67-4996-445BE97FFE71}" name="Andrea Dahlen" initials="AD" userId="S::andrea.dahlen@nss.nhs.scot::d6990235-4a74-4d55-bafb-72bbcb65587b" providerId="AD"/>
  <p188:author id="{A2849899-21BD-1B00-0DF2-5005F8EA6545}" name="Katharine Ross" initials="KR" userId="S::katharine.ross2@nss.nhs.scot::eec63387-47d1-47bc-a560-af6439426540" providerId="AD"/>
  <p188:author id="{955623AC-65F1-5885-8A39-4E8D2ED5798D}" name="Sarah Adams" initials="SA" userId="S::sarah.adams2@nss.nhs.scot::0dece126-ea6c-43d1-91ae-b77422fd8d83" providerId="AD"/>
  <p188:author id="{B4857EE0-352C-AA5E-58EA-EA1B38AB83A0}" name="Sarah Adams" initials="SA" userId="S::Sarah.Adams2@nss.nhs.scot::0dece126-ea6c-43d1-91ae-b77422fd8d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380"/>
    <a:srgbClr val="0B508F"/>
    <a:srgbClr val="004785"/>
    <a:srgbClr val="2CB2E9"/>
    <a:srgbClr val="00A2E5"/>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908" autoAdjust="0"/>
  </p:normalViewPr>
  <p:slideViewPr>
    <p:cSldViewPr snapToGrid="0">
      <p:cViewPr varScale="1">
        <p:scale>
          <a:sx n="68" d="100"/>
          <a:sy n="68" d="100"/>
        </p:scale>
        <p:origin x="123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Dahlen" userId="S::andrea.dahlen@nss.nhs.scot::d6990235-4a74-4d55-bafb-72bbcb65587b" providerId="AD" clId="Web-{E8651746-5B40-1FF5-BFF4-FAE3D0BA9E0F}"/>
    <pc:docChg chg="modSld">
      <pc:chgData name="Andrea Dahlen" userId="S::andrea.dahlen@nss.nhs.scot::d6990235-4a74-4d55-bafb-72bbcb65587b" providerId="AD" clId="Web-{E8651746-5B40-1FF5-BFF4-FAE3D0BA9E0F}" dt="2022-05-19T10:42:08.310" v="11"/>
      <pc:docMkLst>
        <pc:docMk/>
      </pc:docMkLst>
      <pc:sldChg chg="modSp">
        <pc:chgData name="Andrea Dahlen" userId="S::andrea.dahlen@nss.nhs.scot::d6990235-4a74-4d55-bafb-72bbcb65587b" providerId="AD" clId="Web-{E8651746-5B40-1FF5-BFF4-FAE3D0BA9E0F}" dt="2022-05-19T10:29:15.886" v="1" actId="20577"/>
        <pc:sldMkLst>
          <pc:docMk/>
          <pc:sldMk cId="666892746" sldId="258"/>
        </pc:sldMkLst>
        <pc:spChg chg="mod">
          <ac:chgData name="Andrea Dahlen" userId="S::andrea.dahlen@nss.nhs.scot::d6990235-4a74-4d55-bafb-72bbcb65587b" providerId="AD" clId="Web-{E8651746-5B40-1FF5-BFF4-FAE3D0BA9E0F}" dt="2022-05-19T10:29:15.886" v="1" actId="20577"/>
          <ac:spMkLst>
            <pc:docMk/>
            <pc:sldMk cId="666892746" sldId="258"/>
            <ac:spMk id="11" creationId="{599FD77A-14F7-90CA-44E2-B5E7949C76EA}"/>
          </ac:spMkLst>
        </pc:spChg>
      </pc:sldChg>
      <pc:sldChg chg="modSp">
        <pc:chgData name="Andrea Dahlen" userId="S::andrea.dahlen@nss.nhs.scot::d6990235-4a74-4d55-bafb-72bbcb65587b" providerId="AD" clId="Web-{E8651746-5B40-1FF5-BFF4-FAE3D0BA9E0F}" dt="2022-05-19T10:42:08.310" v="11"/>
        <pc:sldMkLst>
          <pc:docMk/>
          <pc:sldMk cId="3223610197" sldId="266"/>
        </pc:sldMkLst>
        <pc:picChg chg="mod modCrop">
          <ac:chgData name="Andrea Dahlen" userId="S::andrea.dahlen@nss.nhs.scot::d6990235-4a74-4d55-bafb-72bbcb65587b" providerId="AD" clId="Web-{E8651746-5B40-1FF5-BFF4-FAE3D0BA9E0F}" dt="2022-05-19T10:41:47.747" v="7"/>
          <ac:picMkLst>
            <pc:docMk/>
            <pc:sldMk cId="3223610197" sldId="266"/>
            <ac:picMk id="7" creationId="{5A9EA7F0-1CBE-4CB2-B4E8-6DD032C0650D}"/>
          </ac:picMkLst>
        </pc:picChg>
        <pc:picChg chg="mod modCrop">
          <ac:chgData name="Andrea Dahlen" userId="S::andrea.dahlen@nss.nhs.scot::d6990235-4a74-4d55-bafb-72bbcb65587b" providerId="AD" clId="Web-{E8651746-5B40-1FF5-BFF4-FAE3D0BA9E0F}" dt="2022-05-19T10:41:56.763" v="9"/>
          <ac:picMkLst>
            <pc:docMk/>
            <pc:sldMk cId="3223610197" sldId="266"/>
            <ac:picMk id="9" creationId="{D2D702E8-194D-4B3E-B80E-FD27D106B8BE}"/>
          </ac:picMkLst>
        </pc:picChg>
        <pc:picChg chg="mod modCrop">
          <ac:chgData name="Andrea Dahlen" userId="S::andrea.dahlen@nss.nhs.scot::d6990235-4a74-4d55-bafb-72bbcb65587b" providerId="AD" clId="Web-{E8651746-5B40-1FF5-BFF4-FAE3D0BA9E0F}" dt="2022-05-19T10:41:13.700" v="5"/>
          <ac:picMkLst>
            <pc:docMk/>
            <pc:sldMk cId="3223610197" sldId="266"/>
            <ac:picMk id="10" creationId="{C53064DD-EE6B-024E-861B-B77647005E05}"/>
          </ac:picMkLst>
        </pc:picChg>
        <pc:picChg chg="mod modCrop">
          <ac:chgData name="Andrea Dahlen" userId="S::andrea.dahlen@nss.nhs.scot::d6990235-4a74-4d55-bafb-72bbcb65587b" providerId="AD" clId="Web-{E8651746-5B40-1FF5-BFF4-FAE3D0BA9E0F}" dt="2022-05-19T10:41:00.684" v="3"/>
          <ac:picMkLst>
            <pc:docMk/>
            <pc:sldMk cId="3223610197" sldId="266"/>
            <ac:picMk id="12" creationId="{F178BC74-5E14-F243-8484-B296E8DC6ECF}"/>
          </ac:picMkLst>
        </pc:picChg>
        <pc:picChg chg="mod modCrop">
          <ac:chgData name="Andrea Dahlen" userId="S::andrea.dahlen@nss.nhs.scot::d6990235-4a74-4d55-bafb-72bbcb65587b" providerId="AD" clId="Web-{E8651746-5B40-1FF5-BFF4-FAE3D0BA9E0F}" dt="2022-05-19T10:42:08.310" v="11"/>
          <ac:picMkLst>
            <pc:docMk/>
            <pc:sldMk cId="3223610197" sldId="266"/>
            <ac:picMk id="23" creationId="{5C248F86-9825-4C4C-9844-6030620349C1}"/>
          </ac:picMkLst>
        </pc:picChg>
      </pc:sldChg>
    </pc:docChg>
  </pc:docChgLst>
  <pc:docChgLst>
    <pc:chgData name="Andrea Dahlen" userId="S::andrea.dahlen@nss.nhs.scot::d6990235-4a74-4d55-bafb-72bbcb65587b" providerId="AD" clId="Web-{51A5CF54-24E5-3515-4359-BEBDED07E11F}"/>
    <pc:docChg chg="addSld delSld modSld sldOrd addMainMaster">
      <pc:chgData name="Andrea Dahlen" userId="S::andrea.dahlen@nss.nhs.scot::d6990235-4a74-4d55-bafb-72bbcb65587b" providerId="AD" clId="Web-{51A5CF54-24E5-3515-4359-BEBDED07E11F}" dt="2022-05-18T11:10:54.841" v="752" actId="20577"/>
      <pc:docMkLst>
        <pc:docMk/>
      </pc:docMkLst>
      <pc:sldChg chg="addSp modSp ord">
        <pc:chgData name="Andrea Dahlen" userId="S::andrea.dahlen@nss.nhs.scot::d6990235-4a74-4d55-bafb-72bbcb65587b" providerId="AD" clId="Web-{51A5CF54-24E5-3515-4359-BEBDED07E11F}" dt="2022-05-18T10:09:24.758" v="87" actId="20577"/>
        <pc:sldMkLst>
          <pc:docMk/>
          <pc:sldMk cId="109857222" sldId="256"/>
        </pc:sldMkLst>
        <pc:spChg chg="mod">
          <ac:chgData name="Andrea Dahlen" userId="S::andrea.dahlen@nss.nhs.scot::d6990235-4a74-4d55-bafb-72bbcb65587b" providerId="AD" clId="Web-{51A5CF54-24E5-3515-4359-BEBDED07E11F}" dt="2022-05-18T10:04:56.831" v="15" actId="20577"/>
          <ac:spMkLst>
            <pc:docMk/>
            <pc:sldMk cId="109857222" sldId="256"/>
            <ac:spMk id="2" creationId="{00000000-0000-0000-0000-000000000000}"/>
          </ac:spMkLst>
        </pc:spChg>
        <pc:spChg chg="mod">
          <ac:chgData name="Andrea Dahlen" userId="S::andrea.dahlen@nss.nhs.scot::d6990235-4a74-4d55-bafb-72bbcb65587b" providerId="AD" clId="Web-{51A5CF54-24E5-3515-4359-BEBDED07E11F}" dt="2022-05-18T10:05:47.488" v="65" actId="20577"/>
          <ac:spMkLst>
            <pc:docMk/>
            <pc:sldMk cId="109857222" sldId="256"/>
            <ac:spMk id="3" creationId="{00000000-0000-0000-0000-000000000000}"/>
          </ac:spMkLst>
        </pc:spChg>
        <pc:spChg chg="add mod">
          <ac:chgData name="Andrea Dahlen" userId="S::andrea.dahlen@nss.nhs.scot::d6990235-4a74-4d55-bafb-72bbcb65587b" providerId="AD" clId="Web-{51A5CF54-24E5-3515-4359-BEBDED07E11F}" dt="2022-05-18T10:09:24.758" v="87" actId="20577"/>
          <ac:spMkLst>
            <pc:docMk/>
            <pc:sldMk cId="109857222" sldId="256"/>
            <ac:spMk id="5" creationId="{1680DA75-27B0-AF81-1311-0B724BB157F7}"/>
          </ac:spMkLst>
        </pc:spChg>
        <pc:picChg chg="add mod">
          <ac:chgData name="Andrea Dahlen" userId="S::andrea.dahlen@nss.nhs.scot::d6990235-4a74-4d55-bafb-72bbcb65587b" providerId="AD" clId="Web-{51A5CF54-24E5-3515-4359-BEBDED07E11F}" dt="2022-05-18T10:06:10.582" v="68" actId="1076"/>
          <ac:picMkLst>
            <pc:docMk/>
            <pc:sldMk cId="109857222" sldId="256"/>
            <ac:picMk id="4" creationId="{EFB0DA40-CAE4-205C-BEF5-52129BA3A5B1}"/>
          </ac:picMkLst>
        </pc:picChg>
      </pc:sldChg>
      <pc:sldChg chg="addSp delSp add">
        <pc:chgData name="Andrea Dahlen" userId="S::andrea.dahlen@nss.nhs.scot::d6990235-4a74-4d55-bafb-72bbcb65587b" providerId="AD" clId="Web-{51A5CF54-24E5-3515-4359-BEBDED07E11F}" dt="2022-05-18T10:26:45.485" v="244"/>
        <pc:sldMkLst>
          <pc:docMk/>
          <pc:sldMk cId="1190334740" sldId="257"/>
        </pc:sldMkLst>
        <pc:spChg chg="add del">
          <ac:chgData name="Andrea Dahlen" userId="S::andrea.dahlen@nss.nhs.scot::d6990235-4a74-4d55-bafb-72bbcb65587b" providerId="AD" clId="Web-{51A5CF54-24E5-3515-4359-BEBDED07E11F}" dt="2022-05-18T10:26:45.485" v="244"/>
          <ac:spMkLst>
            <pc:docMk/>
            <pc:sldMk cId="1190334740" sldId="257"/>
            <ac:spMk id="4" creationId="{455D55D8-5530-D2BF-4050-CF5268092897}"/>
          </ac:spMkLst>
        </pc:spChg>
      </pc:sldChg>
      <pc:sldChg chg="addSp delSp modSp new addCm">
        <pc:chgData name="Andrea Dahlen" userId="S::andrea.dahlen@nss.nhs.scot::d6990235-4a74-4d55-bafb-72bbcb65587b" providerId="AD" clId="Web-{51A5CF54-24E5-3515-4359-BEBDED07E11F}" dt="2022-05-18T10:16:21.377" v="105"/>
        <pc:sldMkLst>
          <pc:docMk/>
          <pc:sldMk cId="666892746" sldId="258"/>
        </pc:sldMkLst>
        <pc:spChg chg="del">
          <ac:chgData name="Andrea Dahlen" userId="S::andrea.dahlen@nss.nhs.scot::d6990235-4a74-4d55-bafb-72bbcb65587b" providerId="AD" clId="Web-{51A5CF54-24E5-3515-4359-BEBDED07E11F}" dt="2022-05-18T10:07:22.474" v="72"/>
          <ac:spMkLst>
            <pc:docMk/>
            <pc:sldMk cId="666892746" sldId="258"/>
            <ac:spMk id="2" creationId="{8FDF844B-8532-7BF1-8B59-502F85B74D47}"/>
          </ac:spMkLst>
        </pc:spChg>
        <pc:spChg chg="del">
          <ac:chgData name="Andrea Dahlen" userId="S::andrea.dahlen@nss.nhs.scot::d6990235-4a74-4d55-bafb-72bbcb65587b" providerId="AD" clId="Web-{51A5CF54-24E5-3515-4359-BEBDED07E11F}" dt="2022-05-18T10:07:24.396" v="73"/>
          <ac:spMkLst>
            <pc:docMk/>
            <pc:sldMk cId="666892746" sldId="258"/>
            <ac:spMk id="3" creationId="{0F466E40-B527-64FF-03DB-7939C2ED9862}"/>
          </ac:spMkLst>
        </pc:spChg>
        <pc:spChg chg="add mod">
          <ac:chgData name="Andrea Dahlen" userId="S::andrea.dahlen@nss.nhs.scot::d6990235-4a74-4d55-bafb-72bbcb65587b" providerId="AD" clId="Web-{51A5CF54-24E5-3515-4359-BEBDED07E11F}" dt="2022-05-18T10:09:18.555" v="85" actId="20577"/>
          <ac:spMkLst>
            <pc:docMk/>
            <pc:sldMk cId="666892746" sldId="258"/>
            <ac:spMk id="6" creationId="{1680DA75-27B0-AF81-1311-0B724BB157F7}"/>
          </ac:spMkLst>
        </pc:spChg>
        <pc:spChg chg="add">
          <ac:chgData name="Andrea Dahlen" userId="S::andrea.dahlen@nss.nhs.scot::d6990235-4a74-4d55-bafb-72bbcb65587b" providerId="AD" clId="Web-{51A5CF54-24E5-3515-4359-BEBDED07E11F}" dt="2022-05-18T10:07:25.834" v="74"/>
          <ac:spMkLst>
            <pc:docMk/>
            <pc:sldMk cId="666892746" sldId="258"/>
            <ac:spMk id="7" creationId="{5ED22D26-CFB3-EB93-A459-4825A962CFEB}"/>
          </ac:spMkLst>
        </pc:spChg>
        <pc:spChg chg="add mod">
          <ac:chgData name="Andrea Dahlen" userId="S::andrea.dahlen@nss.nhs.scot::d6990235-4a74-4d55-bafb-72bbcb65587b" providerId="AD" clId="Web-{51A5CF54-24E5-3515-4359-BEBDED07E11F}" dt="2022-05-18T10:15:42.579" v="104" actId="20577"/>
          <ac:spMkLst>
            <pc:docMk/>
            <pc:sldMk cId="666892746" sldId="258"/>
            <ac:spMk id="10" creationId="{9B6E1522-831F-6E09-06C1-4C2D9E7F2240}"/>
          </ac:spMkLst>
        </pc:spChg>
        <pc:spChg chg="add mod">
          <ac:chgData name="Andrea Dahlen" userId="S::andrea.dahlen@nss.nhs.scot::d6990235-4a74-4d55-bafb-72bbcb65587b" providerId="AD" clId="Web-{51A5CF54-24E5-3515-4359-BEBDED07E11F}" dt="2022-05-18T10:15:37.689" v="103" actId="20577"/>
          <ac:spMkLst>
            <pc:docMk/>
            <pc:sldMk cId="666892746" sldId="258"/>
            <ac:spMk id="11" creationId="{599FD77A-14F7-90CA-44E2-B5E7949C76EA}"/>
          </ac:spMkLst>
        </pc:spChg>
        <pc:spChg chg="add mod">
          <ac:chgData name="Andrea Dahlen" userId="S::andrea.dahlen@nss.nhs.scot::d6990235-4a74-4d55-bafb-72bbcb65587b" providerId="AD" clId="Web-{51A5CF54-24E5-3515-4359-BEBDED07E11F}" dt="2022-05-18T10:15:28.751" v="102" actId="20577"/>
          <ac:spMkLst>
            <pc:docMk/>
            <pc:sldMk cId="666892746" sldId="258"/>
            <ac:spMk id="12" creationId="{D3100936-A45D-4763-278A-C4D897A1D0ED}"/>
          </ac:spMkLst>
        </pc:spChg>
        <pc:picChg chg="add del">
          <ac:chgData name="Andrea Dahlen" userId="S::andrea.dahlen@nss.nhs.scot::d6990235-4a74-4d55-bafb-72bbcb65587b" providerId="AD" clId="Web-{51A5CF54-24E5-3515-4359-BEBDED07E11F}" dt="2022-05-18T10:11:00.636" v="91"/>
          <ac:picMkLst>
            <pc:docMk/>
            <pc:sldMk cId="666892746" sldId="258"/>
            <ac:picMk id="5" creationId="{916DE308-F053-EB4B-266B-7DEDC0F6F5B6}"/>
          </ac:picMkLst>
        </pc:picChg>
        <pc:picChg chg="add">
          <ac:chgData name="Andrea Dahlen" userId="S::andrea.dahlen@nss.nhs.scot::d6990235-4a74-4d55-bafb-72bbcb65587b" providerId="AD" clId="Web-{51A5CF54-24E5-3515-4359-BEBDED07E11F}" dt="2022-05-18T10:07:25.834" v="74"/>
          <ac:picMkLst>
            <pc:docMk/>
            <pc:sldMk cId="666892746" sldId="258"/>
            <ac:picMk id="9" creationId="{1A8DD265-D83E-AD02-2C0A-7DC406B7F822}"/>
          </ac:picMkLst>
        </pc:picChg>
        <pc:cxnChg chg="add">
          <ac:chgData name="Andrea Dahlen" userId="S::andrea.dahlen@nss.nhs.scot::d6990235-4a74-4d55-bafb-72bbcb65587b" providerId="AD" clId="Web-{51A5CF54-24E5-3515-4359-BEBDED07E11F}" dt="2022-05-18T10:07:25.834" v="74"/>
          <ac:cxnSpMkLst>
            <pc:docMk/>
            <pc:sldMk cId="666892746" sldId="258"/>
            <ac:cxnSpMk id="8" creationId="{289500F5-D760-E088-84AF-B17424335F8E}"/>
          </ac:cxnSpMkLst>
        </pc:cxnChg>
      </pc:sldChg>
      <pc:sldChg chg="addSp delSp modSp new">
        <pc:chgData name="Andrea Dahlen" userId="S::andrea.dahlen@nss.nhs.scot::d6990235-4a74-4d55-bafb-72bbcb65587b" providerId="AD" clId="Web-{51A5CF54-24E5-3515-4359-BEBDED07E11F}" dt="2022-05-18T10:22:09.557" v="157" actId="1076"/>
        <pc:sldMkLst>
          <pc:docMk/>
          <pc:sldMk cId="3169022717" sldId="259"/>
        </pc:sldMkLst>
        <pc:spChg chg="del">
          <ac:chgData name="Andrea Dahlen" userId="S::andrea.dahlen@nss.nhs.scot::d6990235-4a74-4d55-bafb-72bbcb65587b" providerId="AD" clId="Web-{51A5CF54-24E5-3515-4359-BEBDED07E11F}" dt="2022-05-18T10:17:04.659" v="108"/>
          <ac:spMkLst>
            <pc:docMk/>
            <pc:sldMk cId="3169022717" sldId="259"/>
            <ac:spMk id="2" creationId="{D489C8AB-9F62-5513-DB6A-B0FC92819358}"/>
          </ac:spMkLst>
        </pc:spChg>
        <pc:spChg chg="del">
          <ac:chgData name="Andrea Dahlen" userId="S::andrea.dahlen@nss.nhs.scot::d6990235-4a74-4d55-bafb-72bbcb65587b" providerId="AD" clId="Web-{51A5CF54-24E5-3515-4359-BEBDED07E11F}" dt="2022-05-18T10:17:03.769" v="107"/>
          <ac:spMkLst>
            <pc:docMk/>
            <pc:sldMk cId="3169022717" sldId="259"/>
            <ac:spMk id="3" creationId="{BC8C591A-CB34-4B99-9430-A020609B0314}"/>
          </ac:spMkLst>
        </pc:spChg>
        <pc:spChg chg="add del">
          <ac:chgData name="Andrea Dahlen" userId="S::andrea.dahlen@nss.nhs.scot::d6990235-4a74-4d55-bafb-72bbcb65587b" providerId="AD" clId="Web-{51A5CF54-24E5-3515-4359-BEBDED07E11F}" dt="2022-05-18T10:20:56.961" v="148"/>
          <ac:spMkLst>
            <pc:docMk/>
            <pc:sldMk cId="3169022717" sldId="259"/>
            <ac:spMk id="7" creationId="{188FD070-DBF3-EE3B-C479-3561CAD89670}"/>
          </ac:spMkLst>
        </pc:spChg>
        <pc:spChg chg="add mod">
          <ac:chgData name="Andrea Dahlen" userId="S::andrea.dahlen@nss.nhs.scot::d6990235-4a74-4d55-bafb-72bbcb65587b" providerId="AD" clId="Web-{51A5CF54-24E5-3515-4359-BEBDED07E11F}" dt="2022-05-18T10:20:45.305" v="123" actId="1076"/>
          <ac:spMkLst>
            <pc:docMk/>
            <pc:sldMk cId="3169022717" sldId="259"/>
            <ac:spMk id="8" creationId="{7FE2A251-4EDE-07F6-3E6B-ADCCB2FED5EA}"/>
          </ac:spMkLst>
        </pc:spChg>
        <pc:spChg chg="add mod">
          <ac:chgData name="Andrea Dahlen" userId="S::andrea.dahlen@nss.nhs.scot::d6990235-4a74-4d55-bafb-72bbcb65587b" providerId="AD" clId="Web-{51A5CF54-24E5-3515-4359-BEBDED07E11F}" dt="2022-05-18T10:20:45.336" v="124" actId="1076"/>
          <ac:spMkLst>
            <pc:docMk/>
            <pc:sldMk cId="3169022717" sldId="259"/>
            <ac:spMk id="9" creationId="{D8A22184-05CF-1375-A296-1C5963E60A94}"/>
          </ac:spMkLst>
        </pc:spChg>
        <pc:spChg chg="add mod">
          <ac:chgData name="Andrea Dahlen" userId="S::andrea.dahlen@nss.nhs.scot::d6990235-4a74-4d55-bafb-72bbcb65587b" providerId="AD" clId="Web-{51A5CF54-24E5-3515-4359-BEBDED07E11F}" dt="2022-05-18T10:20:45.367" v="125" actId="1076"/>
          <ac:spMkLst>
            <pc:docMk/>
            <pc:sldMk cId="3169022717" sldId="259"/>
            <ac:spMk id="10" creationId="{C0619112-BCC0-C41C-D9CB-1F37D6FEA325}"/>
          </ac:spMkLst>
        </pc:spChg>
        <pc:spChg chg="add mod">
          <ac:chgData name="Andrea Dahlen" userId="S::andrea.dahlen@nss.nhs.scot::d6990235-4a74-4d55-bafb-72bbcb65587b" providerId="AD" clId="Web-{51A5CF54-24E5-3515-4359-BEBDED07E11F}" dt="2022-05-18T10:20:45.383" v="126" actId="1076"/>
          <ac:spMkLst>
            <pc:docMk/>
            <pc:sldMk cId="3169022717" sldId="259"/>
            <ac:spMk id="11" creationId="{C4EC8AAF-D6D3-72DE-7EB7-A91B17B57E56}"/>
          </ac:spMkLst>
        </pc:spChg>
        <pc:spChg chg="add mod">
          <ac:chgData name="Andrea Dahlen" userId="S::andrea.dahlen@nss.nhs.scot::d6990235-4a74-4d55-bafb-72bbcb65587b" providerId="AD" clId="Web-{51A5CF54-24E5-3515-4359-BEBDED07E11F}" dt="2022-05-18T10:20:45.414" v="127" actId="1076"/>
          <ac:spMkLst>
            <pc:docMk/>
            <pc:sldMk cId="3169022717" sldId="259"/>
            <ac:spMk id="12" creationId="{D179033A-6F54-0BFA-8891-37F70325F7D5}"/>
          </ac:spMkLst>
        </pc:spChg>
        <pc:spChg chg="add mod">
          <ac:chgData name="Andrea Dahlen" userId="S::andrea.dahlen@nss.nhs.scot::d6990235-4a74-4d55-bafb-72bbcb65587b" providerId="AD" clId="Web-{51A5CF54-24E5-3515-4359-BEBDED07E11F}" dt="2022-05-18T10:20:45.445" v="128" actId="1076"/>
          <ac:spMkLst>
            <pc:docMk/>
            <pc:sldMk cId="3169022717" sldId="259"/>
            <ac:spMk id="13" creationId="{F606B645-A951-24FC-36C7-4559D9185E6A}"/>
          </ac:spMkLst>
        </pc:spChg>
        <pc:spChg chg="add">
          <ac:chgData name="Andrea Dahlen" userId="S::andrea.dahlen@nss.nhs.scot::d6990235-4a74-4d55-bafb-72bbcb65587b" providerId="AD" clId="Web-{51A5CF54-24E5-3515-4359-BEBDED07E11F}" dt="2022-05-18T10:18:19.223" v="111"/>
          <ac:spMkLst>
            <pc:docMk/>
            <pc:sldMk cId="3169022717" sldId="259"/>
            <ac:spMk id="14" creationId="{AB082D67-8DC5-8869-C01C-5E64256E0389}"/>
          </ac:spMkLst>
        </pc:spChg>
        <pc:spChg chg="add mod">
          <ac:chgData name="Andrea Dahlen" userId="S::andrea.dahlen@nss.nhs.scot::d6990235-4a74-4d55-bafb-72bbcb65587b" providerId="AD" clId="Web-{51A5CF54-24E5-3515-4359-BEBDED07E11F}" dt="2022-05-18T10:20:45.477" v="129" actId="1076"/>
          <ac:spMkLst>
            <pc:docMk/>
            <pc:sldMk cId="3169022717" sldId="259"/>
            <ac:spMk id="16" creationId="{1DDE5E36-CA1C-C482-EA31-634EA08F8897}"/>
          </ac:spMkLst>
        </pc:spChg>
        <pc:spChg chg="add mod">
          <ac:chgData name="Andrea Dahlen" userId="S::andrea.dahlen@nss.nhs.scot::d6990235-4a74-4d55-bafb-72bbcb65587b" providerId="AD" clId="Web-{51A5CF54-24E5-3515-4359-BEBDED07E11F}" dt="2022-05-18T10:18:28.833" v="113" actId="20577"/>
          <ac:spMkLst>
            <pc:docMk/>
            <pc:sldMk cId="3169022717" sldId="259"/>
            <ac:spMk id="21" creationId="{B9F918BC-9CED-350D-792F-6737FDCDE5B2}"/>
          </ac:spMkLst>
        </pc:spChg>
        <pc:spChg chg="add mod">
          <ac:chgData name="Andrea Dahlen" userId="S::andrea.dahlen@nss.nhs.scot::d6990235-4a74-4d55-bafb-72bbcb65587b" providerId="AD" clId="Web-{51A5CF54-24E5-3515-4359-BEBDED07E11F}" dt="2022-05-18T10:20:45.617" v="134" actId="1076"/>
          <ac:spMkLst>
            <pc:docMk/>
            <pc:sldMk cId="3169022717" sldId="259"/>
            <ac:spMk id="22" creationId="{DA3AEEAF-1988-2A72-E805-773639025DEC}"/>
          </ac:spMkLst>
        </pc:spChg>
        <pc:spChg chg="add mod">
          <ac:chgData name="Andrea Dahlen" userId="S::andrea.dahlen@nss.nhs.scot::d6990235-4a74-4d55-bafb-72bbcb65587b" providerId="AD" clId="Web-{51A5CF54-24E5-3515-4359-BEBDED07E11F}" dt="2022-05-18T10:20:45.648" v="135" actId="1076"/>
          <ac:spMkLst>
            <pc:docMk/>
            <pc:sldMk cId="3169022717" sldId="259"/>
            <ac:spMk id="23" creationId="{65474EC1-975C-32C7-42D8-4740C4AB72ED}"/>
          </ac:spMkLst>
        </pc:spChg>
        <pc:spChg chg="add mod">
          <ac:chgData name="Andrea Dahlen" userId="S::andrea.dahlen@nss.nhs.scot::d6990235-4a74-4d55-bafb-72bbcb65587b" providerId="AD" clId="Web-{51A5CF54-24E5-3515-4359-BEBDED07E11F}" dt="2022-05-18T10:20:45.680" v="136" actId="1076"/>
          <ac:spMkLst>
            <pc:docMk/>
            <pc:sldMk cId="3169022717" sldId="259"/>
            <ac:spMk id="24" creationId="{C09BC070-4B2B-C3A8-5D2D-4729D8D08DAF}"/>
          </ac:spMkLst>
        </pc:spChg>
        <pc:spChg chg="add mod">
          <ac:chgData name="Andrea Dahlen" userId="S::andrea.dahlen@nss.nhs.scot::d6990235-4a74-4d55-bafb-72bbcb65587b" providerId="AD" clId="Web-{51A5CF54-24E5-3515-4359-BEBDED07E11F}" dt="2022-05-18T10:20:45.695" v="137" actId="1076"/>
          <ac:spMkLst>
            <pc:docMk/>
            <pc:sldMk cId="3169022717" sldId="259"/>
            <ac:spMk id="25" creationId="{8067B90A-4EB0-3CD7-D968-C25238792BCB}"/>
          </ac:spMkLst>
        </pc:spChg>
        <pc:picChg chg="add">
          <ac:chgData name="Andrea Dahlen" userId="S::andrea.dahlen@nss.nhs.scot::d6990235-4a74-4d55-bafb-72bbcb65587b" providerId="AD" clId="Web-{51A5CF54-24E5-3515-4359-BEBDED07E11F}" dt="2022-05-18T10:17:05.644" v="109"/>
          <ac:picMkLst>
            <pc:docMk/>
            <pc:sldMk cId="3169022717" sldId="259"/>
            <ac:picMk id="5" creationId="{8548319F-AC25-1DC9-524F-4490DF4C8690}"/>
          </ac:picMkLst>
        </pc:picChg>
        <pc:picChg chg="add mod">
          <ac:chgData name="Andrea Dahlen" userId="S::andrea.dahlen@nss.nhs.scot::d6990235-4a74-4d55-bafb-72bbcb65587b" providerId="AD" clId="Web-{51A5CF54-24E5-3515-4359-BEBDED07E11F}" dt="2022-05-18T10:21:23.837" v="153" actId="1076"/>
          <ac:picMkLst>
            <pc:docMk/>
            <pc:sldMk cId="3169022717" sldId="259"/>
            <ac:picMk id="26" creationId="{7FAF028F-0C35-A35E-1AD6-63D802651786}"/>
          </ac:picMkLst>
        </pc:picChg>
        <pc:picChg chg="add mod">
          <ac:chgData name="Andrea Dahlen" userId="S::andrea.dahlen@nss.nhs.scot::d6990235-4a74-4d55-bafb-72bbcb65587b" providerId="AD" clId="Web-{51A5CF54-24E5-3515-4359-BEBDED07E11F}" dt="2022-05-18T10:21:47.400" v="156" actId="1076"/>
          <ac:picMkLst>
            <pc:docMk/>
            <pc:sldMk cId="3169022717" sldId="259"/>
            <ac:picMk id="27" creationId="{AEB7CAA1-6DA8-1BA5-9656-A3521E4B4581}"/>
          </ac:picMkLst>
        </pc:picChg>
        <pc:picChg chg="add mod">
          <ac:chgData name="Andrea Dahlen" userId="S::andrea.dahlen@nss.nhs.scot::d6990235-4a74-4d55-bafb-72bbcb65587b" providerId="AD" clId="Web-{51A5CF54-24E5-3515-4359-BEBDED07E11F}" dt="2022-05-18T10:22:09.557" v="157" actId="1076"/>
          <ac:picMkLst>
            <pc:docMk/>
            <pc:sldMk cId="3169022717" sldId="259"/>
            <ac:picMk id="28" creationId="{FD08C9AF-892D-A9FD-34CB-55CA14C7D698}"/>
          </ac:picMkLst>
        </pc:picChg>
        <pc:picChg chg="add mod">
          <ac:chgData name="Andrea Dahlen" userId="S::andrea.dahlen@nss.nhs.scot::d6990235-4a74-4d55-bafb-72bbcb65587b" providerId="AD" clId="Web-{51A5CF54-24E5-3515-4359-BEBDED07E11F}" dt="2022-05-18T10:21:16.915" v="152" actId="1076"/>
          <ac:picMkLst>
            <pc:docMk/>
            <pc:sldMk cId="3169022717" sldId="259"/>
            <ac:picMk id="29" creationId="{E756D425-9D2B-CF5E-8377-9C965B4DA1AD}"/>
          </ac:picMkLst>
        </pc:picChg>
        <pc:picChg chg="add mod">
          <ac:chgData name="Andrea Dahlen" userId="S::andrea.dahlen@nss.nhs.scot::d6990235-4a74-4d55-bafb-72bbcb65587b" providerId="AD" clId="Web-{51A5CF54-24E5-3515-4359-BEBDED07E11F}" dt="2022-05-18T10:21:32.353" v="154" actId="1076"/>
          <ac:picMkLst>
            <pc:docMk/>
            <pc:sldMk cId="3169022717" sldId="259"/>
            <ac:picMk id="30" creationId="{48B88829-268C-3B0E-2215-01473726E1C7}"/>
          </ac:picMkLst>
        </pc:picChg>
        <pc:cxnChg chg="add">
          <ac:chgData name="Andrea Dahlen" userId="S::andrea.dahlen@nss.nhs.scot::d6990235-4a74-4d55-bafb-72bbcb65587b" providerId="AD" clId="Web-{51A5CF54-24E5-3515-4359-BEBDED07E11F}" dt="2022-05-18T10:18:19.223" v="111"/>
          <ac:cxnSpMkLst>
            <pc:docMk/>
            <pc:sldMk cId="3169022717" sldId="259"/>
            <ac:cxnSpMk id="15" creationId="{A40E8379-CB76-FC3D-18EB-0FE6F52E3B28}"/>
          </ac:cxnSpMkLst>
        </pc:cxnChg>
        <pc:cxnChg chg="add mod">
          <ac:chgData name="Andrea Dahlen" userId="S::andrea.dahlen@nss.nhs.scot::d6990235-4a74-4d55-bafb-72bbcb65587b" providerId="AD" clId="Web-{51A5CF54-24E5-3515-4359-BEBDED07E11F}" dt="2022-05-18T10:20:45.492" v="130" actId="1076"/>
          <ac:cxnSpMkLst>
            <pc:docMk/>
            <pc:sldMk cId="3169022717" sldId="259"/>
            <ac:cxnSpMk id="17" creationId="{516C35E1-E733-56CD-0702-F1C69C1F3174}"/>
          </ac:cxnSpMkLst>
        </pc:cxnChg>
        <pc:cxnChg chg="add mod">
          <ac:chgData name="Andrea Dahlen" userId="S::andrea.dahlen@nss.nhs.scot::d6990235-4a74-4d55-bafb-72bbcb65587b" providerId="AD" clId="Web-{51A5CF54-24E5-3515-4359-BEBDED07E11F}" dt="2022-05-18T10:20:45.523" v="131" actId="1076"/>
          <ac:cxnSpMkLst>
            <pc:docMk/>
            <pc:sldMk cId="3169022717" sldId="259"/>
            <ac:cxnSpMk id="18" creationId="{0D98A5A9-DCF1-CC17-BBF0-8D7992FDF464}"/>
          </ac:cxnSpMkLst>
        </pc:cxnChg>
        <pc:cxnChg chg="add mod">
          <ac:chgData name="Andrea Dahlen" userId="S::andrea.dahlen@nss.nhs.scot::d6990235-4a74-4d55-bafb-72bbcb65587b" providerId="AD" clId="Web-{51A5CF54-24E5-3515-4359-BEBDED07E11F}" dt="2022-05-18T10:20:45.555" v="132" actId="1076"/>
          <ac:cxnSpMkLst>
            <pc:docMk/>
            <pc:sldMk cId="3169022717" sldId="259"/>
            <ac:cxnSpMk id="19" creationId="{50B35F01-98D9-01BB-68DE-3278AEA4D987}"/>
          </ac:cxnSpMkLst>
        </pc:cxnChg>
        <pc:cxnChg chg="add mod">
          <ac:chgData name="Andrea Dahlen" userId="S::andrea.dahlen@nss.nhs.scot::d6990235-4a74-4d55-bafb-72bbcb65587b" providerId="AD" clId="Web-{51A5CF54-24E5-3515-4359-BEBDED07E11F}" dt="2022-05-18T10:20:45.570" v="133" actId="1076"/>
          <ac:cxnSpMkLst>
            <pc:docMk/>
            <pc:sldMk cId="3169022717" sldId="259"/>
            <ac:cxnSpMk id="20" creationId="{09DD0902-AD21-5096-3460-E5FC259B62ED}"/>
          </ac:cxnSpMkLst>
        </pc:cxnChg>
      </pc:sldChg>
      <pc:sldChg chg="addSp delSp modSp new">
        <pc:chgData name="Andrea Dahlen" userId="S::andrea.dahlen@nss.nhs.scot::d6990235-4a74-4d55-bafb-72bbcb65587b" providerId="AD" clId="Web-{51A5CF54-24E5-3515-4359-BEBDED07E11F}" dt="2022-05-18T10:25:49.093" v="229"/>
        <pc:sldMkLst>
          <pc:docMk/>
          <pc:sldMk cId="2550798201" sldId="260"/>
        </pc:sldMkLst>
        <pc:spChg chg="del">
          <ac:chgData name="Andrea Dahlen" userId="S::andrea.dahlen@nss.nhs.scot::d6990235-4a74-4d55-bafb-72bbcb65587b" providerId="AD" clId="Web-{51A5CF54-24E5-3515-4359-BEBDED07E11F}" dt="2022-05-18T10:22:36.776" v="159"/>
          <ac:spMkLst>
            <pc:docMk/>
            <pc:sldMk cId="2550798201" sldId="260"/>
            <ac:spMk id="2" creationId="{5396C893-E8FB-295F-9118-94CC7B7B53AD}"/>
          </ac:spMkLst>
        </pc:spChg>
        <pc:spChg chg="del">
          <ac:chgData name="Andrea Dahlen" userId="S::andrea.dahlen@nss.nhs.scot::d6990235-4a74-4d55-bafb-72bbcb65587b" providerId="AD" clId="Web-{51A5CF54-24E5-3515-4359-BEBDED07E11F}" dt="2022-05-18T10:22:38.635" v="160"/>
          <ac:spMkLst>
            <pc:docMk/>
            <pc:sldMk cId="2550798201" sldId="260"/>
            <ac:spMk id="3" creationId="{FF2D5A52-B053-E622-52F6-C582742CF396}"/>
          </ac:spMkLst>
        </pc:spChg>
        <pc:spChg chg="add del mod">
          <ac:chgData name="Andrea Dahlen" userId="S::andrea.dahlen@nss.nhs.scot::d6990235-4a74-4d55-bafb-72bbcb65587b" providerId="AD" clId="Web-{51A5CF54-24E5-3515-4359-BEBDED07E11F}" dt="2022-05-18T10:23:36.105" v="163"/>
          <ac:spMkLst>
            <pc:docMk/>
            <pc:sldMk cId="2550798201" sldId="260"/>
            <ac:spMk id="4" creationId="{90F65322-C8CC-014E-DB32-4E4EE45B3B20}"/>
          </ac:spMkLst>
        </pc:spChg>
        <pc:spChg chg="add mod">
          <ac:chgData name="Andrea Dahlen" userId="S::andrea.dahlen@nss.nhs.scot::d6990235-4a74-4d55-bafb-72bbcb65587b" providerId="AD" clId="Web-{51A5CF54-24E5-3515-4359-BEBDED07E11F}" dt="2022-05-18T10:25:28.280" v="227" actId="20577"/>
          <ac:spMkLst>
            <pc:docMk/>
            <pc:sldMk cId="2550798201" sldId="260"/>
            <ac:spMk id="6" creationId="{EE59D3FF-9E4A-1C14-23C0-C3195CB3D894}"/>
          </ac:spMkLst>
        </pc:spChg>
        <pc:spChg chg="add mod">
          <ac:chgData name="Andrea Dahlen" userId="S::andrea.dahlen@nss.nhs.scot::d6990235-4a74-4d55-bafb-72bbcb65587b" providerId="AD" clId="Web-{51A5CF54-24E5-3515-4359-BEBDED07E11F}" dt="2022-05-18T10:25:20.451" v="226" actId="1076"/>
          <ac:spMkLst>
            <pc:docMk/>
            <pc:sldMk cId="2550798201" sldId="260"/>
            <ac:spMk id="7" creationId="{5A38794C-00DB-4A92-1A11-C38A3A9A3955}"/>
          </ac:spMkLst>
        </pc:spChg>
        <pc:spChg chg="add">
          <ac:chgData name="Andrea Dahlen" userId="S::andrea.dahlen@nss.nhs.scot::d6990235-4a74-4d55-bafb-72bbcb65587b" providerId="AD" clId="Web-{51A5CF54-24E5-3515-4359-BEBDED07E11F}" dt="2022-05-18T10:23:21.543" v="161"/>
          <ac:spMkLst>
            <pc:docMk/>
            <pc:sldMk cId="2550798201" sldId="260"/>
            <ac:spMk id="10" creationId="{42E466DE-4FA7-078B-B7DD-3F45E71FB93B}"/>
          </ac:spMkLst>
        </pc:spChg>
        <pc:spChg chg="add mod">
          <ac:chgData name="Andrea Dahlen" userId="S::andrea.dahlen@nss.nhs.scot::d6990235-4a74-4d55-bafb-72bbcb65587b" providerId="AD" clId="Web-{51A5CF54-24E5-3515-4359-BEBDED07E11F}" dt="2022-05-18T10:24:00.418" v="211" actId="20577"/>
          <ac:spMkLst>
            <pc:docMk/>
            <pc:sldMk cId="2550798201" sldId="260"/>
            <ac:spMk id="12" creationId="{C4708F74-7852-814E-5C92-F9604A09D9DB}"/>
          </ac:spMkLst>
        </pc:spChg>
        <pc:spChg chg="add">
          <ac:chgData name="Andrea Dahlen" userId="S::andrea.dahlen@nss.nhs.scot::d6990235-4a74-4d55-bafb-72bbcb65587b" providerId="AD" clId="Web-{51A5CF54-24E5-3515-4359-BEBDED07E11F}" dt="2022-05-18T10:25:49.093" v="229"/>
          <ac:spMkLst>
            <pc:docMk/>
            <pc:sldMk cId="2550798201" sldId="260"/>
            <ac:spMk id="18" creationId="{5035526D-428C-70F8-D902-AEE17BFD81B2}"/>
          </ac:spMkLst>
        </pc:spChg>
        <pc:grpChg chg="add mod">
          <ac:chgData name="Andrea Dahlen" userId="S::andrea.dahlen@nss.nhs.scot::d6990235-4a74-4d55-bafb-72bbcb65587b" providerId="AD" clId="Web-{51A5CF54-24E5-3515-4359-BEBDED07E11F}" dt="2022-05-18T10:25:17.670" v="224" actId="1076"/>
          <ac:grpSpMkLst>
            <pc:docMk/>
            <pc:sldMk cId="2550798201" sldId="260"/>
            <ac:grpSpMk id="5" creationId="{9AB09AD2-F9C5-D30E-17EF-78BF4C8020D2}"/>
          </ac:grpSpMkLst>
        </pc:grpChg>
        <pc:graphicFrameChg chg="add">
          <ac:chgData name="Andrea Dahlen" userId="S::andrea.dahlen@nss.nhs.scot::d6990235-4a74-4d55-bafb-72bbcb65587b" providerId="AD" clId="Web-{51A5CF54-24E5-3515-4359-BEBDED07E11F}" dt="2022-05-18T10:23:21.543" v="161"/>
          <ac:graphicFrameMkLst>
            <pc:docMk/>
            <pc:sldMk cId="2550798201" sldId="260"/>
            <ac:graphicFrameMk id="8" creationId="{4F6709B7-8559-D25D-7C6A-3AD0F3D5E59B}"/>
          </ac:graphicFrameMkLst>
        </pc:graphicFrameChg>
        <pc:graphicFrameChg chg="add">
          <ac:chgData name="Andrea Dahlen" userId="S::andrea.dahlen@nss.nhs.scot::d6990235-4a74-4d55-bafb-72bbcb65587b" providerId="AD" clId="Web-{51A5CF54-24E5-3515-4359-BEBDED07E11F}" dt="2022-05-18T10:23:21.543" v="161"/>
          <ac:graphicFrameMkLst>
            <pc:docMk/>
            <pc:sldMk cId="2550798201" sldId="260"/>
            <ac:graphicFrameMk id="9" creationId="{AEA774E7-F8F1-82E1-B8AC-72EEE65BDA04}"/>
          </ac:graphicFrameMkLst>
        </pc:graphicFrameChg>
        <pc:picChg chg="add">
          <ac:chgData name="Andrea Dahlen" userId="S::andrea.dahlen@nss.nhs.scot::d6990235-4a74-4d55-bafb-72bbcb65587b" providerId="AD" clId="Web-{51A5CF54-24E5-3515-4359-BEBDED07E11F}" dt="2022-05-18T10:25:37.874" v="228"/>
          <ac:picMkLst>
            <pc:docMk/>
            <pc:sldMk cId="2550798201" sldId="260"/>
            <ac:picMk id="16" creationId="{163AF85E-C977-3BD8-AF5D-7700ECF58C27}"/>
          </ac:picMkLst>
        </pc:picChg>
        <pc:cxnChg chg="add">
          <ac:chgData name="Andrea Dahlen" userId="S::andrea.dahlen@nss.nhs.scot::d6990235-4a74-4d55-bafb-72bbcb65587b" providerId="AD" clId="Web-{51A5CF54-24E5-3515-4359-BEBDED07E11F}" dt="2022-05-18T10:23:37.918" v="165"/>
          <ac:cxnSpMkLst>
            <pc:docMk/>
            <pc:sldMk cId="2550798201" sldId="260"/>
            <ac:cxnSpMk id="14" creationId="{37A5A187-80E8-1592-A262-D931E9ABAE19}"/>
          </ac:cxnSpMkLst>
        </pc:cxnChg>
      </pc:sldChg>
      <pc:sldChg chg="addSp delSp modSp new del">
        <pc:chgData name="Andrea Dahlen" userId="S::andrea.dahlen@nss.nhs.scot::d6990235-4a74-4d55-bafb-72bbcb65587b" providerId="AD" clId="Web-{51A5CF54-24E5-3515-4359-BEBDED07E11F}" dt="2022-05-18T10:28:52.331" v="256"/>
        <pc:sldMkLst>
          <pc:docMk/>
          <pc:sldMk cId="1685429670" sldId="261"/>
        </pc:sldMkLst>
        <pc:spChg chg="del">
          <ac:chgData name="Andrea Dahlen" userId="S::andrea.dahlen@nss.nhs.scot::d6990235-4a74-4d55-bafb-72bbcb65587b" providerId="AD" clId="Web-{51A5CF54-24E5-3515-4359-BEBDED07E11F}" dt="2022-05-18T10:26:15.609" v="231"/>
          <ac:spMkLst>
            <pc:docMk/>
            <pc:sldMk cId="1685429670" sldId="261"/>
            <ac:spMk id="2" creationId="{EE16BE93-60E7-E770-3F3C-30606BE6FE73}"/>
          </ac:spMkLst>
        </pc:spChg>
        <pc:spChg chg="del">
          <ac:chgData name="Andrea Dahlen" userId="S::andrea.dahlen@nss.nhs.scot::d6990235-4a74-4d55-bafb-72bbcb65587b" providerId="AD" clId="Web-{51A5CF54-24E5-3515-4359-BEBDED07E11F}" dt="2022-05-18T10:26:17.265" v="232"/>
          <ac:spMkLst>
            <pc:docMk/>
            <pc:sldMk cId="1685429670" sldId="261"/>
            <ac:spMk id="3" creationId="{D085F180-8014-CA3D-B56F-93E15F30D960}"/>
          </ac:spMkLst>
        </pc:spChg>
        <pc:spChg chg="add mod">
          <ac:chgData name="Andrea Dahlen" userId="S::andrea.dahlen@nss.nhs.scot::d6990235-4a74-4d55-bafb-72bbcb65587b" providerId="AD" clId="Web-{51A5CF54-24E5-3515-4359-BEBDED07E11F}" dt="2022-05-18T10:26:38.328" v="242" actId="20577"/>
          <ac:spMkLst>
            <pc:docMk/>
            <pc:sldMk cId="1685429670" sldId="261"/>
            <ac:spMk id="5" creationId="{945560C2-0538-128E-9034-338180111394}"/>
          </ac:spMkLst>
        </pc:spChg>
        <pc:spChg chg="add">
          <ac:chgData name="Andrea Dahlen" userId="S::andrea.dahlen@nss.nhs.scot::d6990235-4a74-4d55-bafb-72bbcb65587b" providerId="AD" clId="Web-{51A5CF54-24E5-3515-4359-BEBDED07E11F}" dt="2022-05-18T10:26:28" v="236"/>
          <ac:spMkLst>
            <pc:docMk/>
            <pc:sldMk cId="1685429670" sldId="261"/>
            <ac:spMk id="11" creationId="{E11D415A-4B55-295E-1DBD-DBB18F2A5D5F}"/>
          </ac:spMkLst>
        </pc:spChg>
        <pc:spChg chg="add">
          <ac:chgData name="Andrea Dahlen" userId="S::andrea.dahlen@nss.nhs.scot::d6990235-4a74-4d55-bafb-72bbcb65587b" providerId="AD" clId="Web-{51A5CF54-24E5-3515-4359-BEBDED07E11F}" dt="2022-05-18T10:27:14.204" v="245"/>
          <ac:spMkLst>
            <pc:docMk/>
            <pc:sldMk cId="1685429670" sldId="261"/>
            <ac:spMk id="13" creationId="{86D31E08-BFD4-5806-E68B-4983FBDFE5A5}"/>
          </ac:spMkLst>
        </pc:spChg>
        <pc:spChg chg="add">
          <ac:chgData name="Andrea Dahlen" userId="S::andrea.dahlen@nss.nhs.scot::d6990235-4a74-4d55-bafb-72bbcb65587b" providerId="AD" clId="Web-{51A5CF54-24E5-3515-4359-BEBDED07E11F}" dt="2022-05-18T10:27:14.204" v="245"/>
          <ac:spMkLst>
            <pc:docMk/>
            <pc:sldMk cId="1685429670" sldId="261"/>
            <ac:spMk id="14" creationId="{8DECD7BB-4CFF-54A6-71EC-53B3D82D2266}"/>
          </ac:spMkLst>
        </pc:spChg>
        <pc:spChg chg="add">
          <ac:chgData name="Andrea Dahlen" userId="S::andrea.dahlen@nss.nhs.scot::d6990235-4a74-4d55-bafb-72bbcb65587b" providerId="AD" clId="Web-{51A5CF54-24E5-3515-4359-BEBDED07E11F}" dt="2022-05-18T10:27:14.204" v="245"/>
          <ac:spMkLst>
            <pc:docMk/>
            <pc:sldMk cId="1685429670" sldId="261"/>
            <ac:spMk id="15" creationId="{BC186253-7F61-9ED3-34D7-4803A4B2DFCC}"/>
          </ac:spMkLst>
        </pc:spChg>
        <pc:spChg chg="add">
          <ac:chgData name="Andrea Dahlen" userId="S::andrea.dahlen@nss.nhs.scot::d6990235-4a74-4d55-bafb-72bbcb65587b" providerId="AD" clId="Web-{51A5CF54-24E5-3515-4359-BEBDED07E11F}" dt="2022-05-18T10:27:14.204" v="245"/>
          <ac:spMkLst>
            <pc:docMk/>
            <pc:sldMk cId="1685429670" sldId="261"/>
            <ac:spMk id="16" creationId="{1452590D-F822-3DC3-8DD9-02EC1822C95A}"/>
          </ac:spMkLst>
        </pc:spChg>
        <pc:spChg chg="add">
          <ac:chgData name="Andrea Dahlen" userId="S::andrea.dahlen@nss.nhs.scot::d6990235-4a74-4d55-bafb-72bbcb65587b" providerId="AD" clId="Web-{51A5CF54-24E5-3515-4359-BEBDED07E11F}" dt="2022-05-18T10:27:14.204" v="245"/>
          <ac:spMkLst>
            <pc:docMk/>
            <pc:sldMk cId="1685429670" sldId="261"/>
            <ac:spMk id="17" creationId="{B4E7E7AE-4425-ABA7-FBFC-42A8BD3EA466}"/>
          </ac:spMkLst>
        </pc:spChg>
        <pc:spChg chg="add">
          <ac:chgData name="Andrea Dahlen" userId="S::andrea.dahlen@nss.nhs.scot::d6990235-4a74-4d55-bafb-72bbcb65587b" providerId="AD" clId="Web-{51A5CF54-24E5-3515-4359-BEBDED07E11F}" dt="2022-05-18T10:27:14.204" v="245"/>
          <ac:spMkLst>
            <pc:docMk/>
            <pc:sldMk cId="1685429670" sldId="261"/>
            <ac:spMk id="18" creationId="{6A802BDF-6C22-5F42-52DF-158C00B3B976}"/>
          </ac:spMkLst>
        </pc:spChg>
        <pc:spChg chg="add">
          <ac:chgData name="Andrea Dahlen" userId="S::andrea.dahlen@nss.nhs.scot::d6990235-4a74-4d55-bafb-72bbcb65587b" providerId="AD" clId="Web-{51A5CF54-24E5-3515-4359-BEBDED07E11F}" dt="2022-05-18T10:27:14.204" v="245"/>
          <ac:spMkLst>
            <pc:docMk/>
            <pc:sldMk cId="1685429670" sldId="261"/>
            <ac:spMk id="19" creationId="{98C54F1E-0353-B27A-914E-71CCABA20794}"/>
          </ac:spMkLst>
        </pc:spChg>
        <pc:spChg chg="add">
          <ac:chgData name="Andrea Dahlen" userId="S::andrea.dahlen@nss.nhs.scot::d6990235-4a74-4d55-bafb-72bbcb65587b" providerId="AD" clId="Web-{51A5CF54-24E5-3515-4359-BEBDED07E11F}" dt="2022-05-18T10:27:14.204" v="245"/>
          <ac:spMkLst>
            <pc:docMk/>
            <pc:sldMk cId="1685429670" sldId="261"/>
            <ac:spMk id="20" creationId="{B48AB7D3-C549-EB3E-9AA2-7B1F1561B9BF}"/>
          </ac:spMkLst>
        </pc:spChg>
        <pc:spChg chg="add">
          <ac:chgData name="Andrea Dahlen" userId="S::andrea.dahlen@nss.nhs.scot::d6990235-4a74-4d55-bafb-72bbcb65587b" providerId="AD" clId="Web-{51A5CF54-24E5-3515-4359-BEBDED07E11F}" dt="2022-05-18T10:27:14.204" v="245"/>
          <ac:spMkLst>
            <pc:docMk/>
            <pc:sldMk cId="1685429670" sldId="261"/>
            <ac:spMk id="21" creationId="{4B7D6835-B101-F6F5-7C5B-10EB68BAC916}"/>
          </ac:spMkLst>
        </pc:spChg>
        <pc:spChg chg="add">
          <ac:chgData name="Andrea Dahlen" userId="S::andrea.dahlen@nss.nhs.scot::d6990235-4a74-4d55-bafb-72bbcb65587b" providerId="AD" clId="Web-{51A5CF54-24E5-3515-4359-BEBDED07E11F}" dt="2022-05-18T10:27:14.204" v="245"/>
          <ac:spMkLst>
            <pc:docMk/>
            <pc:sldMk cId="1685429670" sldId="261"/>
            <ac:spMk id="23" creationId="{BBFF7384-9F83-FD50-EF26-7F4F7A7B7426}"/>
          </ac:spMkLst>
        </pc:spChg>
        <pc:spChg chg="add">
          <ac:chgData name="Andrea Dahlen" userId="S::andrea.dahlen@nss.nhs.scot::d6990235-4a74-4d55-bafb-72bbcb65587b" providerId="AD" clId="Web-{51A5CF54-24E5-3515-4359-BEBDED07E11F}" dt="2022-05-18T10:27:14.204" v="245"/>
          <ac:spMkLst>
            <pc:docMk/>
            <pc:sldMk cId="1685429670" sldId="261"/>
            <ac:spMk id="24" creationId="{DDDFBB10-8032-B682-3A8D-F101020B858B}"/>
          </ac:spMkLst>
        </pc:spChg>
        <pc:spChg chg="add">
          <ac:chgData name="Andrea Dahlen" userId="S::andrea.dahlen@nss.nhs.scot::d6990235-4a74-4d55-bafb-72bbcb65587b" providerId="AD" clId="Web-{51A5CF54-24E5-3515-4359-BEBDED07E11F}" dt="2022-05-18T10:27:14.204" v="245"/>
          <ac:spMkLst>
            <pc:docMk/>
            <pc:sldMk cId="1685429670" sldId="261"/>
            <ac:spMk id="25" creationId="{5479219A-27D4-A74B-4A7E-EF204CD2E6D7}"/>
          </ac:spMkLst>
        </pc:spChg>
        <pc:spChg chg="add">
          <ac:chgData name="Andrea Dahlen" userId="S::andrea.dahlen@nss.nhs.scot::d6990235-4a74-4d55-bafb-72bbcb65587b" providerId="AD" clId="Web-{51A5CF54-24E5-3515-4359-BEBDED07E11F}" dt="2022-05-18T10:27:14.204" v="245"/>
          <ac:spMkLst>
            <pc:docMk/>
            <pc:sldMk cId="1685429670" sldId="261"/>
            <ac:spMk id="27" creationId="{D8CA0FDB-1203-DE24-E820-368264522C56}"/>
          </ac:spMkLst>
        </pc:spChg>
        <pc:spChg chg="add">
          <ac:chgData name="Andrea Dahlen" userId="S::andrea.dahlen@nss.nhs.scot::d6990235-4a74-4d55-bafb-72bbcb65587b" providerId="AD" clId="Web-{51A5CF54-24E5-3515-4359-BEBDED07E11F}" dt="2022-05-18T10:27:14.204" v="245"/>
          <ac:spMkLst>
            <pc:docMk/>
            <pc:sldMk cId="1685429670" sldId="261"/>
            <ac:spMk id="28" creationId="{3681015C-07C7-17D5-9546-094B9D043393}"/>
          </ac:spMkLst>
        </pc:spChg>
        <pc:spChg chg="add">
          <ac:chgData name="Andrea Dahlen" userId="S::andrea.dahlen@nss.nhs.scot::d6990235-4a74-4d55-bafb-72bbcb65587b" providerId="AD" clId="Web-{51A5CF54-24E5-3515-4359-BEBDED07E11F}" dt="2022-05-18T10:27:14.204" v="245"/>
          <ac:spMkLst>
            <pc:docMk/>
            <pc:sldMk cId="1685429670" sldId="261"/>
            <ac:spMk id="29" creationId="{53E03EB5-F465-3043-5EC2-E6AEE4EB8984}"/>
          </ac:spMkLst>
        </pc:spChg>
        <pc:spChg chg="add">
          <ac:chgData name="Andrea Dahlen" userId="S::andrea.dahlen@nss.nhs.scot::d6990235-4a74-4d55-bafb-72bbcb65587b" providerId="AD" clId="Web-{51A5CF54-24E5-3515-4359-BEBDED07E11F}" dt="2022-05-18T10:27:14.204" v="245"/>
          <ac:spMkLst>
            <pc:docMk/>
            <pc:sldMk cId="1685429670" sldId="261"/>
            <ac:spMk id="33" creationId="{76782B98-867D-D1C7-FAD8-3D7C8CB52C5A}"/>
          </ac:spMkLst>
        </pc:spChg>
        <pc:spChg chg="add">
          <ac:chgData name="Andrea Dahlen" userId="S::andrea.dahlen@nss.nhs.scot::d6990235-4a74-4d55-bafb-72bbcb65587b" providerId="AD" clId="Web-{51A5CF54-24E5-3515-4359-BEBDED07E11F}" dt="2022-05-18T10:27:14.204" v="245"/>
          <ac:spMkLst>
            <pc:docMk/>
            <pc:sldMk cId="1685429670" sldId="261"/>
            <ac:spMk id="35" creationId="{6CAB4F5E-223C-A069-FA4A-A43543F9A040}"/>
          </ac:spMkLst>
        </pc:spChg>
        <pc:spChg chg="add">
          <ac:chgData name="Andrea Dahlen" userId="S::andrea.dahlen@nss.nhs.scot::d6990235-4a74-4d55-bafb-72bbcb65587b" providerId="AD" clId="Web-{51A5CF54-24E5-3515-4359-BEBDED07E11F}" dt="2022-05-18T10:27:14.204" v="245"/>
          <ac:spMkLst>
            <pc:docMk/>
            <pc:sldMk cId="1685429670" sldId="261"/>
            <ac:spMk id="37" creationId="{23EC0A4F-8D6F-ED09-AD89-C8F39E35E064}"/>
          </ac:spMkLst>
        </pc:spChg>
        <pc:picChg chg="add">
          <ac:chgData name="Andrea Dahlen" userId="S::andrea.dahlen@nss.nhs.scot::d6990235-4a74-4d55-bafb-72bbcb65587b" providerId="AD" clId="Web-{51A5CF54-24E5-3515-4359-BEBDED07E11F}" dt="2022-05-18T10:26:28" v="235"/>
          <ac:picMkLst>
            <pc:docMk/>
            <pc:sldMk cId="1685429670" sldId="261"/>
            <ac:picMk id="9" creationId="{10F0FDBC-816E-3059-5952-57CD45A63200}"/>
          </ac:picMkLst>
        </pc:picChg>
        <pc:picChg chg="add">
          <ac:chgData name="Andrea Dahlen" userId="S::andrea.dahlen@nss.nhs.scot::d6990235-4a74-4d55-bafb-72bbcb65587b" providerId="AD" clId="Web-{51A5CF54-24E5-3515-4359-BEBDED07E11F}" dt="2022-05-18T10:27:14.204" v="245"/>
          <ac:picMkLst>
            <pc:docMk/>
            <pc:sldMk cId="1685429670" sldId="261"/>
            <ac:picMk id="22" creationId="{8685F4EE-C121-E2D3-B0D1-05A5CDABC450}"/>
          </ac:picMkLst>
        </pc:picChg>
        <pc:picChg chg="add">
          <ac:chgData name="Andrea Dahlen" userId="S::andrea.dahlen@nss.nhs.scot::d6990235-4a74-4d55-bafb-72bbcb65587b" providerId="AD" clId="Web-{51A5CF54-24E5-3515-4359-BEBDED07E11F}" dt="2022-05-18T10:27:14.204" v="245"/>
          <ac:picMkLst>
            <pc:docMk/>
            <pc:sldMk cId="1685429670" sldId="261"/>
            <ac:picMk id="26" creationId="{BB98B4F9-1DA6-F201-5331-1CAEDBDCFC49}"/>
          </ac:picMkLst>
        </pc:picChg>
        <pc:picChg chg="add">
          <ac:chgData name="Andrea Dahlen" userId="S::andrea.dahlen@nss.nhs.scot::d6990235-4a74-4d55-bafb-72bbcb65587b" providerId="AD" clId="Web-{51A5CF54-24E5-3515-4359-BEBDED07E11F}" dt="2022-05-18T10:27:14.204" v="245"/>
          <ac:picMkLst>
            <pc:docMk/>
            <pc:sldMk cId="1685429670" sldId="261"/>
            <ac:picMk id="30" creationId="{0F48E907-AE37-B25F-5DB9-8E1209DD08AF}"/>
          </ac:picMkLst>
        </pc:picChg>
        <pc:picChg chg="add">
          <ac:chgData name="Andrea Dahlen" userId="S::andrea.dahlen@nss.nhs.scot::d6990235-4a74-4d55-bafb-72bbcb65587b" providerId="AD" clId="Web-{51A5CF54-24E5-3515-4359-BEBDED07E11F}" dt="2022-05-18T10:27:14.204" v="245"/>
          <ac:picMkLst>
            <pc:docMk/>
            <pc:sldMk cId="1685429670" sldId="261"/>
            <ac:picMk id="31" creationId="{A66C3DCE-1E11-6425-C8B6-7B72C928F332}"/>
          </ac:picMkLst>
        </pc:picChg>
        <pc:picChg chg="add">
          <ac:chgData name="Andrea Dahlen" userId="S::andrea.dahlen@nss.nhs.scot::d6990235-4a74-4d55-bafb-72bbcb65587b" providerId="AD" clId="Web-{51A5CF54-24E5-3515-4359-BEBDED07E11F}" dt="2022-05-18T10:27:14.204" v="245"/>
          <ac:picMkLst>
            <pc:docMk/>
            <pc:sldMk cId="1685429670" sldId="261"/>
            <ac:picMk id="32" creationId="{7EBD9928-3E00-DE17-2EBC-33E648C7E208}"/>
          </ac:picMkLst>
        </pc:picChg>
        <pc:picChg chg="add">
          <ac:chgData name="Andrea Dahlen" userId="S::andrea.dahlen@nss.nhs.scot::d6990235-4a74-4d55-bafb-72bbcb65587b" providerId="AD" clId="Web-{51A5CF54-24E5-3515-4359-BEBDED07E11F}" dt="2022-05-18T10:27:14.204" v="245"/>
          <ac:picMkLst>
            <pc:docMk/>
            <pc:sldMk cId="1685429670" sldId="261"/>
            <ac:picMk id="34" creationId="{76EDE5B3-AA5C-9827-521E-0C365E55CD7B}"/>
          </ac:picMkLst>
        </pc:picChg>
        <pc:picChg chg="add">
          <ac:chgData name="Andrea Dahlen" userId="S::andrea.dahlen@nss.nhs.scot::d6990235-4a74-4d55-bafb-72bbcb65587b" providerId="AD" clId="Web-{51A5CF54-24E5-3515-4359-BEBDED07E11F}" dt="2022-05-18T10:27:14.204" v="245"/>
          <ac:picMkLst>
            <pc:docMk/>
            <pc:sldMk cId="1685429670" sldId="261"/>
            <ac:picMk id="36" creationId="{CBEF0A57-8B66-3062-B989-270AA5742448}"/>
          </ac:picMkLst>
        </pc:picChg>
        <pc:picChg chg="add">
          <ac:chgData name="Andrea Dahlen" userId="S::andrea.dahlen@nss.nhs.scot::d6990235-4a74-4d55-bafb-72bbcb65587b" providerId="AD" clId="Web-{51A5CF54-24E5-3515-4359-BEBDED07E11F}" dt="2022-05-18T10:27:14.204" v="245"/>
          <ac:picMkLst>
            <pc:docMk/>
            <pc:sldMk cId="1685429670" sldId="261"/>
            <ac:picMk id="38" creationId="{82FCC2F2-5185-E8FF-B81D-B80D5A6B2F04}"/>
          </ac:picMkLst>
        </pc:picChg>
        <pc:picChg chg="add">
          <ac:chgData name="Andrea Dahlen" userId="S::andrea.dahlen@nss.nhs.scot::d6990235-4a74-4d55-bafb-72bbcb65587b" providerId="AD" clId="Web-{51A5CF54-24E5-3515-4359-BEBDED07E11F}" dt="2022-05-18T10:27:14.204" v="245"/>
          <ac:picMkLst>
            <pc:docMk/>
            <pc:sldMk cId="1685429670" sldId="261"/>
            <ac:picMk id="39" creationId="{6AFC51CC-CA7D-5AD8-E566-6EEF12BBA916}"/>
          </ac:picMkLst>
        </pc:picChg>
        <pc:picChg chg="add">
          <ac:chgData name="Andrea Dahlen" userId="S::andrea.dahlen@nss.nhs.scot::d6990235-4a74-4d55-bafb-72bbcb65587b" providerId="AD" clId="Web-{51A5CF54-24E5-3515-4359-BEBDED07E11F}" dt="2022-05-18T10:27:14.204" v="245"/>
          <ac:picMkLst>
            <pc:docMk/>
            <pc:sldMk cId="1685429670" sldId="261"/>
            <ac:picMk id="40" creationId="{2880A430-159B-8B6C-2056-77485D2741F6}"/>
          </ac:picMkLst>
        </pc:picChg>
        <pc:picChg chg="add">
          <ac:chgData name="Andrea Dahlen" userId="S::andrea.dahlen@nss.nhs.scot::d6990235-4a74-4d55-bafb-72bbcb65587b" providerId="AD" clId="Web-{51A5CF54-24E5-3515-4359-BEBDED07E11F}" dt="2022-05-18T10:27:14.204" v="245"/>
          <ac:picMkLst>
            <pc:docMk/>
            <pc:sldMk cId="1685429670" sldId="261"/>
            <ac:picMk id="41" creationId="{809720EC-A491-E1DE-78DC-4BE24B2F769B}"/>
          </ac:picMkLst>
        </pc:picChg>
        <pc:picChg chg="add">
          <ac:chgData name="Andrea Dahlen" userId="S::andrea.dahlen@nss.nhs.scot::d6990235-4a74-4d55-bafb-72bbcb65587b" providerId="AD" clId="Web-{51A5CF54-24E5-3515-4359-BEBDED07E11F}" dt="2022-05-18T10:27:14.204" v="245"/>
          <ac:picMkLst>
            <pc:docMk/>
            <pc:sldMk cId="1685429670" sldId="261"/>
            <ac:picMk id="42" creationId="{B0E18368-56E2-5B2B-A44E-0921945592B4}"/>
          </ac:picMkLst>
        </pc:picChg>
        <pc:cxnChg chg="add">
          <ac:chgData name="Andrea Dahlen" userId="S::andrea.dahlen@nss.nhs.scot::d6990235-4a74-4d55-bafb-72bbcb65587b" providerId="AD" clId="Web-{51A5CF54-24E5-3515-4359-BEBDED07E11F}" dt="2022-05-18T10:26:28" v="234"/>
          <ac:cxnSpMkLst>
            <pc:docMk/>
            <pc:sldMk cId="1685429670" sldId="261"/>
            <ac:cxnSpMk id="7" creationId="{9B0736B9-DEE7-FCB2-552C-40EB07707B76}"/>
          </ac:cxnSpMkLst>
        </pc:cxnChg>
        <pc:cxnChg chg="add">
          <ac:chgData name="Andrea Dahlen" userId="S::andrea.dahlen@nss.nhs.scot::d6990235-4a74-4d55-bafb-72bbcb65587b" providerId="AD" clId="Web-{51A5CF54-24E5-3515-4359-BEBDED07E11F}" dt="2022-05-18T10:27:14.204" v="245"/>
          <ac:cxnSpMkLst>
            <pc:docMk/>
            <pc:sldMk cId="1685429670" sldId="261"/>
            <ac:cxnSpMk id="12" creationId="{FEFF7EE8-5606-314D-F652-C72BD37F849E}"/>
          </ac:cxnSpMkLst>
        </pc:cxnChg>
      </pc:sldChg>
      <pc:sldChg chg="addSp delSp modSp new">
        <pc:chgData name="Andrea Dahlen" userId="S::andrea.dahlen@nss.nhs.scot::d6990235-4a74-4d55-bafb-72bbcb65587b" providerId="AD" clId="Web-{51A5CF54-24E5-3515-4359-BEBDED07E11F}" dt="2022-05-18T10:57:08.369" v="546" actId="1076"/>
        <pc:sldMkLst>
          <pc:docMk/>
          <pc:sldMk cId="3460838249" sldId="262"/>
        </pc:sldMkLst>
        <pc:spChg chg="del">
          <ac:chgData name="Andrea Dahlen" userId="S::andrea.dahlen@nss.nhs.scot::d6990235-4a74-4d55-bafb-72bbcb65587b" providerId="AD" clId="Web-{51A5CF54-24E5-3515-4359-BEBDED07E11F}" dt="2022-05-18T10:31:26.366" v="266"/>
          <ac:spMkLst>
            <pc:docMk/>
            <pc:sldMk cId="3460838249" sldId="262"/>
            <ac:spMk id="2" creationId="{90AEF042-FCE0-8743-0D45-C407466401D6}"/>
          </ac:spMkLst>
        </pc:spChg>
        <pc:spChg chg="del">
          <ac:chgData name="Andrea Dahlen" userId="S::andrea.dahlen@nss.nhs.scot::d6990235-4a74-4d55-bafb-72bbcb65587b" providerId="AD" clId="Web-{51A5CF54-24E5-3515-4359-BEBDED07E11F}" dt="2022-05-18T10:31:28.616" v="267"/>
          <ac:spMkLst>
            <pc:docMk/>
            <pc:sldMk cId="3460838249" sldId="262"/>
            <ac:spMk id="3" creationId="{BA8B8B6E-5FB6-674B-42A7-C2C6D0746C1F}"/>
          </ac:spMkLst>
        </pc:spChg>
        <pc:spChg chg="add mod">
          <ac:chgData name="Andrea Dahlen" userId="S::andrea.dahlen@nss.nhs.scot::d6990235-4a74-4d55-bafb-72bbcb65587b" providerId="AD" clId="Web-{51A5CF54-24E5-3515-4359-BEBDED07E11F}" dt="2022-05-18T10:31:36.210" v="268" actId="20577"/>
          <ac:spMkLst>
            <pc:docMk/>
            <pc:sldMk cId="3460838249" sldId="262"/>
            <ac:spMk id="5" creationId="{ECF46E57-63CA-357C-5E5C-B094A1D5D24A}"/>
          </ac:spMkLst>
        </pc:spChg>
        <pc:spChg chg="add mod">
          <ac:chgData name="Andrea Dahlen" userId="S::andrea.dahlen@nss.nhs.scot::d6990235-4a74-4d55-bafb-72bbcb65587b" providerId="AD" clId="Web-{51A5CF54-24E5-3515-4359-BEBDED07E11F}" dt="2022-05-18T10:54:48.334" v="476" actId="1076"/>
          <ac:spMkLst>
            <pc:docMk/>
            <pc:sldMk cId="3460838249" sldId="262"/>
            <ac:spMk id="8" creationId="{E9556A6A-0AAA-6992-5602-2B12C1A9E8DC}"/>
          </ac:spMkLst>
        </pc:spChg>
        <pc:spChg chg="add mod">
          <ac:chgData name="Andrea Dahlen" userId="S::andrea.dahlen@nss.nhs.scot::d6990235-4a74-4d55-bafb-72bbcb65587b" providerId="AD" clId="Web-{51A5CF54-24E5-3515-4359-BEBDED07E11F}" dt="2022-05-18T10:54:48.350" v="477" actId="1076"/>
          <ac:spMkLst>
            <pc:docMk/>
            <pc:sldMk cId="3460838249" sldId="262"/>
            <ac:spMk id="9" creationId="{99AB2D42-1B43-5A64-52C9-D0DCC0A6E05D}"/>
          </ac:spMkLst>
        </pc:spChg>
        <pc:spChg chg="add mod">
          <ac:chgData name="Andrea Dahlen" userId="S::andrea.dahlen@nss.nhs.scot::d6990235-4a74-4d55-bafb-72bbcb65587b" providerId="AD" clId="Web-{51A5CF54-24E5-3515-4359-BEBDED07E11F}" dt="2022-05-18T10:54:48.366" v="478" actId="1076"/>
          <ac:spMkLst>
            <pc:docMk/>
            <pc:sldMk cId="3460838249" sldId="262"/>
            <ac:spMk id="10" creationId="{8EB08CBE-C39D-97A4-8EC2-123A8AB0F11A}"/>
          </ac:spMkLst>
        </pc:spChg>
        <pc:spChg chg="add mod">
          <ac:chgData name="Andrea Dahlen" userId="S::andrea.dahlen@nss.nhs.scot::d6990235-4a74-4d55-bafb-72bbcb65587b" providerId="AD" clId="Web-{51A5CF54-24E5-3515-4359-BEBDED07E11F}" dt="2022-05-18T10:54:48.397" v="479" actId="1076"/>
          <ac:spMkLst>
            <pc:docMk/>
            <pc:sldMk cId="3460838249" sldId="262"/>
            <ac:spMk id="11" creationId="{7270AE12-20AF-4AF6-E6BB-CA328CCB1820}"/>
          </ac:spMkLst>
        </pc:spChg>
        <pc:spChg chg="add mod">
          <ac:chgData name="Andrea Dahlen" userId="S::andrea.dahlen@nss.nhs.scot::d6990235-4a74-4d55-bafb-72bbcb65587b" providerId="AD" clId="Web-{51A5CF54-24E5-3515-4359-BEBDED07E11F}" dt="2022-05-18T10:54:48.413" v="480" actId="1076"/>
          <ac:spMkLst>
            <pc:docMk/>
            <pc:sldMk cId="3460838249" sldId="262"/>
            <ac:spMk id="12" creationId="{9B120B56-4437-946B-FE6D-08E2F14313E6}"/>
          </ac:spMkLst>
        </pc:spChg>
        <pc:spChg chg="add mod">
          <ac:chgData name="Andrea Dahlen" userId="S::andrea.dahlen@nss.nhs.scot::d6990235-4a74-4d55-bafb-72bbcb65587b" providerId="AD" clId="Web-{51A5CF54-24E5-3515-4359-BEBDED07E11F}" dt="2022-05-18T10:54:48.428" v="481" actId="1076"/>
          <ac:spMkLst>
            <pc:docMk/>
            <pc:sldMk cId="3460838249" sldId="262"/>
            <ac:spMk id="13" creationId="{86BDC4D4-A801-78A9-88CC-7E0641B12BAA}"/>
          </ac:spMkLst>
        </pc:spChg>
        <pc:spChg chg="add mod">
          <ac:chgData name="Andrea Dahlen" userId="S::andrea.dahlen@nss.nhs.scot::d6990235-4a74-4d55-bafb-72bbcb65587b" providerId="AD" clId="Web-{51A5CF54-24E5-3515-4359-BEBDED07E11F}" dt="2022-05-18T10:54:48.444" v="482" actId="1076"/>
          <ac:spMkLst>
            <pc:docMk/>
            <pc:sldMk cId="3460838249" sldId="262"/>
            <ac:spMk id="14" creationId="{AC4E8AB6-74B2-7B21-BF29-92996C660AD1}"/>
          </ac:spMkLst>
        </pc:spChg>
        <pc:spChg chg="add mod">
          <ac:chgData name="Andrea Dahlen" userId="S::andrea.dahlen@nss.nhs.scot::d6990235-4a74-4d55-bafb-72bbcb65587b" providerId="AD" clId="Web-{51A5CF54-24E5-3515-4359-BEBDED07E11F}" dt="2022-05-18T10:54:48.475" v="483" actId="1076"/>
          <ac:spMkLst>
            <pc:docMk/>
            <pc:sldMk cId="3460838249" sldId="262"/>
            <ac:spMk id="15" creationId="{6836808B-092B-FC4F-06E5-C013FE535964}"/>
          </ac:spMkLst>
        </pc:spChg>
        <pc:spChg chg="add del mod">
          <ac:chgData name="Andrea Dahlen" userId="S::andrea.dahlen@nss.nhs.scot::d6990235-4a74-4d55-bafb-72bbcb65587b" providerId="AD" clId="Web-{51A5CF54-24E5-3515-4359-BEBDED07E11F}" dt="2022-05-18T10:49:51.312" v="440"/>
          <ac:spMkLst>
            <pc:docMk/>
            <pc:sldMk cId="3460838249" sldId="262"/>
            <ac:spMk id="16" creationId="{A83D2BA5-7940-EA95-E477-8F85F174871D}"/>
          </ac:spMkLst>
        </pc:spChg>
        <pc:spChg chg="add mod">
          <ac:chgData name="Andrea Dahlen" userId="S::andrea.dahlen@nss.nhs.scot::d6990235-4a74-4d55-bafb-72bbcb65587b" providerId="AD" clId="Web-{51A5CF54-24E5-3515-4359-BEBDED07E11F}" dt="2022-05-18T10:54:48.600" v="489" actId="1076"/>
          <ac:spMkLst>
            <pc:docMk/>
            <pc:sldMk cId="3460838249" sldId="262"/>
            <ac:spMk id="17" creationId="{93C20FD3-9938-4BCF-79B3-9B0E07E14353}"/>
          </ac:spMkLst>
        </pc:spChg>
        <pc:spChg chg="add mod">
          <ac:chgData name="Andrea Dahlen" userId="S::andrea.dahlen@nss.nhs.scot::d6990235-4a74-4d55-bafb-72bbcb65587b" providerId="AD" clId="Web-{51A5CF54-24E5-3515-4359-BEBDED07E11F}" dt="2022-05-18T10:54:48.584" v="488" actId="1076"/>
          <ac:spMkLst>
            <pc:docMk/>
            <pc:sldMk cId="3460838249" sldId="262"/>
            <ac:spMk id="18" creationId="{1464204F-DF12-F6E4-AD6C-8D40FF96F030}"/>
          </ac:spMkLst>
        </pc:spChg>
        <pc:spChg chg="add del mod">
          <ac:chgData name="Andrea Dahlen" userId="S::andrea.dahlen@nss.nhs.scot::d6990235-4a74-4d55-bafb-72bbcb65587b" providerId="AD" clId="Web-{51A5CF54-24E5-3515-4359-BEBDED07E11F}" dt="2022-05-18T10:36:56.373" v="313"/>
          <ac:spMkLst>
            <pc:docMk/>
            <pc:sldMk cId="3460838249" sldId="262"/>
            <ac:spMk id="19" creationId="{60CEFF71-25BF-6CAE-ACD1-85514F53403D}"/>
          </ac:spMkLst>
        </pc:spChg>
        <pc:spChg chg="add del mod">
          <ac:chgData name="Andrea Dahlen" userId="S::andrea.dahlen@nss.nhs.scot::d6990235-4a74-4d55-bafb-72bbcb65587b" providerId="AD" clId="Web-{51A5CF54-24E5-3515-4359-BEBDED07E11F}" dt="2022-05-18T10:36:58.420" v="314"/>
          <ac:spMkLst>
            <pc:docMk/>
            <pc:sldMk cId="3460838249" sldId="262"/>
            <ac:spMk id="20" creationId="{5AA1612D-0B40-C721-7384-9D7686E6D86E}"/>
          </ac:spMkLst>
        </pc:spChg>
        <pc:spChg chg="add del mod">
          <ac:chgData name="Andrea Dahlen" userId="S::andrea.dahlen@nss.nhs.scot::d6990235-4a74-4d55-bafb-72bbcb65587b" providerId="AD" clId="Web-{51A5CF54-24E5-3515-4359-BEBDED07E11F}" dt="2022-05-18T10:40:15.518" v="337"/>
          <ac:spMkLst>
            <pc:docMk/>
            <pc:sldMk cId="3460838249" sldId="262"/>
            <ac:spMk id="21" creationId="{CDC658E9-3B96-DAE2-A418-8F9641BBBD7D}"/>
          </ac:spMkLst>
        </pc:spChg>
        <pc:spChg chg="add del mod">
          <ac:chgData name="Andrea Dahlen" userId="S::andrea.dahlen@nss.nhs.scot::d6990235-4a74-4d55-bafb-72bbcb65587b" providerId="AD" clId="Web-{51A5CF54-24E5-3515-4359-BEBDED07E11F}" dt="2022-05-18T10:40:13.831" v="336"/>
          <ac:spMkLst>
            <pc:docMk/>
            <pc:sldMk cId="3460838249" sldId="262"/>
            <ac:spMk id="22" creationId="{AF9805E5-93B0-1C04-C11D-338E060A8085}"/>
          </ac:spMkLst>
        </pc:spChg>
        <pc:spChg chg="add del mod">
          <ac:chgData name="Andrea Dahlen" userId="S::andrea.dahlen@nss.nhs.scot::d6990235-4a74-4d55-bafb-72bbcb65587b" providerId="AD" clId="Web-{51A5CF54-24E5-3515-4359-BEBDED07E11F}" dt="2022-05-18T10:46:32.652" v="394"/>
          <ac:spMkLst>
            <pc:docMk/>
            <pc:sldMk cId="3460838249" sldId="262"/>
            <ac:spMk id="23" creationId="{6F64B3DA-3CCF-1390-B137-2FA327FDAB8E}"/>
          </ac:spMkLst>
        </pc:spChg>
        <pc:spChg chg="add del mod">
          <ac:chgData name="Andrea Dahlen" userId="S::andrea.dahlen@nss.nhs.scot::d6990235-4a74-4d55-bafb-72bbcb65587b" providerId="AD" clId="Web-{51A5CF54-24E5-3515-4359-BEBDED07E11F}" dt="2022-05-18T10:46:31.027" v="393"/>
          <ac:spMkLst>
            <pc:docMk/>
            <pc:sldMk cId="3460838249" sldId="262"/>
            <ac:spMk id="24" creationId="{226BA470-6B6D-A867-C6AB-01E7D4200FBA}"/>
          </ac:spMkLst>
        </pc:spChg>
        <pc:spChg chg="add mod">
          <ac:chgData name="Andrea Dahlen" userId="S::andrea.dahlen@nss.nhs.scot::d6990235-4a74-4d55-bafb-72bbcb65587b" providerId="AD" clId="Web-{51A5CF54-24E5-3515-4359-BEBDED07E11F}" dt="2022-05-18T10:55:57.805" v="521" actId="20577"/>
          <ac:spMkLst>
            <pc:docMk/>
            <pc:sldMk cId="3460838249" sldId="262"/>
            <ac:spMk id="25" creationId="{2369BA32-7D13-EA00-05BF-2635A4493260}"/>
          </ac:spMkLst>
        </pc:spChg>
        <pc:spChg chg="add mod">
          <ac:chgData name="Andrea Dahlen" userId="S::andrea.dahlen@nss.nhs.scot::d6990235-4a74-4d55-bafb-72bbcb65587b" providerId="AD" clId="Web-{51A5CF54-24E5-3515-4359-BEBDED07E11F}" dt="2022-05-18T10:50:34.266" v="445" actId="20577"/>
          <ac:spMkLst>
            <pc:docMk/>
            <pc:sldMk cId="3460838249" sldId="262"/>
            <ac:spMk id="27" creationId="{6057DED2-97D5-48F6-FE44-75B6D76AC9B5}"/>
          </ac:spMkLst>
        </pc:spChg>
        <pc:spChg chg="add mod">
          <ac:chgData name="Andrea Dahlen" userId="S::andrea.dahlen@nss.nhs.scot::d6990235-4a74-4d55-bafb-72bbcb65587b" providerId="AD" clId="Web-{51A5CF54-24E5-3515-4359-BEBDED07E11F}" dt="2022-05-18T10:56:53.556" v="545" actId="20577"/>
          <ac:spMkLst>
            <pc:docMk/>
            <pc:sldMk cId="3460838249" sldId="262"/>
            <ac:spMk id="30" creationId="{AEE2C71D-3CF1-4748-3B43-1DD2ECFE4B78}"/>
          </ac:spMkLst>
        </pc:spChg>
        <pc:spChg chg="add del">
          <ac:chgData name="Andrea Dahlen" userId="S::andrea.dahlen@nss.nhs.scot::d6990235-4a74-4d55-bafb-72bbcb65587b" providerId="AD" clId="Web-{51A5CF54-24E5-3515-4359-BEBDED07E11F}" dt="2022-05-18T10:32:21.929" v="274"/>
          <ac:spMkLst>
            <pc:docMk/>
            <pc:sldMk cId="3460838249" sldId="262"/>
            <ac:spMk id="31" creationId="{AEE2C71D-3CF1-4748-3B43-1DD2ECFE4B78}"/>
          </ac:spMkLst>
        </pc:spChg>
        <pc:spChg chg="add mod">
          <ac:chgData name="Andrea Dahlen" userId="S::andrea.dahlen@nss.nhs.scot::d6990235-4a74-4d55-bafb-72bbcb65587b" providerId="AD" clId="Web-{51A5CF54-24E5-3515-4359-BEBDED07E11F}" dt="2022-05-18T10:54:48.491" v="484" actId="1076"/>
          <ac:spMkLst>
            <pc:docMk/>
            <pc:sldMk cId="3460838249" sldId="262"/>
            <ac:spMk id="32" creationId="{EE329956-227B-3023-6499-E2ABD0987E3F}"/>
          </ac:spMkLst>
        </pc:spChg>
        <pc:spChg chg="add mod">
          <ac:chgData name="Andrea Dahlen" userId="S::andrea.dahlen@nss.nhs.scot::d6990235-4a74-4d55-bafb-72bbcb65587b" providerId="AD" clId="Web-{51A5CF54-24E5-3515-4359-BEBDED07E11F}" dt="2022-05-18T10:54:48.506" v="485" actId="1076"/>
          <ac:spMkLst>
            <pc:docMk/>
            <pc:sldMk cId="3460838249" sldId="262"/>
            <ac:spMk id="33" creationId="{02B25B03-13AB-340C-336A-C19AF55C738C}"/>
          </ac:spMkLst>
        </pc:spChg>
        <pc:spChg chg="add mod">
          <ac:chgData name="Andrea Dahlen" userId="S::andrea.dahlen@nss.nhs.scot::d6990235-4a74-4d55-bafb-72bbcb65587b" providerId="AD" clId="Web-{51A5CF54-24E5-3515-4359-BEBDED07E11F}" dt="2022-05-18T10:54:48.538" v="486" actId="1076"/>
          <ac:spMkLst>
            <pc:docMk/>
            <pc:sldMk cId="3460838249" sldId="262"/>
            <ac:spMk id="34" creationId="{42A65961-710E-6E4D-F5F4-46BE5C445B24}"/>
          </ac:spMkLst>
        </pc:spChg>
        <pc:spChg chg="add mod">
          <ac:chgData name="Andrea Dahlen" userId="S::andrea.dahlen@nss.nhs.scot::d6990235-4a74-4d55-bafb-72bbcb65587b" providerId="AD" clId="Web-{51A5CF54-24E5-3515-4359-BEBDED07E11F}" dt="2022-05-18T10:54:48.569" v="487" actId="1076"/>
          <ac:spMkLst>
            <pc:docMk/>
            <pc:sldMk cId="3460838249" sldId="262"/>
            <ac:spMk id="35" creationId="{7E8DCF57-7FBB-4DB4-F891-77242F380320}"/>
          </ac:spMkLst>
        </pc:spChg>
        <pc:spChg chg="add del mod ord">
          <ac:chgData name="Andrea Dahlen" userId="S::andrea.dahlen@nss.nhs.scot::d6990235-4a74-4d55-bafb-72bbcb65587b" providerId="AD" clId="Web-{51A5CF54-24E5-3515-4359-BEBDED07E11F}" dt="2022-05-18T10:49:53.125" v="441"/>
          <ac:spMkLst>
            <pc:docMk/>
            <pc:sldMk cId="3460838249" sldId="262"/>
            <ac:spMk id="36" creationId="{DD3FB27B-783F-CF78-2E35-3781CCF56C50}"/>
          </ac:spMkLst>
        </pc:spChg>
        <pc:spChg chg="add mod">
          <ac:chgData name="Andrea Dahlen" userId="S::andrea.dahlen@nss.nhs.scot::d6990235-4a74-4d55-bafb-72bbcb65587b" providerId="AD" clId="Web-{51A5CF54-24E5-3515-4359-BEBDED07E11F}" dt="2022-05-18T10:57:08.369" v="546" actId="1076"/>
          <ac:spMkLst>
            <pc:docMk/>
            <pc:sldMk cId="3460838249" sldId="262"/>
            <ac:spMk id="37" creationId="{3AC0AFA9-42F8-F566-7F66-B6DA2274CB2A}"/>
          </ac:spMkLst>
        </pc:spChg>
        <pc:picChg chg="add">
          <ac:chgData name="Andrea Dahlen" userId="S::andrea.dahlen@nss.nhs.scot::d6990235-4a74-4d55-bafb-72bbcb65587b" providerId="AD" clId="Web-{51A5CF54-24E5-3515-4359-BEBDED07E11F}" dt="2022-05-18T10:32:03.413" v="271"/>
          <ac:picMkLst>
            <pc:docMk/>
            <pc:sldMk cId="3460838249" sldId="262"/>
            <ac:picMk id="29" creationId="{A352FB6F-6341-4AFB-CCB7-9F7227B12A5A}"/>
          </ac:picMkLst>
        </pc:picChg>
        <pc:cxnChg chg="add">
          <ac:chgData name="Andrea Dahlen" userId="S::andrea.dahlen@nss.nhs.scot::d6990235-4a74-4d55-bafb-72bbcb65587b" providerId="AD" clId="Web-{51A5CF54-24E5-3515-4359-BEBDED07E11F}" dt="2022-05-18T10:31:23.334" v="265"/>
          <ac:cxnSpMkLst>
            <pc:docMk/>
            <pc:sldMk cId="3460838249" sldId="262"/>
            <ac:cxnSpMk id="7" creationId="{BB2908EB-1992-5AD4-371E-FA8229A5E140}"/>
          </ac:cxnSpMkLst>
        </pc:cxnChg>
      </pc:sldChg>
      <pc:sldChg chg="addSp modSp add ord">
        <pc:chgData name="Andrea Dahlen" userId="S::andrea.dahlen@nss.nhs.scot::d6990235-4a74-4d55-bafb-72bbcb65587b" providerId="AD" clId="Web-{51A5CF54-24E5-3515-4359-BEBDED07E11F}" dt="2022-05-18T10:50:28.282" v="443" actId="20577"/>
        <pc:sldMkLst>
          <pc:docMk/>
          <pc:sldMk cId="464025000" sldId="263"/>
        </pc:sldMkLst>
        <pc:spChg chg="add mod">
          <ac:chgData name="Andrea Dahlen" userId="S::andrea.dahlen@nss.nhs.scot::d6990235-4a74-4d55-bafb-72bbcb65587b" providerId="AD" clId="Web-{51A5CF54-24E5-3515-4359-BEBDED07E11F}" dt="2022-05-18T10:28:26.221" v="253"/>
          <ac:spMkLst>
            <pc:docMk/>
            <pc:sldMk cId="464025000" sldId="263"/>
            <ac:spMk id="2" creationId="{5D5EBFB5-A7BA-DEDA-E7A3-9FD28FE84485}"/>
          </ac:spMkLst>
        </pc:spChg>
        <pc:spChg chg="mod">
          <ac:chgData name="Andrea Dahlen" userId="S::andrea.dahlen@nss.nhs.scot::d6990235-4a74-4d55-bafb-72bbcb65587b" providerId="AD" clId="Web-{51A5CF54-24E5-3515-4359-BEBDED07E11F}" dt="2022-05-18T10:50:28.282" v="443" actId="20577"/>
          <ac:spMkLst>
            <pc:docMk/>
            <pc:sldMk cId="464025000" sldId="263"/>
            <ac:spMk id="47" creationId="{00000000-0000-0000-0000-000000000000}"/>
          </ac:spMkLst>
        </pc:spChg>
        <pc:spChg chg="mod">
          <ac:chgData name="Andrea Dahlen" userId="S::andrea.dahlen@nss.nhs.scot::d6990235-4a74-4d55-bafb-72bbcb65587b" providerId="AD" clId="Web-{51A5CF54-24E5-3515-4359-BEBDED07E11F}" dt="2022-05-18T10:28:32.987" v="254" actId="20577"/>
          <ac:spMkLst>
            <pc:docMk/>
            <pc:sldMk cId="464025000" sldId="263"/>
            <ac:spMk id="108" creationId="{D6ED1D70-8E05-594D-812B-3DF5FF0648E1}"/>
          </ac:spMkLst>
        </pc:spChg>
        <pc:picChg chg="add">
          <ac:chgData name="Andrea Dahlen" userId="S::andrea.dahlen@nss.nhs.scot::d6990235-4a74-4d55-bafb-72bbcb65587b" providerId="AD" clId="Web-{51A5CF54-24E5-3515-4359-BEBDED07E11F}" dt="2022-05-18T10:28:45.003" v="255"/>
          <ac:picMkLst>
            <pc:docMk/>
            <pc:sldMk cId="464025000" sldId="263"/>
            <ac:picMk id="3" creationId="{D2A8D3C1-1FF0-2FB3-BCE1-C1927A2C99AE}"/>
          </ac:picMkLst>
        </pc:picChg>
        <pc:cxnChg chg="mod">
          <ac:chgData name="Andrea Dahlen" userId="S::andrea.dahlen@nss.nhs.scot::d6990235-4a74-4d55-bafb-72bbcb65587b" providerId="AD" clId="Web-{51A5CF54-24E5-3515-4359-BEBDED07E11F}" dt="2022-05-18T10:31:15.444" v="263" actId="1076"/>
          <ac:cxnSpMkLst>
            <pc:docMk/>
            <pc:sldMk cId="464025000" sldId="263"/>
            <ac:cxnSpMk id="78" creationId="{D37D68C4-A5EA-D244-AE9E-E04FD4A7B9FA}"/>
          </ac:cxnSpMkLst>
        </pc:cxnChg>
      </pc:sldChg>
      <pc:sldChg chg="addSp modSp add ord addCm">
        <pc:chgData name="Andrea Dahlen" userId="S::andrea.dahlen@nss.nhs.scot::d6990235-4a74-4d55-bafb-72bbcb65587b" providerId="AD" clId="Web-{51A5CF54-24E5-3515-4359-BEBDED07E11F}" dt="2022-05-18T10:30:25.833" v="262"/>
        <pc:sldMkLst>
          <pc:docMk/>
          <pc:sldMk cId="1813702810" sldId="264"/>
        </pc:sldMkLst>
        <pc:spChg chg="mod">
          <ac:chgData name="Andrea Dahlen" userId="S::andrea.dahlen@nss.nhs.scot::d6990235-4a74-4d55-bafb-72bbcb65587b" providerId="AD" clId="Web-{51A5CF54-24E5-3515-4359-BEBDED07E11F}" dt="2022-05-18T10:29:52.598" v="261" actId="20577"/>
          <ac:spMkLst>
            <pc:docMk/>
            <pc:sldMk cId="1813702810" sldId="264"/>
            <ac:spMk id="44" creationId="{D72D0F93-8462-2F0B-2DDF-35697BC3E042}"/>
          </ac:spMkLst>
        </pc:spChg>
        <pc:picChg chg="add">
          <ac:chgData name="Andrea Dahlen" userId="S::andrea.dahlen@nss.nhs.scot::d6990235-4a74-4d55-bafb-72bbcb65587b" providerId="AD" clId="Web-{51A5CF54-24E5-3515-4359-BEBDED07E11F}" dt="2022-05-18T10:30:25.833" v="262"/>
          <ac:picMkLst>
            <pc:docMk/>
            <pc:sldMk cId="1813702810" sldId="264"/>
            <ac:picMk id="2" creationId="{02F8F9B8-ECC8-3CBC-04D4-19E0011B6E8D}"/>
          </ac:picMkLst>
        </pc:picChg>
      </pc:sldChg>
      <pc:sldChg chg="new del">
        <pc:chgData name="Andrea Dahlen" userId="S::andrea.dahlen@nss.nhs.scot::d6990235-4a74-4d55-bafb-72bbcb65587b" providerId="AD" clId="Web-{51A5CF54-24E5-3515-4359-BEBDED07E11F}" dt="2022-05-18T10:59:56.295" v="550"/>
        <pc:sldMkLst>
          <pc:docMk/>
          <pc:sldMk cId="3676844154" sldId="265"/>
        </pc:sldMkLst>
      </pc:sldChg>
      <pc:sldChg chg="addSp delSp modSp add">
        <pc:chgData name="Andrea Dahlen" userId="S::andrea.dahlen@nss.nhs.scot::d6990235-4a74-4d55-bafb-72bbcb65587b" providerId="AD" clId="Web-{51A5CF54-24E5-3515-4359-BEBDED07E11F}" dt="2022-05-18T11:02:01.813" v="588" actId="20577"/>
        <pc:sldMkLst>
          <pc:docMk/>
          <pc:sldMk cId="3223610197" sldId="266"/>
        </pc:sldMkLst>
        <pc:spChg chg="mod">
          <ac:chgData name="Andrea Dahlen" userId="S::andrea.dahlen@nss.nhs.scot::d6990235-4a74-4d55-bafb-72bbcb65587b" providerId="AD" clId="Web-{51A5CF54-24E5-3515-4359-BEBDED07E11F}" dt="2022-05-18T11:02:01.813" v="588" actId="20577"/>
          <ac:spMkLst>
            <pc:docMk/>
            <pc:sldMk cId="3223610197" sldId="266"/>
            <ac:spMk id="4" creationId="{ABF2C949-B7B8-73F7-843A-5161CFC294E4}"/>
          </ac:spMkLst>
        </pc:spChg>
        <pc:picChg chg="del">
          <ac:chgData name="Andrea Dahlen" userId="S::andrea.dahlen@nss.nhs.scot::d6990235-4a74-4d55-bafb-72bbcb65587b" providerId="AD" clId="Web-{51A5CF54-24E5-3515-4359-BEBDED07E11F}" dt="2022-05-18T11:00:03.795" v="552"/>
          <ac:picMkLst>
            <pc:docMk/>
            <pc:sldMk cId="3223610197" sldId="266"/>
            <ac:picMk id="2" creationId="{E847D5C8-41BA-404F-BDFC-10FEAA5E127F}"/>
          </ac:picMkLst>
        </pc:picChg>
        <pc:picChg chg="add">
          <ac:chgData name="Andrea Dahlen" userId="S::andrea.dahlen@nss.nhs.scot::d6990235-4a74-4d55-bafb-72bbcb65587b" providerId="AD" clId="Web-{51A5CF54-24E5-3515-4359-BEBDED07E11F}" dt="2022-05-18T11:00:21.342" v="554"/>
          <ac:picMkLst>
            <pc:docMk/>
            <pc:sldMk cId="3223610197" sldId="266"/>
            <ac:picMk id="3" creationId="{C4D6E349-091B-42AB-F49D-47586917E510}"/>
          </ac:picMkLst>
        </pc:picChg>
      </pc:sldChg>
      <pc:sldChg chg="addSp delSp modSp add">
        <pc:chgData name="Andrea Dahlen" userId="S::andrea.dahlen@nss.nhs.scot::d6990235-4a74-4d55-bafb-72bbcb65587b" providerId="AD" clId="Web-{51A5CF54-24E5-3515-4359-BEBDED07E11F}" dt="2022-05-18T11:05:02.536" v="641"/>
        <pc:sldMkLst>
          <pc:docMk/>
          <pc:sldMk cId="3323837056" sldId="267"/>
        </pc:sldMkLst>
        <pc:spChg chg="add">
          <ac:chgData name="Andrea Dahlen" userId="S::andrea.dahlen@nss.nhs.scot::d6990235-4a74-4d55-bafb-72bbcb65587b" providerId="AD" clId="Web-{51A5CF54-24E5-3515-4359-BEBDED07E11F}" dt="2022-05-18T11:05:02.536" v="641"/>
          <ac:spMkLst>
            <pc:docMk/>
            <pc:sldMk cId="3323837056" sldId="267"/>
            <ac:spMk id="6" creationId="{5B5D943E-B2A6-F331-8A24-57AC1981659B}"/>
          </ac:spMkLst>
        </pc:spChg>
        <pc:spChg chg="mod">
          <ac:chgData name="Andrea Dahlen" userId="S::andrea.dahlen@nss.nhs.scot::d6990235-4a74-4d55-bafb-72bbcb65587b" providerId="AD" clId="Web-{51A5CF54-24E5-3515-4359-BEBDED07E11F}" dt="2022-05-18T11:02:43.330" v="604" actId="14100"/>
          <ac:spMkLst>
            <pc:docMk/>
            <pc:sldMk cId="3323837056" sldId="267"/>
            <ac:spMk id="19" creationId="{18657B81-60FF-65C1-C003-7A40C138EABA}"/>
          </ac:spMkLst>
        </pc:spChg>
        <pc:picChg chg="del">
          <ac:chgData name="Andrea Dahlen" userId="S::andrea.dahlen@nss.nhs.scot::d6990235-4a74-4d55-bafb-72bbcb65587b" providerId="AD" clId="Web-{51A5CF54-24E5-3515-4359-BEBDED07E11F}" dt="2022-05-18T10:59:59.732" v="551"/>
          <ac:picMkLst>
            <pc:docMk/>
            <pc:sldMk cId="3323837056" sldId="267"/>
            <ac:picMk id="2" creationId="{E847D5C8-41BA-404F-BDFC-10FEAA5E127F}"/>
          </ac:picMkLst>
        </pc:picChg>
        <pc:picChg chg="add">
          <ac:chgData name="Andrea Dahlen" userId="S::andrea.dahlen@nss.nhs.scot::d6990235-4a74-4d55-bafb-72bbcb65587b" providerId="AD" clId="Web-{51A5CF54-24E5-3515-4359-BEBDED07E11F}" dt="2022-05-18T11:00:16.764" v="553"/>
          <ac:picMkLst>
            <pc:docMk/>
            <pc:sldMk cId="3323837056" sldId="267"/>
            <ac:picMk id="3" creationId="{D6864A4A-27A5-8487-2771-872388231CBD}"/>
          </ac:picMkLst>
        </pc:picChg>
      </pc:sldChg>
      <pc:sldChg chg="addSp delSp modSp add">
        <pc:chgData name="Andrea Dahlen" userId="S::andrea.dahlen@nss.nhs.scot::d6990235-4a74-4d55-bafb-72bbcb65587b" providerId="AD" clId="Web-{51A5CF54-24E5-3515-4359-BEBDED07E11F}" dt="2022-05-18T11:04:52.864" v="638"/>
        <pc:sldMkLst>
          <pc:docMk/>
          <pc:sldMk cId="990558164" sldId="268"/>
        </pc:sldMkLst>
        <pc:spChg chg="add">
          <ac:chgData name="Andrea Dahlen" userId="S::andrea.dahlen@nss.nhs.scot::d6990235-4a74-4d55-bafb-72bbcb65587b" providerId="AD" clId="Web-{51A5CF54-24E5-3515-4359-BEBDED07E11F}" dt="2022-05-18T11:04:52.848" v="637"/>
          <ac:spMkLst>
            <pc:docMk/>
            <pc:sldMk cId="990558164" sldId="268"/>
            <ac:spMk id="4" creationId="{30D2F7EB-94D9-B51C-8090-F6DAFF4ED252}"/>
          </ac:spMkLst>
        </pc:spChg>
        <pc:spChg chg="mod">
          <ac:chgData name="Andrea Dahlen" userId="S::andrea.dahlen@nss.nhs.scot::d6990235-4a74-4d55-bafb-72bbcb65587b" providerId="AD" clId="Web-{51A5CF54-24E5-3515-4359-BEBDED07E11F}" dt="2022-05-18T11:02:04.438" v="589" actId="20577"/>
          <ac:spMkLst>
            <pc:docMk/>
            <pc:sldMk cId="990558164" sldId="268"/>
            <ac:spMk id="6" creationId="{56F1BB89-7698-D44E-9DED-B8FBC21351A1}"/>
          </ac:spMkLst>
        </pc:spChg>
        <pc:picChg chg="del">
          <ac:chgData name="Andrea Dahlen" userId="S::andrea.dahlen@nss.nhs.scot::d6990235-4a74-4d55-bafb-72bbcb65587b" providerId="AD" clId="Web-{51A5CF54-24E5-3515-4359-BEBDED07E11F}" dt="2022-05-18T11:04:37.301" v="634"/>
          <ac:picMkLst>
            <pc:docMk/>
            <pc:sldMk cId="990558164" sldId="268"/>
            <ac:picMk id="2" creationId="{E847D5C8-41BA-404F-BDFC-10FEAA5E127F}"/>
          </ac:picMkLst>
        </pc:picChg>
        <pc:picChg chg="add">
          <ac:chgData name="Andrea Dahlen" userId="S::andrea.dahlen@nss.nhs.scot::d6990235-4a74-4d55-bafb-72bbcb65587b" providerId="AD" clId="Web-{51A5CF54-24E5-3515-4359-BEBDED07E11F}" dt="2022-05-18T11:04:52.864" v="638"/>
          <ac:picMkLst>
            <pc:docMk/>
            <pc:sldMk cId="990558164" sldId="268"/>
            <ac:picMk id="5" creationId="{D0795A8C-262A-7C20-8C9C-6FC88FC88599}"/>
          </ac:picMkLst>
        </pc:picChg>
      </pc:sldChg>
      <pc:sldChg chg="addSp delSp modSp add">
        <pc:chgData name="Andrea Dahlen" userId="S::andrea.dahlen@nss.nhs.scot::d6990235-4a74-4d55-bafb-72bbcb65587b" providerId="AD" clId="Web-{51A5CF54-24E5-3515-4359-BEBDED07E11F}" dt="2022-05-18T11:04:46.786" v="636"/>
        <pc:sldMkLst>
          <pc:docMk/>
          <pc:sldMk cId="3042432063" sldId="269"/>
        </pc:sldMkLst>
        <pc:spChg chg="add">
          <ac:chgData name="Andrea Dahlen" userId="S::andrea.dahlen@nss.nhs.scot::d6990235-4a74-4d55-bafb-72bbcb65587b" providerId="AD" clId="Web-{51A5CF54-24E5-3515-4359-BEBDED07E11F}" dt="2022-05-18T11:04:46.754" v="635"/>
          <ac:spMkLst>
            <pc:docMk/>
            <pc:sldMk cId="3042432063" sldId="269"/>
            <ac:spMk id="4" creationId="{38D37C9B-317B-6C5D-30C0-EA038204B3FE}"/>
          </ac:spMkLst>
        </pc:spChg>
        <pc:spChg chg="mod">
          <ac:chgData name="Andrea Dahlen" userId="S::andrea.dahlen@nss.nhs.scot::d6990235-4a74-4d55-bafb-72bbcb65587b" providerId="AD" clId="Web-{51A5CF54-24E5-3515-4359-BEBDED07E11F}" dt="2022-05-18T11:02:24.345" v="591" actId="1076"/>
          <ac:spMkLst>
            <pc:docMk/>
            <pc:sldMk cId="3042432063" sldId="269"/>
            <ac:spMk id="10" creationId="{021512BE-243A-EE9F-8AD1-4F965388948D}"/>
          </ac:spMkLst>
        </pc:spChg>
        <pc:spChg chg="mod">
          <ac:chgData name="Andrea Dahlen" userId="S::andrea.dahlen@nss.nhs.scot::d6990235-4a74-4d55-bafb-72bbcb65587b" providerId="AD" clId="Web-{51A5CF54-24E5-3515-4359-BEBDED07E11F}" dt="2022-05-18T11:03:21.940" v="626" actId="20577"/>
          <ac:spMkLst>
            <pc:docMk/>
            <pc:sldMk cId="3042432063" sldId="269"/>
            <ac:spMk id="13" creationId="{10D5D0C9-426F-EDB7-18E2-A8D83B1132D8}"/>
          </ac:spMkLst>
        </pc:spChg>
        <pc:spChg chg="mod">
          <ac:chgData name="Andrea Dahlen" userId="S::andrea.dahlen@nss.nhs.scot::d6990235-4a74-4d55-bafb-72bbcb65587b" providerId="AD" clId="Web-{51A5CF54-24E5-3515-4359-BEBDED07E11F}" dt="2022-05-18T11:01:43.109" v="564" actId="14100"/>
          <ac:spMkLst>
            <pc:docMk/>
            <pc:sldMk cId="3042432063" sldId="269"/>
            <ac:spMk id="19" creationId="{18657B81-60FF-65C1-C003-7A40C138EABA}"/>
          </ac:spMkLst>
        </pc:spChg>
        <pc:picChg chg="del">
          <ac:chgData name="Andrea Dahlen" userId="S::andrea.dahlen@nss.nhs.scot::d6990235-4a74-4d55-bafb-72bbcb65587b" providerId="AD" clId="Web-{51A5CF54-24E5-3515-4359-BEBDED07E11F}" dt="2022-05-18T11:04:33.113" v="633"/>
          <ac:picMkLst>
            <pc:docMk/>
            <pc:sldMk cId="3042432063" sldId="269"/>
            <ac:picMk id="2" creationId="{E847D5C8-41BA-404F-BDFC-10FEAA5E127F}"/>
          </ac:picMkLst>
        </pc:picChg>
        <pc:picChg chg="add">
          <ac:chgData name="Andrea Dahlen" userId="S::andrea.dahlen@nss.nhs.scot::d6990235-4a74-4d55-bafb-72bbcb65587b" providerId="AD" clId="Web-{51A5CF54-24E5-3515-4359-BEBDED07E11F}" dt="2022-05-18T11:04:46.786" v="636"/>
          <ac:picMkLst>
            <pc:docMk/>
            <pc:sldMk cId="3042432063" sldId="269"/>
            <ac:picMk id="5" creationId="{3CC2931A-3CDA-5983-32C4-6A8CF17EC94A}"/>
          </ac:picMkLst>
        </pc:picChg>
      </pc:sldChg>
      <pc:sldChg chg="addSp delSp modSp new addCm modCm">
        <pc:chgData name="Andrea Dahlen" userId="S::andrea.dahlen@nss.nhs.scot::d6990235-4a74-4d55-bafb-72bbcb65587b" providerId="AD" clId="Web-{51A5CF54-24E5-3515-4359-BEBDED07E11F}" dt="2022-05-18T11:07:58.759" v="726"/>
        <pc:sldMkLst>
          <pc:docMk/>
          <pc:sldMk cId="1831523695" sldId="270"/>
        </pc:sldMkLst>
        <pc:spChg chg="del">
          <ac:chgData name="Andrea Dahlen" userId="S::andrea.dahlen@nss.nhs.scot::d6990235-4a74-4d55-bafb-72bbcb65587b" providerId="AD" clId="Web-{51A5CF54-24E5-3515-4359-BEBDED07E11F}" dt="2022-05-18T11:04:04.519" v="629"/>
          <ac:spMkLst>
            <pc:docMk/>
            <pc:sldMk cId="1831523695" sldId="270"/>
            <ac:spMk id="2" creationId="{F91268B9-E956-37C3-B165-EB6DF75F5147}"/>
          </ac:spMkLst>
        </pc:spChg>
        <pc:spChg chg="del">
          <ac:chgData name="Andrea Dahlen" userId="S::andrea.dahlen@nss.nhs.scot::d6990235-4a74-4d55-bafb-72bbcb65587b" providerId="AD" clId="Web-{51A5CF54-24E5-3515-4359-BEBDED07E11F}" dt="2022-05-18T11:04:01.300" v="628"/>
          <ac:spMkLst>
            <pc:docMk/>
            <pc:sldMk cId="1831523695" sldId="270"/>
            <ac:spMk id="3" creationId="{AC39BAF1-5369-5320-2BB8-841D737226B7}"/>
          </ac:spMkLst>
        </pc:spChg>
        <pc:spChg chg="del">
          <ac:chgData name="Andrea Dahlen" userId="S::andrea.dahlen@nss.nhs.scot::d6990235-4a74-4d55-bafb-72bbcb65587b" providerId="AD" clId="Web-{51A5CF54-24E5-3515-4359-BEBDED07E11F}" dt="2022-05-18T11:04:11.238" v="631"/>
          <ac:spMkLst>
            <pc:docMk/>
            <pc:sldMk cId="1831523695" sldId="270"/>
            <ac:spMk id="4" creationId="{3C29117B-7882-9460-7125-DC0C04314E6F}"/>
          </ac:spMkLst>
        </pc:spChg>
        <pc:spChg chg="del">
          <ac:chgData name="Andrea Dahlen" userId="S::andrea.dahlen@nss.nhs.scot::d6990235-4a74-4d55-bafb-72bbcb65587b" providerId="AD" clId="Web-{51A5CF54-24E5-3515-4359-BEBDED07E11F}" dt="2022-05-18T11:04:16.222" v="632"/>
          <ac:spMkLst>
            <pc:docMk/>
            <pc:sldMk cId="1831523695" sldId="270"/>
            <ac:spMk id="5" creationId="{4CF0E9BF-3529-6774-F5CB-2B2E23122F82}"/>
          </ac:spMkLst>
        </pc:spChg>
        <pc:spChg chg="add">
          <ac:chgData name="Andrea Dahlen" userId="S::andrea.dahlen@nss.nhs.scot::d6990235-4a74-4d55-bafb-72bbcb65587b" providerId="AD" clId="Web-{51A5CF54-24E5-3515-4359-BEBDED07E11F}" dt="2022-05-18T11:04:11.175" v="630"/>
          <ac:spMkLst>
            <pc:docMk/>
            <pc:sldMk cId="1831523695" sldId="270"/>
            <ac:spMk id="6" creationId="{4B79B84A-75E1-13C7-6AB5-4D9516D155BB}"/>
          </ac:spMkLst>
        </pc:spChg>
        <pc:spChg chg="add">
          <ac:chgData name="Andrea Dahlen" userId="S::andrea.dahlen@nss.nhs.scot::d6990235-4a74-4d55-bafb-72bbcb65587b" providerId="AD" clId="Web-{51A5CF54-24E5-3515-4359-BEBDED07E11F}" dt="2022-05-18T11:04:11.175" v="630"/>
          <ac:spMkLst>
            <pc:docMk/>
            <pc:sldMk cId="1831523695" sldId="270"/>
            <ac:spMk id="7" creationId="{4DA53880-51F0-DA2D-064B-74A8D829B336}"/>
          </ac:spMkLst>
        </pc:spChg>
        <pc:spChg chg="add">
          <ac:chgData name="Andrea Dahlen" userId="S::andrea.dahlen@nss.nhs.scot::d6990235-4a74-4d55-bafb-72bbcb65587b" providerId="AD" clId="Web-{51A5CF54-24E5-3515-4359-BEBDED07E11F}" dt="2022-05-18T11:04:11.175" v="630"/>
          <ac:spMkLst>
            <pc:docMk/>
            <pc:sldMk cId="1831523695" sldId="270"/>
            <ac:spMk id="8" creationId="{C3FA6BC3-B7A6-F24B-B171-1BA6ED83C6C7}"/>
          </ac:spMkLst>
        </pc:spChg>
        <pc:spChg chg="add">
          <ac:chgData name="Andrea Dahlen" userId="S::andrea.dahlen@nss.nhs.scot::d6990235-4a74-4d55-bafb-72bbcb65587b" providerId="AD" clId="Web-{51A5CF54-24E5-3515-4359-BEBDED07E11F}" dt="2022-05-18T11:04:11.175" v="630"/>
          <ac:spMkLst>
            <pc:docMk/>
            <pc:sldMk cId="1831523695" sldId="270"/>
            <ac:spMk id="9" creationId="{853FD5DD-0781-9458-F812-63958523FFAB}"/>
          </ac:spMkLst>
        </pc:spChg>
        <pc:spChg chg="add">
          <ac:chgData name="Andrea Dahlen" userId="S::andrea.dahlen@nss.nhs.scot::d6990235-4a74-4d55-bafb-72bbcb65587b" providerId="AD" clId="Web-{51A5CF54-24E5-3515-4359-BEBDED07E11F}" dt="2022-05-18T11:04:11.175" v="630"/>
          <ac:spMkLst>
            <pc:docMk/>
            <pc:sldMk cId="1831523695" sldId="270"/>
            <ac:spMk id="10" creationId="{762EB184-F877-4EC1-6B43-4376C97D6C88}"/>
          </ac:spMkLst>
        </pc:spChg>
        <pc:spChg chg="add">
          <ac:chgData name="Andrea Dahlen" userId="S::andrea.dahlen@nss.nhs.scot::d6990235-4a74-4d55-bafb-72bbcb65587b" providerId="AD" clId="Web-{51A5CF54-24E5-3515-4359-BEBDED07E11F}" dt="2022-05-18T11:04:11.175" v="630"/>
          <ac:spMkLst>
            <pc:docMk/>
            <pc:sldMk cId="1831523695" sldId="270"/>
            <ac:spMk id="11" creationId="{1FB756D0-A6B5-AFFC-049C-B193212923F0}"/>
          </ac:spMkLst>
        </pc:spChg>
        <pc:spChg chg="add mod">
          <ac:chgData name="Andrea Dahlen" userId="S::andrea.dahlen@nss.nhs.scot::d6990235-4a74-4d55-bafb-72bbcb65587b" providerId="AD" clId="Web-{51A5CF54-24E5-3515-4359-BEBDED07E11F}" dt="2022-05-18T11:07:29.211" v="725" actId="20577"/>
          <ac:spMkLst>
            <pc:docMk/>
            <pc:sldMk cId="1831523695" sldId="270"/>
            <ac:spMk id="15" creationId="{435E13E9-8FC3-BB29-D1D5-014D2DEB1FEF}"/>
          </ac:spMkLst>
        </pc:spChg>
        <pc:spChg chg="add">
          <ac:chgData name="Andrea Dahlen" userId="S::andrea.dahlen@nss.nhs.scot::d6990235-4a74-4d55-bafb-72bbcb65587b" providerId="AD" clId="Web-{51A5CF54-24E5-3515-4359-BEBDED07E11F}" dt="2022-05-18T11:04:56.348" v="639"/>
          <ac:spMkLst>
            <pc:docMk/>
            <pc:sldMk cId="1831523695" sldId="270"/>
            <ac:spMk id="17" creationId="{A1A90B8E-040D-37AB-CF49-02B64AA67D2A}"/>
          </ac:spMkLst>
        </pc:spChg>
        <pc:spChg chg="add mod">
          <ac:chgData name="Andrea Dahlen" userId="S::andrea.dahlen@nss.nhs.scot::d6990235-4a74-4d55-bafb-72bbcb65587b" providerId="AD" clId="Web-{51A5CF54-24E5-3515-4359-BEBDED07E11F}" dt="2022-05-18T11:07:23.914" v="724" actId="20577"/>
          <ac:spMkLst>
            <pc:docMk/>
            <pc:sldMk cId="1831523695" sldId="270"/>
            <ac:spMk id="21" creationId="{389614DD-D607-6ABD-8824-F364992CD500}"/>
          </ac:spMkLst>
        </pc:spChg>
        <pc:picChg chg="add">
          <ac:chgData name="Andrea Dahlen" userId="S::andrea.dahlen@nss.nhs.scot::d6990235-4a74-4d55-bafb-72bbcb65587b" providerId="AD" clId="Web-{51A5CF54-24E5-3515-4359-BEBDED07E11F}" dt="2022-05-18T11:04:11.175" v="630"/>
          <ac:picMkLst>
            <pc:docMk/>
            <pc:sldMk cId="1831523695" sldId="270"/>
            <ac:picMk id="12" creationId="{FFE357DD-14B9-890E-A664-D7FB357275AA}"/>
          </ac:picMkLst>
        </pc:picChg>
        <pc:picChg chg="add">
          <ac:chgData name="Andrea Dahlen" userId="S::andrea.dahlen@nss.nhs.scot::d6990235-4a74-4d55-bafb-72bbcb65587b" providerId="AD" clId="Web-{51A5CF54-24E5-3515-4359-BEBDED07E11F}" dt="2022-05-18T11:04:11.175" v="630"/>
          <ac:picMkLst>
            <pc:docMk/>
            <pc:sldMk cId="1831523695" sldId="270"/>
            <ac:picMk id="13" creationId="{54039B31-CDA7-5907-4C0F-A8B13C069AEE}"/>
          </ac:picMkLst>
        </pc:picChg>
        <pc:picChg chg="add">
          <ac:chgData name="Andrea Dahlen" userId="S::andrea.dahlen@nss.nhs.scot::d6990235-4a74-4d55-bafb-72bbcb65587b" providerId="AD" clId="Web-{51A5CF54-24E5-3515-4359-BEBDED07E11F}" dt="2022-05-18T11:04:11.175" v="630"/>
          <ac:picMkLst>
            <pc:docMk/>
            <pc:sldMk cId="1831523695" sldId="270"/>
            <ac:picMk id="14" creationId="{01A3AE5F-4F72-6E8E-AACD-FE19EFA30080}"/>
          </ac:picMkLst>
        </pc:picChg>
        <pc:picChg chg="add">
          <ac:chgData name="Andrea Dahlen" userId="S::andrea.dahlen@nss.nhs.scot::d6990235-4a74-4d55-bafb-72bbcb65587b" providerId="AD" clId="Web-{51A5CF54-24E5-3515-4359-BEBDED07E11F}" dt="2022-05-18T11:04:56.364" v="640"/>
          <ac:picMkLst>
            <pc:docMk/>
            <pc:sldMk cId="1831523695" sldId="270"/>
            <ac:picMk id="19" creationId="{28D91346-CB14-D17A-6DDD-BD7829489D14}"/>
          </ac:picMkLst>
        </pc:picChg>
        <pc:cxnChg chg="add">
          <ac:chgData name="Andrea Dahlen" userId="S::andrea.dahlen@nss.nhs.scot::d6990235-4a74-4d55-bafb-72bbcb65587b" providerId="AD" clId="Web-{51A5CF54-24E5-3515-4359-BEBDED07E11F}" dt="2022-05-18T11:06:58.617" v="706"/>
          <ac:cxnSpMkLst>
            <pc:docMk/>
            <pc:sldMk cId="1831523695" sldId="270"/>
            <ac:cxnSpMk id="23" creationId="{54A3DADF-D6CF-42AE-1980-48E9A2C1A51A}"/>
          </ac:cxnSpMkLst>
        </pc:cxnChg>
      </pc:sldChg>
      <pc:sldChg chg="addSp delSp modSp new">
        <pc:chgData name="Andrea Dahlen" userId="S::andrea.dahlen@nss.nhs.scot::d6990235-4a74-4d55-bafb-72bbcb65587b" providerId="AD" clId="Web-{51A5CF54-24E5-3515-4359-BEBDED07E11F}" dt="2022-05-18T11:10:54.841" v="752" actId="20577"/>
        <pc:sldMkLst>
          <pc:docMk/>
          <pc:sldMk cId="2841890573" sldId="271"/>
        </pc:sldMkLst>
        <pc:spChg chg="del">
          <ac:chgData name="Andrea Dahlen" userId="S::andrea.dahlen@nss.nhs.scot::d6990235-4a74-4d55-bafb-72bbcb65587b" providerId="AD" clId="Web-{51A5CF54-24E5-3515-4359-BEBDED07E11F}" dt="2022-05-18T11:08:27.509" v="728"/>
          <ac:spMkLst>
            <pc:docMk/>
            <pc:sldMk cId="2841890573" sldId="271"/>
            <ac:spMk id="2" creationId="{B3F98EAB-8D07-695E-F25A-1F20DFDD9483}"/>
          </ac:spMkLst>
        </pc:spChg>
        <pc:spChg chg="del mod">
          <ac:chgData name="Andrea Dahlen" userId="S::andrea.dahlen@nss.nhs.scot::d6990235-4a74-4d55-bafb-72bbcb65587b" providerId="AD" clId="Web-{51A5CF54-24E5-3515-4359-BEBDED07E11F}" dt="2022-05-18T11:08:31.869" v="730"/>
          <ac:spMkLst>
            <pc:docMk/>
            <pc:sldMk cId="2841890573" sldId="271"/>
            <ac:spMk id="3" creationId="{8FC61D88-F7DC-729A-6FD4-49E183E51270}"/>
          </ac:spMkLst>
        </pc:spChg>
        <pc:spChg chg="del">
          <ac:chgData name="Andrea Dahlen" userId="S::andrea.dahlen@nss.nhs.scot::d6990235-4a74-4d55-bafb-72bbcb65587b" providerId="AD" clId="Web-{51A5CF54-24E5-3515-4359-BEBDED07E11F}" dt="2022-05-18T11:10:35.122" v="747"/>
          <ac:spMkLst>
            <pc:docMk/>
            <pc:sldMk cId="2841890573" sldId="271"/>
            <ac:spMk id="4" creationId="{797F95F4-308B-DDD3-D6EE-5BDAB2A625E1}"/>
          </ac:spMkLst>
        </pc:spChg>
        <pc:spChg chg="del">
          <ac:chgData name="Andrea Dahlen" userId="S::andrea.dahlen@nss.nhs.scot::d6990235-4a74-4d55-bafb-72bbcb65587b" providerId="AD" clId="Web-{51A5CF54-24E5-3515-4359-BEBDED07E11F}" dt="2022-05-18T11:10:36.950" v="748"/>
          <ac:spMkLst>
            <pc:docMk/>
            <pc:sldMk cId="2841890573" sldId="271"/>
            <ac:spMk id="5" creationId="{E5F172AC-6333-4E0A-2556-C1205F95E9F2}"/>
          </ac:spMkLst>
        </pc:spChg>
        <pc:spChg chg="add mod">
          <ac:chgData name="Andrea Dahlen" userId="S::andrea.dahlen@nss.nhs.scot::d6990235-4a74-4d55-bafb-72bbcb65587b" providerId="AD" clId="Web-{51A5CF54-24E5-3515-4359-BEBDED07E11F}" dt="2022-05-18T11:10:48.512" v="749" actId="1076"/>
          <ac:spMkLst>
            <pc:docMk/>
            <pc:sldMk cId="2841890573" sldId="271"/>
            <ac:spMk id="6" creationId="{2299FCD5-F41A-A839-2827-89A80CC13A10}"/>
          </ac:spMkLst>
        </pc:spChg>
        <pc:spChg chg="add mod">
          <ac:chgData name="Andrea Dahlen" userId="S::andrea.dahlen@nss.nhs.scot::d6990235-4a74-4d55-bafb-72bbcb65587b" providerId="AD" clId="Web-{51A5CF54-24E5-3515-4359-BEBDED07E11F}" dt="2022-05-18T11:10:54.841" v="752" actId="20577"/>
          <ac:spMkLst>
            <pc:docMk/>
            <pc:sldMk cId="2841890573" sldId="271"/>
            <ac:spMk id="7" creationId="{CA901C07-EE09-DE7F-03FA-B67952ACF4B6}"/>
          </ac:spMkLst>
        </pc:spChg>
        <pc:spChg chg="add mod">
          <ac:chgData name="Andrea Dahlen" userId="S::andrea.dahlen@nss.nhs.scot::d6990235-4a74-4d55-bafb-72bbcb65587b" providerId="AD" clId="Web-{51A5CF54-24E5-3515-4359-BEBDED07E11F}" dt="2022-05-18T11:09:46.620" v="738" actId="20577"/>
          <ac:spMkLst>
            <pc:docMk/>
            <pc:sldMk cId="2841890573" sldId="271"/>
            <ac:spMk id="9" creationId="{16C091B9-76E1-7CD6-13BD-86173A25B19E}"/>
          </ac:spMkLst>
        </pc:spChg>
        <pc:spChg chg="add">
          <ac:chgData name="Andrea Dahlen" userId="S::andrea.dahlen@nss.nhs.scot::d6990235-4a74-4d55-bafb-72bbcb65587b" providerId="AD" clId="Web-{51A5CF54-24E5-3515-4359-BEBDED07E11F}" dt="2022-05-18T11:10:32.840" v="746"/>
          <ac:spMkLst>
            <pc:docMk/>
            <pc:sldMk cId="2841890573" sldId="271"/>
            <ac:spMk id="15" creationId="{3FBDDF9C-DBF6-46B0-BCCE-A5D1FD319DB9}"/>
          </ac:spMkLst>
        </pc:spChg>
        <pc:picChg chg="add">
          <ac:chgData name="Andrea Dahlen" userId="S::andrea.dahlen@nss.nhs.scot::d6990235-4a74-4d55-bafb-72bbcb65587b" providerId="AD" clId="Web-{51A5CF54-24E5-3515-4359-BEBDED07E11F}" dt="2022-05-18T11:10:23.934" v="745"/>
          <ac:picMkLst>
            <pc:docMk/>
            <pc:sldMk cId="2841890573" sldId="271"/>
            <ac:picMk id="13" creationId="{530D0B65-4719-987C-7FEF-0968484DC4C7}"/>
          </ac:picMkLst>
        </pc:picChg>
        <pc:cxnChg chg="add">
          <ac:chgData name="Andrea Dahlen" userId="S::andrea.dahlen@nss.nhs.scot::d6990235-4a74-4d55-bafb-72bbcb65587b" providerId="AD" clId="Web-{51A5CF54-24E5-3515-4359-BEBDED07E11F}" dt="2022-05-18T11:09:39.886" v="735"/>
          <ac:cxnSpMkLst>
            <pc:docMk/>
            <pc:sldMk cId="2841890573" sldId="271"/>
            <ac:cxnSpMk id="11" creationId="{60D651AA-9F23-EE40-50C8-9B40A244B264}"/>
          </ac:cxnSpMkLst>
        </pc:cxnChg>
      </pc:sldChg>
      <pc:sldMasterChg chg="add addSldLayout">
        <pc:chgData name="Andrea Dahlen" userId="S::andrea.dahlen@nss.nhs.scot::d6990235-4a74-4d55-bafb-72bbcb65587b" providerId="AD" clId="Web-{51A5CF54-24E5-3515-4359-BEBDED07E11F}" dt="2022-05-18T10:28:00.236" v="247"/>
        <pc:sldMasterMkLst>
          <pc:docMk/>
          <pc:sldMasterMk cId="593467893" sldId="2147483686"/>
        </pc:sldMasterMkLst>
        <pc:sldLayoutChg chg="add">
          <pc:chgData name="Andrea Dahlen" userId="S::andrea.dahlen@nss.nhs.scot::d6990235-4a74-4d55-bafb-72bbcb65587b" providerId="AD" clId="Web-{51A5CF54-24E5-3515-4359-BEBDED07E11F}" dt="2022-05-18T10:28:00.236" v="247"/>
          <pc:sldLayoutMkLst>
            <pc:docMk/>
            <pc:sldMasterMk cId="593467893" sldId="2147483686"/>
            <pc:sldLayoutMk cId="1339275623" sldId="2147483675"/>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3906406104" sldId="2147483681"/>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432921524" sldId="2147483682"/>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2158576457" sldId="2147483683"/>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276787761" sldId="2147483684"/>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2089807790" sldId="2147483685"/>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3906406104" sldId="2147483687"/>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823188815" sldId="2147483688"/>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432921524" sldId="2147483689"/>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2908419774" sldId="2147483690"/>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2158576457" sldId="2147483691"/>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790650675" sldId="2147483692"/>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1049300979" sldId="2147483693"/>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276787761" sldId="2147483694"/>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2089807790" sldId="2147483695"/>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1125908176" sldId="2147483696"/>
          </pc:sldLayoutMkLst>
        </pc:sldLayoutChg>
        <pc:sldLayoutChg chg="add">
          <pc:chgData name="Andrea Dahlen" userId="S::andrea.dahlen@nss.nhs.scot::d6990235-4a74-4d55-bafb-72bbcb65587b" providerId="AD" clId="Web-{51A5CF54-24E5-3515-4359-BEBDED07E11F}" dt="2022-05-18T10:28:00.236" v="247"/>
          <pc:sldLayoutMkLst>
            <pc:docMk/>
            <pc:sldMasterMk cId="593467893" sldId="2147483686"/>
            <pc:sldLayoutMk cId="4140537786" sldId="2147483697"/>
          </pc:sldLayoutMkLst>
        </pc:sldLayoutChg>
      </pc:sldMasterChg>
      <pc:sldMasterChg chg="add addSldLayout">
        <pc:chgData name="Andrea Dahlen" userId="S::andrea.dahlen@nss.nhs.scot::d6990235-4a74-4d55-bafb-72bbcb65587b" providerId="AD" clId="Web-{51A5CF54-24E5-3515-4359-BEBDED07E11F}" dt="2022-05-18T10:04:19.252" v="0"/>
        <pc:sldMasterMkLst>
          <pc:docMk/>
          <pc:sldMasterMk cId="2313685006" sldId="2147483699"/>
        </pc:sldMasterMkLst>
        <pc:sldLayoutChg chg="add">
          <pc:chgData name="Andrea Dahlen" userId="S::andrea.dahlen@nss.nhs.scot::d6990235-4a74-4d55-bafb-72bbcb65587b" providerId="AD" clId="Web-{51A5CF54-24E5-3515-4359-BEBDED07E11F}" dt="2022-05-18T10:04:19.252" v="0"/>
          <pc:sldLayoutMkLst>
            <pc:docMk/>
            <pc:sldMasterMk cId="2313685006" sldId="2147483699"/>
            <pc:sldLayoutMk cId="3484692327" sldId="2147483700"/>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3593185355" sldId="2147483701"/>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2728423351" sldId="2147483702"/>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657693910" sldId="2147483703"/>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825242534" sldId="2147483704"/>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1304478109" sldId="2147483705"/>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1943249170" sldId="2147483706"/>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4188002311" sldId="2147483707"/>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3960596240" sldId="2147483708"/>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1244568807" sldId="2147483709"/>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583031281" sldId="2147483710"/>
          </pc:sldLayoutMkLst>
        </pc:sldLayoutChg>
        <pc:sldLayoutChg chg="add">
          <pc:chgData name="Andrea Dahlen" userId="S::andrea.dahlen@nss.nhs.scot::d6990235-4a74-4d55-bafb-72bbcb65587b" providerId="AD" clId="Web-{51A5CF54-24E5-3515-4359-BEBDED07E11F}" dt="2022-05-18T10:04:19.252" v="0"/>
          <pc:sldLayoutMkLst>
            <pc:docMk/>
            <pc:sldMasterMk cId="2313685006" sldId="2147483699"/>
            <pc:sldLayoutMk cId="391180425" sldId="2147483711"/>
          </pc:sldLayoutMkLst>
        </pc:sldLayoutChg>
      </pc:sldMasterChg>
      <pc:sldMasterChg chg="add addSldLayout">
        <pc:chgData name="Andrea Dahlen" userId="S::andrea.dahlen@nss.nhs.scot::d6990235-4a74-4d55-bafb-72bbcb65587b" providerId="AD" clId="Web-{51A5CF54-24E5-3515-4359-BEBDED07E11F}" dt="2022-05-18T10:59:49.263" v="548"/>
        <pc:sldMasterMkLst>
          <pc:docMk/>
          <pc:sldMasterMk cId="2479347629" sldId="2147483726"/>
        </pc:sldMasterMkLst>
        <pc:sldLayoutChg chg="add">
          <pc:chgData name="Andrea Dahlen" userId="S::andrea.dahlen@nss.nhs.scot::d6990235-4a74-4d55-bafb-72bbcb65587b" providerId="AD" clId="Web-{51A5CF54-24E5-3515-4359-BEBDED07E11F}" dt="2022-05-18T10:59:49.263" v="548"/>
          <pc:sldLayoutMkLst>
            <pc:docMk/>
            <pc:sldMasterMk cId="2479347629" sldId="2147483726"/>
            <pc:sldLayoutMk cId="2157222631" sldId="2147483727"/>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258378407" sldId="2147483728"/>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3157969126" sldId="2147483729"/>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3643533159" sldId="2147483730"/>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2691394374" sldId="2147483731"/>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3865530157" sldId="2147483732"/>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834587329" sldId="2147483733"/>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735017703" sldId="2147483734"/>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1551956147" sldId="2147483735"/>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1576839337" sldId="2147483736"/>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362837373" sldId="2147483737"/>
          </pc:sldLayoutMkLst>
        </pc:sldLayoutChg>
        <pc:sldLayoutChg chg="add">
          <pc:chgData name="Andrea Dahlen" userId="S::andrea.dahlen@nss.nhs.scot::d6990235-4a74-4d55-bafb-72bbcb65587b" providerId="AD" clId="Web-{51A5CF54-24E5-3515-4359-BEBDED07E11F}" dt="2022-05-18T10:59:49.263" v="548"/>
          <pc:sldLayoutMkLst>
            <pc:docMk/>
            <pc:sldMasterMk cId="2479347629" sldId="2147483726"/>
            <pc:sldLayoutMk cId="3212456069" sldId="2147483738"/>
          </pc:sldLayoutMkLst>
        </pc:sldLayoutChg>
      </pc:sldMasterChg>
    </pc:docChg>
  </pc:docChgLst>
  <pc:docChgLst>
    <pc:chgData name="Sarah Adams" userId="0dece126-ea6c-43d1-91ae-b77422fd8d83" providerId="ADAL" clId="{167FC448-3C36-4811-BC46-9B9FA1395F25}"/>
    <pc:docChg chg="undo custSel delSld modSld sldOrd">
      <pc:chgData name="Sarah Adams" userId="0dece126-ea6c-43d1-91ae-b77422fd8d83" providerId="ADAL" clId="{167FC448-3C36-4811-BC46-9B9FA1395F25}" dt="2022-05-26T08:48:53.518" v="1056" actId="20577"/>
      <pc:docMkLst>
        <pc:docMk/>
      </pc:docMkLst>
      <pc:sldChg chg="addSp delSp modSp mod">
        <pc:chgData name="Sarah Adams" userId="0dece126-ea6c-43d1-91ae-b77422fd8d83" providerId="ADAL" clId="{167FC448-3C36-4811-BC46-9B9FA1395F25}" dt="2022-05-24T09:52:28.245" v="633" actId="20577"/>
        <pc:sldMkLst>
          <pc:docMk/>
          <pc:sldMk cId="109857222" sldId="256"/>
        </pc:sldMkLst>
        <pc:spChg chg="mod">
          <ac:chgData name="Sarah Adams" userId="0dece126-ea6c-43d1-91ae-b77422fd8d83" providerId="ADAL" clId="{167FC448-3C36-4811-BC46-9B9FA1395F25}" dt="2022-05-20T18:02:49.556" v="632" actId="113"/>
          <ac:spMkLst>
            <pc:docMk/>
            <pc:sldMk cId="109857222" sldId="256"/>
            <ac:spMk id="2" creationId="{00000000-0000-0000-0000-000000000000}"/>
          </ac:spMkLst>
        </pc:spChg>
        <pc:spChg chg="del mod">
          <ac:chgData name="Sarah Adams" userId="0dece126-ea6c-43d1-91ae-b77422fd8d83" providerId="ADAL" clId="{167FC448-3C36-4811-BC46-9B9FA1395F25}" dt="2022-05-20T17:31:33.339" v="380" actId="21"/>
          <ac:spMkLst>
            <pc:docMk/>
            <pc:sldMk cId="109857222" sldId="256"/>
            <ac:spMk id="3" creationId="{00000000-0000-0000-0000-000000000000}"/>
          </ac:spMkLst>
        </pc:spChg>
        <pc:spChg chg="add del mod">
          <ac:chgData name="Sarah Adams" userId="0dece126-ea6c-43d1-91ae-b77422fd8d83" providerId="ADAL" clId="{167FC448-3C36-4811-BC46-9B9FA1395F25}" dt="2022-05-20T17:31:39.576" v="382" actId="21"/>
          <ac:spMkLst>
            <pc:docMk/>
            <pc:sldMk cId="109857222" sldId="256"/>
            <ac:spMk id="9" creationId="{DC90522F-4417-48E4-85D9-CB7A8B3C2763}"/>
          </ac:spMkLst>
        </pc:spChg>
        <pc:spChg chg="add mod">
          <ac:chgData name="Sarah Adams" userId="0dece126-ea6c-43d1-91ae-b77422fd8d83" providerId="ADAL" clId="{167FC448-3C36-4811-BC46-9B9FA1395F25}" dt="2022-05-24T09:52:28.245" v="633" actId="20577"/>
          <ac:spMkLst>
            <pc:docMk/>
            <pc:sldMk cId="109857222" sldId="256"/>
            <ac:spMk id="10" creationId="{1A6BC844-C56E-4C17-A132-9910B94991EA}"/>
          </ac:spMkLst>
        </pc:spChg>
        <pc:picChg chg="add del mod">
          <ac:chgData name="Sarah Adams" userId="0dece126-ea6c-43d1-91ae-b77422fd8d83" providerId="ADAL" clId="{167FC448-3C36-4811-BC46-9B9FA1395F25}" dt="2022-05-20T17:33:20.766" v="394" actId="478"/>
          <ac:picMkLst>
            <pc:docMk/>
            <pc:sldMk cId="109857222" sldId="256"/>
            <ac:picMk id="7" creationId="{DA38AA53-4DD8-4E63-9EF9-56BA65D02CA0}"/>
          </ac:picMkLst>
        </pc:picChg>
        <pc:picChg chg="add del mod ord">
          <ac:chgData name="Sarah Adams" userId="0dece126-ea6c-43d1-91ae-b77422fd8d83" providerId="ADAL" clId="{167FC448-3C36-4811-BC46-9B9FA1395F25}" dt="2022-05-20T17:36:04.146" v="412" actId="21"/>
          <ac:picMkLst>
            <pc:docMk/>
            <pc:sldMk cId="109857222" sldId="256"/>
            <ac:picMk id="12" creationId="{19204E48-FC61-44A7-8F19-4385E60B884C}"/>
          </ac:picMkLst>
        </pc:picChg>
      </pc:sldChg>
      <pc:sldChg chg="delCm">
        <pc:chgData name="Sarah Adams" userId="0dece126-ea6c-43d1-91ae-b77422fd8d83" providerId="ADAL" clId="{167FC448-3C36-4811-BC46-9B9FA1395F25}" dt="2022-05-20T17:52:05.934" v="547"/>
        <pc:sldMkLst>
          <pc:docMk/>
          <pc:sldMk cId="1190334740" sldId="257"/>
        </pc:sldMkLst>
      </pc:sldChg>
      <pc:sldChg chg="addSp delSp modSp mod delCm modCm modNotesTx">
        <pc:chgData name="Sarah Adams" userId="0dece126-ea6c-43d1-91ae-b77422fd8d83" providerId="ADAL" clId="{167FC448-3C36-4811-BC46-9B9FA1395F25}" dt="2022-05-24T14:45:03.085" v="1000" actId="20577"/>
        <pc:sldMkLst>
          <pc:docMk/>
          <pc:sldMk cId="666892746" sldId="258"/>
        </pc:sldMkLst>
        <pc:spChg chg="add mod">
          <ac:chgData name="Sarah Adams" userId="0dece126-ea6c-43d1-91ae-b77422fd8d83" providerId="ADAL" clId="{167FC448-3C36-4811-BC46-9B9FA1395F25}" dt="2022-05-24T14:44:31.738" v="980" actId="1076"/>
          <ac:spMkLst>
            <pc:docMk/>
            <pc:sldMk cId="666892746" sldId="258"/>
            <ac:spMk id="2" creationId="{D4045A44-CB66-4A91-A2D2-E73964705F47}"/>
          </ac:spMkLst>
        </pc:spChg>
        <pc:spChg chg="mod">
          <ac:chgData name="Sarah Adams" userId="0dece126-ea6c-43d1-91ae-b77422fd8d83" providerId="ADAL" clId="{167FC448-3C36-4811-BC46-9B9FA1395F25}" dt="2022-05-24T14:44:12.212" v="979" actId="1076"/>
          <ac:spMkLst>
            <pc:docMk/>
            <pc:sldMk cId="666892746" sldId="258"/>
            <ac:spMk id="10" creationId="{9B6E1522-831F-6E09-06C1-4C2D9E7F2240}"/>
          </ac:spMkLst>
        </pc:spChg>
        <pc:spChg chg="mod">
          <ac:chgData name="Sarah Adams" userId="0dece126-ea6c-43d1-91ae-b77422fd8d83" providerId="ADAL" clId="{167FC448-3C36-4811-BC46-9B9FA1395F25}" dt="2022-05-24T14:45:03.085" v="1000" actId="20577"/>
          <ac:spMkLst>
            <pc:docMk/>
            <pc:sldMk cId="666892746" sldId="258"/>
            <ac:spMk id="11" creationId="{599FD77A-14F7-90CA-44E2-B5E7949C76EA}"/>
          </ac:spMkLst>
        </pc:spChg>
        <pc:spChg chg="del mod">
          <ac:chgData name="Sarah Adams" userId="0dece126-ea6c-43d1-91ae-b77422fd8d83" providerId="ADAL" clId="{167FC448-3C36-4811-BC46-9B9FA1395F25}" dt="2022-05-24T14:43:11.073" v="964" actId="21"/>
          <ac:spMkLst>
            <pc:docMk/>
            <pc:sldMk cId="666892746" sldId="258"/>
            <ac:spMk id="12" creationId="{D3100936-A45D-4763-278A-C4D897A1D0ED}"/>
          </ac:spMkLst>
        </pc:spChg>
        <pc:picChg chg="mod">
          <ac:chgData name="Sarah Adams" userId="0dece126-ea6c-43d1-91ae-b77422fd8d83" providerId="ADAL" clId="{167FC448-3C36-4811-BC46-9B9FA1395F25}" dt="2022-05-24T10:30:10.241" v="660" actId="1076"/>
          <ac:picMkLst>
            <pc:docMk/>
            <pc:sldMk cId="666892746" sldId="258"/>
            <ac:picMk id="9" creationId="{1A8DD265-D83E-AD02-2C0A-7DC406B7F822}"/>
          </ac:picMkLst>
        </pc:picChg>
        <pc:picChg chg="add mod">
          <ac:chgData name="Sarah Adams" userId="0dece126-ea6c-43d1-91ae-b77422fd8d83" providerId="ADAL" clId="{167FC448-3C36-4811-BC46-9B9FA1395F25}" dt="2022-05-19T10:31:21.139" v="69" actId="1076"/>
          <ac:picMkLst>
            <pc:docMk/>
            <pc:sldMk cId="666892746" sldId="258"/>
            <ac:picMk id="13" creationId="{E225AC9B-8A32-4006-99B8-4A0192E1C144}"/>
          </ac:picMkLst>
        </pc:picChg>
      </pc:sldChg>
      <pc:sldChg chg="addSp delSp modSp mod addCm delCm modNotesTx">
        <pc:chgData name="Sarah Adams" userId="0dece126-ea6c-43d1-91ae-b77422fd8d83" providerId="ADAL" clId="{167FC448-3C36-4811-BC46-9B9FA1395F25}" dt="2022-05-24T14:39:53.651" v="941" actId="164"/>
        <pc:sldMkLst>
          <pc:docMk/>
          <pc:sldMk cId="3169022717" sldId="259"/>
        </pc:sldMkLst>
        <pc:spChg chg="mod">
          <ac:chgData name="Sarah Adams" userId="0dece126-ea6c-43d1-91ae-b77422fd8d83" providerId="ADAL" clId="{167FC448-3C36-4811-BC46-9B9FA1395F25}" dt="2022-05-20T17:25:27.763" v="219" actId="164"/>
          <ac:spMkLst>
            <pc:docMk/>
            <pc:sldMk cId="3169022717" sldId="259"/>
            <ac:spMk id="8" creationId="{7FE2A251-4EDE-07F6-3E6B-ADCCB2FED5EA}"/>
          </ac:spMkLst>
        </pc:spChg>
        <pc:spChg chg="mod">
          <ac:chgData name="Sarah Adams" userId="0dece126-ea6c-43d1-91ae-b77422fd8d83" providerId="ADAL" clId="{167FC448-3C36-4811-BC46-9B9FA1395F25}" dt="2022-05-20T17:25:27.763" v="219" actId="164"/>
          <ac:spMkLst>
            <pc:docMk/>
            <pc:sldMk cId="3169022717" sldId="259"/>
            <ac:spMk id="9" creationId="{D8A22184-05CF-1375-A296-1C5963E60A94}"/>
          </ac:spMkLst>
        </pc:spChg>
        <pc:spChg chg="mod">
          <ac:chgData name="Sarah Adams" userId="0dece126-ea6c-43d1-91ae-b77422fd8d83" providerId="ADAL" clId="{167FC448-3C36-4811-BC46-9B9FA1395F25}" dt="2022-05-20T17:25:27.763" v="219" actId="164"/>
          <ac:spMkLst>
            <pc:docMk/>
            <pc:sldMk cId="3169022717" sldId="259"/>
            <ac:spMk id="10" creationId="{C0619112-BCC0-C41C-D9CB-1F37D6FEA325}"/>
          </ac:spMkLst>
        </pc:spChg>
        <pc:spChg chg="mod">
          <ac:chgData name="Sarah Adams" userId="0dece126-ea6c-43d1-91ae-b77422fd8d83" providerId="ADAL" clId="{167FC448-3C36-4811-BC46-9B9FA1395F25}" dt="2022-05-20T17:25:27.763" v="219" actId="164"/>
          <ac:spMkLst>
            <pc:docMk/>
            <pc:sldMk cId="3169022717" sldId="259"/>
            <ac:spMk id="11" creationId="{C4EC8AAF-D6D3-72DE-7EB7-A91B17B57E56}"/>
          </ac:spMkLst>
        </pc:spChg>
        <pc:spChg chg="mod">
          <ac:chgData name="Sarah Adams" userId="0dece126-ea6c-43d1-91ae-b77422fd8d83" providerId="ADAL" clId="{167FC448-3C36-4811-BC46-9B9FA1395F25}" dt="2022-05-20T17:25:27.763" v="219" actId="164"/>
          <ac:spMkLst>
            <pc:docMk/>
            <pc:sldMk cId="3169022717" sldId="259"/>
            <ac:spMk id="12" creationId="{D179033A-6F54-0BFA-8891-37F70325F7D5}"/>
          </ac:spMkLst>
        </pc:spChg>
        <pc:spChg chg="mod">
          <ac:chgData name="Sarah Adams" userId="0dece126-ea6c-43d1-91ae-b77422fd8d83" providerId="ADAL" clId="{167FC448-3C36-4811-BC46-9B9FA1395F25}" dt="2022-05-20T17:25:27.763" v="219" actId="164"/>
          <ac:spMkLst>
            <pc:docMk/>
            <pc:sldMk cId="3169022717" sldId="259"/>
            <ac:spMk id="13" creationId="{F606B645-A951-24FC-36C7-4559D9185E6A}"/>
          </ac:spMkLst>
        </pc:spChg>
        <pc:spChg chg="del mod">
          <ac:chgData name="Sarah Adams" userId="0dece126-ea6c-43d1-91ae-b77422fd8d83" providerId="ADAL" clId="{167FC448-3C36-4811-BC46-9B9FA1395F25}" dt="2022-05-20T17:25:30.121" v="221"/>
          <ac:spMkLst>
            <pc:docMk/>
            <pc:sldMk cId="3169022717" sldId="259"/>
            <ac:spMk id="21" creationId="{B9F918BC-9CED-350D-792F-6737FDCDE5B2}"/>
          </ac:spMkLst>
        </pc:spChg>
        <pc:spChg chg="mod">
          <ac:chgData name="Sarah Adams" userId="0dece126-ea6c-43d1-91ae-b77422fd8d83" providerId="ADAL" clId="{167FC448-3C36-4811-BC46-9B9FA1395F25}" dt="2022-05-20T17:25:27.763" v="219" actId="164"/>
          <ac:spMkLst>
            <pc:docMk/>
            <pc:sldMk cId="3169022717" sldId="259"/>
            <ac:spMk id="22" creationId="{DA3AEEAF-1988-2A72-E805-773639025DEC}"/>
          </ac:spMkLst>
        </pc:spChg>
        <pc:spChg chg="mod">
          <ac:chgData name="Sarah Adams" userId="0dece126-ea6c-43d1-91ae-b77422fd8d83" providerId="ADAL" clId="{167FC448-3C36-4811-BC46-9B9FA1395F25}" dt="2022-05-20T17:25:27.763" v="219" actId="164"/>
          <ac:spMkLst>
            <pc:docMk/>
            <pc:sldMk cId="3169022717" sldId="259"/>
            <ac:spMk id="23" creationId="{65474EC1-975C-32C7-42D8-4740C4AB72ED}"/>
          </ac:spMkLst>
        </pc:spChg>
        <pc:spChg chg="mod">
          <ac:chgData name="Sarah Adams" userId="0dece126-ea6c-43d1-91ae-b77422fd8d83" providerId="ADAL" clId="{167FC448-3C36-4811-BC46-9B9FA1395F25}" dt="2022-05-20T17:25:27.763" v="219" actId="164"/>
          <ac:spMkLst>
            <pc:docMk/>
            <pc:sldMk cId="3169022717" sldId="259"/>
            <ac:spMk id="24" creationId="{C09BC070-4B2B-C3A8-5D2D-4729D8D08DAF}"/>
          </ac:spMkLst>
        </pc:spChg>
        <pc:spChg chg="mod">
          <ac:chgData name="Sarah Adams" userId="0dece126-ea6c-43d1-91ae-b77422fd8d83" providerId="ADAL" clId="{167FC448-3C36-4811-BC46-9B9FA1395F25}" dt="2022-05-20T17:25:27.763" v="219" actId="164"/>
          <ac:spMkLst>
            <pc:docMk/>
            <pc:sldMk cId="3169022717" sldId="259"/>
            <ac:spMk id="25" creationId="{8067B90A-4EB0-3CD7-D968-C25238792BCB}"/>
          </ac:spMkLst>
        </pc:spChg>
        <pc:grpChg chg="add mod">
          <ac:chgData name="Sarah Adams" userId="0dece126-ea6c-43d1-91ae-b77422fd8d83" providerId="ADAL" clId="{167FC448-3C36-4811-BC46-9B9FA1395F25}" dt="2022-05-20T17:25:36.711" v="222" actId="1076"/>
          <ac:grpSpMkLst>
            <pc:docMk/>
            <pc:sldMk cId="3169022717" sldId="259"/>
            <ac:grpSpMk id="2" creationId="{26286DD1-915F-4513-AB1C-304F3E8E160A}"/>
          </ac:grpSpMkLst>
        </pc:grpChg>
        <pc:grpChg chg="add mod">
          <ac:chgData name="Sarah Adams" userId="0dece126-ea6c-43d1-91ae-b77422fd8d83" providerId="ADAL" clId="{167FC448-3C36-4811-BC46-9B9FA1395F25}" dt="2022-05-24T14:39:53.651" v="941" actId="164"/>
          <ac:grpSpMkLst>
            <pc:docMk/>
            <pc:sldMk cId="3169022717" sldId="259"/>
            <ac:grpSpMk id="3" creationId="{96D815BA-AA65-4080-9630-14CE0B596758}"/>
          </ac:grpSpMkLst>
        </pc:grpChg>
        <pc:picChg chg="mod">
          <ac:chgData name="Sarah Adams" userId="0dece126-ea6c-43d1-91ae-b77422fd8d83" providerId="ADAL" clId="{167FC448-3C36-4811-BC46-9B9FA1395F25}" dt="2022-05-24T14:39:53.651" v="941" actId="164"/>
          <ac:picMkLst>
            <pc:docMk/>
            <pc:sldMk cId="3169022717" sldId="259"/>
            <ac:picMk id="26" creationId="{7FAF028F-0C35-A35E-1AD6-63D802651786}"/>
          </ac:picMkLst>
        </pc:picChg>
        <pc:picChg chg="mod">
          <ac:chgData name="Sarah Adams" userId="0dece126-ea6c-43d1-91ae-b77422fd8d83" providerId="ADAL" clId="{167FC448-3C36-4811-BC46-9B9FA1395F25}" dt="2022-05-24T14:39:53.651" v="941" actId="164"/>
          <ac:picMkLst>
            <pc:docMk/>
            <pc:sldMk cId="3169022717" sldId="259"/>
            <ac:picMk id="27" creationId="{AEB7CAA1-6DA8-1BA5-9656-A3521E4B4581}"/>
          </ac:picMkLst>
        </pc:picChg>
        <pc:picChg chg="mod">
          <ac:chgData name="Sarah Adams" userId="0dece126-ea6c-43d1-91ae-b77422fd8d83" providerId="ADAL" clId="{167FC448-3C36-4811-BC46-9B9FA1395F25}" dt="2022-05-24T14:39:53.651" v="941" actId="164"/>
          <ac:picMkLst>
            <pc:docMk/>
            <pc:sldMk cId="3169022717" sldId="259"/>
            <ac:picMk id="28" creationId="{FD08C9AF-892D-A9FD-34CB-55CA14C7D698}"/>
          </ac:picMkLst>
        </pc:picChg>
        <pc:cxnChg chg="mod">
          <ac:chgData name="Sarah Adams" userId="0dece126-ea6c-43d1-91ae-b77422fd8d83" providerId="ADAL" clId="{167FC448-3C36-4811-BC46-9B9FA1395F25}" dt="2022-05-20T17:25:27.763" v="219" actId="164"/>
          <ac:cxnSpMkLst>
            <pc:docMk/>
            <pc:sldMk cId="3169022717" sldId="259"/>
            <ac:cxnSpMk id="17" creationId="{516C35E1-E733-56CD-0702-F1C69C1F3174}"/>
          </ac:cxnSpMkLst>
        </pc:cxnChg>
        <pc:cxnChg chg="mod">
          <ac:chgData name="Sarah Adams" userId="0dece126-ea6c-43d1-91ae-b77422fd8d83" providerId="ADAL" clId="{167FC448-3C36-4811-BC46-9B9FA1395F25}" dt="2022-05-20T17:25:27.763" v="219" actId="164"/>
          <ac:cxnSpMkLst>
            <pc:docMk/>
            <pc:sldMk cId="3169022717" sldId="259"/>
            <ac:cxnSpMk id="18" creationId="{0D98A5A9-DCF1-CC17-BBF0-8D7992FDF464}"/>
          </ac:cxnSpMkLst>
        </pc:cxnChg>
      </pc:sldChg>
      <pc:sldChg chg="addSp delSp modSp mod addCm delCm modNotesTx">
        <pc:chgData name="Sarah Adams" userId="0dece126-ea6c-43d1-91ae-b77422fd8d83" providerId="ADAL" clId="{167FC448-3C36-4811-BC46-9B9FA1395F25}" dt="2022-05-24T14:48:37.191" v="1004" actId="1076"/>
        <pc:sldMkLst>
          <pc:docMk/>
          <pc:sldMk cId="2550798201" sldId="260"/>
        </pc:sldMkLst>
        <pc:spChg chg="mod">
          <ac:chgData name="Sarah Adams" userId="0dece126-ea6c-43d1-91ae-b77422fd8d83" providerId="ADAL" clId="{167FC448-3C36-4811-BC46-9B9FA1395F25}" dt="2022-05-20T17:12:59.147" v="74" actId="21"/>
          <ac:spMkLst>
            <pc:docMk/>
            <pc:sldMk cId="2550798201" sldId="260"/>
            <ac:spMk id="6" creationId="{EE59D3FF-9E4A-1C14-23C0-C3195CB3D894}"/>
          </ac:spMkLst>
        </pc:spChg>
        <pc:spChg chg="mod">
          <ac:chgData name="Sarah Adams" userId="0dece126-ea6c-43d1-91ae-b77422fd8d83" providerId="ADAL" clId="{167FC448-3C36-4811-BC46-9B9FA1395F25}" dt="2022-05-20T17:13:24.435" v="82" actId="1076"/>
          <ac:spMkLst>
            <pc:docMk/>
            <pc:sldMk cId="2550798201" sldId="260"/>
            <ac:spMk id="7" creationId="{5A38794C-00DB-4A92-1A11-C38A3A9A3955}"/>
          </ac:spMkLst>
        </pc:spChg>
        <pc:spChg chg="mod">
          <ac:chgData name="Sarah Adams" userId="0dece126-ea6c-43d1-91ae-b77422fd8d83" providerId="ADAL" clId="{167FC448-3C36-4811-BC46-9B9FA1395F25}" dt="2022-05-20T17:55:02.704" v="561" actId="255"/>
          <ac:spMkLst>
            <pc:docMk/>
            <pc:sldMk cId="2550798201" sldId="260"/>
            <ac:spMk id="10" creationId="{42E466DE-4FA7-078B-B7DD-3F45E71FB93B}"/>
          </ac:spMkLst>
        </pc:spChg>
        <pc:graphicFrameChg chg="mod">
          <ac:chgData name="Sarah Adams" userId="0dece126-ea6c-43d1-91ae-b77422fd8d83" providerId="ADAL" clId="{167FC448-3C36-4811-BC46-9B9FA1395F25}" dt="2022-05-20T17:55:07.447" v="562" actId="255"/>
          <ac:graphicFrameMkLst>
            <pc:docMk/>
            <pc:sldMk cId="2550798201" sldId="260"/>
            <ac:graphicFrameMk id="8" creationId="{4F6709B7-8559-D25D-7C6A-3AD0F3D5E59B}"/>
          </ac:graphicFrameMkLst>
        </pc:graphicFrameChg>
        <pc:graphicFrameChg chg="mod">
          <ac:chgData name="Sarah Adams" userId="0dece126-ea6c-43d1-91ae-b77422fd8d83" providerId="ADAL" clId="{167FC448-3C36-4811-BC46-9B9FA1395F25}" dt="2022-05-20T17:55:22.609" v="564" actId="255"/>
          <ac:graphicFrameMkLst>
            <pc:docMk/>
            <pc:sldMk cId="2550798201" sldId="260"/>
            <ac:graphicFrameMk id="9" creationId="{AEA774E7-F8F1-82E1-B8AC-72EEE65BDA04}"/>
          </ac:graphicFrameMkLst>
        </pc:graphicFrameChg>
        <pc:picChg chg="add del mod">
          <ac:chgData name="Sarah Adams" userId="0dece126-ea6c-43d1-91ae-b77422fd8d83" providerId="ADAL" clId="{167FC448-3C36-4811-BC46-9B9FA1395F25}" dt="2022-05-24T10:36:19.236" v="668"/>
          <ac:picMkLst>
            <pc:docMk/>
            <pc:sldMk cId="2550798201" sldId="260"/>
            <ac:picMk id="13" creationId="{EACE9EB0-9A7F-4A14-8155-D6EDEFCB0957}"/>
          </ac:picMkLst>
        </pc:picChg>
        <pc:picChg chg="add del mod">
          <ac:chgData name="Sarah Adams" userId="0dece126-ea6c-43d1-91ae-b77422fd8d83" providerId="ADAL" clId="{167FC448-3C36-4811-BC46-9B9FA1395F25}" dt="2022-05-24T10:36:19.236" v="668"/>
          <ac:picMkLst>
            <pc:docMk/>
            <pc:sldMk cId="2550798201" sldId="260"/>
            <ac:picMk id="15" creationId="{4826DAA4-8FEC-4392-B778-246E0D8E1DB6}"/>
          </ac:picMkLst>
        </pc:picChg>
        <pc:picChg chg="add del mod">
          <ac:chgData name="Sarah Adams" userId="0dece126-ea6c-43d1-91ae-b77422fd8d83" providerId="ADAL" clId="{167FC448-3C36-4811-BC46-9B9FA1395F25}" dt="2022-05-24T10:36:19.236" v="668"/>
          <ac:picMkLst>
            <pc:docMk/>
            <pc:sldMk cId="2550798201" sldId="260"/>
            <ac:picMk id="17" creationId="{0C1F4B91-29E9-477E-A2A0-1C0699FCE67C}"/>
          </ac:picMkLst>
        </pc:picChg>
        <pc:picChg chg="add mod">
          <ac:chgData name="Sarah Adams" userId="0dece126-ea6c-43d1-91ae-b77422fd8d83" providerId="ADAL" clId="{167FC448-3C36-4811-BC46-9B9FA1395F25}" dt="2022-05-24T14:48:37.191" v="1004" actId="1076"/>
          <ac:picMkLst>
            <pc:docMk/>
            <pc:sldMk cId="2550798201" sldId="260"/>
            <ac:picMk id="19" creationId="{77C3ED79-3D9C-485B-8832-22263170F949}"/>
          </ac:picMkLst>
        </pc:picChg>
      </pc:sldChg>
      <pc:sldChg chg="delSp modSp mod modNotesTx">
        <pc:chgData name="Sarah Adams" userId="0dece126-ea6c-43d1-91ae-b77422fd8d83" providerId="ADAL" clId="{167FC448-3C36-4811-BC46-9B9FA1395F25}" dt="2022-05-24T10:44:08.686" v="746" actId="1076"/>
        <pc:sldMkLst>
          <pc:docMk/>
          <pc:sldMk cId="3460838249" sldId="262"/>
        </pc:sldMkLst>
        <pc:spChg chg="mod">
          <ac:chgData name="Sarah Adams" userId="0dece126-ea6c-43d1-91ae-b77422fd8d83" providerId="ADAL" clId="{167FC448-3C36-4811-BC46-9B9FA1395F25}" dt="2022-05-24T10:44:00.616" v="745" actId="1076"/>
          <ac:spMkLst>
            <pc:docMk/>
            <pc:sldMk cId="3460838249" sldId="262"/>
            <ac:spMk id="17" creationId="{93C20FD3-9938-4BCF-79B3-9B0E07E14353}"/>
          </ac:spMkLst>
        </pc:spChg>
        <pc:spChg chg="mod">
          <ac:chgData name="Sarah Adams" userId="0dece126-ea6c-43d1-91ae-b77422fd8d83" providerId="ADAL" clId="{167FC448-3C36-4811-BC46-9B9FA1395F25}" dt="2022-05-24T10:44:08.686" v="746" actId="1076"/>
          <ac:spMkLst>
            <pc:docMk/>
            <pc:sldMk cId="3460838249" sldId="262"/>
            <ac:spMk id="18" creationId="{1464204F-DF12-F6E4-AD6C-8D40FF96F030}"/>
          </ac:spMkLst>
        </pc:spChg>
        <pc:spChg chg="del mod">
          <ac:chgData name="Sarah Adams" userId="0dece126-ea6c-43d1-91ae-b77422fd8d83" providerId="ADAL" clId="{167FC448-3C36-4811-BC46-9B9FA1395F25}" dt="2022-05-20T17:46:53.587" v="420"/>
          <ac:spMkLst>
            <pc:docMk/>
            <pc:sldMk cId="3460838249" sldId="262"/>
            <ac:spMk id="30" creationId="{AEE2C71D-3CF1-4748-3B43-1DD2ECFE4B78}"/>
          </ac:spMkLst>
        </pc:spChg>
        <pc:spChg chg="mod">
          <ac:chgData name="Sarah Adams" userId="0dece126-ea6c-43d1-91ae-b77422fd8d83" providerId="ADAL" clId="{167FC448-3C36-4811-BC46-9B9FA1395F25}" dt="2022-05-20T17:56:48.152" v="572" actId="120"/>
          <ac:spMkLst>
            <pc:docMk/>
            <pc:sldMk cId="3460838249" sldId="262"/>
            <ac:spMk id="32" creationId="{EE329956-227B-3023-6499-E2ABD0987E3F}"/>
          </ac:spMkLst>
        </pc:spChg>
        <pc:spChg chg="mod">
          <ac:chgData name="Sarah Adams" userId="0dece126-ea6c-43d1-91ae-b77422fd8d83" providerId="ADAL" clId="{167FC448-3C36-4811-BC46-9B9FA1395F25}" dt="2022-05-24T10:42:51.041" v="734" actId="20577"/>
          <ac:spMkLst>
            <pc:docMk/>
            <pc:sldMk cId="3460838249" sldId="262"/>
            <ac:spMk id="33" creationId="{02B25B03-13AB-340C-336A-C19AF55C738C}"/>
          </ac:spMkLst>
        </pc:spChg>
        <pc:spChg chg="mod">
          <ac:chgData name="Sarah Adams" userId="0dece126-ea6c-43d1-91ae-b77422fd8d83" providerId="ADAL" clId="{167FC448-3C36-4811-BC46-9B9FA1395F25}" dt="2022-05-20T17:57:07.014" v="577" actId="1076"/>
          <ac:spMkLst>
            <pc:docMk/>
            <pc:sldMk cId="3460838249" sldId="262"/>
            <ac:spMk id="34" creationId="{42A65961-710E-6E4D-F5F4-46BE5C445B24}"/>
          </ac:spMkLst>
        </pc:spChg>
        <pc:spChg chg="mod">
          <ac:chgData name="Sarah Adams" userId="0dece126-ea6c-43d1-91ae-b77422fd8d83" providerId="ADAL" clId="{167FC448-3C36-4811-BC46-9B9FA1395F25}" dt="2022-05-20T17:57:00.538" v="576" actId="114"/>
          <ac:spMkLst>
            <pc:docMk/>
            <pc:sldMk cId="3460838249" sldId="262"/>
            <ac:spMk id="35" creationId="{7E8DCF57-7FBB-4DB4-F891-77242F380320}"/>
          </ac:spMkLst>
        </pc:spChg>
        <pc:spChg chg="mod">
          <ac:chgData name="Sarah Adams" userId="0dece126-ea6c-43d1-91ae-b77422fd8d83" providerId="ADAL" clId="{167FC448-3C36-4811-BC46-9B9FA1395F25}" dt="2022-05-20T17:57:33.912" v="584" actId="255"/>
          <ac:spMkLst>
            <pc:docMk/>
            <pc:sldMk cId="3460838249" sldId="262"/>
            <ac:spMk id="37" creationId="{3AC0AFA9-42F8-F566-7F66-B6DA2274CB2A}"/>
          </ac:spMkLst>
        </pc:spChg>
      </pc:sldChg>
      <pc:sldChg chg="modSp mod">
        <pc:chgData name="Sarah Adams" userId="0dece126-ea6c-43d1-91ae-b77422fd8d83" providerId="ADAL" clId="{167FC448-3C36-4811-BC46-9B9FA1395F25}" dt="2022-05-20T17:56:08.823" v="568" actId="14100"/>
        <pc:sldMkLst>
          <pc:docMk/>
          <pc:sldMk cId="464025000" sldId="263"/>
        </pc:sldMkLst>
        <pc:spChg chg="mod">
          <ac:chgData name="Sarah Adams" userId="0dece126-ea6c-43d1-91ae-b77422fd8d83" providerId="ADAL" clId="{167FC448-3C36-4811-BC46-9B9FA1395F25}" dt="2022-05-20T17:55:57.096" v="566" actId="14100"/>
          <ac:spMkLst>
            <pc:docMk/>
            <pc:sldMk cId="464025000" sldId="263"/>
            <ac:spMk id="99" creationId="{41FE4C15-2647-BA41-BA8F-102F1092A06F}"/>
          </ac:spMkLst>
        </pc:spChg>
        <pc:spChg chg="mod">
          <ac:chgData name="Sarah Adams" userId="0dece126-ea6c-43d1-91ae-b77422fd8d83" providerId="ADAL" clId="{167FC448-3C36-4811-BC46-9B9FA1395F25}" dt="2022-05-20T17:56:08.823" v="568" actId="14100"/>
          <ac:spMkLst>
            <pc:docMk/>
            <pc:sldMk cId="464025000" sldId="263"/>
            <ac:spMk id="103" creationId="{2D037005-C357-4A4A-8BBD-DA070550BA9E}"/>
          </ac:spMkLst>
        </pc:spChg>
      </pc:sldChg>
      <pc:sldChg chg="modSp mod delCm">
        <pc:chgData name="Sarah Adams" userId="0dece126-ea6c-43d1-91ae-b77422fd8d83" providerId="ADAL" clId="{167FC448-3C36-4811-BC46-9B9FA1395F25}" dt="2022-05-24T10:40:19.359" v="700" actId="20577"/>
        <pc:sldMkLst>
          <pc:docMk/>
          <pc:sldMk cId="1813702810" sldId="264"/>
        </pc:sldMkLst>
        <pc:spChg chg="mod">
          <ac:chgData name="Sarah Adams" userId="0dece126-ea6c-43d1-91ae-b77422fd8d83" providerId="ADAL" clId="{167FC448-3C36-4811-BC46-9B9FA1395F25}" dt="2022-05-24T10:40:19.359" v="700" actId="20577"/>
          <ac:spMkLst>
            <pc:docMk/>
            <pc:sldMk cId="1813702810" sldId="264"/>
            <ac:spMk id="40" creationId="{473ED2FB-837F-4D66-08C6-A6E02344A948}"/>
          </ac:spMkLst>
        </pc:spChg>
      </pc:sldChg>
      <pc:sldChg chg="addSp delSp modSp mod modNotesTx">
        <pc:chgData name="Sarah Adams" userId="0dece126-ea6c-43d1-91ae-b77422fd8d83" providerId="ADAL" clId="{167FC448-3C36-4811-BC46-9B9FA1395F25}" dt="2022-05-26T08:48:37.852" v="1052" actId="14100"/>
        <pc:sldMkLst>
          <pc:docMk/>
          <pc:sldMk cId="3223610197" sldId="266"/>
        </pc:sldMkLst>
        <pc:spChg chg="add mod">
          <ac:chgData name="Sarah Adams" userId="0dece126-ea6c-43d1-91ae-b77422fd8d83" providerId="ADAL" clId="{167FC448-3C36-4811-BC46-9B9FA1395F25}" dt="2022-05-24T14:27:26.263" v="869" actId="164"/>
          <ac:spMkLst>
            <pc:docMk/>
            <pc:sldMk cId="3223610197" sldId="266"/>
            <ac:spMk id="2" creationId="{EE819E32-1617-4E22-9228-D8CD93CF8075}"/>
          </ac:spMkLst>
        </pc:spChg>
        <pc:spChg chg="mod">
          <ac:chgData name="Sarah Adams" userId="0dece126-ea6c-43d1-91ae-b77422fd8d83" providerId="ADAL" clId="{167FC448-3C36-4811-BC46-9B9FA1395F25}" dt="2022-05-26T08:44:38.973" v="1033" actId="20577"/>
          <ac:spMkLst>
            <pc:docMk/>
            <pc:sldMk cId="3223610197" sldId="266"/>
            <ac:spMk id="4" creationId="{ABF2C949-B7B8-73F7-843A-5161CFC294E4}"/>
          </ac:spMkLst>
        </pc:spChg>
        <pc:spChg chg="mod">
          <ac:chgData name="Sarah Adams" userId="0dece126-ea6c-43d1-91ae-b77422fd8d83" providerId="ADAL" clId="{167FC448-3C36-4811-BC46-9B9FA1395F25}" dt="2022-05-24T14:27:41.804" v="871" actId="164"/>
          <ac:spMkLst>
            <pc:docMk/>
            <pc:sldMk cId="3223610197" sldId="266"/>
            <ac:spMk id="8" creationId="{4B14F0B4-3B86-A7BA-7773-CF07D2B7A5C9}"/>
          </ac:spMkLst>
        </pc:spChg>
        <pc:spChg chg="del mod">
          <ac:chgData name="Sarah Adams" userId="0dece126-ea6c-43d1-91ae-b77422fd8d83" providerId="ADAL" clId="{167FC448-3C36-4811-BC46-9B9FA1395F25}" dt="2022-05-24T14:24:59.492" v="817" actId="478"/>
          <ac:spMkLst>
            <pc:docMk/>
            <pc:sldMk cId="3223610197" sldId="266"/>
            <ac:spMk id="14" creationId="{E564D5FE-C304-1C4C-A142-20E415272A93}"/>
          </ac:spMkLst>
        </pc:spChg>
        <pc:spChg chg="del mod">
          <ac:chgData name="Sarah Adams" userId="0dece126-ea6c-43d1-91ae-b77422fd8d83" providerId="ADAL" clId="{167FC448-3C36-4811-BC46-9B9FA1395F25}" dt="2022-05-24T14:25:32.155" v="825" actId="478"/>
          <ac:spMkLst>
            <pc:docMk/>
            <pc:sldMk cId="3223610197" sldId="266"/>
            <ac:spMk id="15" creationId="{1B0F737D-CBBC-9041-A329-D17C824E7DBB}"/>
          </ac:spMkLst>
        </pc:spChg>
        <pc:spChg chg="del mod">
          <ac:chgData name="Sarah Adams" userId="0dece126-ea6c-43d1-91ae-b77422fd8d83" providerId="ADAL" clId="{167FC448-3C36-4811-BC46-9B9FA1395F25}" dt="2022-05-24T14:25:29.790" v="824" actId="478"/>
          <ac:spMkLst>
            <pc:docMk/>
            <pc:sldMk cId="3223610197" sldId="266"/>
            <ac:spMk id="16" creationId="{739156E9-B607-9743-90FD-CA5981B54B31}"/>
          </ac:spMkLst>
        </pc:spChg>
        <pc:spChg chg="del mod">
          <ac:chgData name="Sarah Adams" userId="0dece126-ea6c-43d1-91ae-b77422fd8d83" providerId="ADAL" clId="{167FC448-3C36-4811-BC46-9B9FA1395F25}" dt="2022-05-24T14:25:36.069" v="828" actId="478"/>
          <ac:spMkLst>
            <pc:docMk/>
            <pc:sldMk cId="3223610197" sldId="266"/>
            <ac:spMk id="17" creationId="{B877A0BF-7481-834C-A024-0D7738CA1703}"/>
          </ac:spMkLst>
        </pc:spChg>
        <pc:spChg chg="add mod">
          <ac:chgData name="Sarah Adams" userId="0dece126-ea6c-43d1-91ae-b77422fd8d83" providerId="ADAL" clId="{167FC448-3C36-4811-BC46-9B9FA1395F25}" dt="2022-05-24T14:27:37.757" v="870" actId="164"/>
          <ac:spMkLst>
            <pc:docMk/>
            <pc:sldMk cId="3223610197" sldId="266"/>
            <ac:spMk id="18" creationId="{ACC50A71-616B-1791-4378-89C44701013F}"/>
          </ac:spMkLst>
        </pc:spChg>
        <pc:spChg chg="add del mod">
          <ac:chgData name="Sarah Adams" userId="0dece126-ea6c-43d1-91ae-b77422fd8d83" providerId="ADAL" clId="{167FC448-3C36-4811-BC46-9B9FA1395F25}" dt="2022-05-20T17:59:22.043" v="597" actId="21"/>
          <ac:spMkLst>
            <pc:docMk/>
            <pc:sldMk cId="3223610197" sldId="266"/>
            <ac:spMk id="18" creationId="{C69F903F-E7DA-423D-9274-01F373553BFE}"/>
          </ac:spMkLst>
        </pc:spChg>
        <pc:spChg chg="del mod">
          <ac:chgData name="Sarah Adams" userId="0dece126-ea6c-43d1-91ae-b77422fd8d83" providerId="ADAL" clId="{167FC448-3C36-4811-BC46-9B9FA1395F25}" dt="2022-05-24T14:25:33.796" v="826" actId="478"/>
          <ac:spMkLst>
            <pc:docMk/>
            <pc:sldMk cId="3223610197" sldId="266"/>
            <ac:spMk id="20" creationId="{D002C0AA-9D50-0041-B60B-EF1964A54FF9}"/>
          </ac:spMkLst>
        </pc:spChg>
        <pc:spChg chg="add mod">
          <ac:chgData name="Sarah Adams" userId="0dece126-ea6c-43d1-91ae-b77422fd8d83" providerId="ADAL" clId="{167FC448-3C36-4811-BC46-9B9FA1395F25}" dt="2022-05-24T14:30:17.918" v="883" actId="164"/>
          <ac:spMkLst>
            <pc:docMk/>
            <pc:sldMk cId="3223610197" sldId="266"/>
            <ac:spMk id="24" creationId="{D3BD49DD-441F-44D5-9CD4-4A4884EF353B}"/>
          </ac:spMkLst>
        </pc:spChg>
        <pc:spChg chg="add mod">
          <ac:chgData name="Sarah Adams" userId="0dece126-ea6c-43d1-91ae-b77422fd8d83" providerId="ADAL" clId="{167FC448-3C36-4811-BC46-9B9FA1395F25}" dt="2022-05-24T14:30:17.918" v="883" actId="164"/>
          <ac:spMkLst>
            <pc:docMk/>
            <pc:sldMk cId="3223610197" sldId="266"/>
            <ac:spMk id="25" creationId="{B9C77E3A-615D-4D67-A75A-5DFEB0C68233}"/>
          </ac:spMkLst>
        </pc:spChg>
        <pc:spChg chg="add mod">
          <ac:chgData name="Sarah Adams" userId="0dece126-ea6c-43d1-91ae-b77422fd8d83" providerId="ADAL" clId="{167FC448-3C36-4811-BC46-9B9FA1395F25}" dt="2022-05-24T14:31:14.022" v="890" actId="1076"/>
          <ac:spMkLst>
            <pc:docMk/>
            <pc:sldMk cId="3223610197" sldId="266"/>
            <ac:spMk id="27" creationId="{954B36F2-E1B5-4AC1-81B8-A4CF59EF7D9A}"/>
          </ac:spMkLst>
        </pc:spChg>
        <pc:spChg chg="add mod">
          <ac:chgData name="Sarah Adams" userId="0dece126-ea6c-43d1-91ae-b77422fd8d83" providerId="ADAL" clId="{167FC448-3C36-4811-BC46-9B9FA1395F25}" dt="2022-05-26T08:48:37.852" v="1052" actId="14100"/>
          <ac:spMkLst>
            <pc:docMk/>
            <pc:sldMk cId="3223610197" sldId="266"/>
            <ac:spMk id="28" creationId="{EECF84B4-B889-4EC9-8914-2C2CE03C95DB}"/>
          </ac:spMkLst>
        </pc:spChg>
        <pc:grpChg chg="add mod">
          <ac:chgData name="Sarah Adams" userId="0dece126-ea6c-43d1-91ae-b77422fd8d83" providerId="ADAL" clId="{167FC448-3C36-4811-BC46-9B9FA1395F25}" dt="2022-05-24T14:27:37.757" v="870" actId="164"/>
          <ac:grpSpMkLst>
            <pc:docMk/>
            <pc:sldMk cId="3223610197" sldId="266"/>
            <ac:grpSpMk id="6" creationId="{76EF5E39-5AF0-49EE-9295-C4795099F286}"/>
          </ac:grpSpMkLst>
        </pc:grpChg>
        <pc:grpChg chg="add mod">
          <ac:chgData name="Sarah Adams" userId="0dece126-ea6c-43d1-91ae-b77422fd8d83" providerId="ADAL" clId="{167FC448-3C36-4811-BC46-9B9FA1395F25}" dt="2022-05-24T14:27:37.757" v="870" actId="164"/>
          <ac:grpSpMkLst>
            <pc:docMk/>
            <pc:sldMk cId="3223610197" sldId="266"/>
            <ac:grpSpMk id="11" creationId="{921F2F3A-8EC2-4363-8110-436292012B64}"/>
          </ac:grpSpMkLst>
        </pc:grpChg>
        <pc:grpChg chg="add mod">
          <ac:chgData name="Sarah Adams" userId="0dece126-ea6c-43d1-91ae-b77422fd8d83" providerId="ADAL" clId="{167FC448-3C36-4811-BC46-9B9FA1395F25}" dt="2022-05-24T14:27:41.804" v="871" actId="164"/>
          <ac:grpSpMkLst>
            <pc:docMk/>
            <pc:sldMk cId="3223610197" sldId="266"/>
            <ac:grpSpMk id="13" creationId="{B806A260-CA00-4556-8D15-35818C50C4D4}"/>
          </ac:grpSpMkLst>
        </pc:grpChg>
        <pc:grpChg chg="add mod">
          <ac:chgData name="Sarah Adams" userId="0dece126-ea6c-43d1-91ae-b77422fd8d83" providerId="ADAL" clId="{167FC448-3C36-4811-BC46-9B9FA1395F25}" dt="2022-05-24T14:30:17.918" v="883" actId="164"/>
          <ac:grpSpMkLst>
            <pc:docMk/>
            <pc:sldMk cId="3223610197" sldId="266"/>
            <ac:grpSpMk id="21" creationId="{0458BDF8-3370-45FA-8C6C-254461CD6886}"/>
          </ac:grpSpMkLst>
        </pc:grpChg>
        <pc:picChg chg="del">
          <ac:chgData name="Sarah Adams" userId="0dece126-ea6c-43d1-91ae-b77422fd8d83" providerId="ADAL" clId="{167FC448-3C36-4811-BC46-9B9FA1395F25}" dt="2022-05-24T14:25:26.827" v="823" actId="478"/>
          <ac:picMkLst>
            <pc:docMk/>
            <pc:sldMk cId="3223610197" sldId="266"/>
            <ac:picMk id="7" creationId="{5A9EA7F0-1CBE-4CB2-B4E8-6DD032C0650D}"/>
          </ac:picMkLst>
        </pc:picChg>
        <pc:picChg chg="del">
          <ac:chgData name="Sarah Adams" userId="0dece126-ea6c-43d1-91ae-b77422fd8d83" providerId="ADAL" clId="{167FC448-3C36-4811-BC46-9B9FA1395F25}" dt="2022-05-24T14:25:34.580" v="827" actId="478"/>
          <ac:picMkLst>
            <pc:docMk/>
            <pc:sldMk cId="3223610197" sldId="266"/>
            <ac:picMk id="9" creationId="{D2D702E8-194D-4B3E-B80E-FD27D106B8BE}"/>
          </ac:picMkLst>
        </pc:picChg>
        <pc:picChg chg="del">
          <ac:chgData name="Sarah Adams" userId="0dece126-ea6c-43d1-91ae-b77422fd8d83" providerId="ADAL" clId="{167FC448-3C36-4811-BC46-9B9FA1395F25}" dt="2022-05-24T14:25:25.060" v="821" actId="478"/>
          <ac:picMkLst>
            <pc:docMk/>
            <pc:sldMk cId="3223610197" sldId="266"/>
            <ac:picMk id="10" creationId="{C53064DD-EE6B-024E-861B-B77647005E05}"/>
          </ac:picMkLst>
        </pc:picChg>
        <pc:picChg chg="mod modCrop">
          <ac:chgData name="Sarah Adams" userId="0dece126-ea6c-43d1-91ae-b77422fd8d83" providerId="ADAL" clId="{167FC448-3C36-4811-BC46-9B9FA1395F25}" dt="2022-05-24T14:27:41.804" v="871" actId="164"/>
          <ac:picMkLst>
            <pc:docMk/>
            <pc:sldMk cId="3223610197" sldId="266"/>
            <ac:picMk id="12" creationId="{F178BC74-5E14-F243-8484-B296E8DC6ECF}"/>
          </ac:picMkLst>
        </pc:picChg>
        <pc:picChg chg="add mod modCrop">
          <ac:chgData name="Sarah Adams" userId="0dece126-ea6c-43d1-91ae-b77422fd8d83" providerId="ADAL" clId="{167FC448-3C36-4811-BC46-9B9FA1395F25}" dt="2022-05-24T14:27:26.263" v="869" actId="164"/>
          <ac:picMkLst>
            <pc:docMk/>
            <pc:sldMk cId="3223610197" sldId="266"/>
            <ac:picMk id="19" creationId="{B89079BA-B8CB-4E47-9998-CEF20B5CE8D8}"/>
          </ac:picMkLst>
        </pc:picChg>
        <pc:picChg chg="add mod modCrop">
          <ac:chgData name="Sarah Adams" userId="0dece126-ea6c-43d1-91ae-b77422fd8d83" providerId="ADAL" clId="{167FC448-3C36-4811-BC46-9B9FA1395F25}" dt="2022-05-24T14:30:17.918" v="883" actId="164"/>
          <ac:picMkLst>
            <pc:docMk/>
            <pc:sldMk cId="3223610197" sldId="266"/>
            <ac:picMk id="22" creationId="{B959FC13-1382-4BAA-92ED-C8352FAF402C}"/>
          </ac:picMkLst>
        </pc:picChg>
        <pc:picChg chg="del">
          <ac:chgData name="Sarah Adams" userId="0dece126-ea6c-43d1-91ae-b77422fd8d83" providerId="ADAL" clId="{167FC448-3C36-4811-BC46-9B9FA1395F25}" dt="2022-05-24T14:25:36.859" v="829" actId="478"/>
          <ac:picMkLst>
            <pc:docMk/>
            <pc:sldMk cId="3223610197" sldId="266"/>
            <ac:picMk id="23" creationId="{5C248F86-9825-4C4C-9844-6030620349C1}"/>
          </ac:picMkLst>
        </pc:picChg>
        <pc:picChg chg="add mod modCrop">
          <ac:chgData name="Sarah Adams" userId="0dece126-ea6c-43d1-91ae-b77422fd8d83" providerId="ADAL" clId="{167FC448-3C36-4811-BC46-9B9FA1395F25}" dt="2022-05-24T14:31:07.021" v="888" actId="1076"/>
          <ac:picMkLst>
            <pc:docMk/>
            <pc:sldMk cId="3223610197" sldId="266"/>
            <ac:picMk id="26" creationId="{8EBA63E7-13AE-487B-884D-C4561B66AACD}"/>
          </ac:picMkLst>
        </pc:picChg>
      </pc:sldChg>
      <pc:sldChg chg="del mod ord modShow">
        <pc:chgData name="Sarah Adams" userId="0dece126-ea6c-43d1-91ae-b77422fd8d83" providerId="ADAL" clId="{167FC448-3C36-4811-BC46-9B9FA1395F25}" dt="2022-05-20T17:51:01.166" v="545" actId="2696"/>
        <pc:sldMkLst>
          <pc:docMk/>
          <pc:sldMk cId="3323837056" sldId="267"/>
        </pc:sldMkLst>
      </pc:sldChg>
      <pc:sldChg chg="addSp delSp modSp mod modNotesTx">
        <pc:chgData name="Sarah Adams" userId="0dece126-ea6c-43d1-91ae-b77422fd8d83" providerId="ADAL" clId="{167FC448-3C36-4811-BC46-9B9FA1395F25}" dt="2022-05-26T08:48:53.518" v="1056" actId="20577"/>
        <pc:sldMkLst>
          <pc:docMk/>
          <pc:sldMk cId="990558164" sldId="268"/>
        </pc:sldMkLst>
        <pc:spChg chg="add mod">
          <ac:chgData name="Sarah Adams" userId="0dece126-ea6c-43d1-91ae-b77422fd8d83" providerId="ADAL" clId="{167FC448-3C36-4811-BC46-9B9FA1395F25}" dt="2022-05-24T14:32:28.707" v="904" actId="164"/>
          <ac:spMkLst>
            <pc:docMk/>
            <pc:sldMk cId="990558164" sldId="268"/>
            <ac:spMk id="2" creationId="{90BF7AA5-B257-49AF-97E9-42B483885023}"/>
          </ac:spMkLst>
        </pc:spChg>
        <pc:spChg chg="mod">
          <ac:chgData name="Sarah Adams" userId="0dece126-ea6c-43d1-91ae-b77422fd8d83" providerId="ADAL" clId="{167FC448-3C36-4811-BC46-9B9FA1395F25}" dt="2022-05-26T08:46:44.263" v="1045" actId="20577"/>
          <ac:spMkLst>
            <pc:docMk/>
            <pc:sldMk cId="990558164" sldId="268"/>
            <ac:spMk id="6" creationId="{56F1BB89-7698-D44E-9DED-B8FBC21351A1}"/>
          </ac:spMkLst>
        </pc:spChg>
        <pc:spChg chg="mod">
          <ac:chgData name="Sarah Adams" userId="0dece126-ea6c-43d1-91ae-b77422fd8d83" providerId="ADAL" clId="{167FC448-3C36-4811-BC46-9B9FA1395F25}" dt="2022-05-24T14:38:40.723" v="929" actId="14100"/>
          <ac:spMkLst>
            <pc:docMk/>
            <pc:sldMk cId="990558164" sldId="268"/>
            <ac:spMk id="12" creationId="{1AA69D44-A4E8-C6B6-2595-E9252B2814F0}"/>
          </ac:spMkLst>
        </pc:spChg>
        <pc:spChg chg="del mod">
          <ac:chgData name="Sarah Adams" userId="0dece126-ea6c-43d1-91ae-b77422fd8d83" providerId="ADAL" clId="{167FC448-3C36-4811-BC46-9B9FA1395F25}" dt="2022-05-20T17:59:28.960" v="600" actId="478"/>
          <ac:spMkLst>
            <pc:docMk/>
            <pc:sldMk cId="990558164" sldId="268"/>
            <ac:spMk id="15" creationId="{E99B3699-4179-BDE0-E619-75E42024E317}"/>
          </ac:spMkLst>
        </pc:spChg>
        <pc:spChg chg="del mod ord">
          <ac:chgData name="Sarah Adams" userId="0dece126-ea6c-43d1-91ae-b77422fd8d83" providerId="ADAL" clId="{167FC448-3C36-4811-BC46-9B9FA1395F25}" dt="2022-05-24T14:31:58.956" v="895" actId="478"/>
          <ac:spMkLst>
            <pc:docMk/>
            <pc:sldMk cId="990558164" sldId="268"/>
            <ac:spMk id="16" creationId="{2243D26E-F185-7852-C0E7-48C14BF00078}"/>
          </ac:spMkLst>
        </pc:spChg>
        <pc:spChg chg="del mod">
          <ac:chgData name="Sarah Adams" userId="0dece126-ea6c-43d1-91ae-b77422fd8d83" providerId="ADAL" clId="{167FC448-3C36-4811-BC46-9B9FA1395F25}" dt="2022-05-24T14:32:00.773" v="896" actId="478"/>
          <ac:spMkLst>
            <pc:docMk/>
            <pc:sldMk cId="990558164" sldId="268"/>
            <ac:spMk id="17" creationId="{AD39E4D3-CE28-F4CE-3962-D1039D66F1D9}"/>
          </ac:spMkLst>
        </pc:spChg>
        <pc:spChg chg="del mod ord">
          <ac:chgData name="Sarah Adams" userId="0dece126-ea6c-43d1-91ae-b77422fd8d83" providerId="ADAL" clId="{167FC448-3C36-4811-BC46-9B9FA1395F25}" dt="2022-05-24T14:32:03.314" v="898" actId="478"/>
          <ac:spMkLst>
            <pc:docMk/>
            <pc:sldMk cId="990558164" sldId="268"/>
            <ac:spMk id="18" creationId="{A8568CBB-A6C4-A153-3302-D55D810C3CE2}"/>
          </ac:spMkLst>
        </pc:spChg>
        <pc:spChg chg="add mod">
          <ac:chgData name="Sarah Adams" userId="0dece126-ea6c-43d1-91ae-b77422fd8d83" providerId="ADAL" clId="{167FC448-3C36-4811-BC46-9B9FA1395F25}" dt="2022-05-20T17:18:23.886" v="136" actId="1076"/>
          <ac:spMkLst>
            <pc:docMk/>
            <pc:sldMk cId="990558164" sldId="268"/>
            <ac:spMk id="19" creationId="{988B1882-E699-499C-A244-CF44822DA751}"/>
          </ac:spMkLst>
        </pc:spChg>
        <pc:spChg chg="add mod">
          <ac:chgData name="Sarah Adams" userId="0dece126-ea6c-43d1-91ae-b77422fd8d83" providerId="ADAL" clId="{167FC448-3C36-4811-BC46-9B9FA1395F25}" dt="2022-05-20T17:20:59.957" v="149" actId="1076"/>
          <ac:spMkLst>
            <pc:docMk/>
            <pc:sldMk cId="990558164" sldId="268"/>
            <ac:spMk id="21" creationId="{632250A0-A540-4C32-A30E-E9E043142896}"/>
          </ac:spMkLst>
        </pc:spChg>
        <pc:spChg chg="add del mod">
          <ac:chgData name="Sarah Adams" userId="0dece126-ea6c-43d1-91ae-b77422fd8d83" providerId="ADAL" clId="{167FC448-3C36-4811-BC46-9B9FA1395F25}" dt="2022-05-24T14:37:41.116" v="921" actId="21"/>
          <ac:spMkLst>
            <pc:docMk/>
            <pc:sldMk cId="990558164" sldId="268"/>
            <ac:spMk id="23" creationId="{757B64D9-DE82-4EF8-A411-51017368347C}"/>
          </ac:spMkLst>
        </pc:spChg>
        <pc:spChg chg="add del mod">
          <ac:chgData name="Sarah Adams" userId="0dece126-ea6c-43d1-91ae-b77422fd8d83" providerId="ADAL" clId="{167FC448-3C36-4811-BC46-9B9FA1395F25}" dt="2022-05-24T14:31:57.326" v="894" actId="478"/>
          <ac:spMkLst>
            <pc:docMk/>
            <pc:sldMk cId="990558164" sldId="268"/>
            <ac:spMk id="24" creationId="{1B7BEAC0-335D-4904-A648-E4D637DF8650}"/>
          </ac:spMkLst>
        </pc:spChg>
        <pc:spChg chg="add mod">
          <ac:chgData name="Sarah Adams" userId="0dece126-ea6c-43d1-91ae-b77422fd8d83" providerId="ADAL" clId="{167FC448-3C36-4811-BC46-9B9FA1395F25}" dt="2022-05-26T08:48:53.518" v="1056" actId="20577"/>
          <ac:spMkLst>
            <pc:docMk/>
            <pc:sldMk cId="990558164" sldId="268"/>
            <ac:spMk id="26" creationId="{81ECA70B-0E3B-4000-8BF6-13F5572D7D34}"/>
          </ac:spMkLst>
        </pc:spChg>
        <pc:spChg chg="add mod">
          <ac:chgData name="Sarah Adams" userId="0dece126-ea6c-43d1-91ae-b77422fd8d83" providerId="ADAL" clId="{167FC448-3C36-4811-BC46-9B9FA1395F25}" dt="2022-05-26T08:48:14.326" v="1050" actId="14100"/>
          <ac:spMkLst>
            <pc:docMk/>
            <pc:sldMk cId="990558164" sldId="268"/>
            <ac:spMk id="27" creationId="{E45A6FFF-5FAC-476C-B7B9-589372608425}"/>
          </ac:spMkLst>
        </pc:spChg>
        <pc:spChg chg="add mod">
          <ac:chgData name="Sarah Adams" userId="0dece126-ea6c-43d1-91ae-b77422fd8d83" providerId="ADAL" clId="{167FC448-3C36-4811-BC46-9B9FA1395F25}" dt="2022-05-24T14:38:54.789" v="932" actId="1076"/>
          <ac:spMkLst>
            <pc:docMk/>
            <pc:sldMk cId="990558164" sldId="268"/>
            <ac:spMk id="30" creationId="{AB890B0C-EA7C-4483-8FE4-343FF8CE6E31}"/>
          </ac:spMkLst>
        </pc:spChg>
        <pc:grpChg chg="add mod ord">
          <ac:chgData name="Sarah Adams" userId="0dece126-ea6c-43d1-91ae-b77422fd8d83" providerId="ADAL" clId="{167FC448-3C36-4811-BC46-9B9FA1395F25}" dt="2022-05-24T14:32:31.446" v="905" actId="167"/>
          <ac:grpSpMkLst>
            <pc:docMk/>
            <pc:sldMk cId="990558164" sldId="268"/>
            <ac:grpSpMk id="7" creationId="{B7F64F52-BF14-46A0-B2AA-293CB2567257}"/>
          </ac:grpSpMkLst>
        </pc:grpChg>
        <pc:grpChg chg="add mod">
          <ac:chgData name="Sarah Adams" userId="0dece126-ea6c-43d1-91ae-b77422fd8d83" providerId="ADAL" clId="{167FC448-3C36-4811-BC46-9B9FA1395F25}" dt="2022-05-24T14:37:51.469" v="922" actId="164"/>
          <ac:grpSpMkLst>
            <pc:docMk/>
            <pc:sldMk cId="990558164" sldId="268"/>
            <ac:grpSpMk id="9" creationId="{F9B5FAD6-EB9E-4205-B53B-ECDAAF365681}"/>
          </ac:grpSpMkLst>
        </pc:grpChg>
        <pc:grpChg chg="add mod">
          <ac:chgData name="Sarah Adams" userId="0dece126-ea6c-43d1-91ae-b77422fd8d83" providerId="ADAL" clId="{167FC448-3C36-4811-BC46-9B9FA1395F25}" dt="2022-05-26T08:47:24.833" v="1046" actId="1076"/>
          <ac:grpSpMkLst>
            <pc:docMk/>
            <pc:sldMk cId="990558164" sldId="268"/>
            <ac:grpSpMk id="10" creationId="{6C4C9DCA-331E-4FAF-ADAC-93A4347CB17D}"/>
          </ac:grpSpMkLst>
        </pc:grpChg>
        <pc:picChg chg="del mod modCrop">
          <ac:chgData name="Sarah Adams" userId="0dece126-ea6c-43d1-91ae-b77422fd8d83" providerId="ADAL" clId="{167FC448-3C36-4811-BC46-9B9FA1395F25}" dt="2022-05-24T14:31:53.549" v="893" actId="478"/>
          <ac:picMkLst>
            <pc:docMk/>
            <pc:sldMk cId="990558164" sldId="268"/>
            <ac:picMk id="8" creationId="{F8BEC709-8614-03DD-6969-F195215BD727}"/>
          </ac:picMkLst>
        </pc:picChg>
        <pc:picChg chg="del mod modCrop">
          <ac:chgData name="Sarah Adams" userId="0dece126-ea6c-43d1-91ae-b77422fd8d83" providerId="ADAL" clId="{167FC448-3C36-4811-BC46-9B9FA1395F25}" dt="2022-05-24T14:32:01.523" v="897" actId="478"/>
          <ac:picMkLst>
            <pc:docMk/>
            <pc:sldMk cId="990558164" sldId="268"/>
            <ac:picMk id="14" creationId="{77D2CF9A-E52A-8D28-F672-092B2DE1B875}"/>
          </ac:picMkLst>
        </pc:picChg>
        <pc:picChg chg="add mod ord">
          <ac:chgData name="Sarah Adams" userId="0dece126-ea6c-43d1-91ae-b77422fd8d83" providerId="ADAL" clId="{167FC448-3C36-4811-BC46-9B9FA1395F25}" dt="2022-05-24T14:32:28.707" v="904" actId="164"/>
          <ac:picMkLst>
            <pc:docMk/>
            <pc:sldMk cId="990558164" sldId="268"/>
            <ac:picMk id="20" creationId="{40C084D5-A591-4781-B230-4C5EF6A347F7}"/>
          </ac:picMkLst>
        </pc:picChg>
        <pc:picChg chg="add del mod ord">
          <ac:chgData name="Sarah Adams" userId="0dece126-ea6c-43d1-91ae-b77422fd8d83" providerId="ADAL" clId="{167FC448-3C36-4811-BC46-9B9FA1395F25}" dt="2022-05-24T14:32:04.081" v="899" actId="478"/>
          <ac:picMkLst>
            <pc:docMk/>
            <pc:sldMk cId="990558164" sldId="268"/>
            <ac:picMk id="22" creationId="{3AFDBC97-9867-4263-BA5C-090D9C1D6D7D}"/>
          </ac:picMkLst>
        </pc:picChg>
        <pc:picChg chg="add mod modCrop">
          <ac:chgData name="Sarah Adams" userId="0dece126-ea6c-43d1-91ae-b77422fd8d83" providerId="ADAL" clId="{167FC448-3C36-4811-BC46-9B9FA1395F25}" dt="2022-05-24T14:37:56.821" v="923" actId="164"/>
          <ac:picMkLst>
            <pc:docMk/>
            <pc:sldMk cId="990558164" sldId="268"/>
            <ac:picMk id="25" creationId="{E19AED99-59DD-47D1-8529-18447EB2C780}"/>
          </ac:picMkLst>
        </pc:picChg>
        <pc:picChg chg="add mod ord modCrop">
          <ac:chgData name="Sarah Adams" userId="0dece126-ea6c-43d1-91ae-b77422fd8d83" providerId="ADAL" clId="{167FC448-3C36-4811-BC46-9B9FA1395F25}" dt="2022-05-24T14:37:51.469" v="922" actId="164"/>
          <ac:picMkLst>
            <pc:docMk/>
            <pc:sldMk cId="990558164" sldId="268"/>
            <ac:picMk id="28" creationId="{9A10F256-6328-4DC7-9D35-1EFA728B0FC6}"/>
          </ac:picMkLst>
        </pc:picChg>
        <pc:picChg chg="add mod modCrop">
          <ac:chgData name="Sarah Adams" userId="0dece126-ea6c-43d1-91ae-b77422fd8d83" providerId="ADAL" clId="{167FC448-3C36-4811-BC46-9B9FA1395F25}" dt="2022-05-24T14:39:06.675" v="933" actId="1076"/>
          <ac:picMkLst>
            <pc:docMk/>
            <pc:sldMk cId="990558164" sldId="268"/>
            <ac:picMk id="29" creationId="{B3C04161-6AAF-4947-B0E4-36A518803E85}"/>
          </ac:picMkLst>
        </pc:picChg>
      </pc:sldChg>
      <pc:sldChg chg="del mod ord modShow">
        <pc:chgData name="Sarah Adams" userId="0dece126-ea6c-43d1-91ae-b77422fd8d83" providerId="ADAL" clId="{167FC448-3C36-4811-BC46-9B9FA1395F25}" dt="2022-05-20T17:51:20.470" v="546" actId="2696"/>
        <pc:sldMkLst>
          <pc:docMk/>
          <pc:sldMk cId="3042432063" sldId="269"/>
        </pc:sldMkLst>
      </pc:sldChg>
      <pc:sldChg chg="addSp delSp modSp mod addCm delCm modCm modNotesTx">
        <pc:chgData name="Sarah Adams" userId="0dece126-ea6c-43d1-91ae-b77422fd8d83" providerId="ADAL" clId="{167FC448-3C36-4811-BC46-9B9FA1395F25}" dt="2022-05-24T14:41:04.952" v="952" actId="164"/>
        <pc:sldMkLst>
          <pc:docMk/>
          <pc:sldMk cId="1831523695" sldId="270"/>
        </pc:sldMkLst>
        <pc:spChg chg="mod">
          <ac:chgData name="Sarah Adams" userId="0dece126-ea6c-43d1-91ae-b77422fd8d83" providerId="ADAL" clId="{167FC448-3C36-4811-BC46-9B9FA1395F25}" dt="2022-05-24T14:40:53.149" v="949" actId="164"/>
          <ac:spMkLst>
            <pc:docMk/>
            <pc:sldMk cId="1831523695" sldId="270"/>
            <ac:spMk id="6" creationId="{4B79B84A-75E1-13C7-6AB5-4D9516D155BB}"/>
          </ac:spMkLst>
        </pc:spChg>
        <pc:spChg chg="mod">
          <ac:chgData name="Sarah Adams" userId="0dece126-ea6c-43d1-91ae-b77422fd8d83" providerId="ADAL" clId="{167FC448-3C36-4811-BC46-9B9FA1395F25}" dt="2022-05-24T14:40:53.149" v="949" actId="164"/>
          <ac:spMkLst>
            <pc:docMk/>
            <pc:sldMk cId="1831523695" sldId="270"/>
            <ac:spMk id="7" creationId="{4DA53880-51F0-DA2D-064B-74A8D829B336}"/>
          </ac:spMkLst>
        </pc:spChg>
        <pc:spChg chg="mod">
          <ac:chgData name="Sarah Adams" userId="0dece126-ea6c-43d1-91ae-b77422fd8d83" providerId="ADAL" clId="{167FC448-3C36-4811-BC46-9B9FA1395F25}" dt="2022-05-24T14:41:04.952" v="952" actId="164"/>
          <ac:spMkLst>
            <pc:docMk/>
            <pc:sldMk cId="1831523695" sldId="270"/>
            <ac:spMk id="8" creationId="{C3FA6BC3-B7A6-F24B-B171-1BA6ED83C6C7}"/>
          </ac:spMkLst>
        </pc:spChg>
        <pc:spChg chg="mod">
          <ac:chgData name="Sarah Adams" userId="0dece126-ea6c-43d1-91ae-b77422fd8d83" providerId="ADAL" clId="{167FC448-3C36-4811-BC46-9B9FA1395F25}" dt="2022-05-24T14:40:53.149" v="949" actId="164"/>
          <ac:spMkLst>
            <pc:docMk/>
            <pc:sldMk cId="1831523695" sldId="270"/>
            <ac:spMk id="9" creationId="{853FD5DD-0781-9458-F812-63958523FFAB}"/>
          </ac:spMkLst>
        </pc:spChg>
        <pc:spChg chg="mod">
          <ac:chgData name="Sarah Adams" userId="0dece126-ea6c-43d1-91ae-b77422fd8d83" providerId="ADAL" clId="{167FC448-3C36-4811-BC46-9B9FA1395F25}" dt="2022-05-24T14:40:53.149" v="949" actId="164"/>
          <ac:spMkLst>
            <pc:docMk/>
            <pc:sldMk cId="1831523695" sldId="270"/>
            <ac:spMk id="10" creationId="{762EB184-F877-4EC1-6B43-4376C97D6C88}"/>
          </ac:spMkLst>
        </pc:spChg>
        <pc:spChg chg="mod">
          <ac:chgData name="Sarah Adams" userId="0dece126-ea6c-43d1-91ae-b77422fd8d83" providerId="ADAL" clId="{167FC448-3C36-4811-BC46-9B9FA1395F25}" dt="2022-05-24T14:40:53.149" v="949" actId="164"/>
          <ac:spMkLst>
            <pc:docMk/>
            <pc:sldMk cId="1831523695" sldId="270"/>
            <ac:spMk id="11" creationId="{1FB756D0-A6B5-AFFC-049C-B193212923F0}"/>
          </ac:spMkLst>
        </pc:spChg>
        <pc:spChg chg="del mod">
          <ac:chgData name="Sarah Adams" userId="0dece126-ea6c-43d1-91ae-b77422fd8d83" providerId="ADAL" clId="{167FC448-3C36-4811-BC46-9B9FA1395F25}" dt="2022-05-20T17:23:44.828" v="210"/>
          <ac:spMkLst>
            <pc:docMk/>
            <pc:sldMk cId="1831523695" sldId="270"/>
            <ac:spMk id="15" creationId="{435E13E9-8FC3-BB29-D1D5-014D2DEB1FEF}"/>
          </ac:spMkLst>
        </pc:spChg>
        <pc:spChg chg="mod">
          <ac:chgData name="Sarah Adams" userId="0dece126-ea6c-43d1-91ae-b77422fd8d83" providerId="ADAL" clId="{167FC448-3C36-4811-BC46-9B9FA1395F25}" dt="2022-05-24T11:04:26.975" v="798" actId="1076"/>
          <ac:spMkLst>
            <pc:docMk/>
            <pc:sldMk cId="1831523695" sldId="270"/>
            <ac:spMk id="21" creationId="{389614DD-D607-6ABD-8824-F364992CD500}"/>
          </ac:spMkLst>
        </pc:spChg>
        <pc:grpChg chg="add mod">
          <ac:chgData name="Sarah Adams" userId="0dece126-ea6c-43d1-91ae-b77422fd8d83" providerId="ADAL" clId="{167FC448-3C36-4811-BC46-9B9FA1395F25}" dt="2022-05-24T14:41:04.952" v="952" actId="164"/>
          <ac:grpSpMkLst>
            <pc:docMk/>
            <pc:sldMk cId="1831523695" sldId="270"/>
            <ac:grpSpMk id="2" creationId="{527162B2-D9FD-46ED-B5C8-2F835926A4C8}"/>
          </ac:grpSpMkLst>
        </pc:grpChg>
        <pc:grpChg chg="add mod">
          <ac:chgData name="Sarah Adams" userId="0dece126-ea6c-43d1-91ae-b77422fd8d83" providerId="ADAL" clId="{167FC448-3C36-4811-BC46-9B9FA1395F25}" dt="2022-05-24T14:41:04.952" v="952" actId="164"/>
          <ac:grpSpMkLst>
            <pc:docMk/>
            <pc:sldMk cId="1831523695" sldId="270"/>
            <ac:grpSpMk id="3" creationId="{C4B5CDEE-7B5A-4917-901C-A2F0F294560B}"/>
          </ac:grpSpMkLst>
        </pc:grpChg>
        <pc:grpChg chg="add mod">
          <ac:chgData name="Sarah Adams" userId="0dece126-ea6c-43d1-91ae-b77422fd8d83" providerId="ADAL" clId="{167FC448-3C36-4811-BC46-9B9FA1395F25}" dt="2022-05-24T14:40:31.227" v="947" actId="1076"/>
          <ac:grpSpMkLst>
            <pc:docMk/>
            <pc:sldMk cId="1831523695" sldId="270"/>
            <ac:grpSpMk id="15" creationId="{89D331C4-2F84-418D-AEDF-0AA3B00A1EE3}"/>
          </ac:grpSpMkLst>
        </pc:grpChg>
        <pc:picChg chg="mod">
          <ac:chgData name="Sarah Adams" userId="0dece126-ea6c-43d1-91ae-b77422fd8d83" providerId="ADAL" clId="{167FC448-3C36-4811-BC46-9B9FA1395F25}" dt="2022-05-24T14:40:53.149" v="949" actId="164"/>
          <ac:picMkLst>
            <pc:docMk/>
            <pc:sldMk cId="1831523695" sldId="270"/>
            <ac:picMk id="12" creationId="{FFE357DD-14B9-890E-A664-D7FB357275AA}"/>
          </ac:picMkLst>
        </pc:picChg>
        <pc:picChg chg="mod">
          <ac:chgData name="Sarah Adams" userId="0dece126-ea6c-43d1-91ae-b77422fd8d83" providerId="ADAL" clId="{167FC448-3C36-4811-BC46-9B9FA1395F25}" dt="2022-05-24T14:40:53.149" v="949" actId="164"/>
          <ac:picMkLst>
            <pc:docMk/>
            <pc:sldMk cId="1831523695" sldId="270"/>
            <ac:picMk id="13" creationId="{54039B31-CDA7-5907-4C0F-A8B13C069AEE}"/>
          </ac:picMkLst>
        </pc:picChg>
        <pc:picChg chg="mod">
          <ac:chgData name="Sarah Adams" userId="0dece126-ea6c-43d1-91ae-b77422fd8d83" providerId="ADAL" clId="{167FC448-3C36-4811-BC46-9B9FA1395F25}" dt="2022-05-24T14:40:53.149" v="949" actId="164"/>
          <ac:picMkLst>
            <pc:docMk/>
            <pc:sldMk cId="1831523695" sldId="270"/>
            <ac:picMk id="14" creationId="{01A3AE5F-4F72-6E8E-AACD-FE19EFA30080}"/>
          </ac:picMkLst>
        </pc:picChg>
        <pc:picChg chg="mod">
          <ac:chgData name="Sarah Adams" userId="0dece126-ea6c-43d1-91ae-b77422fd8d83" providerId="ADAL" clId="{167FC448-3C36-4811-BC46-9B9FA1395F25}" dt="2022-05-24T14:40:02.272" v="942"/>
          <ac:picMkLst>
            <pc:docMk/>
            <pc:sldMk cId="1831523695" sldId="270"/>
            <ac:picMk id="16" creationId="{C46D535A-D8EB-4514-8918-5D700274305A}"/>
          </ac:picMkLst>
        </pc:picChg>
        <pc:picChg chg="mod">
          <ac:chgData name="Sarah Adams" userId="0dece126-ea6c-43d1-91ae-b77422fd8d83" providerId="ADAL" clId="{167FC448-3C36-4811-BC46-9B9FA1395F25}" dt="2022-05-24T14:40:02.272" v="942"/>
          <ac:picMkLst>
            <pc:docMk/>
            <pc:sldMk cId="1831523695" sldId="270"/>
            <ac:picMk id="18" creationId="{744B152B-04A9-4C1B-826E-E506EB65FAB0}"/>
          </ac:picMkLst>
        </pc:picChg>
        <pc:picChg chg="mod">
          <ac:chgData name="Sarah Adams" userId="0dece126-ea6c-43d1-91ae-b77422fd8d83" providerId="ADAL" clId="{167FC448-3C36-4811-BC46-9B9FA1395F25}" dt="2022-05-24T14:40:02.272" v="942"/>
          <ac:picMkLst>
            <pc:docMk/>
            <pc:sldMk cId="1831523695" sldId="270"/>
            <ac:picMk id="20" creationId="{093CC6D0-9C3B-4DD7-A090-0998BD3C9C5F}"/>
          </ac:picMkLst>
        </pc:picChg>
        <pc:picChg chg="add mod">
          <ac:chgData name="Sarah Adams" userId="0dece126-ea6c-43d1-91ae-b77422fd8d83" providerId="ADAL" clId="{167FC448-3C36-4811-BC46-9B9FA1395F25}" dt="2022-05-24T14:40:22.402" v="946" actId="1076"/>
          <ac:picMkLst>
            <pc:docMk/>
            <pc:sldMk cId="1831523695" sldId="270"/>
            <ac:picMk id="22" creationId="{BDE31712-9113-43E7-BD9C-AF95C2D4A258}"/>
          </ac:picMkLst>
        </pc:picChg>
        <pc:picChg chg="add mod">
          <ac:chgData name="Sarah Adams" userId="0dece126-ea6c-43d1-91ae-b77422fd8d83" providerId="ADAL" clId="{167FC448-3C36-4811-BC46-9B9FA1395F25}" dt="2022-05-24T14:40:38.828" v="948" actId="1076"/>
          <ac:picMkLst>
            <pc:docMk/>
            <pc:sldMk cId="1831523695" sldId="270"/>
            <ac:picMk id="24" creationId="{A9106A32-334E-43C1-A80C-E0B167847AE1}"/>
          </ac:picMkLst>
        </pc:picChg>
      </pc:sldChg>
      <pc:sldChg chg="modSp mod">
        <pc:chgData name="Sarah Adams" userId="0dece126-ea6c-43d1-91ae-b77422fd8d83" providerId="ADAL" clId="{167FC448-3C36-4811-BC46-9B9FA1395F25}" dt="2022-05-20T18:01:51.584" v="627" actId="20577"/>
        <pc:sldMkLst>
          <pc:docMk/>
          <pc:sldMk cId="2841890573" sldId="271"/>
        </pc:sldMkLst>
        <pc:spChg chg="mod">
          <ac:chgData name="Sarah Adams" userId="0dece126-ea6c-43d1-91ae-b77422fd8d83" providerId="ADAL" clId="{167FC448-3C36-4811-BC46-9B9FA1395F25}" dt="2022-05-20T18:01:51.584" v="627" actId="20577"/>
          <ac:spMkLst>
            <pc:docMk/>
            <pc:sldMk cId="2841890573" sldId="271"/>
            <ac:spMk id="6" creationId="{2299FCD5-F41A-A839-2827-89A80CC13A10}"/>
          </ac:spMkLst>
        </pc:spChg>
        <pc:spChg chg="mod">
          <ac:chgData name="Sarah Adams" userId="0dece126-ea6c-43d1-91ae-b77422fd8d83" providerId="ADAL" clId="{167FC448-3C36-4811-BC46-9B9FA1395F25}" dt="2022-05-20T18:01:42.911" v="620" actId="108"/>
          <ac:spMkLst>
            <pc:docMk/>
            <pc:sldMk cId="2841890573" sldId="271"/>
            <ac:spMk id="7" creationId="{CA901C07-EE09-DE7F-03FA-B67952ACF4B6}"/>
          </ac:spMkLst>
        </pc:spChg>
      </pc:sldChg>
      <pc:sldChg chg="delSp modSp mod ord setBg modNotesTx">
        <pc:chgData name="Sarah Adams" userId="0dece126-ea6c-43d1-91ae-b77422fd8d83" providerId="ADAL" clId="{167FC448-3C36-4811-BC46-9B9FA1395F25}" dt="2022-05-24T10:39:08.679" v="692"/>
        <pc:sldMkLst>
          <pc:docMk/>
          <pc:sldMk cId="2560080244" sldId="341"/>
        </pc:sldMkLst>
        <pc:spChg chg="mod">
          <ac:chgData name="Sarah Adams" userId="0dece126-ea6c-43d1-91ae-b77422fd8d83" providerId="ADAL" clId="{167FC448-3C36-4811-BC46-9B9FA1395F25}" dt="2022-05-24T10:37:07.996" v="674" actId="20577"/>
          <ac:spMkLst>
            <pc:docMk/>
            <pc:sldMk cId="2560080244" sldId="341"/>
            <ac:spMk id="5" creationId="{00000000-0000-0000-0000-000000000000}"/>
          </ac:spMkLst>
        </pc:spChg>
        <pc:spChg chg="mod">
          <ac:chgData name="Sarah Adams" userId="0dece126-ea6c-43d1-91ae-b77422fd8d83" providerId="ADAL" clId="{167FC448-3C36-4811-BC46-9B9FA1395F25}" dt="2022-05-24T10:37:53.773" v="680" actId="207"/>
          <ac:spMkLst>
            <pc:docMk/>
            <pc:sldMk cId="2560080244" sldId="341"/>
            <ac:spMk id="7" creationId="{00000000-0000-0000-0000-000000000000}"/>
          </ac:spMkLst>
        </pc:spChg>
        <pc:spChg chg="mod">
          <ac:chgData name="Sarah Adams" userId="0dece126-ea6c-43d1-91ae-b77422fd8d83" providerId="ADAL" clId="{167FC448-3C36-4811-BC46-9B9FA1395F25}" dt="2022-05-24T10:37:50.310" v="679" actId="207"/>
          <ac:spMkLst>
            <pc:docMk/>
            <pc:sldMk cId="2560080244" sldId="341"/>
            <ac:spMk id="9" creationId="{00000000-0000-0000-0000-000000000000}"/>
          </ac:spMkLst>
        </pc:spChg>
        <pc:spChg chg="mod">
          <ac:chgData name="Sarah Adams" userId="0dece126-ea6c-43d1-91ae-b77422fd8d83" providerId="ADAL" clId="{167FC448-3C36-4811-BC46-9B9FA1395F25}" dt="2022-05-24T10:37:47.503" v="678" actId="207"/>
          <ac:spMkLst>
            <pc:docMk/>
            <pc:sldMk cId="2560080244" sldId="341"/>
            <ac:spMk id="11" creationId="{00000000-0000-0000-0000-000000000000}"/>
          </ac:spMkLst>
        </pc:spChg>
        <pc:spChg chg="del mod">
          <ac:chgData name="Sarah Adams" userId="0dece126-ea6c-43d1-91ae-b77422fd8d83" providerId="ADAL" clId="{167FC448-3C36-4811-BC46-9B9FA1395F25}" dt="2022-05-24T10:37:04.010" v="672" actId="21"/>
          <ac:spMkLst>
            <pc:docMk/>
            <pc:sldMk cId="2560080244" sldId="341"/>
            <ac:spMk id="12" creationId="{00000000-0000-0000-0000-000000000000}"/>
          </ac:spMkLst>
        </pc:spChg>
        <pc:spChg chg="del mod">
          <ac:chgData name="Sarah Adams" userId="0dece126-ea6c-43d1-91ae-b77422fd8d83" providerId="ADAL" clId="{167FC448-3C36-4811-BC46-9B9FA1395F25}" dt="2022-05-24T10:39:08.679" v="692"/>
          <ac:spMkLst>
            <pc:docMk/>
            <pc:sldMk cId="2560080244" sldId="341"/>
            <ac:spMk id="13" creationId="{3FC6589D-52B5-4859-AADF-6D72E357FFF5}"/>
          </ac:spMkLst>
        </pc:spChg>
        <pc:picChg chg="mod">
          <ac:chgData name="Sarah Adams" userId="0dece126-ea6c-43d1-91ae-b77422fd8d83" providerId="ADAL" clId="{167FC448-3C36-4811-BC46-9B9FA1395F25}" dt="2022-05-24T10:38:47.227" v="689" actId="1076"/>
          <ac:picMkLst>
            <pc:docMk/>
            <pc:sldMk cId="2560080244" sldId="341"/>
            <ac:picMk id="4" creationId="{00000000-0000-0000-0000-000000000000}"/>
          </ac:picMkLst>
        </pc:picChg>
      </pc:sldChg>
    </pc:docChg>
  </pc:docChgLst>
  <pc:docChgLst>
    <pc:chgData name="Sarah Adams" userId="0dece126-ea6c-43d1-91ae-b77422fd8d83" providerId="ADAL" clId="{2DA5F487-F369-460D-AA8A-1C98C881EFF4}"/>
    <pc:docChg chg="undo redo custSel modSld">
      <pc:chgData name="Sarah Adams" userId="0dece126-ea6c-43d1-91ae-b77422fd8d83" providerId="ADAL" clId="{2DA5F487-F369-460D-AA8A-1C98C881EFF4}" dt="2022-05-27T08:31:17.067" v="19" actId="6549"/>
      <pc:docMkLst>
        <pc:docMk/>
      </pc:docMkLst>
      <pc:sldChg chg="modSp mod">
        <pc:chgData name="Sarah Adams" userId="0dece126-ea6c-43d1-91ae-b77422fd8d83" providerId="ADAL" clId="{2DA5F487-F369-460D-AA8A-1C98C881EFF4}" dt="2022-05-27T08:27:05.204" v="6" actId="20577"/>
        <pc:sldMkLst>
          <pc:docMk/>
          <pc:sldMk cId="1190334740" sldId="257"/>
        </pc:sldMkLst>
        <pc:spChg chg="mod">
          <ac:chgData name="Sarah Adams" userId="0dece126-ea6c-43d1-91ae-b77422fd8d83" providerId="ADAL" clId="{2DA5F487-F369-460D-AA8A-1C98C881EFF4}" dt="2022-05-27T08:27:05.204" v="6" actId="20577"/>
          <ac:spMkLst>
            <pc:docMk/>
            <pc:sldMk cId="1190334740" sldId="257"/>
            <ac:spMk id="3" creationId="{70CE09E2-F495-4DF6-BDF6-67BEC7491F6D}"/>
          </ac:spMkLst>
        </pc:spChg>
      </pc:sldChg>
      <pc:sldChg chg="modNotesTx">
        <pc:chgData name="Sarah Adams" userId="0dece126-ea6c-43d1-91ae-b77422fd8d83" providerId="ADAL" clId="{2DA5F487-F369-460D-AA8A-1C98C881EFF4}" dt="2022-05-27T08:30:29.498" v="13" actId="6549"/>
        <pc:sldMkLst>
          <pc:docMk/>
          <pc:sldMk cId="666892746" sldId="258"/>
        </pc:sldMkLst>
      </pc:sldChg>
      <pc:sldChg chg="modNotesTx">
        <pc:chgData name="Sarah Adams" userId="0dece126-ea6c-43d1-91ae-b77422fd8d83" providerId="ADAL" clId="{2DA5F487-F369-460D-AA8A-1C98C881EFF4}" dt="2022-05-27T08:30:34" v="14" actId="6549"/>
        <pc:sldMkLst>
          <pc:docMk/>
          <pc:sldMk cId="3169022717" sldId="259"/>
        </pc:sldMkLst>
      </pc:sldChg>
      <pc:sldChg chg="modNotesTx">
        <pc:chgData name="Sarah Adams" userId="0dece126-ea6c-43d1-91ae-b77422fd8d83" providerId="ADAL" clId="{2DA5F487-F369-460D-AA8A-1C98C881EFF4}" dt="2022-05-27T08:30:44.679" v="16" actId="6549"/>
        <pc:sldMkLst>
          <pc:docMk/>
          <pc:sldMk cId="2550798201" sldId="260"/>
        </pc:sldMkLst>
      </pc:sldChg>
      <pc:sldChg chg="modNotesTx">
        <pc:chgData name="Sarah Adams" userId="0dece126-ea6c-43d1-91ae-b77422fd8d83" providerId="ADAL" clId="{2DA5F487-F369-460D-AA8A-1C98C881EFF4}" dt="2022-05-27T08:30:52.836" v="17" actId="6549"/>
        <pc:sldMkLst>
          <pc:docMk/>
          <pc:sldMk cId="3460838249" sldId="262"/>
        </pc:sldMkLst>
      </pc:sldChg>
      <pc:sldChg chg="modSp mod modNotesTx">
        <pc:chgData name="Sarah Adams" userId="0dece126-ea6c-43d1-91ae-b77422fd8d83" providerId="ADAL" clId="{2DA5F487-F369-460D-AA8A-1C98C881EFF4}" dt="2022-05-27T08:31:11.388" v="18" actId="6549"/>
        <pc:sldMkLst>
          <pc:docMk/>
          <pc:sldMk cId="3223610197" sldId="266"/>
        </pc:sldMkLst>
        <pc:spChg chg="mod">
          <ac:chgData name="Sarah Adams" userId="0dece126-ea6c-43d1-91ae-b77422fd8d83" providerId="ADAL" clId="{2DA5F487-F369-460D-AA8A-1C98C881EFF4}" dt="2022-05-27T08:29:09.643" v="11" actId="1076"/>
          <ac:spMkLst>
            <pc:docMk/>
            <pc:sldMk cId="3223610197" sldId="266"/>
            <ac:spMk id="18" creationId="{ACC50A71-616B-1791-4378-89C44701013F}"/>
          </ac:spMkLst>
        </pc:spChg>
        <pc:grpChg chg="mod">
          <ac:chgData name="Sarah Adams" userId="0dece126-ea6c-43d1-91ae-b77422fd8d83" providerId="ADAL" clId="{2DA5F487-F369-460D-AA8A-1C98C881EFF4}" dt="2022-05-27T08:29:43.170" v="12" actId="1076"/>
          <ac:grpSpMkLst>
            <pc:docMk/>
            <pc:sldMk cId="3223610197" sldId="266"/>
            <ac:grpSpMk id="21" creationId="{0458BDF8-3370-45FA-8C6C-254461CD6886}"/>
          </ac:grpSpMkLst>
        </pc:grpChg>
      </pc:sldChg>
      <pc:sldChg chg="modSp mod">
        <pc:chgData name="Sarah Adams" userId="0dece126-ea6c-43d1-91ae-b77422fd8d83" providerId="ADAL" clId="{2DA5F487-F369-460D-AA8A-1C98C881EFF4}" dt="2022-05-27T08:28:55.554" v="10" actId="1076"/>
        <pc:sldMkLst>
          <pc:docMk/>
          <pc:sldMk cId="990558164" sldId="268"/>
        </pc:sldMkLst>
        <pc:spChg chg="mod">
          <ac:chgData name="Sarah Adams" userId="0dece126-ea6c-43d1-91ae-b77422fd8d83" providerId="ADAL" clId="{2DA5F487-F369-460D-AA8A-1C98C881EFF4}" dt="2022-05-27T08:28:45.411" v="9" actId="1076"/>
          <ac:spMkLst>
            <pc:docMk/>
            <pc:sldMk cId="990558164" sldId="268"/>
            <ac:spMk id="26" creationId="{81ECA70B-0E3B-4000-8BF6-13F5572D7D34}"/>
          </ac:spMkLst>
        </pc:spChg>
        <pc:spChg chg="mod">
          <ac:chgData name="Sarah Adams" userId="0dece126-ea6c-43d1-91ae-b77422fd8d83" providerId="ADAL" clId="{2DA5F487-F369-460D-AA8A-1C98C881EFF4}" dt="2022-05-27T08:28:08.107" v="7" actId="1076"/>
          <ac:spMkLst>
            <pc:docMk/>
            <pc:sldMk cId="990558164" sldId="268"/>
            <ac:spMk id="30" creationId="{AB890B0C-EA7C-4483-8FE4-343FF8CE6E31}"/>
          </ac:spMkLst>
        </pc:spChg>
        <pc:grpChg chg="mod">
          <ac:chgData name="Sarah Adams" userId="0dece126-ea6c-43d1-91ae-b77422fd8d83" providerId="ADAL" clId="{2DA5F487-F369-460D-AA8A-1C98C881EFF4}" dt="2022-05-27T08:28:55.554" v="10" actId="1076"/>
          <ac:grpSpMkLst>
            <pc:docMk/>
            <pc:sldMk cId="990558164" sldId="268"/>
            <ac:grpSpMk id="9" creationId="{F9B5FAD6-EB9E-4205-B53B-ECDAAF365681}"/>
          </ac:grpSpMkLst>
        </pc:grpChg>
        <pc:picChg chg="mod">
          <ac:chgData name="Sarah Adams" userId="0dece126-ea6c-43d1-91ae-b77422fd8d83" providerId="ADAL" clId="{2DA5F487-F369-460D-AA8A-1C98C881EFF4}" dt="2022-05-27T08:28:21.682" v="8" actId="1076"/>
          <ac:picMkLst>
            <pc:docMk/>
            <pc:sldMk cId="990558164" sldId="268"/>
            <ac:picMk id="29" creationId="{B3C04161-6AAF-4947-B0E4-36A518803E85}"/>
          </ac:picMkLst>
        </pc:picChg>
      </pc:sldChg>
      <pc:sldChg chg="modNotesTx">
        <pc:chgData name="Sarah Adams" userId="0dece126-ea6c-43d1-91ae-b77422fd8d83" providerId="ADAL" clId="{2DA5F487-F369-460D-AA8A-1C98C881EFF4}" dt="2022-05-27T08:31:17.067" v="19" actId="6549"/>
        <pc:sldMkLst>
          <pc:docMk/>
          <pc:sldMk cId="1831523695" sldId="270"/>
        </pc:sldMkLst>
      </pc:sldChg>
      <pc:sldChg chg="modNotesTx">
        <pc:chgData name="Sarah Adams" userId="0dece126-ea6c-43d1-91ae-b77422fd8d83" providerId="ADAL" clId="{2DA5F487-F369-460D-AA8A-1C98C881EFF4}" dt="2022-05-27T08:30:38.827" v="15" actId="6549"/>
        <pc:sldMkLst>
          <pc:docMk/>
          <pc:sldMk cId="2560080244" sldId="341"/>
        </pc:sldMkLst>
      </pc:sld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dirty="0">
                <a:latin typeface="+mn-lt"/>
                <a:cs typeface="Arial" panose="020B0604020202020204" pitchFamily="34" charset="0"/>
              </a:rPr>
              <a:t>5-year bowel cancer net survival (England)</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'[colorectal_five_year_survival.xlsx]5_year_survival'!$H$8</c:f>
              <c:strCache>
                <c:ptCount val="1"/>
                <c:pt idx="0">
                  <c:v>5-year net survival</c:v>
                </c:pt>
              </c:strCache>
            </c:strRef>
          </c:tx>
          <c:spPr>
            <a:solidFill>
              <a:schemeClr val="accent1"/>
            </a:solidFill>
            <a:ln>
              <a:noFill/>
            </a:ln>
            <a:effectLst/>
          </c:spPr>
          <c:invertIfNegative val="0"/>
          <c:cat>
            <c:strRef>
              <c:f>'[colorectal_five_year_survival.xlsx]5_year_survival'!$I$7:$L$7</c:f>
              <c:strCache>
                <c:ptCount val="4"/>
                <c:pt idx="0">
                  <c:v>I</c:v>
                </c:pt>
                <c:pt idx="1">
                  <c:v>II</c:v>
                </c:pt>
                <c:pt idx="2">
                  <c:v>III</c:v>
                </c:pt>
                <c:pt idx="3">
                  <c:v>IV</c:v>
                </c:pt>
              </c:strCache>
            </c:strRef>
          </c:cat>
          <c:val>
            <c:numRef>
              <c:f>'[colorectal_five_year_survival.xlsx]5_year_survival'!$I$8:$L$8</c:f>
              <c:numCache>
                <c:formatCode>#,##0.0</c:formatCode>
                <c:ptCount val="4"/>
                <c:pt idx="0">
                  <c:v>91.7</c:v>
                </c:pt>
                <c:pt idx="1">
                  <c:v>84.1</c:v>
                </c:pt>
                <c:pt idx="2">
                  <c:v>64.900000000000006</c:v>
                </c:pt>
                <c:pt idx="3">
                  <c:v>10.3</c:v>
                </c:pt>
              </c:numCache>
            </c:numRef>
          </c:val>
          <c:extLst>
            <c:ext xmlns:c16="http://schemas.microsoft.com/office/drawing/2014/chart" uri="{C3380CC4-5D6E-409C-BE32-E72D297353CC}">
              <c16:uniqueId val="{00000000-5B22-4F04-B6F0-C609A75F8029}"/>
            </c:ext>
          </c:extLst>
        </c:ser>
        <c:dLbls>
          <c:showLegendKey val="0"/>
          <c:showVal val="0"/>
          <c:showCatName val="0"/>
          <c:showSerName val="0"/>
          <c:showPercent val="0"/>
          <c:showBubbleSize val="0"/>
        </c:dLbls>
        <c:gapWidth val="150"/>
        <c:axId val="555878256"/>
        <c:axId val="555878912"/>
      </c:barChart>
      <c:catAx>
        <c:axId val="55587825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sz="1200" dirty="0">
                    <a:latin typeface="Calibri" panose="020F0502020204030204" pitchFamily="34" charset="0"/>
                    <a:cs typeface="Calibri" panose="020F0502020204030204" pitchFamily="34" charset="0"/>
                  </a:rPr>
                  <a:t>Stage of detection</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5878912"/>
        <c:crosses val="autoZero"/>
        <c:auto val="1"/>
        <c:lblAlgn val="ctr"/>
        <c:lblOffset val="100"/>
        <c:noMultiLvlLbl val="0"/>
      </c:catAx>
      <c:valAx>
        <c:axId val="5558789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latin typeface="Arial" panose="020B0604020202020204" pitchFamily="34" charset="0"/>
                    <a:cs typeface="Arial" panose="020B0604020202020204" pitchFamily="34" charset="0"/>
                  </a:rPr>
                  <a:t>% net</a:t>
                </a:r>
                <a:r>
                  <a:rPr lang="en-GB" baseline="0">
                    <a:latin typeface="Arial" panose="020B0604020202020204" pitchFamily="34" charset="0"/>
                    <a:cs typeface="Arial" panose="020B0604020202020204" pitchFamily="34" charset="0"/>
                  </a:rPr>
                  <a:t> survival</a:t>
                </a:r>
                <a:endParaRPr lang="en-GB">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5878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dirty="0">
                <a:latin typeface="+mn-lt"/>
              </a:rPr>
              <a:t>Proportion of bowel cancers detected at stage I-II</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tx>
            <c:strRef>
              <c:f>Sheet3!$C$6</c:f>
              <c:strCache>
                <c:ptCount val="1"/>
                <c:pt idx="0">
                  <c:v>All cancers</c:v>
                </c:pt>
              </c:strCache>
            </c:strRef>
          </c:tx>
          <c:spPr>
            <a:solidFill>
              <a:schemeClr val="accent1"/>
            </a:solidFill>
            <a:ln>
              <a:noFill/>
            </a:ln>
            <a:effectLst/>
          </c:spPr>
          <c:invertIfNegative val="0"/>
          <c:cat>
            <c:strRef>
              <c:f>Sheet3!$B$7:$B$8</c:f>
              <c:strCache>
                <c:ptCount val="2"/>
                <c:pt idx="0">
                  <c:v>North Lanarkshire</c:v>
                </c:pt>
                <c:pt idx="1">
                  <c:v>West Lothian</c:v>
                </c:pt>
              </c:strCache>
            </c:strRef>
          </c:cat>
          <c:val>
            <c:numRef>
              <c:f>Sheet3!$C$7:$C$8</c:f>
              <c:numCache>
                <c:formatCode>0%</c:formatCode>
                <c:ptCount val="2"/>
                <c:pt idx="0">
                  <c:v>0.31097560975609756</c:v>
                </c:pt>
                <c:pt idx="1">
                  <c:v>0.42342342342342343</c:v>
                </c:pt>
              </c:numCache>
            </c:numRef>
          </c:val>
          <c:extLst>
            <c:ext xmlns:c16="http://schemas.microsoft.com/office/drawing/2014/chart" uri="{C3380CC4-5D6E-409C-BE32-E72D297353CC}">
              <c16:uniqueId val="{00000000-79B9-4A18-9EF2-BEDF241395B4}"/>
            </c:ext>
          </c:extLst>
        </c:ser>
        <c:ser>
          <c:idx val="1"/>
          <c:order val="1"/>
          <c:tx>
            <c:strRef>
              <c:f>Sheet3!$D$6</c:f>
              <c:strCache>
                <c:ptCount val="1"/>
                <c:pt idx="0">
                  <c:v>Screening-detected cancers</c:v>
                </c:pt>
              </c:strCache>
            </c:strRef>
          </c:tx>
          <c:spPr>
            <a:solidFill>
              <a:srgbClr val="004380"/>
            </a:solidFill>
            <a:ln>
              <a:noFill/>
            </a:ln>
            <a:effectLst/>
          </c:spPr>
          <c:invertIfNegative val="0"/>
          <c:cat>
            <c:strRef>
              <c:f>Sheet3!$B$7:$B$8</c:f>
              <c:strCache>
                <c:ptCount val="2"/>
                <c:pt idx="0">
                  <c:v>North Lanarkshire</c:v>
                </c:pt>
                <c:pt idx="1">
                  <c:v>West Lothian</c:v>
                </c:pt>
              </c:strCache>
            </c:strRef>
          </c:cat>
          <c:val>
            <c:numRef>
              <c:f>Sheet3!$D$7:$D$8</c:f>
              <c:numCache>
                <c:formatCode>0%</c:formatCode>
                <c:ptCount val="2"/>
                <c:pt idx="0">
                  <c:v>0.51219512195121952</c:v>
                </c:pt>
                <c:pt idx="1">
                  <c:v>0.60869565217391308</c:v>
                </c:pt>
              </c:numCache>
            </c:numRef>
          </c:val>
          <c:extLst>
            <c:ext xmlns:c16="http://schemas.microsoft.com/office/drawing/2014/chart" uri="{C3380CC4-5D6E-409C-BE32-E72D297353CC}">
              <c16:uniqueId val="{00000001-79B9-4A18-9EF2-BEDF241395B4}"/>
            </c:ext>
          </c:extLst>
        </c:ser>
        <c:dLbls>
          <c:showLegendKey val="0"/>
          <c:showVal val="0"/>
          <c:showCatName val="0"/>
          <c:showSerName val="0"/>
          <c:showPercent val="0"/>
          <c:showBubbleSize val="0"/>
        </c:dLbls>
        <c:gapWidth val="219"/>
        <c:overlap val="-27"/>
        <c:axId val="561857808"/>
        <c:axId val="561850264"/>
      </c:barChart>
      <c:catAx>
        <c:axId val="56185780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sz="1200" dirty="0">
                    <a:latin typeface="Calibri" panose="020F0502020204030204" pitchFamily="34" charset="0"/>
                    <a:cs typeface="Calibri" panose="020F0502020204030204" pitchFamily="34" charset="0"/>
                  </a:rPr>
                  <a:t>HSCP</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1850264"/>
        <c:crosses val="autoZero"/>
        <c:auto val="1"/>
        <c:lblAlgn val="ctr"/>
        <c:lblOffset val="100"/>
        <c:noMultiLvlLbl val="0"/>
      </c:catAx>
      <c:valAx>
        <c:axId val="5618502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GB"/>
                  <a:t>% detected at stage I-II</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6185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1-08-09T10:58:37.972"/>
    </inkml:context>
    <inkml:brush xml:id="br0">
      <inkml:brushProperty name="width" value="0.1" units="cm"/>
      <inkml:brushProperty name="height" value="0.1" units="cm"/>
      <inkml:brushProperty name="color" value="#FDD6D1"/>
    </inkml:brush>
  </inkml:definitions>
  <inkml:trace contextRef="#ctx0" brushRef="#br0">1 384 24575,'138'14'0,"0"-2"0,1 2 0,0-1 0,0 1 0,-1 0 0,0-2 0,0 1 0,11 1 0,0 0 0,-37-4 0,31 5 0,18 1 0,6 1 0,-1 0 0,-16-3 0,-27-2 0,-35-7 0,18-5 0,-51 0 0,53 0 0,-64 0 0,14 0 0,-7 0 0,16 0 0,-29 0 0,5 0 0,-13 0 0,14 0 0,-13 0 0,13 0 0,-16 0 0,38 0 0,-24 0 0,25 0 0,-21 0 0,-1 0 0,10 8 0,-6-6 0,5 7 0,-8-1 0,1-6 0,8 5 0,-16-7 0,14 0 0,-15 0 0,8 0 0,-1 0 0,2 0 0,-3 0 0,3 0 0,-1 0 0,0 0 0,-1 0 0,2 0 0,-1 0 0,-1 0 0,1 0 0,0 0 0,1 0 0,-2 0 0,1 0 0,-1 0 0,1 0 0,-8 0 0,6 0 0,-2 0 0,5 0 0,-4 0 0,-7 0 0,-8 0 0,7 0 0,-11 0 0,17 0 0,-24 0 0,18 0 0,-16-7 0,10 5 0,-1-5 0,0 7 0,20-8 0,-7 6 0,18-5 0,-14-1 0,1 6 0,0-5 0,1 7 0,-2 0 0,1 0 0,-1-8 0,1 6 0,1-5 0,-2 7 0,10 0 0,-6 0 0,5 0 0,3 0 0,-1 0 0,2 0 0,7 0 0,-9 0 0,11 0 0,0 0 0,0 0 0,-1 0 0,0 0 0,11 0 0,-7 0 0,17 0 0,-18 0 0,9 0 0,-11 0 0,-2 0 0,2 0 0,-9 0 0,5 0 0,-14 0 0,16 9 0,-18-8 0,19 8 0,-19-2 0,18-6 0,-7 8 0,9-9 0,39 0 0,-30 0 0,41 0 0,-47 0 0,18 0 0,-20 0 0,10 9 0,-2-8 0,22 8 0,-2-1 0,3-6 0,-22 8 0,-10-3 0,9-3 0,-6 4 0,16-8 0,-7 0 0,11 0 0,0 0 0,1 0 0,-2 0 0,12 0 0,-9 0 0,10 0 0,-12 0 0,11 0 0,-8 0 0,9 0 0,-13-10 0,-8 8 0,5-6 0,-16-1 0,6 7 0,2-15 0,-8 14 0,5-6 0,3 1 0,1 4 0,1-13 0,7 15 0,-7-6 0,10-1 0,0 8 0,-10-10 0,7 11 0,-17 0 0,47 0 0,-40 0 0,29 0 0,-39 0 0,0 0 0,0 0 0,9 0 0,4 0 0,-1 0 0,9 0 0,-9 0 0,23 0 0,-9 0 0,9 0 0,-11 0 0,-2 0 0,53 0 0,-39 0 0,38 0 0,-12 0 0,-50 0 0,56-8 0,-60 4 0,26-14 0,1 6 0,-9-9 0,9 1 0,-23 8 0,39-14 0,-42 14 0,30-17 0,-39 10 0,0 0 0,0 9 0,0-6 0,-1 6 0,0-9 0,1 1 0,-1 7 0,12-8 0,-8 9 0,6-9 0,-9 1 0,-1-1 0,2 9 0,-10-8 0,6 17 0,-16-15 0,7 15 0,-8-15 0,11 14 0,-10-13 0,3 13 0,-21-4 0,-4 6 0,-5 0 0,6 0 0,-5 0 0,3 0 0,-9 0 0,9 0 0,-3 0 0,5 0 0,2 0 0,6 0 0,-5 0 0,5 0 0,-6 0 0,6 0 0,3 0 0,0 0 0,6 0 0,-6 0 0,0 0 0,6 0 0,-14 0 0,7 6 0,-10 3 0,-1-7 0,9-4 0,-6-20 0,15 3 0,-6-3 0,38 1 0,9 2 0,32 7 0,25 2-1324,-5 10 1324,-52 0 0,3 0 0,-6 0 0,-1 0-253,57 0 253,-62 0 0,1 0 0,8 5 0,-3 2 0,40 5 0,-29 3 0,-4 6 0,8 11 0,32 13 0,-12-11 0,26 21-695,-8-16 695,-60-10 0,-2 0 0,68 18 0,-9-13 0,14 10 0,-67-25 0,0 0 0,-5 5 0,1 0 0,11-5 0,2-1 0,-6 1 0,-1-3 0,57 8 0,-60-14 0,-4 2 0,34 10-313,21 0 313,-12 2 0,-12-4 1237,-4 1-1237,1 1 256,-9-2-256,9 1 0,-13 8 0,13 4 741,-18 6-741,14 4 351,-17-4-351,8 0 0,-10-6 0,-1-6 0,-11-8 0,10 2 0,-9-2 0,10-1 0,-1 1 0,2 2 0,2-3 0,46 12 0,-48-8 0,38 5 0,-59-8 0,-3-2 0,-10 0 0,-7 0 0,-7-6 0,-13-5 0,-4-6 0,-2 0 0,0 0 0,1 0 0,0 0 0,-1 0 0,0 0 0,0 0 0,0 0 0,0 0 0,1 0 0,6 0 0,-5 0 0,6-6 0,-8 4 0,2-10 0,5 10 0,1-11 0,9 11 0,-2-12 0,2 6 0,6-1 0,3-6 0,8 4 0,1 3 0,-2-8 0,1 6 0,-8-5 0,-2 4 0,-15 5 0,5-1 0,-12 5 0,6-5 0,-8 7 0,1-7 0,0 6 0,6-4 0,-5-2 0,21 5 0,-12-12 0,13 13 0,-8-13 0,-1 5 0,2 1 0,-8-6 0,5 12 0,-5-11 0,0 6 0,5-2 0,-5-4 0,7 11 0,1-12 0,-2 13 0,0-6 0,10-2 0,13 7 0,-1-13 0,8 13 0,-19-13 0,6 13 0,-6-5 0,0 0 0,6 6 0,-6-13 0,8 11 0,-1-11 0,2 11 0,8-13 0,-8 14 0,18-15 0,-17 16 0,15-16 0,-14 15 0,16-15 0,-18 15 0,38-7 0,-31 9 0,22 0 0,-39 0 0,8 0 0,-8 0 0,1 0 0,5 0 0,-5 0 0,9 0 0,-1 0 0,-1 0 0,1 0 0,-8 0 0,6 0 0,-6 0 0,0 0 0,6 0 0,-14 0 0,14 0 0,-7 0 0,1 0 0,6 0 0,-6 0 0,0 0 0,6 0 0,6 0 0,-2 0 0,4 0 0,-9 0 0,-6 0 0,1 0 0,6 0 0,-6-6 0,0 2 0,6-3 0,-13 7 0,13 0 0,-15-7 0,7 6 0,-16-6 0,7 0 0,-7 5 0,9-4 0,-2 6 0,1-7 0,0 3 0,0-3 0,1 7 0,-2 0 0,9-6 0,-7 4 0,8-7 0,-10 9 0,10 0 0,0 0 0,9 0 0,-8-7 0,6 6 0,-14-6 0,14 7 0,-15 0 0,15 0 0,-13 0 0,5 0 0,-8 0 0,13 0 0,-11 0 0,11 0 0,-14 0 0,1 0 0,-7 0 0,5 0 0,-5 0 0,0 0 0,7 0 0,-15 0 0,7 0 0,-2 0 0,-3 0 0,11 0 0,-11 0 0,4 0 0,0 0 0,-3-7 0,2 7 0,2-7 0,-5 0 0,11 6 0,-5-4 0,0-2 0,5 5 0,-5-5 0,0 2 0,5 3 0,-4-5 0,5 7 0,-6 0 0,-1 0 0,-8 0 0,0 0 0,0 0 0,0 0 0,2 0 0,-2 0 0,0 0 0,36 0 0,-12 0 0,38 0 0,-25 0 0,15 0 0,-23-13 0,-9-26 0,-3 17 0,4-11 0,31 33 0,4 0 0,0 0 0,-20 0 0,-4 0 0,-16 0 0,16 7 0,-13-5 0,5 6 0,-1-1 0,-4-5 0,13 13 0,-14-13 0,14 14 0,-15-12 0,7 10 0,-8-13 0,1 6 0,-2-7 0,-6 7 0,-1-5 0,-8 3 0,0-5 0,0 0 0,2 0 0,-3 0 0,1 0 0,0 0 0,0 0 0,0 0 0,8 0 0,1 0 0,14 0 0,-4 0 0,22 0 0,-21 0 0,21 0 0,-15 0 0,0 0 0,-2 0 0,-15 0 0,5 0 0,-11 0 0,4 0 0,-6 0 0,0 0 0,-1 0 0,0 0 0,0 0 0,0 0 0,0 0 0,0 0 0,1 0 0,0 0 0,-1 0 0,8 0 0,-6 0 0,12 0 0,-11 0 0,11 0 0,-11 0 0,3-5 0,-4 3 0,-2-5 0,0 0 0,0 7 0,-4-13 0,2 5 0,-8-6 0,7 7 0,-7-5 0,8 5 0,-8 1 0,2-1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8873B2-14D6-4AE6-91AD-FE19AAA97239}" type="datetimeFigureOut">
              <a:t>6/14/2022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34CF21-9068-4011-9E45-274565BFCE27}" type="slidenum">
              <a:t>‹#›</a:t>
            </a:fld>
            <a:endParaRPr lang="en-US"/>
          </a:p>
        </p:txBody>
      </p:sp>
    </p:spTree>
    <p:extLst>
      <p:ext uri="{BB962C8B-B14F-4D97-AF65-F5344CB8AC3E}">
        <p14:creationId xmlns:p14="http://schemas.microsoft.com/office/powerpoint/2010/main" val="3992344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2</a:t>
            </a:fld>
            <a:endParaRPr lang="en-GB"/>
          </a:p>
        </p:txBody>
      </p:sp>
    </p:spTree>
    <p:extLst>
      <p:ext uri="{BB962C8B-B14F-4D97-AF65-F5344CB8AC3E}">
        <p14:creationId xmlns:p14="http://schemas.microsoft.com/office/powerpoint/2010/main" val="1512391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3</a:t>
            </a:fld>
            <a:endParaRPr lang="en-GB"/>
          </a:p>
        </p:txBody>
      </p:sp>
    </p:spTree>
    <p:extLst>
      <p:ext uri="{BB962C8B-B14F-4D97-AF65-F5344CB8AC3E}">
        <p14:creationId xmlns:p14="http://schemas.microsoft.com/office/powerpoint/2010/main" val="3465298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4</a:t>
            </a:fld>
            <a:endParaRPr lang="en-GB"/>
          </a:p>
        </p:txBody>
      </p:sp>
    </p:spTree>
    <p:extLst>
      <p:ext uri="{BB962C8B-B14F-4D97-AF65-F5344CB8AC3E}">
        <p14:creationId xmlns:p14="http://schemas.microsoft.com/office/powerpoint/2010/main" val="2965014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5</a:t>
            </a:fld>
            <a:endParaRPr lang="en-GB"/>
          </a:p>
        </p:txBody>
      </p:sp>
    </p:spTree>
    <p:extLst>
      <p:ext uri="{BB962C8B-B14F-4D97-AF65-F5344CB8AC3E}">
        <p14:creationId xmlns:p14="http://schemas.microsoft.com/office/powerpoint/2010/main" val="1737761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6</a:t>
            </a:fld>
            <a:endParaRPr lang="en-GB"/>
          </a:p>
        </p:txBody>
      </p:sp>
    </p:spTree>
    <p:extLst>
      <p:ext uri="{BB962C8B-B14F-4D97-AF65-F5344CB8AC3E}">
        <p14:creationId xmlns:p14="http://schemas.microsoft.com/office/powerpoint/2010/main" val="2293031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C149310-5578-4DC6-9F3D-D8DE92DE27CC}" type="slidenum">
              <a:rPr lang="en-GB" smtClean="0"/>
              <a:pPr/>
              <a:t>7</a:t>
            </a:fld>
            <a:endParaRPr lang="en-GB"/>
          </a:p>
        </p:txBody>
      </p:sp>
    </p:spTree>
    <p:extLst>
      <p:ext uri="{BB962C8B-B14F-4D97-AF65-F5344CB8AC3E}">
        <p14:creationId xmlns:p14="http://schemas.microsoft.com/office/powerpoint/2010/main" val="3120343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8</a:t>
            </a:fld>
            <a:endParaRPr lang="en-GB"/>
          </a:p>
        </p:txBody>
      </p:sp>
    </p:spTree>
    <p:extLst>
      <p:ext uri="{BB962C8B-B14F-4D97-AF65-F5344CB8AC3E}">
        <p14:creationId xmlns:p14="http://schemas.microsoft.com/office/powerpoint/2010/main" val="2445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9</a:t>
            </a:fld>
            <a:endParaRPr lang="en-GB"/>
          </a:p>
        </p:txBody>
      </p:sp>
    </p:spTree>
    <p:extLst>
      <p:ext uri="{BB962C8B-B14F-4D97-AF65-F5344CB8AC3E}">
        <p14:creationId xmlns:p14="http://schemas.microsoft.com/office/powerpoint/2010/main" val="3089064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10</a:t>
            </a:fld>
            <a:endParaRPr lang="en-GB"/>
          </a:p>
        </p:txBody>
      </p:sp>
    </p:spTree>
    <p:extLst>
      <p:ext uri="{BB962C8B-B14F-4D97-AF65-F5344CB8AC3E}">
        <p14:creationId xmlns:p14="http://schemas.microsoft.com/office/powerpoint/2010/main" val="106260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11</a:t>
            </a:fld>
            <a:endParaRPr lang="en-GB"/>
          </a:p>
        </p:txBody>
      </p:sp>
    </p:spTree>
    <p:extLst>
      <p:ext uri="{BB962C8B-B14F-4D97-AF65-F5344CB8AC3E}">
        <p14:creationId xmlns:p14="http://schemas.microsoft.com/office/powerpoint/2010/main" val="3854033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12</a:t>
            </a:fld>
            <a:endParaRPr lang="en-GB"/>
          </a:p>
        </p:txBody>
      </p:sp>
    </p:spTree>
    <p:extLst>
      <p:ext uri="{BB962C8B-B14F-4D97-AF65-F5344CB8AC3E}">
        <p14:creationId xmlns:p14="http://schemas.microsoft.com/office/powerpoint/2010/main" val="2925559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034CF21-9068-4011-9E45-274565BFCE27}" type="slidenum">
              <a:rPr lang="en-GB" smtClean="0"/>
              <a:t>13</a:t>
            </a:fld>
            <a:endParaRPr lang="en-GB"/>
          </a:p>
        </p:txBody>
      </p:sp>
    </p:spTree>
    <p:extLst>
      <p:ext uri="{BB962C8B-B14F-4D97-AF65-F5344CB8AC3E}">
        <p14:creationId xmlns:p14="http://schemas.microsoft.com/office/powerpoint/2010/main" val="1557775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6/14/2022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6/14/2022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6/14/2022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6/14/2022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6/14/2022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484692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93185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284233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6/14/2022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657693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6/14/2022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25242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6/14/2022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3044781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6/14/2022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432491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880023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6/14/2022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605962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2445688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5830312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33884561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39064061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9" indent="0" algn="ctr">
              <a:buNone/>
              <a:defRPr sz="2000"/>
            </a:lvl2pPr>
            <a:lvl3pPr marL="914418" indent="0" algn="ctr">
              <a:buNone/>
              <a:defRPr sz="1800"/>
            </a:lvl3pPr>
            <a:lvl4pPr marL="1371627" indent="0" algn="ctr">
              <a:buNone/>
              <a:defRPr sz="1600"/>
            </a:lvl4pPr>
            <a:lvl5pPr marL="1828837" indent="0" algn="ctr">
              <a:buNone/>
              <a:defRPr sz="1600"/>
            </a:lvl5pPr>
            <a:lvl6pPr marL="2286046" indent="0" algn="ctr">
              <a:buNone/>
              <a:defRPr sz="1600"/>
            </a:lvl6pPr>
            <a:lvl7pPr marL="2743255" indent="0" algn="ctr">
              <a:buNone/>
              <a:defRPr sz="1600"/>
            </a:lvl7pPr>
            <a:lvl8pPr marL="3200464" indent="0" algn="ctr">
              <a:buNone/>
              <a:defRPr sz="1600"/>
            </a:lvl8pPr>
            <a:lvl9pPr marL="365767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39064061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8231888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4329215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9" indent="0">
              <a:buNone/>
              <a:defRPr sz="2000">
                <a:solidFill>
                  <a:schemeClr val="tx1">
                    <a:tint val="75000"/>
                  </a:schemeClr>
                </a:solidFill>
              </a:defRPr>
            </a:lvl2pPr>
            <a:lvl3pPr marL="914418" indent="0">
              <a:buNone/>
              <a:defRPr sz="1800">
                <a:solidFill>
                  <a:schemeClr val="tx1">
                    <a:tint val="75000"/>
                  </a:schemeClr>
                </a:solidFill>
              </a:defRPr>
            </a:lvl3pPr>
            <a:lvl4pPr marL="1371627" indent="0">
              <a:buNone/>
              <a:defRPr sz="1600">
                <a:solidFill>
                  <a:schemeClr val="tx1">
                    <a:tint val="75000"/>
                  </a:schemeClr>
                </a:solidFill>
              </a:defRPr>
            </a:lvl4pPr>
            <a:lvl5pPr marL="1828837" indent="0">
              <a:buNone/>
              <a:defRPr sz="1600">
                <a:solidFill>
                  <a:schemeClr val="tx1">
                    <a:tint val="75000"/>
                  </a:schemeClr>
                </a:solidFill>
              </a:defRPr>
            </a:lvl5pPr>
            <a:lvl6pPr marL="2286046" indent="0">
              <a:buNone/>
              <a:defRPr sz="1600">
                <a:solidFill>
                  <a:schemeClr val="tx1">
                    <a:tint val="75000"/>
                  </a:schemeClr>
                </a:solidFill>
              </a:defRPr>
            </a:lvl6pPr>
            <a:lvl7pPr marL="2743255" indent="0">
              <a:buNone/>
              <a:defRPr sz="1600">
                <a:solidFill>
                  <a:schemeClr val="tx1">
                    <a:tint val="75000"/>
                  </a:schemeClr>
                </a:solidFill>
              </a:defRPr>
            </a:lvl7pPr>
            <a:lvl8pPr marL="3200464" indent="0">
              <a:buNone/>
              <a:defRPr sz="1600">
                <a:solidFill>
                  <a:schemeClr val="tx1">
                    <a:tint val="75000"/>
                  </a:schemeClr>
                </a:solidFill>
              </a:defRPr>
            </a:lvl8pPr>
            <a:lvl9pPr marL="365767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4329215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9084197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1585764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1585764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7906506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10493009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767877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0898077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767877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209" indent="0">
              <a:buNone/>
              <a:defRPr sz="2800"/>
            </a:lvl2pPr>
            <a:lvl3pPr marL="914418" indent="0">
              <a:buNone/>
              <a:defRPr sz="2400"/>
            </a:lvl3pPr>
            <a:lvl4pPr marL="1371627" indent="0">
              <a:buNone/>
              <a:defRPr sz="2000"/>
            </a:lvl4pPr>
            <a:lvl5pPr marL="1828837" indent="0">
              <a:buNone/>
              <a:defRPr sz="2000"/>
            </a:lvl5pPr>
            <a:lvl6pPr marL="2286046" indent="0">
              <a:buNone/>
              <a:defRPr sz="2000"/>
            </a:lvl6pPr>
            <a:lvl7pPr marL="2743255" indent="0">
              <a:buNone/>
              <a:defRPr sz="2000"/>
            </a:lvl7pPr>
            <a:lvl8pPr marL="3200464" indent="0">
              <a:buNone/>
              <a:defRPr sz="2000"/>
            </a:lvl8pPr>
            <a:lvl9pPr marL="3657673" indent="0">
              <a:buNone/>
              <a:defRPr sz="2000"/>
            </a:lvl9pPr>
          </a:lstStyle>
          <a:p>
            <a:r>
              <a:rPr lang="en-US"/>
              <a:t>Click icon to add picture</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0898077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11259081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41405377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hree circle connec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92756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SDH</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572226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SDH</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83784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SDH</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579691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SDH</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435331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SDH</a:t>
            </a:r>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6913943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SDH</a:t>
            </a:r>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8655301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SDH</a:t>
            </a: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8345873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SDH</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350177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SDH</a:t>
            </a:r>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519561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SDH</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5768393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SDH</a:t>
            </a:r>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628373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_Vertical Title and Text">
  <p:cSld name="2_Vertical Title and Text">
    <p:spTree>
      <p:nvGrpSpPr>
        <p:cNvPr id="1" name="Shape 19"/>
        <p:cNvGrpSpPr/>
        <p:nvPr/>
      </p:nvGrpSpPr>
      <p:grpSpPr>
        <a:xfrm>
          <a:off x="0" y="0"/>
          <a:ext cx="0" cy="0"/>
          <a:chOff x="0" y="0"/>
          <a:chExt cx="0" cy="0"/>
        </a:xfrm>
      </p:grpSpPr>
      <p:sp>
        <p:nvSpPr>
          <p:cNvPr id="20" name="Google Shape;20;p69"/>
          <p:cNvSpPr txBox="1">
            <a:spLocks noGrp="1"/>
          </p:cNvSpPr>
          <p:nvPr>
            <p:ph type="dt" idx="10"/>
          </p:nvPr>
        </p:nvSpPr>
        <p:spPr>
          <a:xfrm>
            <a:off x="609601" y="6356359"/>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69"/>
          <p:cNvSpPr txBox="1">
            <a:spLocks noGrp="1"/>
          </p:cNvSpPr>
          <p:nvPr>
            <p:ph type="ftr" idx="11"/>
          </p:nvPr>
        </p:nvSpPr>
        <p:spPr>
          <a:xfrm>
            <a:off x="4165600" y="6356359"/>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GB"/>
              <a:t>SDH</a:t>
            </a:r>
            <a:endParaRPr/>
          </a:p>
        </p:txBody>
      </p:sp>
      <p:sp>
        <p:nvSpPr>
          <p:cNvPr id="22" name="Google Shape;22;p69"/>
          <p:cNvSpPr txBox="1">
            <a:spLocks noGrp="1"/>
          </p:cNvSpPr>
          <p:nvPr>
            <p:ph type="sldNum" idx="12"/>
          </p:nvPr>
        </p:nvSpPr>
        <p:spPr>
          <a:xfrm>
            <a:off x="8737600" y="6356359"/>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124560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36862102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9" indent="0" algn="ctr">
              <a:buNone/>
              <a:defRPr sz="2000"/>
            </a:lvl2pPr>
            <a:lvl3pPr marL="914418" indent="0" algn="ctr">
              <a:buNone/>
              <a:defRPr sz="1800"/>
            </a:lvl3pPr>
            <a:lvl4pPr marL="1371627" indent="0" algn="ctr">
              <a:buNone/>
              <a:defRPr sz="1600"/>
            </a:lvl4pPr>
            <a:lvl5pPr marL="1828837" indent="0" algn="ctr">
              <a:buNone/>
              <a:defRPr sz="1600"/>
            </a:lvl5pPr>
            <a:lvl6pPr marL="2286046" indent="0" algn="ctr">
              <a:buNone/>
              <a:defRPr sz="1600"/>
            </a:lvl6pPr>
            <a:lvl7pPr marL="2743255" indent="0" algn="ctr">
              <a:buNone/>
              <a:defRPr sz="1600"/>
            </a:lvl7pPr>
            <a:lvl8pPr marL="3200464" indent="0" algn="ctr">
              <a:buNone/>
              <a:defRPr sz="1600"/>
            </a:lvl8pPr>
            <a:lvl9pPr marL="3657673"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9815143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40352300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36432332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9" indent="0">
              <a:buNone/>
              <a:defRPr sz="2000">
                <a:solidFill>
                  <a:schemeClr val="tx1">
                    <a:tint val="75000"/>
                  </a:schemeClr>
                </a:solidFill>
              </a:defRPr>
            </a:lvl2pPr>
            <a:lvl3pPr marL="914418" indent="0">
              <a:buNone/>
              <a:defRPr sz="1800">
                <a:solidFill>
                  <a:schemeClr val="tx1">
                    <a:tint val="75000"/>
                  </a:schemeClr>
                </a:solidFill>
              </a:defRPr>
            </a:lvl3pPr>
            <a:lvl4pPr marL="1371627" indent="0">
              <a:buNone/>
              <a:defRPr sz="1600">
                <a:solidFill>
                  <a:schemeClr val="tx1">
                    <a:tint val="75000"/>
                  </a:schemeClr>
                </a:solidFill>
              </a:defRPr>
            </a:lvl4pPr>
            <a:lvl5pPr marL="1828837" indent="0">
              <a:buNone/>
              <a:defRPr sz="1600">
                <a:solidFill>
                  <a:schemeClr val="tx1">
                    <a:tint val="75000"/>
                  </a:schemeClr>
                </a:solidFill>
              </a:defRPr>
            </a:lvl5pPr>
            <a:lvl6pPr marL="2286046" indent="0">
              <a:buNone/>
              <a:defRPr sz="1600">
                <a:solidFill>
                  <a:schemeClr val="tx1">
                    <a:tint val="75000"/>
                  </a:schemeClr>
                </a:solidFill>
              </a:defRPr>
            </a:lvl6pPr>
            <a:lvl7pPr marL="2743255" indent="0">
              <a:buNone/>
              <a:defRPr sz="1600">
                <a:solidFill>
                  <a:schemeClr val="tx1">
                    <a:tint val="75000"/>
                  </a:schemeClr>
                </a:solidFill>
              </a:defRPr>
            </a:lvl7pPr>
            <a:lvl8pPr marL="3200464" indent="0">
              <a:buNone/>
              <a:defRPr sz="1600">
                <a:solidFill>
                  <a:schemeClr val="tx1">
                    <a:tint val="75000"/>
                  </a:schemeClr>
                </a:solidFill>
              </a:defRPr>
            </a:lvl8pPr>
            <a:lvl9pPr marL="3657673"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5573101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61533162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407134159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9" indent="0">
              <a:buNone/>
              <a:defRPr sz="2000" b="1"/>
            </a:lvl2pPr>
            <a:lvl3pPr marL="914418" indent="0">
              <a:buNone/>
              <a:defRPr sz="1800" b="1"/>
            </a:lvl3pPr>
            <a:lvl4pPr marL="1371627" indent="0">
              <a:buNone/>
              <a:defRPr sz="1600" b="1"/>
            </a:lvl4pPr>
            <a:lvl5pPr marL="1828837" indent="0">
              <a:buNone/>
              <a:defRPr sz="1600" b="1"/>
            </a:lvl5pPr>
            <a:lvl6pPr marL="2286046" indent="0">
              <a:buNone/>
              <a:defRPr sz="1600" b="1"/>
            </a:lvl6pPr>
            <a:lvl7pPr marL="2743255" indent="0">
              <a:buNone/>
              <a:defRPr sz="1600" b="1"/>
            </a:lvl7pPr>
            <a:lvl8pPr marL="3200464" indent="0">
              <a:buNone/>
              <a:defRPr sz="1600" b="1"/>
            </a:lvl8pPr>
            <a:lvl9pPr marL="3657673"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17704520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2091425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4489586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358677402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2942183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6732691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209" indent="0">
              <a:buNone/>
              <a:defRPr sz="2800"/>
            </a:lvl2pPr>
            <a:lvl3pPr marL="914418" indent="0">
              <a:buNone/>
              <a:defRPr sz="2400"/>
            </a:lvl3pPr>
            <a:lvl4pPr marL="1371627" indent="0">
              <a:buNone/>
              <a:defRPr sz="2000"/>
            </a:lvl4pPr>
            <a:lvl5pPr marL="1828837" indent="0">
              <a:buNone/>
              <a:defRPr sz="2000"/>
            </a:lvl5pPr>
            <a:lvl6pPr marL="2286046" indent="0">
              <a:buNone/>
              <a:defRPr sz="2000"/>
            </a:lvl6pPr>
            <a:lvl7pPr marL="2743255" indent="0">
              <a:buNone/>
              <a:defRPr sz="2000"/>
            </a:lvl7pPr>
            <a:lvl8pPr marL="3200464" indent="0">
              <a:buNone/>
              <a:defRPr sz="2000"/>
            </a:lvl8pPr>
            <a:lvl9pPr marL="3657673" indent="0">
              <a:buNone/>
              <a:defRPr sz="2000"/>
            </a:lvl9pPr>
          </a:lstStyle>
          <a:p>
            <a:r>
              <a:rPr lang="en-US"/>
              <a:t>Click icon to add picture</a:t>
            </a:r>
          </a:p>
        </p:txBody>
      </p:sp>
      <p:sp>
        <p:nvSpPr>
          <p:cNvPr id="4" name="Text Placeholder 3"/>
          <p:cNvSpPr>
            <a:spLocks noGrp="1"/>
          </p:cNvSpPr>
          <p:nvPr>
            <p:ph type="body" sz="half" idx="2"/>
          </p:nvPr>
        </p:nvSpPr>
        <p:spPr>
          <a:xfrm>
            <a:off x="839790" y="2057400"/>
            <a:ext cx="3932237" cy="3811588"/>
          </a:xfrm>
        </p:spPr>
        <p:txBody>
          <a:bodyPr/>
          <a:lstStyle>
            <a:lvl1pPr marL="0" indent="0">
              <a:buNone/>
              <a:defRPr sz="1600"/>
            </a:lvl1pPr>
            <a:lvl2pPr marL="457209" indent="0">
              <a:buNone/>
              <a:defRPr sz="1400"/>
            </a:lvl2pPr>
            <a:lvl3pPr marL="914418" indent="0">
              <a:buNone/>
              <a:defRPr sz="1200"/>
            </a:lvl3pPr>
            <a:lvl4pPr marL="1371627" indent="0">
              <a:buNone/>
              <a:defRPr sz="1000"/>
            </a:lvl4pPr>
            <a:lvl5pPr marL="1828837" indent="0">
              <a:buNone/>
              <a:defRPr sz="1000"/>
            </a:lvl5pPr>
            <a:lvl6pPr marL="2286046" indent="0">
              <a:buNone/>
              <a:defRPr sz="1000"/>
            </a:lvl6pPr>
            <a:lvl7pPr marL="2743255" indent="0">
              <a:buNone/>
              <a:defRPr sz="1000"/>
            </a:lvl7pPr>
            <a:lvl8pPr marL="3200464" indent="0">
              <a:buNone/>
              <a:defRPr sz="1000"/>
            </a:lvl8pPr>
            <a:lvl9pPr marL="365767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19763561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270285477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269AF25-EBFE-4103-8A92-FD42D741655A}" type="datetimeFigureOut">
              <a:rPr lang="en-GB" smtClean="0"/>
              <a:pPr/>
              <a:t>14/06/2022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C19E2B-CDCC-4C95-97E5-21D36AAF17B5}" type="slidenum">
              <a:rPr lang="en-GB" smtClean="0"/>
              <a:pPr/>
              <a:t>‹#›</a:t>
            </a:fld>
            <a:endParaRPr lang="en-GB"/>
          </a:p>
        </p:txBody>
      </p:sp>
    </p:spTree>
    <p:extLst>
      <p:ext uri="{BB962C8B-B14F-4D97-AF65-F5344CB8AC3E}">
        <p14:creationId xmlns:p14="http://schemas.microsoft.com/office/powerpoint/2010/main" val="14546774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Three circle connec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7723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image" Target="../media/image3.gif"/><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theme" Target="../theme/theme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19" Type="http://schemas.openxmlformats.org/officeDocument/2006/relationships/image" Target="../media/image3.gif"/><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6/14/2022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6/14/2022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31368500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5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9AF25-EBFE-4103-8A92-FD42D741655A}" type="datetimeFigureOut">
              <a:rPr lang="en-GB" smtClean="0"/>
              <a:pPr/>
              <a:t>14/06/2022</a:t>
            </a:fld>
            <a:endParaRPr lang="en-GB"/>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C19E2B-CDCC-4C95-97E5-21D36AAF17B5}" type="slidenum">
              <a:rPr lang="en-GB" smtClean="0"/>
              <a:pPr/>
              <a:t>‹#›</a:t>
            </a:fld>
            <a:endParaRPr lang="en-GB"/>
          </a:p>
        </p:txBody>
      </p:sp>
      <p:pic>
        <p:nvPicPr>
          <p:cNvPr id="8" name="Picture 7"/>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656278" y="309236"/>
            <a:ext cx="1238292" cy="992029"/>
          </a:xfrm>
          <a:prstGeom prst="rect">
            <a:avLst/>
          </a:prstGeom>
        </p:spPr>
      </p:pic>
    </p:spTree>
    <p:extLst>
      <p:ext uri="{BB962C8B-B14F-4D97-AF65-F5344CB8AC3E}">
        <p14:creationId xmlns:p14="http://schemas.microsoft.com/office/powerpoint/2010/main" val="593467893"/>
      </p:ext>
    </p:extLst>
  </p:cSld>
  <p:clrMap bg1="lt1" tx1="dk1" bg2="lt2" tx2="dk2" accent1="accent1" accent2="accent2" accent3="accent3" accent4="accent4" accent5="accent5" accent6="accent6" hlink="hlink" folHlink="folHlink"/>
  <p:sldLayoutIdLst>
    <p:sldLayoutId id="2147483687" r:id="rId1"/>
    <p:sldLayoutId id="2147483681" r:id="rId2"/>
    <p:sldLayoutId id="2147483688" r:id="rId3"/>
    <p:sldLayoutId id="2147483689" r:id="rId4"/>
    <p:sldLayoutId id="2147483682" r:id="rId5"/>
    <p:sldLayoutId id="2147483690" r:id="rId6"/>
    <p:sldLayoutId id="2147483691" r:id="rId7"/>
    <p:sldLayoutId id="2147483683" r:id="rId8"/>
    <p:sldLayoutId id="2147483692" r:id="rId9"/>
    <p:sldLayoutId id="2147483693" r:id="rId10"/>
    <p:sldLayoutId id="2147483694" r:id="rId11"/>
    <p:sldLayoutId id="2147483695" r:id="rId12"/>
    <p:sldLayoutId id="2147483684" r:id="rId13"/>
    <p:sldLayoutId id="2147483685" r:id="rId14"/>
    <p:sldLayoutId id="2147483696" r:id="rId15"/>
    <p:sldLayoutId id="2147483697" r:id="rId16"/>
    <p:sldLayoutId id="214748367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SDH</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47934762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9AF25-EBFE-4103-8A92-FD42D741655A}" type="datetimeFigureOut">
              <a:rPr lang="en-GB" smtClean="0"/>
              <a:pPr/>
              <a:t>14/06/2022</a:t>
            </a:fld>
            <a:endParaRPr lang="en-GB"/>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C19E2B-CDCC-4C95-97E5-21D36AAF17B5}" type="slidenum">
              <a:rPr lang="en-GB" smtClean="0"/>
              <a:pPr/>
              <a:t>‹#›</a:t>
            </a:fld>
            <a:endParaRPr lang="en-GB"/>
          </a:p>
        </p:txBody>
      </p:sp>
      <p:pic>
        <p:nvPicPr>
          <p:cNvPr id="8" name="Picture 7"/>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0656278" y="309236"/>
            <a:ext cx="1238292" cy="992029"/>
          </a:xfrm>
          <a:prstGeom prst="rect">
            <a:avLst/>
          </a:prstGeom>
        </p:spPr>
      </p:pic>
    </p:spTree>
    <p:extLst>
      <p:ext uri="{BB962C8B-B14F-4D97-AF65-F5344CB8AC3E}">
        <p14:creationId xmlns:p14="http://schemas.microsoft.com/office/powerpoint/2010/main" val="1523671376"/>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4.png"/><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0.png"/><Relationship Id="rId18" Type="http://schemas.openxmlformats.org/officeDocument/2006/relationships/image" Target="../media/image29.svg"/><Relationship Id="rId3" Type="http://schemas.openxmlformats.org/officeDocument/2006/relationships/customXml" Target="../ink/ink1.xml"/><Relationship Id="rId21" Type="http://schemas.openxmlformats.org/officeDocument/2006/relationships/image" Target="../media/image24.png"/><Relationship Id="rId7" Type="http://schemas.openxmlformats.org/officeDocument/2006/relationships/image" Target="../media/image17.png"/><Relationship Id="rId12" Type="http://schemas.openxmlformats.org/officeDocument/2006/relationships/image" Target="../media/image23.svg"/><Relationship Id="rId17" Type="http://schemas.openxmlformats.org/officeDocument/2006/relationships/image" Target="../media/image22.png"/><Relationship Id="rId2" Type="http://schemas.openxmlformats.org/officeDocument/2006/relationships/notesSlide" Target="../notesSlides/notesSlide6.xml"/><Relationship Id="rId16" Type="http://schemas.openxmlformats.org/officeDocument/2006/relationships/image" Target="../media/image27.svg"/><Relationship Id="rId20" Type="http://schemas.openxmlformats.org/officeDocument/2006/relationships/image" Target="../media/image31.svg"/><Relationship Id="rId1" Type="http://schemas.openxmlformats.org/officeDocument/2006/relationships/slideLayout" Target="../slideLayouts/slideLayout26.xml"/><Relationship Id="rId6" Type="http://schemas.openxmlformats.org/officeDocument/2006/relationships/image" Target="../media/image17.svg"/><Relationship Id="rId11" Type="http://schemas.openxmlformats.org/officeDocument/2006/relationships/image" Target="../media/image19.png"/><Relationship Id="rId5" Type="http://schemas.openxmlformats.org/officeDocument/2006/relationships/image" Target="../media/image16.png"/><Relationship Id="rId15" Type="http://schemas.openxmlformats.org/officeDocument/2006/relationships/image" Target="../media/image21.png"/><Relationship Id="rId23" Type="http://schemas.openxmlformats.org/officeDocument/2006/relationships/image" Target="../media/image4.png"/><Relationship Id="rId10" Type="http://schemas.openxmlformats.org/officeDocument/2006/relationships/image" Target="../media/image21.svg"/><Relationship Id="rId19" Type="http://schemas.openxmlformats.org/officeDocument/2006/relationships/image" Target="../media/image23.png"/><Relationship Id="rId4" Type="http://schemas.openxmlformats.org/officeDocument/2006/relationships/image" Target="../media/image110.png"/><Relationship Id="rId9" Type="http://schemas.openxmlformats.org/officeDocument/2006/relationships/image" Target="../media/image18.png"/><Relationship Id="rId14" Type="http://schemas.openxmlformats.org/officeDocument/2006/relationships/image" Target="../media/image25.svg"/><Relationship Id="rId22" Type="http://schemas.openxmlformats.org/officeDocument/2006/relationships/image" Target="../media/image33.sv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hyperlink" Target="https://www.sciencedirect.com/science/article/pii/S2211335521001170#f0005"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4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6.jpeg"/><Relationship Id="rId2" Type="http://schemas.openxmlformats.org/officeDocument/2006/relationships/notesSlide" Target="../notesSlides/notesSlide10.xml"/><Relationship Id="rId1" Type="http://schemas.openxmlformats.org/officeDocument/2006/relationships/slideLayout" Target="../slideLayouts/slideLayout4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9.jpeg"/><Relationship Id="rId3" Type="http://schemas.openxmlformats.org/officeDocument/2006/relationships/image" Target="../media/image37.png"/><Relationship Id="rId7" Type="http://schemas.openxmlformats.org/officeDocument/2006/relationships/image" Target="../media/image39.png"/><Relationship Id="rId12"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42.xml"/><Relationship Id="rId6" Type="http://schemas.openxmlformats.org/officeDocument/2006/relationships/image" Target="../media/image49.svg"/><Relationship Id="rId11" Type="http://schemas.openxmlformats.org/officeDocument/2006/relationships/image" Target="../media/image7.jpeg"/><Relationship Id="rId5" Type="http://schemas.openxmlformats.org/officeDocument/2006/relationships/image" Target="../media/image38.png"/><Relationship Id="rId10" Type="http://schemas.openxmlformats.org/officeDocument/2006/relationships/image" Target="../media/image6.jpeg"/><Relationship Id="rId4" Type="http://schemas.openxmlformats.org/officeDocument/2006/relationships/image" Target="../media/image47.svg"/><Relationship Id="rId9" Type="http://schemas.openxmlformats.org/officeDocument/2006/relationships/image" Target="../media/image4.png"/><Relationship Id="rId1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4523" y="3725333"/>
            <a:ext cx="8926499" cy="1267810"/>
          </a:xfrm>
        </p:spPr>
        <p:txBody>
          <a:bodyPr>
            <a:normAutofit fontScale="90000"/>
          </a:bodyPr>
          <a:lstStyle/>
          <a:p>
            <a:r>
              <a:rPr lang="en-GB" dirty="0">
                <a:ea typeface="+mn-lt"/>
                <a:cs typeface="+mn-lt"/>
              </a:rPr>
              <a:t>Addressing Health Inequalities:        </a:t>
            </a:r>
            <a:br>
              <a:rPr lang="en-GB" dirty="0">
                <a:ea typeface="+mn-lt"/>
                <a:cs typeface="+mn-lt"/>
              </a:rPr>
            </a:br>
            <a:r>
              <a:rPr lang="en-GB" dirty="0">
                <a:ea typeface="+mn-lt"/>
                <a:cs typeface="+mn-lt"/>
              </a:rPr>
              <a:t>An Inclusive and Integrated Approach</a:t>
            </a:r>
            <a:br>
              <a:rPr lang="en-GB" dirty="0">
                <a:ea typeface="+mn-lt"/>
                <a:cs typeface="+mn-lt"/>
              </a:rPr>
            </a:br>
            <a:r>
              <a:rPr lang="en-GB" dirty="0">
                <a:ea typeface="+mn-lt"/>
                <a:cs typeface="+mn-lt"/>
              </a:rPr>
              <a:t/>
            </a:r>
            <a:br>
              <a:rPr lang="en-GB" dirty="0">
                <a:ea typeface="+mn-lt"/>
                <a:cs typeface="+mn-lt"/>
              </a:rPr>
            </a:br>
            <a:r>
              <a:rPr lang="en-GB" dirty="0">
                <a:ea typeface="+mn-lt"/>
                <a:cs typeface="+mn-lt"/>
              </a:rPr>
              <a:t>Transforming screening data analytics and local intelligence</a:t>
            </a:r>
            <a:endParaRPr lang="en-US" dirty="0"/>
          </a:p>
        </p:txBody>
      </p:sp>
    </p:spTree>
    <p:extLst>
      <p:ext uri="{BB962C8B-B14F-4D97-AF65-F5344CB8AC3E}">
        <p14:creationId xmlns:p14="http://schemas.microsoft.com/office/powerpoint/2010/main" val="1383187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05635" y="1889820"/>
            <a:ext cx="9144000" cy="3813255"/>
          </a:xfrm>
        </p:spPr>
        <p:txBody>
          <a:bodyPr>
            <a:normAutofit fontScale="90000"/>
          </a:bodyPr>
          <a:lstStyle/>
          <a:p>
            <a:r>
              <a:rPr lang="en-US" b="1" dirty="0">
                <a:solidFill>
                  <a:srgbClr val="0B508F"/>
                </a:solidFill>
                <a:latin typeface="Calibri"/>
                <a:cs typeface="Calibri"/>
              </a:rPr>
              <a:t>Using your web browser go to: sli.do </a:t>
            </a:r>
            <a:br>
              <a:rPr lang="en-US" b="1" dirty="0">
                <a:solidFill>
                  <a:srgbClr val="0B508F"/>
                </a:solidFill>
                <a:latin typeface="Calibri"/>
                <a:cs typeface="Calibri"/>
              </a:rPr>
            </a:br>
            <a:r>
              <a:rPr lang="en-US" b="1" dirty="0">
                <a:solidFill>
                  <a:srgbClr val="0B508F"/>
                </a:solidFill>
                <a:latin typeface="Calibri"/>
                <a:cs typeface="Calibri"/>
              </a:rPr>
              <a:t/>
            </a:r>
            <a:br>
              <a:rPr lang="en-US" b="1" dirty="0">
                <a:solidFill>
                  <a:srgbClr val="0B508F"/>
                </a:solidFill>
                <a:latin typeface="Calibri"/>
                <a:cs typeface="Calibri"/>
              </a:rPr>
            </a:br>
            <a:r>
              <a:rPr lang="en-US" b="1" dirty="0">
                <a:solidFill>
                  <a:srgbClr val="0B508F"/>
                </a:solidFill>
                <a:latin typeface="Calibri"/>
                <a:cs typeface="Calibri"/>
              </a:rPr>
              <a:t>Enter the participant code: </a:t>
            </a:r>
            <a:br>
              <a:rPr lang="en-US" b="1" dirty="0">
                <a:solidFill>
                  <a:srgbClr val="0B508F"/>
                </a:solidFill>
                <a:latin typeface="Calibri"/>
                <a:cs typeface="Calibri"/>
              </a:rPr>
            </a:br>
            <a:r>
              <a:rPr lang="en-US" b="1" dirty="0">
                <a:solidFill>
                  <a:srgbClr val="0B508F"/>
                </a:solidFill>
                <a:cs typeface="Calibri"/>
              </a:rPr>
              <a:t>9960900</a:t>
            </a:r>
            <a:endParaRPr lang="en-US" b="1" dirty="0">
              <a:solidFill>
                <a:srgbClr val="0B508F"/>
              </a:solidFill>
              <a:latin typeface="Calibri"/>
              <a:cs typeface="Calibri"/>
            </a:endParaRPr>
          </a:p>
        </p:txBody>
      </p:sp>
      <p:pic>
        <p:nvPicPr>
          <p:cNvPr id="4" name="Picture 4" descr="Text&#10;&#10;Description automatically generated">
            <a:extLst>
              <a:ext uri="{FF2B5EF4-FFF2-40B4-BE49-F238E27FC236}">
                <a16:creationId xmlns:a16="http://schemas.microsoft.com/office/drawing/2014/main" id="{EFB0DA40-CAE4-205C-BEF5-52129BA3A5B1}"/>
              </a:ext>
            </a:extLst>
          </p:cNvPr>
          <p:cNvPicPr>
            <a:picLocks noChangeAspect="1"/>
          </p:cNvPicPr>
          <p:nvPr/>
        </p:nvPicPr>
        <p:blipFill>
          <a:blip r:embed="rId3"/>
          <a:stretch>
            <a:fillRect/>
          </a:stretch>
        </p:blipFill>
        <p:spPr>
          <a:xfrm>
            <a:off x="10968967" y="347197"/>
            <a:ext cx="847725" cy="866775"/>
          </a:xfrm>
          <a:prstGeom prst="rect">
            <a:avLst/>
          </a:prstGeom>
        </p:spPr>
      </p:pic>
      <p:sp>
        <p:nvSpPr>
          <p:cNvPr id="5" name="Rectangle 4">
            <a:extLst>
              <a:ext uri="{FF2B5EF4-FFF2-40B4-BE49-F238E27FC236}">
                <a16:creationId xmlns:a16="http://schemas.microsoft.com/office/drawing/2014/main" id="{1680DA75-27B0-AF81-1311-0B724BB157F7}"/>
              </a:ext>
            </a:extLst>
          </p:cNvPr>
          <p:cNvSpPr/>
          <p:nvPr/>
        </p:nvSpPr>
        <p:spPr>
          <a:xfrm>
            <a:off x="0" y="6520863"/>
            <a:ext cx="3104440" cy="307777"/>
          </a:xfrm>
          <a:prstGeom prst="rect">
            <a:avLst/>
          </a:prstGeom>
        </p:spPr>
        <p:txBody>
          <a:bodyPr wrap="non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004380"/>
                </a:solidFill>
              </a:rPr>
              <a:t>HSCP Screening Inequalities Programme</a:t>
            </a:r>
            <a:endParaRPr lang="en-GB" sz="1400">
              <a:solidFill>
                <a:srgbClr val="004380"/>
              </a:solidFill>
              <a:cs typeface="Calibri"/>
            </a:endParaRPr>
          </a:p>
        </p:txBody>
      </p:sp>
      <p:sp>
        <p:nvSpPr>
          <p:cNvPr id="10" name="TextBox 9">
            <a:extLst>
              <a:ext uri="{FF2B5EF4-FFF2-40B4-BE49-F238E27FC236}">
                <a16:creationId xmlns:a16="http://schemas.microsoft.com/office/drawing/2014/main" id="{1A6BC844-C56E-4C17-A132-9910B94991EA}"/>
              </a:ext>
            </a:extLst>
          </p:cNvPr>
          <p:cNvSpPr txBox="1"/>
          <p:nvPr/>
        </p:nvSpPr>
        <p:spPr>
          <a:xfrm>
            <a:off x="204717" y="419097"/>
            <a:ext cx="4408227" cy="707886"/>
          </a:xfrm>
          <a:prstGeom prst="rect">
            <a:avLst/>
          </a:prstGeom>
          <a:noFill/>
        </p:spPr>
        <p:txBody>
          <a:bodyPr wrap="square" rtlCol="0">
            <a:spAutoFit/>
          </a:bodyPr>
          <a:lstStyle/>
          <a:p>
            <a:r>
              <a:rPr lang="en-GB" sz="4000" b="1" dirty="0">
                <a:solidFill>
                  <a:srgbClr val="0B508F"/>
                </a:solidFill>
              </a:rPr>
              <a:t>QUIZ</a:t>
            </a:r>
          </a:p>
        </p:txBody>
      </p:sp>
    </p:spTree>
    <p:extLst>
      <p:ext uri="{BB962C8B-B14F-4D97-AF65-F5344CB8AC3E}">
        <p14:creationId xmlns:p14="http://schemas.microsoft.com/office/powerpoint/2010/main" val="10985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680DA75-27B0-AF81-1311-0B724BB157F7}"/>
              </a:ext>
            </a:extLst>
          </p:cNvPr>
          <p:cNvSpPr/>
          <p:nvPr/>
        </p:nvSpPr>
        <p:spPr>
          <a:xfrm>
            <a:off x="0" y="6520863"/>
            <a:ext cx="3104440" cy="307777"/>
          </a:xfrm>
          <a:prstGeom prst="rect">
            <a:avLst/>
          </a:prstGeom>
        </p:spPr>
        <p:txBody>
          <a:bodyPr wrap="non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004380"/>
                </a:solidFill>
              </a:rPr>
              <a:t>HSCP Screening Inequalities Programme</a:t>
            </a:r>
          </a:p>
        </p:txBody>
      </p:sp>
      <p:sp>
        <p:nvSpPr>
          <p:cNvPr id="7" name="Rectangle 6">
            <a:extLst>
              <a:ext uri="{FF2B5EF4-FFF2-40B4-BE49-F238E27FC236}">
                <a16:creationId xmlns:a16="http://schemas.microsoft.com/office/drawing/2014/main" id="{5ED22D26-CFB3-EB93-A459-4825A962CFEB}"/>
              </a:ext>
            </a:extLst>
          </p:cNvPr>
          <p:cNvSpPr/>
          <p:nvPr/>
        </p:nvSpPr>
        <p:spPr>
          <a:xfrm>
            <a:off x="262244" y="226520"/>
            <a:ext cx="3589112" cy="523220"/>
          </a:xfrm>
          <a:prstGeom prst="rect">
            <a:avLst/>
          </a:prstGeom>
          <a:solidFill>
            <a:schemeClr val="bg1"/>
          </a:solidFill>
        </p:spPr>
        <p:txBody>
          <a:bodyPr wrap="square">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solidFill>
                  <a:srgbClr val="004380"/>
                </a:solidFill>
                <a:cs typeface="Arial" panose="020B0604020202020204" pitchFamily="34" charset="0"/>
              </a:rPr>
              <a:t>The Challenge</a:t>
            </a:r>
          </a:p>
        </p:txBody>
      </p:sp>
      <p:cxnSp>
        <p:nvCxnSpPr>
          <p:cNvPr id="8" name="Straight Connector 7">
            <a:extLst>
              <a:ext uri="{FF2B5EF4-FFF2-40B4-BE49-F238E27FC236}">
                <a16:creationId xmlns:a16="http://schemas.microsoft.com/office/drawing/2014/main" id="{289500F5-D760-E088-84AF-B17424335F8E}"/>
              </a:ext>
            </a:extLst>
          </p:cNvPr>
          <p:cNvCxnSpPr/>
          <p:nvPr/>
        </p:nvCxnSpPr>
        <p:spPr>
          <a:xfrm>
            <a:off x="-15105" y="749740"/>
            <a:ext cx="2952427"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A8DD265-D83E-AD02-2C0A-7DC406B7F8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1681" y="230027"/>
            <a:ext cx="5449917" cy="5912597"/>
          </a:xfrm>
          <a:prstGeom prst="rect">
            <a:avLst/>
          </a:prstGeom>
        </p:spPr>
      </p:pic>
      <p:sp>
        <p:nvSpPr>
          <p:cNvPr id="10" name="Rectangle 9">
            <a:extLst>
              <a:ext uri="{FF2B5EF4-FFF2-40B4-BE49-F238E27FC236}">
                <a16:creationId xmlns:a16="http://schemas.microsoft.com/office/drawing/2014/main" id="{9B6E1522-831F-6E09-06C1-4C2D9E7F2240}"/>
              </a:ext>
            </a:extLst>
          </p:cNvPr>
          <p:cNvSpPr/>
          <p:nvPr/>
        </p:nvSpPr>
        <p:spPr>
          <a:xfrm>
            <a:off x="190543" y="1558022"/>
            <a:ext cx="2640053" cy="1692771"/>
          </a:xfrm>
          <a:prstGeom prst="rect">
            <a:avLst/>
          </a:prstGeom>
        </p:spPr>
        <p:txBody>
          <a:bodyPr wrap="squar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srgbClr val="004380"/>
                </a:solidFill>
                <a:ea typeface="Calibri" panose="020F0502020204030204" pitchFamily="34" charset="0"/>
                <a:cs typeface="Arial"/>
              </a:rPr>
              <a:t>1.6 million invitations are sent annually</a:t>
            </a:r>
            <a:endParaRPr lang="en-GB" sz="2000" b="1" dirty="0">
              <a:solidFill>
                <a:srgbClr val="004380"/>
              </a:solidFill>
              <a:ea typeface="Calibri" panose="020F0502020204030204" pitchFamily="34" charset="0"/>
              <a:cs typeface="Arial" panose="020B0604020202020204" pitchFamily="34" charset="0"/>
            </a:endParaRPr>
          </a:p>
          <a:p>
            <a:endParaRPr lang="en-GB" sz="1600" b="1" dirty="0">
              <a:solidFill>
                <a:srgbClr val="004785"/>
              </a:solidFill>
              <a:ea typeface="Calibri" panose="020F0502020204030204" pitchFamily="34" charset="0"/>
              <a:cs typeface="Arial" panose="020B0604020202020204" pitchFamily="34" charset="0"/>
            </a:endParaRPr>
          </a:p>
          <a:p>
            <a:endParaRPr lang="en-GB" sz="1600" b="1" dirty="0">
              <a:solidFill>
                <a:schemeClr val="accent5">
                  <a:lumMod val="75000"/>
                </a:schemeClr>
              </a:solidFill>
              <a:cs typeface="Arial" panose="020B0604020202020204" pitchFamily="34" charset="0"/>
            </a:endParaRPr>
          </a:p>
          <a:p>
            <a:endParaRPr lang="en-GB" sz="1600" b="1" dirty="0">
              <a:solidFill>
                <a:schemeClr val="accent5">
                  <a:lumMod val="75000"/>
                </a:schemeClr>
              </a:solidFill>
              <a:cs typeface="Arial" panose="020B0604020202020204" pitchFamily="34" charset="0"/>
            </a:endParaRPr>
          </a:p>
          <a:p>
            <a:endParaRPr lang="en-GB" sz="1600" b="1" dirty="0">
              <a:solidFill>
                <a:schemeClr val="accent5">
                  <a:lumMod val="75000"/>
                </a:schemeClr>
              </a:solidFill>
              <a:cs typeface="Arial" panose="020B0604020202020204" pitchFamily="34" charset="0"/>
            </a:endParaRPr>
          </a:p>
        </p:txBody>
      </p:sp>
      <p:sp>
        <p:nvSpPr>
          <p:cNvPr id="11" name="Rectangle 10">
            <a:extLst>
              <a:ext uri="{FF2B5EF4-FFF2-40B4-BE49-F238E27FC236}">
                <a16:creationId xmlns:a16="http://schemas.microsoft.com/office/drawing/2014/main" id="{599FD77A-14F7-90CA-44E2-B5E7949C76EA}"/>
              </a:ext>
            </a:extLst>
          </p:cNvPr>
          <p:cNvSpPr/>
          <p:nvPr/>
        </p:nvSpPr>
        <p:spPr>
          <a:xfrm>
            <a:off x="190543" y="2271925"/>
            <a:ext cx="2809254" cy="4878259"/>
          </a:xfrm>
          <a:prstGeom prst="rect">
            <a:avLst/>
          </a:prstGeom>
        </p:spPr>
        <p:txBody>
          <a:bodyPr wrap="squar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GB" sz="2000" b="1" dirty="0">
                <a:solidFill>
                  <a:srgbClr val="004785"/>
                </a:solidFill>
                <a:ea typeface="Calibri" panose="020F0502020204030204" pitchFamily="34" charset="0"/>
                <a:cs typeface="Arial"/>
              </a:rPr>
              <a:t>About 30% do not attend</a:t>
            </a:r>
          </a:p>
          <a:p>
            <a:pPr>
              <a:spcBef>
                <a:spcPts val="600"/>
              </a:spcBef>
            </a:pPr>
            <a:endParaRPr lang="en-GB" sz="2000" b="1" dirty="0">
              <a:solidFill>
                <a:srgbClr val="004785"/>
              </a:solidFill>
              <a:ea typeface="Calibri" panose="020F0502020204030204" pitchFamily="34" charset="0"/>
              <a:cs typeface="Arial"/>
            </a:endParaRPr>
          </a:p>
          <a:p>
            <a:pPr>
              <a:spcBef>
                <a:spcPts val="600"/>
              </a:spcBef>
            </a:pPr>
            <a:endParaRPr lang="en-GB" sz="2000" b="1" dirty="0">
              <a:solidFill>
                <a:srgbClr val="004785"/>
              </a:solidFill>
              <a:ea typeface="Calibri" panose="020F0502020204030204" pitchFamily="34" charset="0"/>
              <a:cs typeface="Arial"/>
            </a:endParaRPr>
          </a:p>
          <a:p>
            <a:pPr>
              <a:spcBef>
                <a:spcPts val="600"/>
              </a:spcBef>
            </a:pPr>
            <a:endParaRPr lang="en-GB" sz="2000" b="1" dirty="0">
              <a:solidFill>
                <a:srgbClr val="004785"/>
              </a:solidFill>
              <a:ea typeface="Calibri" panose="020F0502020204030204" pitchFamily="34" charset="0"/>
              <a:cs typeface="Arial"/>
            </a:endParaRPr>
          </a:p>
          <a:p>
            <a:pPr>
              <a:spcBef>
                <a:spcPts val="600"/>
              </a:spcBef>
            </a:pPr>
            <a:endParaRPr lang="en-GB" sz="2000" b="1" dirty="0">
              <a:solidFill>
                <a:srgbClr val="004785"/>
              </a:solidFill>
              <a:ea typeface="Calibri" panose="020F0502020204030204" pitchFamily="34" charset="0"/>
              <a:cs typeface="Arial"/>
            </a:endParaRPr>
          </a:p>
          <a:p>
            <a:pPr>
              <a:spcBef>
                <a:spcPts val="600"/>
              </a:spcBef>
            </a:pPr>
            <a:r>
              <a:rPr lang="en-GB" sz="2000" b="1" dirty="0">
                <a:solidFill>
                  <a:srgbClr val="004785"/>
                </a:solidFill>
                <a:ea typeface="Calibri" panose="020F0502020204030204" pitchFamily="34" charset="0"/>
                <a:cs typeface="Arial"/>
              </a:rPr>
              <a:t>There is a high correlation between deprivation and non-attendance. </a:t>
            </a:r>
          </a:p>
          <a:p>
            <a:pPr>
              <a:spcBef>
                <a:spcPts val="600"/>
              </a:spcBef>
            </a:pPr>
            <a:endParaRPr lang="en-GB" b="1" dirty="0">
              <a:solidFill>
                <a:srgbClr val="004785"/>
              </a:solidFill>
              <a:ea typeface="Calibri" panose="020F0502020204030204" pitchFamily="34" charset="0"/>
              <a:cs typeface="Arial" panose="020B0604020202020204" pitchFamily="34" charset="0"/>
            </a:endParaRPr>
          </a:p>
          <a:p>
            <a:pPr algn="r">
              <a:spcBef>
                <a:spcPts val="600"/>
              </a:spcBef>
            </a:pPr>
            <a:endParaRPr lang="en-GB" sz="1600" b="1" dirty="0">
              <a:solidFill>
                <a:srgbClr val="004785"/>
              </a:solidFill>
              <a:ea typeface="Calibri" panose="020F0502020204030204" pitchFamily="34" charset="0"/>
              <a:cs typeface="Arial" panose="020B0604020202020204" pitchFamily="34" charset="0"/>
            </a:endParaRPr>
          </a:p>
          <a:p>
            <a:pPr algn="r">
              <a:spcBef>
                <a:spcPts val="600"/>
              </a:spcBef>
            </a:pPr>
            <a:endParaRPr lang="en-GB" sz="1600" b="1" dirty="0">
              <a:solidFill>
                <a:srgbClr val="004785"/>
              </a:solidFill>
              <a:ea typeface="Calibri" panose="020F0502020204030204" pitchFamily="34" charset="0"/>
              <a:cs typeface="Arial" panose="020B0604020202020204" pitchFamily="34" charset="0"/>
            </a:endParaRPr>
          </a:p>
          <a:p>
            <a:pPr algn="r">
              <a:spcBef>
                <a:spcPts val="600"/>
              </a:spcBef>
            </a:pPr>
            <a:endParaRPr lang="en-GB" sz="1600" b="1" dirty="0">
              <a:solidFill>
                <a:schemeClr val="accent5">
                  <a:lumMod val="75000"/>
                </a:schemeClr>
              </a:solidFill>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D4045A44-CB66-4A91-A2D2-E73964705F47}"/>
              </a:ext>
            </a:extLst>
          </p:cNvPr>
          <p:cNvSpPr txBox="1"/>
          <p:nvPr/>
        </p:nvSpPr>
        <p:spPr>
          <a:xfrm>
            <a:off x="8963428" y="4461655"/>
            <a:ext cx="2737165" cy="1908215"/>
          </a:xfrm>
          <a:prstGeom prst="rect">
            <a:avLst/>
          </a:prstGeom>
          <a:noFill/>
        </p:spPr>
        <p:txBody>
          <a:bodyPr wrap="square" rtlCol="0">
            <a:spAutoFit/>
          </a:bodyPr>
          <a:lstStyle/>
          <a:p>
            <a:r>
              <a:rPr lang="en-GB" sz="2000" b="1" dirty="0">
                <a:solidFill>
                  <a:srgbClr val="004785"/>
                </a:solidFill>
                <a:ea typeface="Calibri" panose="020F0502020204030204" pitchFamily="34" charset="0"/>
                <a:cs typeface="Arial"/>
              </a:rPr>
              <a:t>By understanding the barriers to attending we can focus resources and personalise services to facilitate participation </a:t>
            </a:r>
            <a:endParaRPr lang="en-GB" sz="2000" b="1" dirty="0">
              <a:solidFill>
                <a:srgbClr val="004785"/>
              </a:solidFill>
              <a:ea typeface="Calibri" panose="020F0502020204030204" pitchFamily="34" charset="0"/>
              <a:cs typeface="Arial" panose="020B0604020202020204" pitchFamily="34" charset="0"/>
            </a:endParaRPr>
          </a:p>
          <a:p>
            <a:endParaRPr lang="en-GB" dirty="0"/>
          </a:p>
        </p:txBody>
      </p:sp>
      <p:pic>
        <p:nvPicPr>
          <p:cNvPr id="13" name="Picture 4" descr="Text&#10;&#10;Description automatically generated">
            <a:extLst>
              <a:ext uri="{FF2B5EF4-FFF2-40B4-BE49-F238E27FC236}">
                <a16:creationId xmlns:a16="http://schemas.microsoft.com/office/drawing/2014/main" id="{E225AC9B-8A32-4006-99B8-4A0192E1C144}"/>
              </a:ext>
            </a:extLst>
          </p:cNvPr>
          <p:cNvPicPr>
            <a:picLocks noChangeAspect="1"/>
          </p:cNvPicPr>
          <p:nvPr/>
        </p:nvPicPr>
        <p:blipFill>
          <a:blip r:embed="rId4"/>
          <a:stretch>
            <a:fillRect/>
          </a:stretch>
        </p:blipFill>
        <p:spPr>
          <a:xfrm>
            <a:off x="10852868" y="488130"/>
            <a:ext cx="847725" cy="866775"/>
          </a:xfrm>
          <a:prstGeom prst="rect">
            <a:avLst/>
          </a:prstGeom>
        </p:spPr>
      </p:pic>
    </p:spTree>
    <p:extLst>
      <p:ext uri="{BB962C8B-B14F-4D97-AF65-F5344CB8AC3E}">
        <p14:creationId xmlns:p14="http://schemas.microsoft.com/office/powerpoint/2010/main" val="666892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8548319F-AC25-1DC9-524F-4490DF4C8690}"/>
              </a:ext>
            </a:extLst>
          </p:cNvPr>
          <p:cNvPicPr>
            <a:picLocks noChangeAspect="1"/>
          </p:cNvPicPr>
          <p:nvPr/>
        </p:nvPicPr>
        <p:blipFill>
          <a:blip r:embed="rId3"/>
          <a:stretch>
            <a:fillRect/>
          </a:stretch>
        </p:blipFill>
        <p:spPr>
          <a:xfrm>
            <a:off x="10968967" y="347197"/>
            <a:ext cx="847725" cy="866775"/>
          </a:xfrm>
          <a:prstGeom prst="rect">
            <a:avLst/>
          </a:prstGeom>
        </p:spPr>
      </p:pic>
      <p:sp>
        <p:nvSpPr>
          <p:cNvPr id="14" name="Rectangle 13">
            <a:extLst>
              <a:ext uri="{FF2B5EF4-FFF2-40B4-BE49-F238E27FC236}">
                <a16:creationId xmlns:a16="http://schemas.microsoft.com/office/drawing/2014/main" id="{AB082D67-8DC5-8869-C01C-5E64256E0389}"/>
              </a:ext>
            </a:extLst>
          </p:cNvPr>
          <p:cNvSpPr/>
          <p:nvPr/>
        </p:nvSpPr>
        <p:spPr>
          <a:xfrm>
            <a:off x="266358" y="226520"/>
            <a:ext cx="6378627" cy="523220"/>
          </a:xfrm>
          <a:prstGeom prst="rect">
            <a:avLst/>
          </a:prstGeom>
          <a:solidFill>
            <a:schemeClr val="bg1"/>
          </a:solidFill>
        </p:spPr>
        <p:txBody>
          <a:bodyPr wrap="square">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solidFill>
                  <a:srgbClr val="004380"/>
                </a:solidFill>
                <a:cs typeface="Arial" panose="020B0604020202020204" pitchFamily="34" charset="0"/>
              </a:rPr>
              <a:t>Focus of our collaboration with HSCPs</a:t>
            </a:r>
          </a:p>
        </p:txBody>
      </p:sp>
      <p:cxnSp>
        <p:nvCxnSpPr>
          <p:cNvPr id="15" name="Straight Connector 14">
            <a:extLst>
              <a:ext uri="{FF2B5EF4-FFF2-40B4-BE49-F238E27FC236}">
                <a16:creationId xmlns:a16="http://schemas.microsoft.com/office/drawing/2014/main" id="{A40E8379-CB76-FC3D-18EB-0FE6F52E3B28}"/>
              </a:ext>
            </a:extLst>
          </p:cNvPr>
          <p:cNvCxnSpPr/>
          <p:nvPr/>
        </p:nvCxnSpPr>
        <p:spPr>
          <a:xfrm>
            <a:off x="-10990" y="749740"/>
            <a:ext cx="6022131"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1DDE5E36-CA1C-C482-EA31-634EA08F8897}"/>
              </a:ext>
            </a:extLst>
          </p:cNvPr>
          <p:cNvSpPr/>
          <p:nvPr/>
        </p:nvSpPr>
        <p:spPr>
          <a:xfrm>
            <a:off x="8637018" y="3638049"/>
            <a:ext cx="888821" cy="91398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cxnSp>
        <p:nvCxnSpPr>
          <p:cNvPr id="19" name="Straight Connector 18">
            <a:extLst>
              <a:ext uri="{FF2B5EF4-FFF2-40B4-BE49-F238E27FC236}">
                <a16:creationId xmlns:a16="http://schemas.microsoft.com/office/drawing/2014/main" id="{50B35F01-98D9-01BB-68DE-3278AEA4D987}"/>
              </a:ext>
            </a:extLst>
          </p:cNvPr>
          <p:cNvCxnSpPr>
            <a:cxnSpLocks/>
          </p:cNvCxnSpPr>
          <p:nvPr/>
        </p:nvCxnSpPr>
        <p:spPr>
          <a:xfrm flipH="1">
            <a:off x="6118556" y="4902029"/>
            <a:ext cx="475725"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9DD0902-AD21-5096-3460-E5FC259B62ED}"/>
              </a:ext>
            </a:extLst>
          </p:cNvPr>
          <p:cNvCxnSpPr>
            <a:cxnSpLocks/>
          </p:cNvCxnSpPr>
          <p:nvPr/>
        </p:nvCxnSpPr>
        <p:spPr>
          <a:xfrm flipH="1">
            <a:off x="6118556" y="3260112"/>
            <a:ext cx="475725"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26286DD1-915F-4513-AB1C-304F3E8E160A}"/>
              </a:ext>
            </a:extLst>
          </p:cNvPr>
          <p:cNvGrpSpPr/>
          <p:nvPr/>
        </p:nvGrpSpPr>
        <p:grpSpPr>
          <a:xfrm>
            <a:off x="773357" y="898548"/>
            <a:ext cx="10252579" cy="4788337"/>
            <a:chOff x="1696639" y="1732684"/>
            <a:chExt cx="10252579" cy="4788337"/>
          </a:xfrm>
        </p:grpSpPr>
        <p:sp>
          <p:nvSpPr>
            <p:cNvPr id="8" name="Oval 7">
              <a:extLst>
                <a:ext uri="{FF2B5EF4-FFF2-40B4-BE49-F238E27FC236}">
                  <a16:creationId xmlns:a16="http://schemas.microsoft.com/office/drawing/2014/main" id="{7FE2A251-4EDE-07F6-3E6B-ADCCB2FED5EA}"/>
                </a:ext>
              </a:extLst>
            </p:cNvPr>
            <p:cNvSpPr/>
            <p:nvPr/>
          </p:nvSpPr>
          <p:spPr>
            <a:xfrm rot="2299516">
              <a:off x="6858665" y="3425262"/>
              <a:ext cx="3088220" cy="3095759"/>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numCol="1" rtlCol="0" anchor="ctr">
              <a:prstTxWarp prst="textArchDown">
                <a:avLst/>
              </a:prstTxWarp>
            </a:bodyP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a:solidFill>
                    <a:srgbClr val="004380"/>
                  </a:solidFill>
                </a:rPr>
                <a:t>Predictive Analytics</a:t>
              </a:r>
            </a:p>
          </p:txBody>
        </p:sp>
        <p:sp>
          <p:nvSpPr>
            <p:cNvPr id="9" name="Oval 8">
              <a:extLst>
                <a:ext uri="{FF2B5EF4-FFF2-40B4-BE49-F238E27FC236}">
                  <a16:creationId xmlns:a16="http://schemas.microsoft.com/office/drawing/2014/main" id="{D8A22184-05CF-1375-A296-1C5963E60A94}"/>
                </a:ext>
              </a:extLst>
            </p:cNvPr>
            <p:cNvSpPr/>
            <p:nvPr/>
          </p:nvSpPr>
          <p:spPr>
            <a:xfrm rot="4087235">
              <a:off x="8857229" y="2631139"/>
              <a:ext cx="3088220" cy="3095759"/>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numCol="1" rtlCol="0" anchor="ctr">
              <a:prstTxWarp prst="textArchUp">
                <a:avLst/>
              </a:prstTxWarp>
            </a:bodyP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a:solidFill>
                    <a:srgbClr val="004380"/>
                  </a:solidFill>
                </a:rPr>
                <a:t>Service Design</a:t>
              </a:r>
            </a:p>
          </p:txBody>
        </p:sp>
        <p:sp>
          <p:nvSpPr>
            <p:cNvPr id="10" name="Oval 9">
              <a:extLst>
                <a:ext uri="{FF2B5EF4-FFF2-40B4-BE49-F238E27FC236}">
                  <a16:creationId xmlns:a16="http://schemas.microsoft.com/office/drawing/2014/main" id="{C0619112-BCC0-C41C-D9CB-1F37D6FEA325}"/>
                </a:ext>
              </a:extLst>
            </p:cNvPr>
            <p:cNvSpPr/>
            <p:nvPr/>
          </p:nvSpPr>
          <p:spPr>
            <a:xfrm rot="19870187">
              <a:off x="6931088" y="1732684"/>
              <a:ext cx="3088220" cy="3095759"/>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numCol="1" rtlCol="0" anchor="ctr">
              <a:prstTxWarp prst="textArchUp">
                <a:avLst/>
              </a:prstTxWarp>
            </a:bodyP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400" dirty="0">
                  <a:solidFill>
                    <a:srgbClr val="004380"/>
                  </a:solidFill>
                </a:rPr>
                <a:t>Data Intelligence</a:t>
              </a:r>
            </a:p>
          </p:txBody>
        </p:sp>
        <p:sp>
          <p:nvSpPr>
            <p:cNvPr id="11" name="Hexagon 10">
              <a:extLst>
                <a:ext uri="{FF2B5EF4-FFF2-40B4-BE49-F238E27FC236}">
                  <a16:creationId xmlns:a16="http://schemas.microsoft.com/office/drawing/2014/main" id="{C4EC8AAF-D6D3-72DE-7EB7-A91B17B57E56}"/>
                </a:ext>
              </a:extLst>
            </p:cNvPr>
            <p:cNvSpPr/>
            <p:nvPr/>
          </p:nvSpPr>
          <p:spPr>
            <a:xfrm>
              <a:off x="7646101" y="2504388"/>
              <a:ext cx="1810928" cy="1552353"/>
            </a:xfrm>
            <a:prstGeom prst="hexag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b="1">
                  <a:ln w="0"/>
                  <a:solidFill>
                    <a:srgbClr val="004380"/>
                  </a:solidFill>
                  <a:effectLst>
                    <a:outerShdw blurRad="38100" dist="19050" dir="2700000" algn="tl" rotWithShape="0">
                      <a:schemeClr val="dk1">
                        <a:alpha val="40000"/>
                      </a:schemeClr>
                    </a:outerShdw>
                  </a:effectLst>
                </a:rPr>
                <a:t>Identify factors</a:t>
              </a:r>
            </a:p>
          </p:txBody>
        </p:sp>
        <p:sp>
          <p:nvSpPr>
            <p:cNvPr id="12" name="Hexagon 11">
              <a:extLst>
                <a:ext uri="{FF2B5EF4-FFF2-40B4-BE49-F238E27FC236}">
                  <a16:creationId xmlns:a16="http://schemas.microsoft.com/office/drawing/2014/main" id="{D179033A-6F54-0BFA-8891-37F70325F7D5}"/>
                </a:ext>
              </a:extLst>
            </p:cNvPr>
            <p:cNvSpPr/>
            <p:nvPr/>
          </p:nvSpPr>
          <p:spPr>
            <a:xfrm>
              <a:off x="7646101" y="4157753"/>
              <a:ext cx="1810928" cy="1552353"/>
            </a:xfrm>
            <a:prstGeom prst="hexag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b="1">
                  <a:ln w="0"/>
                  <a:solidFill>
                    <a:srgbClr val="004380"/>
                  </a:solidFill>
                  <a:effectLst>
                    <a:outerShdw blurRad="38100" dist="19050" dir="2700000" algn="tl" rotWithShape="0">
                      <a:schemeClr val="dk1">
                        <a:alpha val="40000"/>
                      </a:schemeClr>
                    </a:outerShdw>
                  </a:effectLst>
                </a:rPr>
                <a:t>Focus resources</a:t>
              </a:r>
            </a:p>
          </p:txBody>
        </p:sp>
        <p:sp>
          <p:nvSpPr>
            <p:cNvPr id="13" name="Hexagon 12">
              <a:extLst>
                <a:ext uri="{FF2B5EF4-FFF2-40B4-BE49-F238E27FC236}">
                  <a16:creationId xmlns:a16="http://schemas.microsoft.com/office/drawing/2014/main" id="{F606B645-A951-24FC-36C7-4559D9185E6A}"/>
                </a:ext>
              </a:extLst>
            </p:cNvPr>
            <p:cNvSpPr/>
            <p:nvPr/>
          </p:nvSpPr>
          <p:spPr>
            <a:xfrm>
              <a:off x="9173645" y="3349676"/>
              <a:ext cx="1810928" cy="1552353"/>
            </a:xfrm>
            <a:prstGeom prst="hexagon">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2000" b="1">
                  <a:ln w="0"/>
                  <a:solidFill>
                    <a:srgbClr val="004380"/>
                  </a:solidFill>
                  <a:effectLst>
                    <a:outerShdw blurRad="38100" dist="19050" dir="2700000" algn="tl" rotWithShape="0">
                      <a:schemeClr val="dk1">
                        <a:alpha val="40000"/>
                      </a:schemeClr>
                    </a:outerShdw>
                  </a:effectLst>
                </a:rPr>
                <a:t>Co-design solutions</a:t>
              </a:r>
            </a:p>
          </p:txBody>
        </p:sp>
        <p:cxnSp>
          <p:nvCxnSpPr>
            <p:cNvPr id="17" name="Straight Connector 16">
              <a:extLst>
                <a:ext uri="{FF2B5EF4-FFF2-40B4-BE49-F238E27FC236}">
                  <a16:creationId xmlns:a16="http://schemas.microsoft.com/office/drawing/2014/main" id="{516C35E1-E733-56CD-0702-F1C69C1F3174}"/>
                </a:ext>
              </a:extLst>
            </p:cNvPr>
            <p:cNvCxnSpPr>
              <a:cxnSpLocks/>
            </p:cNvCxnSpPr>
            <p:nvPr/>
          </p:nvCxnSpPr>
          <p:spPr>
            <a:xfrm>
              <a:off x="6594282" y="3260112"/>
              <a:ext cx="0" cy="1641917"/>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D98A5A9-DCF1-CC17-BBF0-8D7992FDF464}"/>
                </a:ext>
              </a:extLst>
            </p:cNvPr>
            <p:cNvCxnSpPr>
              <a:cxnSpLocks/>
            </p:cNvCxnSpPr>
            <p:nvPr/>
          </p:nvCxnSpPr>
          <p:spPr>
            <a:xfrm>
              <a:off x="6594281" y="4106361"/>
              <a:ext cx="2103636"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2" name="TextBox 1">
              <a:extLst>
                <a:ext uri="{FF2B5EF4-FFF2-40B4-BE49-F238E27FC236}">
                  <a16:creationId xmlns:a16="http://schemas.microsoft.com/office/drawing/2014/main" id="{DA3AEEAF-1988-2A72-E805-773639025DEC}"/>
                </a:ext>
              </a:extLst>
            </p:cNvPr>
            <p:cNvSpPr txBox="1"/>
            <p:nvPr/>
          </p:nvSpPr>
          <p:spPr>
            <a:xfrm>
              <a:off x="1696639" y="2763519"/>
              <a:ext cx="4476047" cy="900246"/>
            </a:xfrm>
            <a:prstGeom prst="rect">
              <a:avLst/>
            </a:prstGeom>
            <a:noFill/>
          </p:spPr>
          <p:txBody>
            <a:bodyPr wrap="square" lIns="68580" tIns="34290" rIns="68580" bIns="3429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solidFill>
                    <a:srgbClr val="1D5A92"/>
                  </a:solidFill>
                </a:rPr>
                <a:t>How might we use personalised communications to help improve cervical screening uptake in West Lothian? </a:t>
              </a:r>
              <a:endParaRPr lang="en-GB" dirty="0">
                <a:solidFill>
                  <a:srgbClr val="266298"/>
                </a:solidFill>
              </a:endParaRPr>
            </a:p>
          </p:txBody>
        </p:sp>
        <p:sp>
          <p:nvSpPr>
            <p:cNvPr id="23" name="Rounded Rectangle 7">
              <a:extLst>
                <a:ext uri="{FF2B5EF4-FFF2-40B4-BE49-F238E27FC236}">
                  <a16:creationId xmlns:a16="http://schemas.microsoft.com/office/drawing/2014/main" id="{65474EC1-975C-32C7-42D8-4740C4AB72ED}"/>
                </a:ext>
              </a:extLst>
            </p:cNvPr>
            <p:cNvSpPr/>
            <p:nvPr/>
          </p:nvSpPr>
          <p:spPr>
            <a:xfrm>
              <a:off x="2057618" y="2415648"/>
              <a:ext cx="3831143" cy="347870"/>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350"/>
                <a:t>Cervical Screening</a:t>
              </a:r>
            </a:p>
          </p:txBody>
        </p:sp>
        <p:sp>
          <p:nvSpPr>
            <p:cNvPr id="24" name="TextBox 3">
              <a:extLst>
                <a:ext uri="{FF2B5EF4-FFF2-40B4-BE49-F238E27FC236}">
                  <a16:creationId xmlns:a16="http://schemas.microsoft.com/office/drawing/2014/main" id="{C09BC070-4B2B-C3A8-5D2D-4729D8D08DAF}"/>
                </a:ext>
              </a:extLst>
            </p:cNvPr>
            <p:cNvSpPr txBox="1"/>
            <p:nvPr/>
          </p:nvSpPr>
          <p:spPr>
            <a:xfrm>
              <a:off x="1945113" y="4549722"/>
              <a:ext cx="4110696" cy="900246"/>
            </a:xfrm>
            <a:prstGeom prst="rect">
              <a:avLst/>
            </a:prstGeom>
            <a:noFill/>
          </p:spPr>
          <p:txBody>
            <a:bodyPr wrap="square" lIns="68580" tIns="34290" rIns="68580" bIns="3429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a:solidFill>
                    <a:srgbClr val="266298"/>
                  </a:solidFill>
                  <a:ea typeface="+mn-lt"/>
                  <a:cs typeface="+mn-lt"/>
                </a:rPr>
                <a:t>How might we leverage health and social care touchpoints to increase bowel screening uptake in North Lanarkshire?</a:t>
              </a:r>
              <a:endParaRPr lang="en-GB" sz="2400" dirty="0">
                <a:ea typeface="+mn-lt"/>
                <a:cs typeface="+mn-lt"/>
              </a:endParaRPr>
            </a:p>
          </p:txBody>
        </p:sp>
        <p:sp>
          <p:nvSpPr>
            <p:cNvPr id="25" name="Rounded Rectangle 8">
              <a:extLst>
                <a:ext uri="{FF2B5EF4-FFF2-40B4-BE49-F238E27FC236}">
                  <a16:creationId xmlns:a16="http://schemas.microsoft.com/office/drawing/2014/main" id="{8067B90A-4EB0-3CD7-D968-C25238792BCB}"/>
                </a:ext>
              </a:extLst>
            </p:cNvPr>
            <p:cNvSpPr/>
            <p:nvPr/>
          </p:nvSpPr>
          <p:spPr>
            <a:xfrm>
              <a:off x="2017364" y="4178767"/>
              <a:ext cx="3927463" cy="347870"/>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350"/>
                <a:t>Bowel Screening</a:t>
              </a:r>
            </a:p>
          </p:txBody>
        </p:sp>
      </p:grpSp>
      <p:grpSp>
        <p:nvGrpSpPr>
          <p:cNvPr id="3" name="Group 2">
            <a:extLst>
              <a:ext uri="{FF2B5EF4-FFF2-40B4-BE49-F238E27FC236}">
                <a16:creationId xmlns:a16="http://schemas.microsoft.com/office/drawing/2014/main" id="{96D815BA-AA65-4080-9630-14CE0B596758}"/>
              </a:ext>
            </a:extLst>
          </p:cNvPr>
          <p:cNvGrpSpPr/>
          <p:nvPr/>
        </p:nvGrpSpPr>
        <p:grpSpPr>
          <a:xfrm>
            <a:off x="4923296" y="6151117"/>
            <a:ext cx="4175676" cy="617343"/>
            <a:chOff x="4923296" y="6151117"/>
            <a:chExt cx="4175676" cy="617343"/>
          </a:xfrm>
        </p:grpSpPr>
        <p:pic>
          <p:nvPicPr>
            <p:cNvPr id="26" name="Picture 26">
              <a:extLst>
                <a:ext uri="{FF2B5EF4-FFF2-40B4-BE49-F238E27FC236}">
                  <a16:creationId xmlns:a16="http://schemas.microsoft.com/office/drawing/2014/main" id="{7FAF028F-0C35-A35E-1AD6-63D802651786}"/>
                </a:ext>
              </a:extLst>
            </p:cNvPr>
            <p:cNvPicPr>
              <a:picLocks noChangeAspect="1"/>
            </p:cNvPicPr>
            <p:nvPr/>
          </p:nvPicPr>
          <p:blipFill>
            <a:blip r:embed="rId4"/>
            <a:stretch>
              <a:fillRect/>
            </a:stretch>
          </p:blipFill>
          <p:spPr>
            <a:xfrm>
              <a:off x="4923296" y="6151117"/>
              <a:ext cx="2371725" cy="552450"/>
            </a:xfrm>
            <a:prstGeom prst="rect">
              <a:avLst/>
            </a:prstGeom>
          </p:spPr>
        </p:pic>
        <p:pic>
          <p:nvPicPr>
            <p:cNvPr id="27" name="Picture 27">
              <a:extLst>
                <a:ext uri="{FF2B5EF4-FFF2-40B4-BE49-F238E27FC236}">
                  <a16:creationId xmlns:a16="http://schemas.microsoft.com/office/drawing/2014/main" id="{AEB7CAA1-6DA8-1BA5-9656-A3521E4B4581}"/>
                </a:ext>
              </a:extLst>
            </p:cNvPr>
            <p:cNvPicPr>
              <a:picLocks noChangeAspect="1"/>
            </p:cNvPicPr>
            <p:nvPr/>
          </p:nvPicPr>
          <p:blipFill>
            <a:blip r:embed="rId5"/>
            <a:stretch>
              <a:fillRect/>
            </a:stretch>
          </p:blipFill>
          <p:spPr>
            <a:xfrm>
              <a:off x="7379942" y="6256462"/>
              <a:ext cx="600075" cy="419100"/>
            </a:xfrm>
            <a:prstGeom prst="rect">
              <a:avLst/>
            </a:prstGeom>
          </p:spPr>
        </p:pic>
        <p:pic>
          <p:nvPicPr>
            <p:cNvPr id="28" name="Picture 28" descr="Text&#10;&#10;Description automatically generated">
              <a:extLst>
                <a:ext uri="{FF2B5EF4-FFF2-40B4-BE49-F238E27FC236}">
                  <a16:creationId xmlns:a16="http://schemas.microsoft.com/office/drawing/2014/main" id="{FD08C9AF-892D-A9FD-34CB-55CA14C7D698}"/>
                </a:ext>
              </a:extLst>
            </p:cNvPr>
            <p:cNvPicPr>
              <a:picLocks noChangeAspect="1"/>
            </p:cNvPicPr>
            <p:nvPr/>
          </p:nvPicPr>
          <p:blipFill>
            <a:blip r:embed="rId6"/>
            <a:stretch>
              <a:fillRect/>
            </a:stretch>
          </p:blipFill>
          <p:spPr>
            <a:xfrm>
              <a:off x="8089322" y="6168385"/>
              <a:ext cx="1009650" cy="600075"/>
            </a:xfrm>
            <a:prstGeom prst="rect">
              <a:avLst/>
            </a:prstGeom>
          </p:spPr>
        </p:pic>
      </p:grpSp>
      <p:pic>
        <p:nvPicPr>
          <p:cNvPr id="29" name="Picture 29" descr="Text&#10;&#10;Description automatically generated">
            <a:extLst>
              <a:ext uri="{FF2B5EF4-FFF2-40B4-BE49-F238E27FC236}">
                <a16:creationId xmlns:a16="http://schemas.microsoft.com/office/drawing/2014/main" id="{E756D425-9D2B-CF5E-8377-9C965B4DA1AD}"/>
              </a:ext>
            </a:extLst>
          </p:cNvPr>
          <p:cNvPicPr>
            <a:picLocks noChangeAspect="1"/>
          </p:cNvPicPr>
          <p:nvPr/>
        </p:nvPicPr>
        <p:blipFill>
          <a:blip r:embed="rId7"/>
          <a:stretch>
            <a:fillRect/>
          </a:stretch>
        </p:blipFill>
        <p:spPr>
          <a:xfrm>
            <a:off x="49230" y="6162354"/>
            <a:ext cx="4286250" cy="619125"/>
          </a:xfrm>
          <a:prstGeom prst="rect">
            <a:avLst/>
          </a:prstGeom>
        </p:spPr>
      </p:pic>
      <p:pic>
        <p:nvPicPr>
          <p:cNvPr id="30" name="Picture 30">
            <a:extLst>
              <a:ext uri="{FF2B5EF4-FFF2-40B4-BE49-F238E27FC236}">
                <a16:creationId xmlns:a16="http://schemas.microsoft.com/office/drawing/2014/main" id="{48B88829-268C-3B0E-2215-01473726E1C7}"/>
              </a:ext>
            </a:extLst>
          </p:cNvPr>
          <p:cNvPicPr>
            <a:picLocks noChangeAspect="1"/>
          </p:cNvPicPr>
          <p:nvPr/>
        </p:nvPicPr>
        <p:blipFill>
          <a:blip r:embed="rId8"/>
          <a:stretch>
            <a:fillRect/>
          </a:stretch>
        </p:blipFill>
        <p:spPr>
          <a:xfrm>
            <a:off x="10021049" y="6151117"/>
            <a:ext cx="2009775" cy="552450"/>
          </a:xfrm>
          <a:prstGeom prst="rect">
            <a:avLst/>
          </a:prstGeom>
        </p:spPr>
      </p:pic>
    </p:spTree>
    <p:extLst>
      <p:ext uri="{BB962C8B-B14F-4D97-AF65-F5344CB8AC3E}">
        <p14:creationId xmlns:p14="http://schemas.microsoft.com/office/powerpoint/2010/main" val="3169022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Rectangle 2"/>
          <p:cNvSpPr txBox="1">
            <a:spLocks noChangeArrowheads="1"/>
          </p:cNvSpPr>
          <p:nvPr/>
        </p:nvSpPr>
        <p:spPr>
          <a:xfrm>
            <a:off x="1991544" y="238920"/>
            <a:ext cx="7386770" cy="885825"/>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GB" altLang="en-US" sz="2800" b="1" i="0" u="none" strike="noStrike" kern="1200" cap="none" spc="0" normalizeH="0" baseline="0" noProof="0" dirty="0">
              <a:ln>
                <a:noFill/>
              </a:ln>
              <a:solidFill>
                <a:srgbClr val="004380"/>
              </a:solidFill>
              <a:effectLst/>
              <a:uLnTx/>
              <a:uFillTx/>
              <a:latin typeface="Calibri Light"/>
              <a:ea typeface="+mj-ea"/>
              <a:cs typeface="Arial" pitchFamily="34" charset="0"/>
            </a:endParaRPr>
          </a:p>
        </p:txBody>
      </p:sp>
      <p:sp>
        <p:nvSpPr>
          <p:cNvPr id="5" name="Rectangle 2"/>
          <p:cNvSpPr txBox="1">
            <a:spLocks noChangeArrowheads="1"/>
          </p:cNvSpPr>
          <p:nvPr/>
        </p:nvSpPr>
        <p:spPr>
          <a:xfrm>
            <a:off x="457293" y="45919"/>
            <a:ext cx="7512374" cy="885825"/>
          </a:xfrm>
          <a:prstGeom prst="rect">
            <a:avLst/>
          </a:prstGeom>
          <a:solidFill>
            <a:schemeClr val="bg1"/>
          </a:solidFill>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altLang="en-US" sz="3200" b="1" i="0" u="none" strike="noStrike" kern="1200" cap="none" spc="0" normalizeH="0" baseline="0" noProof="0" dirty="0">
                <a:ln>
                  <a:noFill/>
                </a:ln>
                <a:solidFill>
                  <a:srgbClr val="2F99CF"/>
                </a:solidFill>
                <a:effectLst/>
                <a:uLnTx/>
                <a:uFillTx/>
                <a:latin typeface="Calibri"/>
                <a:ea typeface="+mj-ea"/>
                <a:cs typeface="Arial" panose="020B0604020202020204" pitchFamily="34" charset="0"/>
              </a:rPr>
              <a:t> </a:t>
            </a:r>
            <a:r>
              <a:rPr kumimoji="0" lang="en-GB" altLang="en-US" sz="3200" b="0" i="0" u="none" strike="noStrike" kern="1200" cap="none" spc="0" normalizeH="0" baseline="0" noProof="0" dirty="0">
                <a:ln>
                  <a:noFill/>
                </a:ln>
                <a:solidFill>
                  <a:srgbClr val="004380"/>
                </a:solidFill>
                <a:effectLst/>
                <a:uLnTx/>
                <a:uFillTx/>
                <a:latin typeface="Calibri"/>
                <a:ea typeface="+mj-ea"/>
                <a:cs typeface="Arial" panose="020B0604020202020204" pitchFamily="34" charset="0"/>
              </a:rPr>
              <a:t>Geographic presentation of data</a:t>
            </a:r>
          </a:p>
        </p:txBody>
      </p:sp>
      <p:pic>
        <p:nvPicPr>
          <p:cNvPr id="4" name="Picture 3"/>
          <p:cNvPicPr>
            <a:picLocks noChangeAspect="1"/>
          </p:cNvPicPr>
          <p:nvPr/>
        </p:nvPicPr>
        <p:blipFill rotWithShape="1">
          <a:blip r:embed="rId3"/>
          <a:srcRect l="42" t="10449" r="14" b="-131"/>
          <a:stretch/>
        </p:blipFill>
        <p:spPr>
          <a:xfrm>
            <a:off x="236693" y="929240"/>
            <a:ext cx="8055355" cy="5389805"/>
          </a:xfrm>
          <a:prstGeom prst="rect">
            <a:avLst/>
          </a:prstGeom>
        </p:spPr>
      </p:pic>
      <p:pic>
        <p:nvPicPr>
          <p:cNvPr id="6" name="Picture 5"/>
          <p:cNvPicPr>
            <a:picLocks noChangeAspect="1"/>
          </p:cNvPicPr>
          <p:nvPr/>
        </p:nvPicPr>
        <p:blipFill rotWithShape="1">
          <a:blip r:embed="rId4"/>
          <a:srcRect t="10630"/>
          <a:stretch/>
        </p:blipFill>
        <p:spPr>
          <a:xfrm>
            <a:off x="8614429" y="165665"/>
            <a:ext cx="2949934" cy="2026699"/>
          </a:xfrm>
          <a:prstGeom prst="rect">
            <a:avLst/>
          </a:prstGeom>
          <a:ln>
            <a:solidFill>
              <a:schemeClr val="tx1"/>
            </a:solidFill>
          </a:ln>
          <a:effectLst>
            <a:outerShdw blurRad="50800" dist="38100" dir="2700000" algn="tl" rotWithShape="0">
              <a:prstClr val="black">
                <a:alpha val="40000"/>
              </a:prstClr>
            </a:outerShdw>
          </a:effectLst>
        </p:spPr>
      </p:pic>
      <p:sp>
        <p:nvSpPr>
          <p:cNvPr id="7" name="Rectangle 6"/>
          <p:cNvSpPr/>
          <p:nvPr/>
        </p:nvSpPr>
        <p:spPr>
          <a:xfrm>
            <a:off x="10101599" y="185798"/>
            <a:ext cx="1404772" cy="369332"/>
          </a:xfrm>
          <a:prstGeom prst="rect">
            <a:avLst/>
          </a:prstGeom>
          <a:solidFill>
            <a:schemeClr val="bg1"/>
          </a:solidFill>
          <a:ln w="28575">
            <a:solidFill>
              <a:srgbClr val="2F99CF"/>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4380"/>
                </a:solidFill>
                <a:effectLst/>
                <a:uLnTx/>
                <a:uFillTx/>
                <a:latin typeface="Arial" panose="020B0604020202020204" pitchFamily="34" charset="0"/>
                <a:ea typeface="+mn-ea"/>
                <a:cs typeface="Arial" panose="020B0604020202020204" pitchFamily="34" charset="0"/>
              </a:rPr>
              <a:t>HSCP</a:t>
            </a:r>
            <a:endParaRPr kumimoji="0" lang="en-GB" sz="1800" b="1" i="0" u="none" strike="noStrike" kern="1200" cap="none" spc="0" normalizeH="0" baseline="0" noProof="0" dirty="0">
              <a:ln>
                <a:noFill/>
              </a:ln>
              <a:solidFill>
                <a:srgbClr val="004380"/>
              </a:solidFill>
              <a:effectLst/>
              <a:uLnTx/>
              <a:uFillTx/>
              <a:latin typeface="Calibri"/>
              <a:ea typeface="+mn-ea"/>
              <a:cs typeface="+mn-cs"/>
            </a:endParaRPr>
          </a:p>
        </p:txBody>
      </p:sp>
      <p:pic>
        <p:nvPicPr>
          <p:cNvPr id="8" name="Picture 7"/>
          <p:cNvPicPr>
            <a:picLocks noChangeAspect="1"/>
          </p:cNvPicPr>
          <p:nvPr/>
        </p:nvPicPr>
        <p:blipFill rotWithShape="1">
          <a:blip r:embed="rId5"/>
          <a:srcRect t="10212"/>
          <a:stretch/>
        </p:blipFill>
        <p:spPr>
          <a:xfrm>
            <a:off x="8614429" y="2385365"/>
            <a:ext cx="2949934" cy="2036180"/>
          </a:xfrm>
          <a:prstGeom prst="rect">
            <a:avLst/>
          </a:prstGeom>
          <a:ln>
            <a:solidFill>
              <a:schemeClr val="tx1"/>
            </a:solidFill>
          </a:ln>
          <a:effectLst>
            <a:outerShdw blurRad="50800" dist="38100" dir="2700000" algn="tl" rotWithShape="0">
              <a:prstClr val="black">
                <a:alpha val="40000"/>
              </a:prstClr>
            </a:outerShdw>
          </a:effectLst>
        </p:spPr>
      </p:pic>
      <p:sp>
        <p:nvSpPr>
          <p:cNvPr id="9" name="Rectangle 8"/>
          <p:cNvSpPr/>
          <p:nvPr/>
        </p:nvSpPr>
        <p:spPr>
          <a:xfrm>
            <a:off x="10019720" y="2417837"/>
            <a:ext cx="1503703" cy="369332"/>
          </a:xfrm>
          <a:prstGeom prst="rect">
            <a:avLst/>
          </a:prstGeom>
          <a:solidFill>
            <a:schemeClr val="bg1"/>
          </a:solidFill>
          <a:ln w="28575">
            <a:solidFill>
              <a:srgbClr val="2F99CF"/>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4380"/>
                </a:solidFill>
                <a:effectLst/>
                <a:uLnTx/>
                <a:uFillTx/>
                <a:latin typeface="Arial" panose="020B0604020202020204" pitchFamily="34" charset="0"/>
                <a:ea typeface="+mn-ea"/>
                <a:cs typeface="Arial" panose="020B0604020202020204" pitchFamily="34" charset="0"/>
              </a:rPr>
              <a:t>Locality</a:t>
            </a:r>
          </a:p>
        </p:txBody>
      </p:sp>
      <p:pic>
        <p:nvPicPr>
          <p:cNvPr id="10" name="Picture 9"/>
          <p:cNvPicPr>
            <a:picLocks noChangeAspect="1"/>
          </p:cNvPicPr>
          <p:nvPr/>
        </p:nvPicPr>
        <p:blipFill rotWithShape="1">
          <a:blip r:embed="rId6"/>
          <a:srcRect t="10476"/>
          <a:stretch/>
        </p:blipFill>
        <p:spPr>
          <a:xfrm>
            <a:off x="8614430" y="4683801"/>
            <a:ext cx="2949934" cy="2030185"/>
          </a:xfrm>
          <a:prstGeom prst="rect">
            <a:avLst/>
          </a:prstGeom>
          <a:ln>
            <a:solidFill>
              <a:schemeClr val="tx1"/>
            </a:solidFill>
          </a:ln>
          <a:effectLst>
            <a:outerShdw blurRad="50800" dist="38100" dir="2700000" algn="tl" rotWithShape="0">
              <a:prstClr val="black">
                <a:alpha val="40000"/>
              </a:prstClr>
            </a:outerShdw>
          </a:effectLst>
        </p:spPr>
      </p:pic>
      <p:sp>
        <p:nvSpPr>
          <p:cNvPr id="11" name="Rectangle 10"/>
          <p:cNvSpPr/>
          <p:nvPr/>
        </p:nvSpPr>
        <p:spPr>
          <a:xfrm>
            <a:off x="10026933" y="4705750"/>
            <a:ext cx="1479438" cy="369332"/>
          </a:xfrm>
          <a:prstGeom prst="rect">
            <a:avLst/>
          </a:prstGeom>
          <a:solidFill>
            <a:schemeClr val="bg1"/>
          </a:solidFill>
          <a:ln w="28575">
            <a:solidFill>
              <a:srgbClr val="2F99CF"/>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4380"/>
                </a:solidFill>
                <a:effectLst/>
                <a:uLnTx/>
                <a:uFillTx/>
                <a:latin typeface="Arial" panose="020B0604020202020204" pitchFamily="34" charset="0"/>
                <a:ea typeface="+mn-ea"/>
                <a:cs typeface="Arial" panose="020B0604020202020204" pitchFamily="34" charset="0"/>
              </a:rPr>
              <a:t>Ward</a:t>
            </a:r>
          </a:p>
        </p:txBody>
      </p:sp>
      <p:sp>
        <p:nvSpPr>
          <p:cNvPr id="15" name="Rectangle 14"/>
          <p:cNvSpPr/>
          <p:nvPr/>
        </p:nvSpPr>
        <p:spPr>
          <a:xfrm>
            <a:off x="0" y="6520863"/>
            <a:ext cx="3515065"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4380"/>
                </a:solidFill>
                <a:effectLst/>
                <a:uLnTx/>
                <a:uFillTx/>
                <a:latin typeface="Calibri"/>
                <a:ea typeface="+mn-ea"/>
                <a:cs typeface="+mn-cs"/>
              </a:rPr>
              <a:t>HSCP Screening Inequalities Programme</a:t>
            </a:r>
          </a:p>
        </p:txBody>
      </p:sp>
    </p:spTree>
    <p:extLst>
      <p:ext uri="{BB962C8B-B14F-4D97-AF65-F5344CB8AC3E}">
        <p14:creationId xmlns:p14="http://schemas.microsoft.com/office/powerpoint/2010/main" val="2560080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AB09AD2-F9C5-D30E-17EF-78BF4C8020D2}"/>
              </a:ext>
            </a:extLst>
          </p:cNvPr>
          <p:cNvGrpSpPr/>
          <p:nvPr/>
        </p:nvGrpSpPr>
        <p:grpSpPr>
          <a:xfrm>
            <a:off x="1121203" y="1977550"/>
            <a:ext cx="9497431" cy="2981346"/>
            <a:chOff x="1112641" y="2534067"/>
            <a:chExt cx="9497431" cy="2981346"/>
          </a:xfrm>
        </p:grpSpPr>
        <p:graphicFrame>
          <p:nvGraphicFramePr>
            <p:cNvPr id="8" name="Chart 7">
              <a:extLst>
                <a:ext uri="{FF2B5EF4-FFF2-40B4-BE49-F238E27FC236}">
                  <a16:creationId xmlns:a16="http://schemas.microsoft.com/office/drawing/2014/main" id="{4F6709B7-8559-D25D-7C6A-3AD0F3D5E59B}"/>
                </a:ext>
              </a:extLst>
            </p:cNvPr>
            <p:cNvGraphicFramePr>
              <a:graphicFrameLocks/>
            </p:cNvGraphicFramePr>
            <p:nvPr>
              <p:extLst>
                <p:ext uri="{D42A27DB-BD31-4B8C-83A1-F6EECF244321}">
                  <p14:modId xmlns:p14="http://schemas.microsoft.com/office/powerpoint/2010/main" val="3381936732"/>
                </p:ext>
              </p:extLst>
            </p:nvPr>
          </p:nvGraphicFramePr>
          <p:xfrm>
            <a:off x="1112641" y="2534067"/>
            <a:ext cx="4256978" cy="284957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AEA774E7-F8F1-82E1-B8AC-72EEE65BDA04}"/>
                </a:ext>
              </a:extLst>
            </p:cNvPr>
            <p:cNvGraphicFramePr>
              <a:graphicFrameLocks/>
            </p:cNvGraphicFramePr>
            <p:nvPr>
              <p:extLst>
                <p:ext uri="{D42A27DB-BD31-4B8C-83A1-F6EECF244321}">
                  <p14:modId xmlns:p14="http://schemas.microsoft.com/office/powerpoint/2010/main" val="2908948459"/>
                </p:ext>
              </p:extLst>
            </p:nvPr>
          </p:nvGraphicFramePr>
          <p:xfrm>
            <a:off x="5855383" y="2547899"/>
            <a:ext cx="4754689" cy="2870158"/>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angle 9">
              <a:extLst>
                <a:ext uri="{FF2B5EF4-FFF2-40B4-BE49-F238E27FC236}">
                  <a16:creationId xmlns:a16="http://schemas.microsoft.com/office/drawing/2014/main" id="{42E466DE-4FA7-078B-B7DD-3F45E71FB93B}"/>
                </a:ext>
              </a:extLst>
            </p:cNvPr>
            <p:cNvSpPr/>
            <p:nvPr/>
          </p:nvSpPr>
          <p:spPr>
            <a:xfrm>
              <a:off x="3008499" y="5238414"/>
              <a:ext cx="2963813" cy="276999"/>
            </a:xfrm>
            <a:prstGeom prst="rect">
              <a:avLst/>
            </a:prstGeom>
          </p:spPr>
          <p:txBody>
            <a:bodyPr wrap="square">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dirty="0">
                  <a:solidFill>
                    <a:srgbClr val="004380"/>
                  </a:solidFill>
                  <a:cs typeface="Arial" panose="020B0604020202020204" pitchFamily="34" charset="0"/>
                </a:rPr>
                <a:t>Source: ONS</a:t>
              </a:r>
              <a:endParaRPr lang="en-GB" sz="1200" dirty="0">
                <a:solidFill>
                  <a:srgbClr val="009C97"/>
                </a:solidFill>
                <a:cs typeface="Arial" panose="020B0604020202020204" pitchFamily="34" charset="0"/>
              </a:endParaRPr>
            </a:p>
          </p:txBody>
        </p:sp>
      </p:grpSp>
      <p:sp>
        <p:nvSpPr>
          <p:cNvPr id="6" name="Rectangle 5">
            <a:extLst>
              <a:ext uri="{FF2B5EF4-FFF2-40B4-BE49-F238E27FC236}">
                <a16:creationId xmlns:a16="http://schemas.microsoft.com/office/drawing/2014/main" id="{EE59D3FF-9E4A-1C14-23C0-C3195CB3D894}"/>
              </a:ext>
            </a:extLst>
          </p:cNvPr>
          <p:cNvSpPr/>
          <p:nvPr/>
        </p:nvSpPr>
        <p:spPr>
          <a:xfrm>
            <a:off x="678456" y="4937137"/>
            <a:ext cx="11284334" cy="707886"/>
          </a:xfrm>
          <a:prstGeom prst="rect">
            <a:avLst/>
          </a:prstGeom>
        </p:spPr>
        <p:txBody>
          <a:bodyPr wrap="squar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2000" dirty="0">
              <a:solidFill>
                <a:srgbClr val="004380"/>
              </a:solidFill>
              <a:cs typeface="Arial" panose="020B0604020202020204" pitchFamily="34" charset="0"/>
            </a:endParaRPr>
          </a:p>
          <a:p>
            <a:endParaRPr lang="en-GB" sz="2000" dirty="0">
              <a:solidFill>
                <a:srgbClr val="004380"/>
              </a:solidFill>
              <a:cs typeface="Arial" panose="020B0604020202020204" pitchFamily="34" charset="0"/>
            </a:endParaRPr>
          </a:p>
        </p:txBody>
      </p:sp>
      <p:sp>
        <p:nvSpPr>
          <p:cNvPr id="7" name="TextBox 25">
            <a:extLst>
              <a:ext uri="{FF2B5EF4-FFF2-40B4-BE49-F238E27FC236}">
                <a16:creationId xmlns:a16="http://schemas.microsoft.com/office/drawing/2014/main" id="{5A38794C-00DB-4A92-1A11-C38A3A9A3955}"/>
              </a:ext>
            </a:extLst>
          </p:cNvPr>
          <p:cNvSpPr txBox="1"/>
          <p:nvPr/>
        </p:nvSpPr>
        <p:spPr>
          <a:xfrm>
            <a:off x="-684165" y="5383413"/>
            <a:ext cx="12197709" cy="523220"/>
          </a:xfrm>
          <a:prstGeom prst="rect">
            <a:avLst/>
          </a:prstGeom>
          <a:noFill/>
        </p:spPr>
        <p:txBody>
          <a:bodyPr wrap="square" lIns="91440" tIns="45720" rIns="91440" bIns="45720" rtlCol="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GB" sz="2800" b="1" dirty="0">
                <a:solidFill>
                  <a:srgbClr val="00A2E5"/>
                </a:solidFill>
                <a:cs typeface="Arial"/>
              </a:rPr>
              <a:t>The earlier cancer is detected the better. </a:t>
            </a:r>
            <a:endParaRPr lang="en-US" sz="2800" dirty="0">
              <a:solidFill>
                <a:srgbClr val="00A2E5"/>
              </a:solidFill>
            </a:endParaRPr>
          </a:p>
        </p:txBody>
      </p:sp>
      <p:sp>
        <p:nvSpPr>
          <p:cNvPr id="12" name="Rectangle 11">
            <a:extLst>
              <a:ext uri="{FF2B5EF4-FFF2-40B4-BE49-F238E27FC236}">
                <a16:creationId xmlns:a16="http://schemas.microsoft.com/office/drawing/2014/main" id="{C4708F74-7852-814E-5C92-F9604A09D9DB}"/>
              </a:ext>
            </a:extLst>
          </p:cNvPr>
          <p:cNvSpPr/>
          <p:nvPr/>
        </p:nvSpPr>
        <p:spPr>
          <a:xfrm>
            <a:off x="266358" y="226520"/>
            <a:ext cx="10120132" cy="523220"/>
          </a:xfrm>
          <a:prstGeom prst="rect">
            <a:avLst/>
          </a:prstGeom>
          <a:solidFill>
            <a:schemeClr val="bg1"/>
          </a:solidFill>
        </p:spPr>
        <p:txBody>
          <a:bodyPr wrap="squar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solidFill>
                  <a:srgbClr val="004380"/>
                </a:solidFill>
                <a:cs typeface="Arial"/>
              </a:rPr>
              <a:t>Contextual information to help understand the impact of screening</a:t>
            </a:r>
            <a:endParaRPr lang="en-US" dirty="0"/>
          </a:p>
        </p:txBody>
      </p:sp>
      <p:cxnSp>
        <p:nvCxnSpPr>
          <p:cNvPr id="14" name="Straight Connector 13">
            <a:extLst>
              <a:ext uri="{FF2B5EF4-FFF2-40B4-BE49-F238E27FC236}">
                <a16:creationId xmlns:a16="http://schemas.microsoft.com/office/drawing/2014/main" id="{37A5A187-80E8-1592-A262-D931E9ABAE19}"/>
              </a:ext>
            </a:extLst>
          </p:cNvPr>
          <p:cNvCxnSpPr/>
          <p:nvPr/>
        </p:nvCxnSpPr>
        <p:spPr>
          <a:xfrm>
            <a:off x="-10990" y="749740"/>
            <a:ext cx="6022131"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pic>
        <p:nvPicPr>
          <p:cNvPr id="16" name="Picture 15" descr="Text&#10;&#10;Description automatically generated">
            <a:extLst>
              <a:ext uri="{FF2B5EF4-FFF2-40B4-BE49-F238E27FC236}">
                <a16:creationId xmlns:a16="http://schemas.microsoft.com/office/drawing/2014/main" id="{163AF85E-C977-3BD8-AF5D-7700ECF58C27}"/>
              </a:ext>
            </a:extLst>
          </p:cNvPr>
          <p:cNvPicPr>
            <a:picLocks noChangeAspect="1"/>
          </p:cNvPicPr>
          <p:nvPr/>
        </p:nvPicPr>
        <p:blipFill>
          <a:blip r:embed="rId5"/>
          <a:stretch>
            <a:fillRect/>
          </a:stretch>
        </p:blipFill>
        <p:spPr>
          <a:xfrm>
            <a:off x="10968967" y="347197"/>
            <a:ext cx="847725" cy="866775"/>
          </a:xfrm>
          <a:prstGeom prst="rect">
            <a:avLst/>
          </a:prstGeom>
        </p:spPr>
      </p:pic>
      <p:sp>
        <p:nvSpPr>
          <p:cNvPr id="18" name="Rectangle 17">
            <a:extLst>
              <a:ext uri="{FF2B5EF4-FFF2-40B4-BE49-F238E27FC236}">
                <a16:creationId xmlns:a16="http://schemas.microsoft.com/office/drawing/2014/main" id="{5035526D-428C-70F8-D902-AEE17BFD81B2}"/>
              </a:ext>
            </a:extLst>
          </p:cNvPr>
          <p:cNvSpPr/>
          <p:nvPr/>
        </p:nvSpPr>
        <p:spPr>
          <a:xfrm>
            <a:off x="0" y="6520863"/>
            <a:ext cx="3104440" cy="307777"/>
          </a:xfrm>
          <a:prstGeom prst="rect">
            <a:avLst/>
          </a:prstGeom>
        </p:spPr>
        <p:txBody>
          <a:bodyPr wrap="non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solidFill>
                  <a:srgbClr val="004380"/>
                </a:solidFill>
              </a:rPr>
              <a:t>HSCP Screening Inequalities Programme</a:t>
            </a:r>
          </a:p>
        </p:txBody>
      </p:sp>
      <p:pic>
        <p:nvPicPr>
          <p:cNvPr id="19" name="Picture 18" title="Public Health Scotland logo">
            <a:extLst>
              <a:ext uri="{FF2B5EF4-FFF2-40B4-BE49-F238E27FC236}">
                <a16:creationId xmlns:a16="http://schemas.microsoft.com/office/drawing/2014/main" id="{77C3ED79-3D9C-485B-8832-22263170F9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10155" y="5198747"/>
            <a:ext cx="1906537" cy="707886"/>
          </a:xfrm>
          <a:prstGeom prst="rect">
            <a:avLst/>
          </a:prstGeom>
        </p:spPr>
      </p:pic>
    </p:spTree>
    <p:extLst>
      <p:ext uri="{BB962C8B-B14F-4D97-AF65-F5344CB8AC3E}">
        <p14:creationId xmlns:p14="http://schemas.microsoft.com/office/powerpoint/2010/main" val="2550798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Connector 28">
            <a:extLst>
              <a:ext uri="{FF2B5EF4-FFF2-40B4-BE49-F238E27FC236}">
                <a16:creationId xmlns:a16="http://schemas.microsoft.com/office/drawing/2014/main" id="{06F6CC7B-4581-2744-838E-A3F3AEE2141D}"/>
              </a:ext>
            </a:extLst>
          </p:cNvPr>
          <p:cNvCxnSpPr>
            <a:cxnSpLocks/>
          </p:cNvCxnSpPr>
          <p:nvPr/>
        </p:nvCxnSpPr>
        <p:spPr>
          <a:xfrm>
            <a:off x="89513" y="5677423"/>
            <a:ext cx="117274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26E4C54A-AD9F-8A41-95C8-F247E45AFB3D}"/>
              </a:ext>
            </a:extLst>
          </p:cNvPr>
          <p:cNvSpPr txBox="1"/>
          <p:nvPr/>
        </p:nvSpPr>
        <p:spPr>
          <a:xfrm>
            <a:off x="30961" y="5400424"/>
            <a:ext cx="1114635" cy="276999"/>
          </a:xfrm>
          <a:prstGeom prst="rect">
            <a:avLst/>
          </a:prstGeom>
          <a:noFill/>
        </p:spPr>
        <p:txBody>
          <a:bodyPr wrap="square" rtlCol="0">
            <a:spAutoFit/>
          </a:bodyPr>
          <a:lstStyle/>
          <a:p>
            <a:r>
              <a:rPr lang="en-GB" sz="1200"/>
              <a:t>TIMELINES</a:t>
            </a:r>
          </a:p>
        </p:txBody>
      </p:sp>
      <p:sp>
        <p:nvSpPr>
          <p:cNvPr id="107" name="Rounded Rectangle 106">
            <a:extLst>
              <a:ext uri="{FF2B5EF4-FFF2-40B4-BE49-F238E27FC236}">
                <a16:creationId xmlns:a16="http://schemas.microsoft.com/office/drawing/2014/main" id="{990C80C2-DA78-264C-A7C9-B64605115887}"/>
              </a:ext>
            </a:extLst>
          </p:cNvPr>
          <p:cNvSpPr/>
          <p:nvPr/>
        </p:nvSpPr>
        <p:spPr>
          <a:xfrm>
            <a:off x="344557" y="5780588"/>
            <a:ext cx="5817820" cy="287301"/>
          </a:xfrm>
          <a:prstGeom prst="roundRect">
            <a:avLst/>
          </a:prstGeom>
          <a:solidFill>
            <a:srgbClr val="1D5A9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t>August to November 2021 </a:t>
            </a:r>
          </a:p>
        </p:txBody>
      </p:sp>
      <p:sp>
        <p:nvSpPr>
          <p:cNvPr id="108" name="Rounded Rectangle 107">
            <a:extLst>
              <a:ext uri="{FF2B5EF4-FFF2-40B4-BE49-F238E27FC236}">
                <a16:creationId xmlns:a16="http://schemas.microsoft.com/office/drawing/2014/main" id="{D6ED1D70-8E05-594D-812B-3DF5FF0648E1}"/>
              </a:ext>
            </a:extLst>
          </p:cNvPr>
          <p:cNvSpPr/>
          <p:nvPr/>
        </p:nvSpPr>
        <p:spPr>
          <a:xfrm>
            <a:off x="6305266" y="5770255"/>
            <a:ext cx="5511711" cy="287305"/>
          </a:xfrm>
          <a:prstGeom prst="roundRect">
            <a:avLst/>
          </a:prstGeom>
          <a:solidFill>
            <a:srgbClr val="1D5A9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t>December to June 2022 </a:t>
            </a:r>
          </a:p>
        </p:txBody>
      </p:sp>
      <mc:AlternateContent xmlns:mc="http://schemas.openxmlformats.org/markup-compatibility/2006" xmlns:p14="http://schemas.microsoft.com/office/powerpoint/2010/main">
        <mc:Choice Requires="p14">
          <p:contentPart p14:bwMode="auto" r:id="rId3">
            <p14:nvContentPartPr>
              <p14:cNvPr id="106" name="Ink 105">
                <a:extLst>
                  <a:ext uri="{FF2B5EF4-FFF2-40B4-BE49-F238E27FC236}">
                    <a16:creationId xmlns:a16="http://schemas.microsoft.com/office/drawing/2014/main" id="{9AD3A9F8-8841-2A44-919E-23EF5B65428B}"/>
                  </a:ext>
                </a:extLst>
              </p14:cNvPr>
              <p14:cNvContentPartPr/>
              <p14:nvPr/>
            </p14:nvContentPartPr>
            <p14:xfrm>
              <a:off x="464196" y="2763772"/>
              <a:ext cx="11263607" cy="506944"/>
            </p14:xfrm>
          </p:contentPart>
        </mc:Choice>
        <mc:Fallback xmlns="">
          <p:pic>
            <p:nvPicPr>
              <p:cNvPr id="106" name="Ink 105">
                <a:extLst>
                  <a:ext uri="{FF2B5EF4-FFF2-40B4-BE49-F238E27FC236}">
                    <a16:creationId xmlns:a16="http://schemas.microsoft.com/office/drawing/2014/main" id="{9AD3A9F8-8841-2A44-919E-23EF5B65428B}"/>
                  </a:ext>
                </a:extLst>
              </p:cNvPr>
              <p:cNvPicPr/>
              <p:nvPr/>
            </p:nvPicPr>
            <p:blipFill>
              <a:blip r:embed="rId4"/>
              <a:stretch>
                <a:fillRect/>
              </a:stretch>
            </p:blipFill>
            <p:spPr>
              <a:xfrm>
                <a:off x="446196" y="2745770"/>
                <a:ext cx="11299247" cy="542589"/>
              </a:xfrm>
              <a:prstGeom prst="rect">
                <a:avLst/>
              </a:prstGeom>
            </p:spPr>
          </p:pic>
        </mc:Fallback>
      </mc:AlternateContent>
      <p:sp>
        <p:nvSpPr>
          <p:cNvPr id="102" name="Oval 101">
            <a:extLst>
              <a:ext uri="{FF2B5EF4-FFF2-40B4-BE49-F238E27FC236}">
                <a16:creationId xmlns:a16="http://schemas.microsoft.com/office/drawing/2014/main" id="{3B8E66C8-3887-E342-B7E3-C33E15F4B1A6}"/>
              </a:ext>
            </a:extLst>
          </p:cNvPr>
          <p:cNvSpPr/>
          <p:nvPr/>
        </p:nvSpPr>
        <p:spPr>
          <a:xfrm>
            <a:off x="10177188" y="2434659"/>
            <a:ext cx="1054469" cy="1144452"/>
          </a:xfrm>
          <a:prstGeom prst="ellipse">
            <a:avLst/>
          </a:prstGeom>
          <a:solidFill>
            <a:schemeClr val="bg1"/>
          </a:solidFill>
          <a:ln>
            <a:solidFill>
              <a:srgbClr val="5C95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Oval 93">
            <a:extLst>
              <a:ext uri="{FF2B5EF4-FFF2-40B4-BE49-F238E27FC236}">
                <a16:creationId xmlns:a16="http://schemas.microsoft.com/office/drawing/2014/main" id="{A563F5EC-A756-C842-9AE1-0270F0A2A910}"/>
              </a:ext>
            </a:extLst>
          </p:cNvPr>
          <p:cNvSpPr/>
          <p:nvPr/>
        </p:nvSpPr>
        <p:spPr>
          <a:xfrm>
            <a:off x="7526335" y="2404794"/>
            <a:ext cx="1054469" cy="1144452"/>
          </a:xfrm>
          <a:prstGeom prst="ellipse">
            <a:avLst/>
          </a:prstGeom>
          <a:solidFill>
            <a:schemeClr val="bg1"/>
          </a:solidFill>
          <a:ln>
            <a:solidFill>
              <a:srgbClr val="5C95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46E5842A-2E93-9641-80CD-ECE34F5B561F}"/>
              </a:ext>
            </a:extLst>
          </p:cNvPr>
          <p:cNvSpPr/>
          <p:nvPr/>
        </p:nvSpPr>
        <p:spPr>
          <a:xfrm>
            <a:off x="955632" y="1435716"/>
            <a:ext cx="1194597" cy="646332"/>
          </a:xfrm>
          <a:prstGeom prst="rect">
            <a:avLst/>
          </a:prstGeom>
        </p:spPr>
        <p:txBody>
          <a:bodyPr wrap="square">
            <a:spAutoFit/>
          </a:bodyPr>
          <a:lstStyle/>
          <a:p>
            <a:r>
              <a:rPr lang="en-GB" b="1" dirty="0">
                <a:solidFill>
                  <a:srgbClr val="000000"/>
                </a:solidFill>
                <a:latin typeface="Calibri" panose="020F0502020204030204" pitchFamily="34" charset="0"/>
              </a:rPr>
              <a:t>Kick off workshop</a:t>
            </a:r>
            <a:endParaRPr lang="en-GB" dirty="0">
              <a:solidFill>
                <a:srgbClr val="000000"/>
              </a:solidFill>
              <a:latin typeface="Calibri" panose="020F0502020204030204" pitchFamily="34" charset="0"/>
            </a:endParaRPr>
          </a:p>
        </p:txBody>
      </p:sp>
      <p:sp>
        <p:nvSpPr>
          <p:cNvPr id="59" name="Rectangle 58">
            <a:extLst>
              <a:ext uri="{FF2B5EF4-FFF2-40B4-BE49-F238E27FC236}">
                <a16:creationId xmlns:a16="http://schemas.microsoft.com/office/drawing/2014/main" id="{25604D89-0ECF-5741-B195-07A988258360}"/>
              </a:ext>
            </a:extLst>
          </p:cNvPr>
          <p:cNvSpPr/>
          <p:nvPr/>
        </p:nvSpPr>
        <p:spPr>
          <a:xfrm>
            <a:off x="6407421" y="1193458"/>
            <a:ext cx="1358888" cy="923330"/>
          </a:xfrm>
          <a:prstGeom prst="rect">
            <a:avLst/>
          </a:prstGeom>
        </p:spPr>
        <p:txBody>
          <a:bodyPr wrap="square">
            <a:spAutoFit/>
          </a:bodyPr>
          <a:lstStyle/>
          <a:p>
            <a:r>
              <a:rPr lang="en-GB" b="1" dirty="0">
                <a:solidFill>
                  <a:srgbClr val="000000"/>
                </a:solidFill>
                <a:latin typeface="Calibri" panose="020F0502020204030204" pitchFamily="34" charset="0"/>
              </a:rPr>
              <a:t>Focus groups on ideation  </a:t>
            </a:r>
            <a:endParaRPr lang="en-GB" dirty="0">
              <a:solidFill>
                <a:srgbClr val="000000"/>
              </a:solidFill>
              <a:latin typeface="Calibri" panose="020F0502020204030204" pitchFamily="34" charset="0"/>
            </a:endParaRPr>
          </a:p>
        </p:txBody>
      </p:sp>
      <p:sp>
        <p:nvSpPr>
          <p:cNvPr id="60" name="Rectangle 59">
            <a:extLst>
              <a:ext uri="{FF2B5EF4-FFF2-40B4-BE49-F238E27FC236}">
                <a16:creationId xmlns:a16="http://schemas.microsoft.com/office/drawing/2014/main" id="{21745C00-5C49-3542-92B1-B032CF9418D1}"/>
              </a:ext>
            </a:extLst>
          </p:cNvPr>
          <p:cNvSpPr/>
          <p:nvPr/>
        </p:nvSpPr>
        <p:spPr>
          <a:xfrm>
            <a:off x="7405241" y="3758369"/>
            <a:ext cx="1438280" cy="646332"/>
          </a:xfrm>
          <a:prstGeom prst="rect">
            <a:avLst/>
          </a:prstGeom>
        </p:spPr>
        <p:txBody>
          <a:bodyPr wrap="square">
            <a:spAutoFit/>
          </a:bodyPr>
          <a:lstStyle/>
          <a:p>
            <a:r>
              <a:rPr lang="en-GB" b="1" dirty="0">
                <a:solidFill>
                  <a:srgbClr val="000000"/>
                </a:solidFill>
                <a:latin typeface="Calibri" panose="020F0502020204030204" pitchFamily="34" charset="0"/>
              </a:rPr>
              <a:t>Prioritisation of ideas</a:t>
            </a:r>
            <a:endParaRPr lang="en-GB" dirty="0">
              <a:solidFill>
                <a:srgbClr val="000000"/>
              </a:solidFill>
              <a:latin typeface="Calibri" panose="020F0502020204030204" pitchFamily="34" charset="0"/>
            </a:endParaRPr>
          </a:p>
        </p:txBody>
      </p:sp>
      <p:sp>
        <p:nvSpPr>
          <p:cNvPr id="69" name="Oval 68">
            <a:extLst>
              <a:ext uri="{FF2B5EF4-FFF2-40B4-BE49-F238E27FC236}">
                <a16:creationId xmlns:a16="http://schemas.microsoft.com/office/drawing/2014/main" id="{9A4D7162-4247-6542-873B-BD0E75C3E991}"/>
              </a:ext>
            </a:extLst>
          </p:cNvPr>
          <p:cNvSpPr/>
          <p:nvPr/>
        </p:nvSpPr>
        <p:spPr>
          <a:xfrm>
            <a:off x="947664" y="2386989"/>
            <a:ext cx="1054469" cy="1144452"/>
          </a:xfrm>
          <a:prstGeom prst="ellipse">
            <a:avLst/>
          </a:prstGeom>
          <a:solidFill>
            <a:schemeClr val="bg1"/>
          </a:solidFill>
          <a:ln>
            <a:solidFill>
              <a:srgbClr val="5C95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0" name="Graphic 69" descr="Meeting with solid fill">
            <a:extLst>
              <a:ext uri="{FF2B5EF4-FFF2-40B4-BE49-F238E27FC236}">
                <a16:creationId xmlns:a16="http://schemas.microsoft.com/office/drawing/2014/main" id="{F5C2790D-2B81-E149-AC97-669000827F9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145596" y="2569770"/>
            <a:ext cx="691392" cy="778887"/>
          </a:xfrm>
          <a:prstGeom prst="rect">
            <a:avLst/>
          </a:prstGeom>
        </p:spPr>
      </p:pic>
      <p:sp>
        <p:nvSpPr>
          <p:cNvPr id="71" name="Oval 70">
            <a:extLst>
              <a:ext uri="{FF2B5EF4-FFF2-40B4-BE49-F238E27FC236}">
                <a16:creationId xmlns:a16="http://schemas.microsoft.com/office/drawing/2014/main" id="{8D758DDF-4936-3346-8242-E1D2CDB08766}"/>
              </a:ext>
            </a:extLst>
          </p:cNvPr>
          <p:cNvSpPr/>
          <p:nvPr/>
        </p:nvSpPr>
        <p:spPr>
          <a:xfrm>
            <a:off x="2264039" y="2455152"/>
            <a:ext cx="1054469" cy="1144452"/>
          </a:xfrm>
          <a:prstGeom prst="ellipse">
            <a:avLst/>
          </a:prstGeom>
          <a:solidFill>
            <a:schemeClr val="bg1"/>
          </a:solidFill>
          <a:ln>
            <a:solidFill>
              <a:srgbClr val="5C95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Rectangle 72">
            <a:extLst>
              <a:ext uri="{FF2B5EF4-FFF2-40B4-BE49-F238E27FC236}">
                <a16:creationId xmlns:a16="http://schemas.microsoft.com/office/drawing/2014/main" id="{4A2B55EA-0D75-8743-AD8F-1EE4257AD197}"/>
              </a:ext>
            </a:extLst>
          </p:cNvPr>
          <p:cNvSpPr/>
          <p:nvPr/>
        </p:nvSpPr>
        <p:spPr>
          <a:xfrm>
            <a:off x="3511053" y="1085812"/>
            <a:ext cx="1503845" cy="1200329"/>
          </a:xfrm>
          <a:prstGeom prst="rect">
            <a:avLst/>
          </a:prstGeom>
        </p:spPr>
        <p:txBody>
          <a:bodyPr wrap="square">
            <a:spAutoFit/>
          </a:bodyPr>
          <a:lstStyle/>
          <a:p>
            <a:r>
              <a:rPr lang="en-GB" b="1" dirty="0">
                <a:solidFill>
                  <a:srgbClr val="000000"/>
                </a:solidFill>
                <a:latin typeface="Calibri" panose="020F0502020204030204" pitchFamily="34" charset="0"/>
              </a:rPr>
              <a:t>Interviews with those with lived experience</a:t>
            </a:r>
            <a:endParaRPr lang="en-GB" dirty="0">
              <a:solidFill>
                <a:srgbClr val="000000"/>
              </a:solidFill>
              <a:latin typeface="Calibri" panose="020F0502020204030204" pitchFamily="34" charset="0"/>
            </a:endParaRPr>
          </a:p>
        </p:txBody>
      </p:sp>
      <p:sp>
        <p:nvSpPr>
          <p:cNvPr id="75" name="Oval 74">
            <a:extLst>
              <a:ext uri="{FF2B5EF4-FFF2-40B4-BE49-F238E27FC236}">
                <a16:creationId xmlns:a16="http://schemas.microsoft.com/office/drawing/2014/main" id="{ED5BE483-E7B2-BB43-87A2-EF988B0690D7}"/>
              </a:ext>
            </a:extLst>
          </p:cNvPr>
          <p:cNvSpPr/>
          <p:nvPr/>
        </p:nvSpPr>
        <p:spPr>
          <a:xfrm>
            <a:off x="4914978" y="2428906"/>
            <a:ext cx="1086941" cy="1144452"/>
          </a:xfrm>
          <a:prstGeom prst="ellipse">
            <a:avLst/>
          </a:prstGeom>
          <a:solidFill>
            <a:schemeClr val="bg1"/>
          </a:solidFill>
          <a:ln>
            <a:solidFill>
              <a:srgbClr val="5C95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4" name="Oval 73">
            <a:extLst>
              <a:ext uri="{FF2B5EF4-FFF2-40B4-BE49-F238E27FC236}">
                <a16:creationId xmlns:a16="http://schemas.microsoft.com/office/drawing/2014/main" id="{B97A95F5-D786-4448-A0B8-1A63296774A0}"/>
              </a:ext>
            </a:extLst>
          </p:cNvPr>
          <p:cNvSpPr/>
          <p:nvPr/>
        </p:nvSpPr>
        <p:spPr>
          <a:xfrm>
            <a:off x="3511053" y="2415685"/>
            <a:ext cx="1054469" cy="1144452"/>
          </a:xfrm>
          <a:prstGeom prst="ellipse">
            <a:avLst/>
          </a:prstGeom>
          <a:solidFill>
            <a:schemeClr val="bg1"/>
          </a:solidFill>
          <a:ln>
            <a:solidFill>
              <a:srgbClr val="5C95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9" name="Graphic 78" descr="Postit Notes with solid fill">
            <a:extLst>
              <a:ext uri="{FF2B5EF4-FFF2-40B4-BE49-F238E27FC236}">
                <a16:creationId xmlns:a16="http://schemas.microsoft.com/office/drawing/2014/main" id="{EFB10F87-522C-4943-BE71-E7797FD9630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5045125" y="2511674"/>
            <a:ext cx="766730" cy="863759"/>
          </a:xfrm>
          <a:prstGeom prst="rect">
            <a:avLst/>
          </a:prstGeom>
        </p:spPr>
      </p:pic>
      <p:sp>
        <p:nvSpPr>
          <p:cNvPr id="80" name="Rectangle 79">
            <a:extLst>
              <a:ext uri="{FF2B5EF4-FFF2-40B4-BE49-F238E27FC236}">
                <a16:creationId xmlns:a16="http://schemas.microsoft.com/office/drawing/2014/main" id="{AE48EABA-838E-E24D-9711-95ED59EAC70A}"/>
              </a:ext>
            </a:extLst>
          </p:cNvPr>
          <p:cNvSpPr/>
          <p:nvPr/>
        </p:nvSpPr>
        <p:spPr>
          <a:xfrm>
            <a:off x="2284359" y="3752466"/>
            <a:ext cx="1301501" cy="1200329"/>
          </a:xfrm>
          <a:prstGeom prst="rect">
            <a:avLst/>
          </a:prstGeom>
        </p:spPr>
        <p:txBody>
          <a:bodyPr wrap="square">
            <a:spAutoFit/>
          </a:bodyPr>
          <a:lstStyle/>
          <a:p>
            <a:r>
              <a:rPr lang="en-GB" b="1" dirty="0">
                <a:solidFill>
                  <a:srgbClr val="000000"/>
                </a:solidFill>
                <a:latin typeface="Calibri" panose="020F0502020204030204" pitchFamily="34" charset="0"/>
              </a:rPr>
              <a:t>Workshop to refine areas for exploration </a:t>
            </a:r>
            <a:endParaRPr lang="en-GB" dirty="0">
              <a:solidFill>
                <a:srgbClr val="000000"/>
              </a:solidFill>
              <a:latin typeface="Calibri" panose="020F0502020204030204" pitchFamily="34" charset="0"/>
            </a:endParaRPr>
          </a:p>
        </p:txBody>
      </p:sp>
      <p:sp>
        <p:nvSpPr>
          <p:cNvPr id="81" name="Rectangle 80">
            <a:extLst>
              <a:ext uri="{FF2B5EF4-FFF2-40B4-BE49-F238E27FC236}">
                <a16:creationId xmlns:a16="http://schemas.microsoft.com/office/drawing/2014/main" id="{69585C41-F89F-7243-8829-7E3D97CC3ED0}"/>
              </a:ext>
            </a:extLst>
          </p:cNvPr>
          <p:cNvSpPr/>
          <p:nvPr/>
        </p:nvSpPr>
        <p:spPr>
          <a:xfrm>
            <a:off x="4981355" y="3746941"/>
            <a:ext cx="1181022" cy="1200329"/>
          </a:xfrm>
          <a:prstGeom prst="rect">
            <a:avLst/>
          </a:prstGeom>
        </p:spPr>
        <p:txBody>
          <a:bodyPr wrap="square">
            <a:spAutoFit/>
          </a:bodyPr>
          <a:lstStyle/>
          <a:p>
            <a:r>
              <a:rPr lang="en-GB" b="1" dirty="0">
                <a:solidFill>
                  <a:srgbClr val="000000"/>
                </a:solidFill>
                <a:latin typeface="Calibri" panose="020F0502020204030204" pitchFamily="34" charset="0"/>
              </a:rPr>
              <a:t>Synthesis and  insight write up </a:t>
            </a:r>
            <a:endParaRPr lang="en-GB" dirty="0">
              <a:solidFill>
                <a:srgbClr val="000000"/>
              </a:solidFill>
              <a:latin typeface="Calibri" panose="020F0502020204030204" pitchFamily="34" charset="0"/>
            </a:endParaRPr>
          </a:p>
        </p:txBody>
      </p:sp>
      <p:sp>
        <p:nvSpPr>
          <p:cNvPr id="82" name="Oval 81">
            <a:extLst>
              <a:ext uri="{FF2B5EF4-FFF2-40B4-BE49-F238E27FC236}">
                <a16:creationId xmlns:a16="http://schemas.microsoft.com/office/drawing/2014/main" id="{CB1D57C4-0F8E-F946-9C9F-11F6D8E84EA1}"/>
              </a:ext>
            </a:extLst>
          </p:cNvPr>
          <p:cNvSpPr/>
          <p:nvPr/>
        </p:nvSpPr>
        <p:spPr>
          <a:xfrm>
            <a:off x="6305266" y="2355688"/>
            <a:ext cx="1054469" cy="1144452"/>
          </a:xfrm>
          <a:prstGeom prst="ellipse">
            <a:avLst/>
          </a:prstGeom>
          <a:solidFill>
            <a:schemeClr val="bg1"/>
          </a:solidFill>
          <a:ln>
            <a:solidFill>
              <a:srgbClr val="5C95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5" name="Graphic 84" descr="Meeting with solid fill">
            <a:extLst>
              <a:ext uri="{FF2B5EF4-FFF2-40B4-BE49-F238E27FC236}">
                <a16:creationId xmlns:a16="http://schemas.microsoft.com/office/drawing/2014/main" id="{52645C5E-7F46-1C43-AF66-A0675C04CD5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2450906" y="2631523"/>
            <a:ext cx="691392" cy="778887"/>
          </a:xfrm>
          <a:prstGeom prst="rect">
            <a:avLst/>
          </a:prstGeom>
        </p:spPr>
      </p:pic>
      <p:pic>
        <p:nvPicPr>
          <p:cNvPr id="86" name="Graphic 85" descr="Meeting with solid fill">
            <a:extLst>
              <a:ext uri="{FF2B5EF4-FFF2-40B4-BE49-F238E27FC236}">
                <a16:creationId xmlns:a16="http://schemas.microsoft.com/office/drawing/2014/main" id="{507A0ED8-D3F5-4142-A3A8-6A9325B78D5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6458571" y="2562401"/>
            <a:ext cx="691392" cy="778887"/>
          </a:xfrm>
          <a:prstGeom prst="rect">
            <a:avLst/>
          </a:prstGeom>
        </p:spPr>
      </p:pic>
      <p:pic>
        <p:nvPicPr>
          <p:cNvPr id="93" name="Graphic 92" descr="Bullseye with solid fill">
            <a:extLst>
              <a:ext uri="{FF2B5EF4-FFF2-40B4-BE49-F238E27FC236}">
                <a16:creationId xmlns:a16="http://schemas.microsoft.com/office/drawing/2014/main" id="{C2D1AEA9-A4F0-714E-A0FD-D1ED64B09E2D}"/>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7601435" y="2486684"/>
            <a:ext cx="862336" cy="971463"/>
          </a:xfrm>
          <a:prstGeom prst="rect">
            <a:avLst/>
          </a:prstGeom>
        </p:spPr>
      </p:pic>
      <p:sp>
        <p:nvSpPr>
          <p:cNvPr id="96" name="Oval 95">
            <a:extLst>
              <a:ext uri="{FF2B5EF4-FFF2-40B4-BE49-F238E27FC236}">
                <a16:creationId xmlns:a16="http://schemas.microsoft.com/office/drawing/2014/main" id="{890AB59A-EE3E-C345-B452-80EA1D513F26}"/>
              </a:ext>
            </a:extLst>
          </p:cNvPr>
          <p:cNvSpPr/>
          <p:nvPr/>
        </p:nvSpPr>
        <p:spPr>
          <a:xfrm>
            <a:off x="8843521" y="2410988"/>
            <a:ext cx="1054469" cy="1144452"/>
          </a:xfrm>
          <a:prstGeom prst="ellipse">
            <a:avLst/>
          </a:prstGeom>
          <a:solidFill>
            <a:schemeClr val="bg1"/>
          </a:solidFill>
          <a:ln>
            <a:solidFill>
              <a:srgbClr val="5C95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8" name="Graphic 97" descr="Meeting with solid fill">
            <a:extLst>
              <a:ext uri="{FF2B5EF4-FFF2-40B4-BE49-F238E27FC236}">
                <a16:creationId xmlns:a16="http://schemas.microsoft.com/office/drawing/2014/main" id="{DE7E0C6A-B9F6-8347-A83E-563067C25B4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9023227" y="2623505"/>
            <a:ext cx="691392" cy="778887"/>
          </a:xfrm>
          <a:prstGeom prst="rect">
            <a:avLst/>
          </a:prstGeom>
        </p:spPr>
      </p:pic>
      <p:sp>
        <p:nvSpPr>
          <p:cNvPr id="99" name="Rectangle 98">
            <a:extLst>
              <a:ext uri="{FF2B5EF4-FFF2-40B4-BE49-F238E27FC236}">
                <a16:creationId xmlns:a16="http://schemas.microsoft.com/office/drawing/2014/main" id="{41FE4C15-2647-BA41-BA8F-102F1092A06F}"/>
              </a:ext>
            </a:extLst>
          </p:cNvPr>
          <p:cNvSpPr/>
          <p:nvPr/>
        </p:nvSpPr>
        <p:spPr>
          <a:xfrm>
            <a:off x="8847175" y="1282866"/>
            <a:ext cx="1354162" cy="923330"/>
          </a:xfrm>
          <a:prstGeom prst="rect">
            <a:avLst/>
          </a:prstGeom>
        </p:spPr>
        <p:txBody>
          <a:bodyPr wrap="square">
            <a:spAutoFit/>
          </a:bodyPr>
          <a:lstStyle/>
          <a:p>
            <a:r>
              <a:rPr lang="en-GB" b="1" dirty="0">
                <a:solidFill>
                  <a:srgbClr val="000000"/>
                </a:solidFill>
                <a:latin typeface="Calibri" panose="020F0502020204030204" pitchFamily="34" charset="0"/>
              </a:rPr>
              <a:t>Scoping / prototyping workshop</a:t>
            </a:r>
            <a:endParaRPr lang="en-GB" dirty="0">
              <a:solidFill>
                <a:srgbClr val="000000"/>
              </a:solidFill>
              <a:latin typeface="Calibri" panose="020F0502020204030204" pitchFamily="34" charset="0"/>
            </a:endParaRPr>
          </a:p>
        </p:txBody>
      </p:sp>
      <p:pic>
        <p:nvPicPr>
          <p:cNvPr id="101" name="Graphic 100" descr="Blueprint with solid fill">
            <a:extLst>
              <a:ext uri="{FF2B5EF4-FFF2-40B4-BE49-F238E27FC236}">
                <a16:creationId xmlns:a16="http://schemas.microsoft.com/office/drawing/2014/main" id="{8C3C4D61-D875-E142-9E0A-59058C91BAF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0343795" y="2525511"/>
            <a:ext cx="721261" cy="812536"/>
          </a:xfrm>
          <a:prstGeom prst="rect">
            <a:avLst/>
          </a:prstGeom>
        </p:spPr>
      </p:pic>
      <p:sp>
        <p:nvSpPr>
          <p:cNvPr id="103" name="Rectangle 102">
            <a:extLst>
              <a:ext uri="{FF2B5EF4-FFF2-40B4-BE49-F238E27FC236}">
                <a16:creationId xmlns:a16="http://schemas.microsoft.com/office/drawing/2014/main" id="{2D037005-C357-4A4A-8BBD-DA070550BA9E}"/>
              </a:ext>
            </a:extLst>
          </p:cNvPr>
          <p:cNvSpPr/>
          <p:nvPr/>
        </p:nvSpPr>
        <p:spPr>
          <a:xfrm>
            <a:off x="10244892" y="3757270"/>
            <a:ext cx="1712514" cy="1200329"/>
          </a:xfrm>
          <a:prstGeom prst="rect">
            <a:avLst/>
          </a:prstGeom>
        </p:spPr>
        <p:txBody>
          <a:bodyPr wrap="square">
            <a:spAutoFit/>
          </a:bodyPr>
          <a:lstStyle/>
          <a:p>
            <a:r>
              <a:rPr lang="en-GB" b="1" dirty="0">
                <a:solidFill>
                  <a:srgbClr val="000000"/>
                </a:solidFill>
                <a:latin typeface="Calibri" panose="020F0502020204030204" pitchFamily="34" charset="0"/>
              </a:rPr>
              <a:t>Blueprint / roadmap of service implementation </a:t>
            </a:r>
            <a:endParaRPr lang="en-GB" dirty="0">
              <a:solidFill>
                <a:srgbClr val="000000"/>
              </a:solidFill>
              <a:latin typeface="Calibri" panose="020F0502020204030204" pitchFamily="34" charset="0"/>
            </a:endParaRPr>
          </a:p>
        </p:txBody>
      </p:sp>
      <p:pic>
        <p:nvPicPr>
          <p:cNvPr id="111" name="Graphic 110" descr="Badge 4 with solid fill">
            <a:extLst>
              <a:ext uri="{FF2B5EF4-FFF2-40B4-BE49-F238E27FC236}">
                <a16:creationId xmlns:a16="http://schemas.microsoft.com/office/drawing/2014/main" id="{2734D91F-5900-7B4B-BB47-76D8D4BA494D}"/>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8784574" y="2300712"/>
            <a:ext cx="416220" cy="420587"/>
          </a:xfrm>
          <a:prstGeom prst="rect">
            <a:avLst/>
          </a:prstGeom>
        </p:spPr>
      </p:pic>
      <p:pic>
        <p:nvPicPr>
          <p:cNvPr id="113" name="Graphic 112" descr="Badge 3 with solid fill">
            <a:extLst>
              <a:ext uri="{FF2B5EF4-FFF2-40B4-BE49-F238E27FC236}">
                <a16:creationId xmlns:a16="http://schemas.microsoft.com/office/drawing/2014/main" id="{B3D98614-7271-054A-BC17-0E3B65C04E5E}"/>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6374590" y="2276120"/>
            <a:ext cx="416220" cy="420587"/>
          </a:xfrm>
          <a:prstGeom prst="rect">
            <a:avLst/>
          </a:prstGeom>
        </p:spPr>
      </p:pic>
      <p:pic>
        <p:nvPicPr>
          <p:cNvPr id="115" name="Graphic 114" descr="Badge with solid fill">
            <a:extLst>
              <a:ext uri="{FF2B5EF4-FFF2-40B4-BE49-F238E27FC236}">
                <a16:creationId xmlns:a16="http://schemas.microsoft.com/office/drawing/2014/main" id="{7CD74207-C720-554E-8675-B4816FF50AFD}"/>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2200459" y="2276298"/>
            <a:ext cx="416220" cy="420587"/>
          </a:xfrm>
          <a:prstGeom prst="rect">
            <a:avLst/>
          </a:prstGeom>
        </p:spPr>
      </p:pic>
      <p:pic>
        <p:nvPicPr>
          <p:cNvPr id="117" name="Graphic 116" descr="Badge 1 with solid fill">
            <a:extLst>
              <a:ext uri="{FF2B5EF4-FFF2-40B4-BE49-F238E27FC236}">
                <a16:creationId xmlns:a16="http://schemas.microsoft.com/office/drawing/2014/main" id="{18F690FD-8139-244E-B589-0A86C39E74D9}"/>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a:off x="817207" y="2254925"/>
            <a:ext cx="417338" cy="421714"/>
          </a:xfrm>
          <a:prstGeom prst="rect">
            <a:avLst/>
          </a:prstGeom>
        </p:spPr>
      </p:pic>
      <p:sp>
        <p:nvSpPr>
          <p:cNvPr id="76" name="Rectangle 75">
            <a:extLst>
              <a:ext uri="{FF2B5EF4-FFF2-40B4-BE49-F238E27FC236}">
                <a16:creationId xmlns:a16="http://schemas.microsoft.com/office/drawing/2014/main" id="{35BD7821-800A-9343-BAB6-AEC58D91A070}"/>
              </a:ext>
            </a:extLst>
          </p:cNvPr>
          <p:cNvSpPr/>
          <p:nvPr/>
        </p:nvSpPr>
        <p:spPr>
          <a:xfrm>
            <a:off x="286942" y="205448"/>
            <a:ext cx="6576755" cy="523220"/>
          </a:xfrm>
          <a:prstGeom prst="rect">
            <a:avLst/>
          </a:prstGeom>
          <a:noFill/>
        </p:spPr>
        <p:txBody>
          <a:bodyPr wrap="square" lIns="91440" tIns="45720" rIns="91440" bIns="45720" anchor="t">
            <a:spAutoFit/>
          </a:bodyPr>
          <a:lstStyle/>
          <a:p>
            <a:r>
              <a:rPr lang="en-GB" sz="2800" b="1">
                <a:solidFill>
                  <a:srgbClr val="004380"/>
                </a:solidFill>
                <a:cs typeface="Arial"/>
              </a:rPr>
              <a:t>Our service design journey</a:t>
            </a:r>
            <a:endParaRPr lang="en-US"/>
          </a:p>
        </p:txBody>
      </p:sp>
      <p:cxnSp>
        <p:nvCxnSpPr>
          <p:cNvPr id="78" name="Straight Connector 77">
            <a:extLst>
              <a:ext uri="{FF2B5EF4-FFF2-40B4-BE49-F238E27FC236}">
                <a16:creationId xmlns:a16="http://schemas.microsoft.com/office/drawing/2014/main" id="{D37D68C4-A5EA-D244-AE9E-E04FD4A7B9FA}"/>
              </a:ext>
            </a:extLst>
          </p:cNvPr>
          <p:cNvCxnSpPr/>
          <p:nvPr/>
        </p:nvCxnSpPr>
        <p:spPr>
          <a:xfrm>
            <a:off x="-3286" y="728668"/>
            <a:ext cx="4374575"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pic>
        <p:nvPicPr>
          <p:cNvPr id="46" name="Graphic 71" descr="Chat with solid fill">
            <a:extLst>
              <a:ext uri="{FF2B5EF4-FFF2-40B4-BE49-F238E27FC236}">
                <a16:creationId xmlns:a16="http://schemas.microsoft.com/office/drawing/2014/main" id="{30D73208-3B7C-3849-9AAD-17A1EA69EBF0}"/>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3679965" y="2623505"/>
            <a:ext cx="730282" cy="822698"/>
          </a:xfrm>
          <a:prstGeom prst="rect">
            <a:avLst/>
          </a:prstGeom>
        </p:spPr>
      </p:pic>
      <p:sp>
        <p:nvSpPr>
          <p:cNvPr id="47" name="Rectangle 46"/>
          <p:cNvSpPr/>
          <p:nvPr/>
        </p:nvSpPr>
        <p:spPr>
          <a:xfrm>
            <a:off x="0" y="6520863"/>
            <a:ext cx="3104440" cy="307777"/>
          </a:xfrm>
          <a:prstGeom prst="rect">
            <a:avLst/>
          </a:prstGeom>
        </p:spPr>
        <p:txBody>
          <a:bodyPr wrap="none" lIns="91440" tIns="45720" rIns="91440" bIns="45720" anchor="t">
            <a:spAutoFit/>
          </a:bodyPr>
          <a:lstStyle/>
          <a:p>
            <a:r>
              <a:rPr lang="en-GB" sz="1400">
                <a:solidFill>
                  <a:srgbClr val="004380"/>
                </a:solidFill>
              </a:rPr>
              <a:t>HSCP Screening Inequalities Programme</a:t>
            </a:r>
            <a:endParaRPr lang="en-GB" sz="1400">
              <a:solidFill>
                <a:srgbClr val="004380"/>
              </a:solidFill>
              <a:cs typeface="Calibri"/>
            </a:endParaRPr>
          </a:p>
        </p:txBody>
      </p:sp>
      <p:sp>
        <p:nvSpPr>
          <p:cNvPr id="2" name="Rectangle 1">
            <a:extLst>
              <a:ext uri="{FF2B5EF4-FFF2-40B4-BE49-F238E27FC236}">
                <a16:creationId xmlns:a16="http://schemas.microsoft.com/office/drawing/2014/main" id="{5D5EBFB5-A7BA-DEDA-E7A3-9FD28FE84485}"/>
              </a:ext>
            </a:extLst>
          </p:cNvPr>
          <p:cNvSpPr/>
          <p:nvPr/>
        </p:nvSpPr>
        <p:spPr>
          <a:xfrm>
            <a:off x="10544710" y="172092"/>
            <a:ext cx="1412696" cy="1301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D2A8D3C1-1FF0-2FB3-BCE1-C1927A2C99AE}"/>
              </a:ext>
            </a:extLst>
          </p:cNvPr>
          <p:cNvPicPr>
            <a:picLocks noChangeAspect="1"/>
          </p:cNvPicPr>
          <p:nvPr/>
        </p:nvPicPr>
        <p:blipFill>
          <a:blip r:embed="rId23"/>
          <a:stretch>
            <a:fillRect/>
          </a:stretch>
        </p:blipFill>
        <p:spPr>
          <a:xfrm>
            <a:off x="10968967" y="347197"/>
            <a:ext cx="847725" cy="866775"/>
          </a:xfrm>
          <a:prstGeom prst="rect">
            <a:avLst/>
          </a:prstGeom>
        </p:spPr>
      </p:pic>
    </p:spTree>
    <p:extLst>
      <p:ext uri="{BB962C8B-B14F-4D97-AF65-F5344CB8AC3E}">
        <p14:creationId xmlns:p14="http://schemas.microsoft.com/office/powerpoint/2010/main" val="464025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Google Shape;259;p8">
            <a:extLst>
              <a:ext uri="{FF2B5EF4-FFF2-40B4-BE49-F238E27FC236}">
                <a16:creationId xmlns:a16="http://schemas.microsoft.com/office/drawing/2014/main" id="{B843083C-BF52-DEC9-FFB2-541B1843DBA8}"/>
              </a:ext>
            </a:extLst>
          </p:cNvPr>
          <p:cNvSpPr/>
          <p:nvPr/>
        </p:nvSpPr>
        <p:spPr>
          <a:xfrm>
            <a:off x="8487911" y="3826400"/>
            <a:ext cx="1579499" cy="1506054"/>
          </a:xfrm>
          <a:prstGeom prst="ellipse">
            <a:avLst/>
          </a:prstGeom>
          <a:solidFill>
            <a:srgbClr val="004380"/>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a:solidFill>
                  <a:schemeClr val="bg1"/>
                </a:solidFill>
              </a:rPr>
              <a:t> </a:t>
            </a:r>
            <a:r>
              <a:rPr lang="en-GB" sz="1200">
                <a:solidFill>
                  <a:schemeClr val="bg1"/>
                </a:solidFill>
              </a:rPr>
              <a:t>Networking Key Services</a:t>
            </a:r>
            <a:endParaRPr lang="en-US" sz="1200">
              <a:solidFill>
                <a:schemeClr val="bg1"/>
              </a:solidFill>
            </a:endParaRPr>
          </a:p>
        </p:txBody>
      </p:sp>
      <p:sp>
        <p:nvSpPr>
          <p:cNvPr id="29" name="Google Shape;258;p8">
            <a:extLst>
              <a:ext uri="{FF2B5EF4-FFF2-40B4-BE49-F238E27FC236}">
                <a16:creationId xmlns:a16="http://schemas.microsoft.com/office/drawing/2014/main" id="{18500C48-FAAC-7865-49EA-772319CE302D}"/>
              </a:ext>
            </a:extLst>
          </p:cNvPr>
          <p:cNvSpPr/>
          <p:nvPr/>
        </p:nvSpPr>
        <p:spPr>
          <a:xfrm>
            <a:off x="8354252" y="5339104"/>
            <a:ext cx="1579500" cy="1448539"/>
          </a:xfrm>
          <a:prstGeom prst="ellipse">
            <a:avLst/>
          </a:prstGeom>
          <a:solidFill>
            <a:srgbClr val="DAE5F1"/>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a:t>Visibility </a:t>
            </a:r>
            <a:endParaRPr lang="en-US"/>
          </a:p>
          <a:p>
            <a:pPr algn="ctr"/>
            <a:r>
              <a:rPr lang="en-GB" sz="1700"/>
              <a:t>Scotland</a:t>
            </a:r>
            <a:endParaRPr lang="en-GB"/>
          </a:p>
        </p:txBody>
      </p:sp>
      <p:sp>
        <p:nvSpPr>
          <p:cNvPr id="30" name="Google Shape;259;p8">
            <a:extLst>
              <a:ext uri="{FF2B5EF4-FFF2-40B4-BE49-F238E27FC236}">
                <a16:creationId xmlns:a16="http://schemas.microsoft.com/office/drawing/2014/main" id="{77011D2C-321F-A011-1789-2E48FF79FDE8}"/>
              </a:ext>
            </a:extLst>
          </p:cNvPr>
          <p:cNvSpPr/>
          <p:nvPr/>
        </p:nvSpPr>
        <p:spPr>
          <a:xfrm>
            <a:off x="546915" y="3484959"/>
            <a:ext cx="1964780" cy="1742173"/>
          </a:xfrm>
          <a:prstGeom prst="ellipse">
            <a:avLst/>
          </a:prstGeom>
          <a:solidFill>
            <a:srgbClr val="004380"/>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a:solidFill>
                  <a:srgbClr val="FFFFFF"/>
                </a:solidFill>
              </a:rPr>
              <a:t>Scottish Government</a:t>
            </a:r>
          </a:p>
        </p:txBody>
      </p:sp>
      <p:sp>
        <p:nvSpPr>
          <p:cNvPr id="31" name="Google Shape;258;p8">
            <a:extLst>
              <a:ext uri="{FF2B5EF4-FFF2-40B4-BE49-F238E27FC236}">
                <a16:creationId xmlns:a16="http://schemas.microsoft.com/office/drawing/2014/main" id="{DF1F44B1-1C8E-6033-C75A-41258629FC5B}"/>
              </a:ext>
            </a:extLst>
          </p:cNvPr>
          <p:cNvSpPr/>
          <p:nvPr/>
        </p:nvSpPr>
        <p:spPr>
          <a:xfrm>
            <a:off x="3632188" y="1514764"/>
            <a:ext cx="1956218" cy="1534157"/>
          </a:xfrm>
          <a:prstGeom prst="ellipse">
            <a:avLst/>
          </a:prstGeom>
          <a:solidFill>
            <a:srgbClr val="DAE5F1"/>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a:t>North Lanarkshire</a:t>
            </a:r>
          </a:p>
          <a:p>
            <a:pPr algn="ctr"/>
            <a:r>
              <a:rPr lang="en-GB" sz="1700"/>
              <a:t>HSCP</a:t>
            </a:r>
          </a:p>
        </p:txBody>
      </p:sp>
      <p:sp>
        <p:nvSpPr>
          <p:cNvPr id="32" name="Google Shape;258;p8">
            <a:extLst>
              <a:ext uri="{FF2B5EF4-FFF2-40B4-BE49-F238E27FC236}">
                <a16:creationId xmlns:a16="http://schemas.microsoft.com/office/drawing/2014/main" id="{2DE044DF-4154-4F62-1672-95E77AA8A048}"/>
              </a:ext>
            </a:extLst>
          </p:cNvPr>
          <p:cNvSpPr/>
          <p:nvPr/>
        </p:nvSpPr>
        <p:spPr>
          <a:xfrm>
            <a:off x="695493" y="2088405"/>
            <a:ext cx="1665117" cy="1457101"/>
          </a:xfrm>
          <a:prstGeom prst="ellipse">
            <a:avLst/>
          </a:prstGeom>
          <a:solidFill>
            <a:srgbClr val="DAE5F1"/>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a:t>West Lothian HSCP</a:t>
            </a:r>
          </a:p>
        </p:txBody>
      </p:sp>
      <p:sp>
        <p:nvSpPr>
          <p:cNvPr id="33" name="Google Shape;258;p8">
            <a:extLst>
              <a:ext uri="{FF2B5EF4-FFF2-40B4-BE49-F238E27FC236}">
                <a16:creationId xmlns:a16="http://schemas.microsoft.com/office/drawing/2014/main" id="{B49DE45C-F4C6-A60B-98C1-9DABE6DF8DAE}"/>
              </a:ext>
            </a:extLst>
          </p:cNvPr>
          <p:cNvSpPr/>
          <p:nvPr/>
        </p:nvSpPr>
        <p:spPr>
          <a:xfrm>
            <a:off x="2510594" y="4220293"/>
            <a:ext cx="1665117" cy="1457101"/>
          </a:xfrm>
          <a:prstGeom prst="ellipse">
            <a:avLst/>
          </a:prstGeom>
          <a:solidFill>
            <a:srgbClr val="DAE5F1"/>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a:t>Service Managers</a:t>
            </a:r>
          </a:p>
        </p:txBody>
      </p:sp>
      <p:sp>
        <p:nvSpPr>
          <p:cNvPr id="34" name="Google Shape;259;p8">
            <a:extLst>
              <a:ext uri="{FF2B5EF4-FFF2-40B4-BE49-F238E27FC236}">
                <a16:creationId xmlns:a16="http://schemas.microsoft.com/office/drawing/2014/main" id="{FFBEE07C-585E-A3DA-1004-D9C65245C060}"/>
              </a:ext>
            </a:extLst>
          </p:cNvPr>
          <p:cNvSpPr/>
          <p:nvPr/>
        </p:nvSpPr>
        <p:spPr>
          <a:xfrm>
            <a:off x="2070915" y="1019162"/>
            <a:ext cx="1579500" cy="1579500"/>
          </a:xfrm>
          <a:prstGeom prst="ellipse">
            <a:avLst/>
          </a:prstGeom>
          <a:solidFill>
            <a:srgbClr val="004380"/>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a:solidFill>
                  <a:srgbClr val="FFFFFF"/>
                </a:solidFill>
              </a:rPr>
              <a:t>Nurses, GPs</a:t>
            </a:r>
          </a:p>
        </p:txBody>
      </p:sp>
      <p:sp>
        <p:nvSpPr>
          <p:cNvPr id="38" name="Google Shape;259;p8">
            <a:extLst>
              <a:ext uri="{FF2B5EF4-FFF2-40B4-BE49-F238E27FC236}">
                <a16:creationId xmlns:a16="http://schemas.microsoft.com/office/drawing/2014/main" id="{CA63B1E4-ED51-990B-4186-597BCCA2CE73}"/>
              </a:ext>
            </a:extLst>
          </p:cNvPr>
          <p:cNvSpPr/>
          <p:nvPr/>
        </p:nvSpPr>
        <p:spPr>
          <a:xfrm>
            <a:off x="4120694" y="3202552"/>
            <a:ext cx="1999028" cy="1742174"/>
          </a:xfrm>
          <a:prstGeom prst="ellipse">
            <a:avLst/>
          </a:prstGeom>
          <a:solidFill>
            <a:srgbClr val="004380"/>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rgbClr val="FFFFFF"/>
                </a:solidFill>
              </a:rPr>
              <a:t>Health Improvement and Public Health Scotland</a:t>
            </a:r>
            <a:r>
              <a:rPr lang="en-GB" sz="1600">
                <a:solidFill>
                  <a:srgbClr val="FFFFFF"/>
                </a:solidFill>
              </a:rPr>
              <a:t>  </a:t>
            </a:r>
            <a:endParaRPr lang="en-GB" sz="1700"/>
          </a:p>
        </p:txBody>
      </p:sp>
      <p:sp>
        <p:nvSpPr>
          <p:cNvPr id="39" name="Google Shape;260;p8">
            <a:extLst>
              <a:ext uri="{FF2B5EF4-FFF2-40B4-BE49-F238E27FC236}">
                <a16:creationId xmlns:a16="http://schemas.microsoft.com/office/drawing/2014/main" id="{9202E1F0-A2E7-8451-D03C-C40216C1C15E}"/>
              </a:ext>
            </a:extLst>
          </p:cNvPr>
          <p:cNvSpPr/>
          <p:nvPr/>
        </p:nvSpPr>
        <p:spPr>
          <a:xfrm>
            <a:off x="2073215" y="2320560"/>
            <a:ext cx="2369698" cy="2235237"/>
          </a:xfrm>
          <a:prstGeom prst="ellipse">
            <a:avLst/>
          </a:prstGeom>
          <a:solidFill>
            <a:srgbClr val="00B0F0"/>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b="1"/>
              <a:t>169 Participants </a:t>
            </a:r>
            <a:endParaRPr lang="en-US" sz="1700" b="1"/>
          </a:p>
          <a:p>
            <a:pPr algn="ctr"/>
            <a:r>
              <a:rPr lang="en-GB" sz="1700" b="1"/>
              <a:t>engaged across the 8 workshops</a:t>
            </a:r>
            <a:endParaRPr lang="en-US" sz="1700" b="1">
              <a:ea typeface="Calibri"/>
              <a:cs typeface="Calibri"/>
            </a:endParaRPr>
          </a:p>
        </p:txBody>
      </p:sp>
      <p:sp>
        <p:nvSpPr>
          <p:cNvPr id="40" name="Rectangle 39">
            <a:extLst>
              <a:ext uri="{FF2B5EF4-FFF2-40B4-BE49-F238E27FC236}">
                <a16:creationId xmlns:a16="http://schemas.microsoft.com/office/drawing/2014/main" id="{473ED2FB-837F-4D66-08C6-A6E02344A948}"/>
              </a:ext>
            </a:extLst>
          </p:cNvPr>
          <p:cNvSpPr/>
          <p:nvPr/>
        </p:nvSpPr>
        <p:spPr>
          <a:xfrm>
            <a:off x="245462" y="286871"/>
            <a:ext cx="6576755" cy="523220"/>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b="1" dirty="0">
                <a:solidFill>
                  <a:srgbClr val="004380"/>
                </a:solidFill>
                <a:cs typeface="Arial"/>
              </a:rPr>
              <a:t>Who we listened to</a:t>
            </a:r>
            <a:endParaRPr lang="en-US" dirty="0"/>
          </a:p>
        </p:txBody>
      </p:sp>
      <p:cxnSp>
        <p:nvCxnSpPr>
          <p:cNvPr id="41" name="Straight Connector 40">
            <a:extLst>
              <a:ext uri="{FF2B5EF4-FFF2-40B4-BE49-F238E27FC236}">
                <a16:creationId xmlns:a16="http://schemas.microsoft.com/office/drawing/2014/main" id="{F89D3F07-802C-423D-DEA2-7722B4E90811}"/>
              </a:ext>
            </a:extLst>
          </p:cNvPr>
          <p:cNvCxnSpPr/>
          <p:nvPr/>
        </p:nvCxnSpPr>
        <p:spPr>
          <a:xfrm>
            <a:off x="-10519" y="810091"/>
            <a:ext cx="4374575"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sp>
        <p:nvSpPr>
          <p:cNvPr id="42" name="Google Shape;258;p8">
            <a:extLst>
              <a:ext uri="{FF2B5EF4-FFF2-40B4-BE49-F238E27FC236}">
                <a16:creationId xmlns:a16="http://schemas.microsoft.com/office/drawing/2014/main" id="{F4D3E162-F4FF-DF0A-5F91-51B832A0E3E1}"/>
              </a:ext>
            </a:extLst>
          </p:cNvPr>
          <p:cNvSpPr/>
          <p:nvPr/>
        </p:nvSpPr>
        <p:spPr>
          <a:xfrm>
            <a:off x="10106733" y="3414115"/>
            <a:ext cx="1579500" cy="1448539"/>
          </a:xfrm>
          <a:prstGeom prst="ellipse">
            <a:avLst/>
          </a:prstGeom>
          <a:solidFill>
            <a:srgbClr val="DAE5F1"/>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a:t>Deafblind Scotland</a:t>
            </a:r>
          </a:p>
        </p:txBody>
      </p:sp>
      <p:sp>
        <p:nvSpPr>
          <p:cNvPr id="44" name="Google Shape;260;p8">
            <a:extLst>
              <a:ext uri="{FF2B5EF4-FFF2-40B4-BE49-F238E27FC236}">
                <a16:creationId xmlns:a16="http://schemas.microsoft.com/office/drawing/2014/main" id="{D72D0F93-8462-2F0B-2DDF-35697BC3E042}"/>
              </a:ext>
            </a:extLst>
          </p:cNvPr>
          <p:cNvSpPr/>
          <p:nvPr/>
        </p:nvSpPr>
        <p:spPr>
          <a:xfrm>
            <a:off x="9677422" y="4503061"/>
            <a:ext cx="2144700" cy="2144700"/>
          </a:xfrm>
          <a:prstGeom prst="ellipse">
            <a:avLst/>
          </a:prstGeom>
          <a:solidFill>
            <a:srgbClr val="00B0F0"/>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b="1"/>
              <a:t>5 Focus Groups</a:t>
            </a:r>
          </a:p>
        </p:txBody>
      </p:sp>
      <p:pic>
        <p:nvPicPr>
          <p:cNvPr id="45" name="Picture 44" descr="Logo, company name&#10;&#10;Description automatically generated">
            <a:extLst>
              <a:ext uri="{FF2B5EF4-FFF2-40B4-BE49-F238E27FC236}">
                <a16:creationId xmlns:a16="http://schemas.microsoft.com/office/drawing/2014/main" id="{ADDEC44F-F86B-4E14-B904-7B1BC9B3721F}"/>
              </a:ext>
            </a:extLst>
          </p:cNvPr>
          <p:cNvPicPr>
            <a:picLocks noChangeAspect="1"/>
          </p:cNvPicPr>
          <p:nvPr/>
        </p:nvPicPr>
        <p:blipFill>
          <a:blip r:embed="rId3"/>
          <a:stretch>
            <a:fillRect/>
          </a:stretch>
        </p:blipFill>
        <p:spPr>
          <a:xfrm>
            <a:off x="4509779" y="6127941"/>
            <a:ext cx="1705779" cy="572484"/>
          </a:xfrm>
          <a:prstGeom prst="rect">
            <a:avLst/>
          </a:prstGeom>
        </p:spPr>
      </p:pic>
      <p:pic>
        <p:nvPicPr>
          <p:cNvPr id="46" name="Picture 45" descr="A picture containing text, sign, vector graphics&#10;&#10;Description automatically generated">
            <a:extLst>
              <a:ext uri="{FF2B5EF4-FFF2-40B4-BE49-F238E27FC236}">
                <a16:creationId xmlns:a16="http://schemas.microsoft.com/office/drawing/2014/main" id="{27ED67EE-81A2-D4C9-8008-1161567128A6}"/>
              </a:ext>
            </a:extLst>
          </p:cNvPr>
          <p:cNvPicPr>
            <a:picLocks noChangeAspect="1"/>
          </p:cNvPicPr>
          <p:nvPr/>
        </p:nvPicPr>
        <p:blipFill>
          <a:blip r:embed="rId4"/>
          <a:stretch>
            <a:fillRect/>
          </a:stretch>
        </p:blipFill>
        <p:spPr>
          <a:xfrm>
            <a:off x="1362629" y="5776259"/>
            <a:ext cx="706458" cy="922893"/>
          </a:xfrm>
          <a:prstGeom prst="rect">
            <a:avLst/>
          </a:prstGeom>
        </p:spPr>
      </p:pic>
      <p:pic>
        <p:nvPicPr>
          <p:cNvPr id="47" name="Picture 46" descr="A picture containing text&#10;&#10;Description automatically generated">
            <a:extLst>
              <a:ext uri="{FF2B5EF4-FFF2-40B4-BE49-F238E27FC236}">
                <a16:creationId xmlns:a16="http://schemas.microsoft.com/office/drawing/2014/main" id="{42001694-D4FA-7950-1404-81BA1219AA64}"/>
              </a:ext>
            </a:extLst>
          </p:cNvPr>
          <p:cNvPicPr>
            <a:picLocks noChangeAspect="1"/>
          </p:cNvPicPr>
          <p:nvPr/>
        </p:nvPicPr>
        <p:blipFill>
          <a:blip r:embed="rId5"/>
          <a:stretch>
            <a:fillRect/>
          </a:stretch>
        </p:blipFill>
        <p:spPr>
          <a:xfrm>
            <a:off x="2813711" y="5814885"/>
            <a:ext cx="1445779" cy="918647"/>
          </a:xfrm>
          <a:prstGeom prst="rect">
            <a:avLst/>
          </a:prstGeom>
        </p:spPr>
      </p:pic>
      <p:pic>
        <p:nvPicPr>
          <p:cNvPr id="48" name="Picture 47" descr="Logo, company name&#10;&#10;Description automatically generated">
            <a:extLst>
              <a:ext uri="{FF2B5EF4-FFF2-40B4-BE49-F238E27FC236}">
                <a16:creationId xmlns:a16="http://schemas.microsoft.com/office/drawing/2014/main" id="{77F18C89-1125-34F1-8D71-FDDC3F53255D}"/>
              </a:ext>
            </a:extLst>
          </p:cNvPr>
          <p:cNvPicPr>
            <a:picLocks noChangeAspect="1"/>
          </p:cNvPicPr>
          <p:nvPr/>
        </p:nvPicPr>
        <p:blipFill>
          <a:blip r:embed="rId6"/>
          <a:stretch>
            <a:fillRect/>
          </a:stretch>
        </p:blipFill>
        <p:spPr>
          <a:xfrm>
            <a:off x="6353374" y="5622976"/>
            <a:ext cx="1164346" cy="1164346"/>
          </a:xfrm>
          <a:prstGeom prst="rect">
            <a:avLst/>
          </a:prstGeom>
        </p:spPr>
      </p:pic>
      <p:sp>
        <p:nvSpPr>
          <p:cNvPr id="49" name="Google Shape;258;p8">
            <a:extLst>
              <a:ext uri="{FF2B5EF4-FFF2-40B4-BE49-F238E27FC236}">
                <a16:creationId xmlns:a16="http://schemas.microsoft.com/office/drawing/2014/main" id="{CE5FF7DF-0E82-E731-AFE8-092D1E578486}"/>
              </a:ext>
            </a:extLst>
          </p:cNvPr>
          <p:cNvSpPr/>
          <p:nvPr/>
        </p:nvSpPr>
        <p:spPr>
          <a:xfrm>
            <a:off x="9651696" y="1727971"/>
            <a:ext cx="1579500" cy="1448539"/>
          </a:xfrm>
          <a:prstGeom prst="ellipse">
            <a:avLst/>
          </a:prstGeom>
          <a:solidFill>
            <a:srgbClr val="DAE5F1"/>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a:t>4 GPs</a:t>
            </a:r>
          </a:p>
        </p:txBody>
      </p:sp>
      <p:sp>
        <p:nvSpPr>
          <p:cNvPr id="50" name="Google Shape;258;p8">
            <a:extLst>
              <a:ext uri="{FF2B5EF4-FFF2-40B4-BE49-F238E27FC236}">
                <a16:creationId xmlns:a16="http://schemas.microsoft.com/office/drawing/2014/main" id="{EC1597E0-7807-6C92-35B7-EC8E4129C081}"/>
              </a:ext>
            </a:extLst>
          </p:cNvPr>
          <p:cNvSpPr/>
          <p:nvPr/>
        </p:nvSpPr>
        <p:spPr>
          <a:xfrm>
            <a:off x="6658780" y="591191"/>
            <a:ext cx="1579500" cy="1448539"/>
          </a:xfrm>
          <a:prstGeom prst="ellipse">
            <a:avLst/>
          </a:prstGeom>
          <a:solidFill>
            <a:srgbClr val="DAE5F1"/>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a:t>25 citizens</a:t>
            </a:r>
          </a:p>
          <a:p>
            <a:pPr algn="ctr"/>
            <a:endParaRPr/>
          </a:p>
        </p:txBody>
      </p:sp>
      <p:sp>
        <p:nvSpPr>
          <p:cNvPr id="51" name="Google Shape;259;p8">
            <a:extLst>
              <a:ext uri="{FF2B5EF4-FFF2-40B4-BE49-F238E27FC236}">
                <a16:creationId xmlns:a16="http://schemas.microsoft.com/office/drawing/2014/main" id="{7BDF2166-8086-BD98-CE68-FED35172624F}"/>
              </a:ext>
            </a:extLst>
          </p:cNvPr>
          <p:cNvSpPr/>
          <p:nvPr/>
        </p:nvSpPr>
        <p:spPr>
          <a:xfrm>
            <a:off x="8979377" y="83035"/>
            <a:ext cx="1579500" cy="1579500"/>
          </a:xfrm>
          <a:prstGeom prst="ellipse">
            <a:avLst/>
          </a:prstGeom>
          <a:solidFill>
            <a:srgbClr val="004380"/>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a:solidFill>
                  <a:schemeClr val="bg1"/>
                </a:solidFill>
              </a:rPr>
              <a:t>4 Carers</a:t>
            </a:r>
            <a:endParaRPr lang="en-US"/>
          </a:p>
        </p:txBody>
      </p:sp>
      <p:sp>
        <p:nvSpPr>
          <p:cNvPr id="52" name="Google Shape;260;p8">
            <a:extLst>
              <a:ext uri="{FF2B5EF4-FFF2-40B4-BE49-F238E27FC236}">
                <a16:creationId xmlns:a16="http://schemas.microsoft.com/office/drawing/2014/main" id="{DF3B92F2-AE88-C6D0-679A-DC3948F7FD65}"/>
              </a:ext>
            </a:extLst>
          </p:cNvPr>
          <p:cNvSpPr/>
          <p:nvPr/>
        </p:nvSpPr>
        <p:spPr>
          <a:xfrm>
            <a:off x="7753321" y="1054663"/>
            <a:ext cx="2144700" cy="2144700"/>
          </a:xfrm>
          <a:prstGeom prst="ellipse">
            <a:avLst/>
          </a:prstGeom>
          <a:solidFill>
            <a:srgbClr val="00B0F0"/>
          </a:solidFill>
          <a:ln w="9525" cap="flat" cmpd="sng">
            <a:solidFill>
              <a:srgbClr val="DAE5F1"/>
            </a:solidFill>
            <a:prstDash val="solid"/>
            <a:round/>
            <a:headEnd type="none" w="sm" len="sm"/>
            <a:tailEnd type="none" w="sm" len="sm"/>
          </a:ln>
        </p:spPr>
        <p:txBody>
          <a:bodyPr spcFirstLastPara="1" wrap="square" lIns="91425" tIns="91425" rIns="91425" bIns="91425" anchor="ctr" anchorCtr="0">
            <a:no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700" b="1"/>
              <a:t>33 Semi-structured interviews </a:t>
            </a:r>
          </a:p>
        </p:txBody>
      </p:sp>
      <p:pic>
        <p:nvPicPr>
          <p:cNvPr id="2" name="Picture 1" descr="Text&#10;&#10;Description automatically generated">
            <a:extLst>
              <a:ext uri="{FF2B5EF4-FFF2-40B4-BE49-F238E27FC236}">
                <a16:creationId xmlns:a16="http://schemas.microsoft.com/office/drawing/2014/main" id="{02F8F9B8-ECC8-3CBC-04D4-19E0011B6E8D}"/>
              </a:ext>
            </a:extLst>
          </p:cNvPr>
          <p:cNvPicPr>
            <a:picLocks noChangeAspect="1"/>
          </p:cNvPicPr>
          <p:nvPr/>
        </p:nvPicPr>
        <p:blipFill>
          <a:blip r:embed="rId7"/>
          <a:stretch>
            <a:fillRect/>
          </a:stretch>
        </p:blipFill>
        <p:spPr>
          <a:xfrm>
            <a:off x="10968967" y="347197"/>
            <a:ext cx="847725" cy="866775"/>
          </a:xfrm>
          <a:prstGeom prst="rect">
            <a:avLst/>
          </a:prstGeom>
        </p:spPr>
      </p:pic>
    </p:spTree>
    <p:extLst>
      <p:ext uri="{BB962C8B-B14F-4D97-AF65-F5344CB8AC3E}">
        <p14:creationId xmlns:p14="http://schemas.microsoft.com/office/powerpoint/2010/main" val="1813702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F46E57-63CA-357C-5E5C-B094A1D5D24A}"/>
              </a:ext>
            </a:extLst>
          </p:cNvPr>
          <p:cNvSpPr/>
          <p:nvPr/>
        </p:nvSpPr>
        <p:spPr>
          <a:xfrm>
            <a:off x="286942" y="205448"/>
            <a:ext cx="6576755" cy="523220"/>
          </a:xfrm>
          <a:prstGeom prst="rect">
            <a:avLst/>
          </a:prstGeom>
          <a:noFill/>
        </p:spPr>
        <p:txBody>
          <a:bodyPr wrap="square" lIns="91440" tIns="45720" rIns="91440" bIns="45720" anchor="t">
            <a:spAutoFit/>
          </a:bodyPr>
          <a:lstStyle/>
          <a:p>
            <a:r>
              <a:rPr lang="en-GB" sz="2800" b="1" dirty="0">
                <a:solidFill>
                  <a:srgbClr val="004380"/>
                </a:solidFill>
                <a:cs typeface="Arial"/>
              </a:rPr>
              <a:t>Behaviours in screening</a:t>
            </a:r>
            <a:endParaRPr lang="en-US" dirty="0"/>
          </a:p>
        </p:txBody>
      </p:sp>
      <p:cxnSp>
        <p:nvCxnSpPr>
          <p:cNvPr id="7" name="Straight Connector 6">
            <a:extLst>
              <a:ext uri="{FF2B5EF4-FFF2-40B4-BE49-F238E27FC236}">
                <a16:creationId xmlns:a16="http://schemas.microsoft.com/office/drawing/2014/main" id="{BB2908EB-1992-5AD4-371E-FA8229A5E140}"/>
              </a:ext>
            </a:extLst>
          </p:cNvPr>
          <p:cNvCxnSpPr/>
          <p:nvPr/>
        </p:nvCxnSpPr>
        <p:spPr>
          <a:xfrm>
            <a:off x="-3286" y="728668"/>
            <a:ext cx="4374575"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sp>
        <p:nvSpPr>
          <p:cNvPr id="8" name="Rounded Rectangle 9">
            <a:extLst>
              <a:ext uri="{FF2B5EF4-FFF2-40B4-BE49-F238E27FC236}">
                <a16:creationId xmlns:a16="http://schemas.microsoft.com/office/drawing/2014/main" id="{E9556A6A-0AAA-6992-5602-2B12C1A9E8DC}"/>
              </a:ext>
            </a:extLst>
          </p:cNvPr>
          <p:cNvSpPr/>
          <p:nvPr/>
        </p:nvSpPr>
        <p:spPr>
          <a:xfrm>
            <a:off x="1145592" y="2400667"/>
            <a:ext cx="2196662" cy="237415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9" name="Rounded Rectangle 10">
            <a:extLst>
              <a:ext uri="{FF2B5EF4-FFF2-40B4-BE49-F238E27FC236}">
                <a16:creationId xmlns:a16="http://schemas.microsoft.com/office/drawing/2014/main" id="{99AB2D42-1B43-5A64-52C9-D0DCC0A6E05D}"/>
              </a:ext>
            </a:extLst>
          </p:cNvPr>
          <p:cNvSpPr/>
          <p:nvPr/>
        </p:nvSpPr>
        <p:spPr>
          <a:xfrm>
            <a:off x="3663454" y="2400668"/>
            <a:ext cx="2196663" cy="237415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0" name="Rounded Rectangle 11">
            <a:extLst>
              <a:ext uri="{FF2B5EF4-FFF2-40B4-BE49-F238E27FC236}">
                <a16:creationId xmlns:a16="http://schemas.microsoft.com/office/drawing/2014/main" id="{8EB08CBE-C39D-97A4-8EC2-123A8AB0F11A}"/>
              </a:ext>
            </a:extLst>
          </p:cNvPr>
          <p:cNvSpPr/>
          <p:nvPr/>
        </p:nvSpPr>
        <p:spPr>
          <a:xfrm>
            <a:off x="6131354" y="2403149"/>
            <a:ext cx="2196662" cy="238271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1" name="Rounded Rectangle 12">
            <a:extLst>
              <a:ext uri="{FF2B5EF4-FFF2-40B4-BE49-F238E27FC236}">
                <a16:creationId xmlns:a16="http://schemas.microsoft.com/office/drawing/2014/main" id="{7270AE12-20AF-4AF6-E6BB-CA328CCB1820}"/>
              </a:ext>
            </a:extLst>
          </p:cNvPr>
          <p:cNvSpPr/>
          <p:nvPr/>
        </p:nvSpPr>
        <p:spPr>
          <a:xfrm>
            <a:off x="8637860" y="2404424"/>
            <a:ext cx="2196662" cy="238271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2" name="Rounded Rectangle 3">
            <a:extLst>
              <a:ext uri="{FF2B5EF4-FFF2-40B4-BE49-F238E27FC236}">
                <a16:creationId xmlns:a16="http://schemas.microsoft.com/office/drawing/2014/main" id="{9B120B56-4437-946B-FE6D-08E2F14313E6}"/>
              </a:ext>
            </a:extLst>
          </p:cNvPr>
          <p:cNvSpPr/>
          <p:nvPr/>
        </p:nvSpPr>
        <p:spPr>
          <a:xfrm>
            <a:off x="1630740" y="2554244"/>
            <a:ext cx="1220750" cy="259210"/>
          </a:xfrm>
          <a:prstGeom prst="roundRect">
            <a:avLst/>
          </a:prstGeom>
          <a:solidFill>
            <a:srgbClr val="1D5A9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Unaware</a:t>
            </a:r>
            <a:endParaRPr lang="en-US" dirty="0"/>
          </a:p>
        </p:txBody>
      </p:sp>
      <p:sp>
        <p:nvSpPr>
          <p:cNvPr id="13" name="Rounded Rectangle 4">
            <a:extLst>
              <a:ext uri="{FF2B5EF4-FFF2-40B4-BE49-F238E27FC236}">
                <a16:creationId xmlns:a16="http://schemas.microsoft.com/office/drawing/2014/main" id="{86BDC4D4-A801-78A9-88CC-7E0641B12BAA}"/>
              </a:ext>
            </a:extLst>
          </p:cNvPr>
          <p:cNvSpPr/>
          <p:nvPr/>
        </p:nvSpPr>
        <p:spPr>
          <a:xfrm>
            <a:off x="4032901" y="2554245"/>
            <a:ext cx="1428959" cy="259210"/>
          </a:xfrm>
          <a:prstGeom prst="roundRect">
            <a:avLst/>
          </a:prstGeom>
          <a:solidFill>
            <a:srgbClr val="1D5A9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Unengaged</a:t>
            </a:r>
            <a:endParaRPr lang="en-GB" dirty="0">
              <a:cs typeface="Calibri"/>
            </a:endParaRPr>
          </a:p>
        </p:txBody>
      </p:sp>
      <p:sp>
        <p:nvSpPr>
          <p:cNvPr id="14" name="Rounded Rectangle 5">
            <a:extLst>
              <a:ext uri="{FF2B5EF4-FFF2-40B4-BE49-F238E27FC236}">
                <a16:creationId xmlns:a16="http://schemas.microsoft.com/office/drawing/2014/main" id="{AC4E8AB6-74B2-7B21-BF29-92996C660AD1}"/>
              </a:ext>
            </a:extLst>
          </p:cNvPr>
          <p:cNvSpPr/>
          <p:nvPr/>
        </p:nvSpPr>
        <p:spPr>
          <a:xfrm>
            <a:off x="6506436" y="2565381"/>
            <a:ext cx="1453713" cy="259201"/>
          </a:xfrm>
          <a:prstGeom prst="roundRect">
            <a:avLst/>
          </a:prstGeom>
          <a:solidFill>
            <a:srgbClr val="1D5A9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Undecided</a:t>
            </a:r>
            <a:endParaRPr lang="en-US" dirty="0"/>
          </a:p>
        </p:txBody>
      </p:sp>
      <p:sp>
        <p:nvSpPr>
          <p:cNvPr id="15" name="Rounded Rectangle 14">
            <a:extLst>
              <a:ext uri="{FF2B5EF4-FFF2-40B4-BE49-F238E27FC236}">
                <a16:creationId xmlns:a16="http://schemas.microsoft.com/office/drawing/2014/main" id="{6836808B-092B-FC4F-06E5-C013FE535964}"/>
              </a:ext>
            </a:extLst>
          </p:cNvPr>
          <p:cNvSpPr/>
          <p:nvPr/>
        </p:nvSpPr>
        <p:spPr>
          <a:xfrm>
            <a:off x="8745527" y="2592341"/>
            <a:ext cx="1981329" cy="259201"/>
          </a:xfrm>
          <a:prstGeom prst="roundRect">
            <a:avLst/>
          </a:prstGeom>
          <a:solidFill>
            <a:srgbClr val="1D5A9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Decided not to act</a:t>
            </a:r>
            <a:endParaRPr lang="en-US" dirty="0"/>
          </a:p>
        </p:txBody>
      </p:sp>
      <p:sp>
        <p:nvSpPr>
          <p:cNvPr id="17" name="TextBox 10">
            <a:extLst>
              <a:ext uri="{FF2B5EF4-FFF2-40B4-BE49-F238E27FC236}">
                <a16:creationId xmlns:a16="http://schemas.microsoft.com/office/drawing/2014/main" id="{93C20FD3-9938-4BCF-79B3-9B0E07E14353}"/>
              </a:ext>
            </a:extLst>
          </p:cNvPr>
          <p:cNvSpPr txBox="1"/>
          <p:nvPr/>
        </p:nvSpPr>
        <p:spPr>
          <a:xfrm>
            <a:off x="4678014" y="1841935"/>
            <a:ext cx="2637221" cy="400110"/>
          </a:xfrm>
          <a:prstGeom prst="rect">
            <a:avLst/>
          </a:prstGeom>
          <a:solidFill>
            <a:schemeClr val="bg1"/>
          </a:solidFill>
          <a:ln>
            <a:solidFill>
              <a:srgbClr val="004380"/>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srgbClr val="004380"/>
                </a:solidFill>
              </a:rPr>
              <a:t>Participant influences</a:t>
            </a:r>
            <a:endParaRPr lang="en-US" sz="2000" b="1" dirty="0">
              <a:solidFill>
                <a:srgbClr val="004380"/>
              </a:solidFill>
              <a:cs typeface="Calibri"/>
            </a:endParaRPr>
          </a:p>
        </p:txBody>
      </p:sp>
      <p:sp>
        <p:nvSpPr>
          <p:cNvPr id="18" name="TextBox 11">
            <a:extLst>
              <a:ext uri="{FF2B5EF4-FFF2-40B4-BE49-F238E27FC236}">
                <a16:creationId xmlns:a16="http://schemas.microsoft.com/office/drawing/2014/main" id="{1464204F-DF12-F6E4-AD6C-8D40FF96F030}"/>
              </a:ext>
            </a:extLst>
          </p:cNvPr>
          <p:cNvSpPr txBox="1"/>
          <p:nvPr/>
        </p:nvSpPr>
        <p:spPr>
          <a:xfrm>
            <a:off x="4678014" y="5367472"/>
            <a:ext cx="2765523" cy="400110"/>
          </a:xfrm>
          <a:prstGeom prst="rect">
            <a:avLst/>
          </a:prstGeom>
          <a:solidFill>
            <a:schemeClr val="bg1"/>
          </a:solidFill>
          <a:ln>
            <a:solidFill>
              <a:srgbClr val="004380"/>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srgbClr val="004380"/>
                </a:solidFill>
              </a:rPr>
              <a:t>Environment influences</a:t>
            </a:r>
            <a:endParaRPr lang="en-US" sz="2000" b="1" dirty="0">
              <a:solidFill>
                <a:srgbClr val="004380"/>
              </a:solidFill>
              <a:cs typeface="Calibri"/>
            </a:endParaRPr>
          </a:p>
        </p:txBody>
      </p:sp>
      <p:sp>
        <p:nvSpPr>
          <p:cNvPr id="25" name="TextBox 18">
            <a:extLst>
              <a:ext uri="{FF2B5EF4-FFF2-40B4-BE49-F238E27FC236}">
                <a16:creationId xmlns:a16="http://schemas.microsoft.com/office/drawing/2014/main" id="{2369BA32-7D13-EA00-05BF-2635A4493260}"/>
              </a:ext>
            </a:extLst>
          </p:cNvPr>
          <p:cNvSpPr txBox="1"/>
          <p:nvPr/>
        </p:nvSpPr>
        <p:spPr>
          <a:xfrm>
            <a:off x="5235586" y="6292279"/>
            <a:ext cx="6917140" cy="461665"/>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t>SOURCE:</a:t>
            </a:r>
            <a:r>
              <a:rPr lang="en-GB" sz="1200"/>
              <a:t> </a:t>
            </a:r>
            <a:r>
              <a:rPr lang="en-GB" sz="1200">
                <a:hlinkClick r:id="rId3"/>
              </a:rPr>
              <a:t>Kathryn A. Robb, The integrated screening action model (I-SAM): A theory-based approach to inform intervention development, Preventive Medicine Reports, Volume 23,2021,</a:t>
            </a:r>
            <a:endParaRPr lang="en-GB" sz="1200">
              <a:cs typeface="Calibri"/>
            </a:endParaRPr>
          </a:p>
        </p:txBody>
      </p:sp>
      <p:sp>
        <p:nvSpPr>
          <p:cNvPr id="27" name="Rectangle 26">
            <a:extLst>
              <a:ext uri="{FF2B5EF4-FFF2-40B4-BE49-F238E27FC236}">
                <a16:creationId xmlns:a16="http://schemas.microsoft.com/office/drawing/2014/main" id="{6057DED2-97D5-48F6-FE44-75B6D76AC9B5}"/>
              </a:ext>
            </a:extLst>
          </p:cNvPr>
          <p:cNvSpPr/>
          <p:nvPr/>
        </p:nvSpPr>
        <p:spPr>
          <a:xfrm>
            <a:off x="0" y="6520863"/>
            <a:ext cx="3104440" cy="307777"/>
          </a:xfrm>
          <a:prstGeom prst="rect">
            <a:avLst/>
          </a:prstGeom>
        </p:spPr>
        <p:txBody>
          <a:bodyPr wrap="none" lIns="91440" tIns="45720" rIns="91440" bIns="45720" anchor="t">
            <a:spAutoFit/>
          </a:bodyPr>
          <a:lstStyle/>
          <a:p>
            <a:r>
              <a:rPr lang="en-GB" sz="1400">
                <a:solidFill>
                  <a:srgbClr val="004380"/>
                </a:solidFill>
              </a:rPr>
              <a:t>HSCP Screening Inequalities Programme</a:t>
            </a:r>
            <a:endParaRPr lang="en-GB" sz="1400">
              <a:solidFill>
                <a:srgbClr val="004380"/>
              </a:solidFill>
              <a:cs typeface="Calibri"/>
            </a:endParaRPr>
          </a:p>
        </p:txBody>
      </p:sp>
      <p:pic>
        <p:nvPicPr>
          <p:cNvPr id="29" name="Picture 28" descr="Text&#10;&#10;Description automatically generated">
            <a:extLst>
              <a:ext uri="{FF2B5EF4-FFF2-40B4-BE49-F238E27FC236}">
                <a16:creationId xmlns:a16="http://schemas.microsoft.com/office/drawing/2014/main" id="{A352FB6F-6341-4AFB-CCB7-9F7227B12A5A}"/>
              </a:ext>
            </a:extLst>
          </p:cNvPr>
          <p:cNvPicPr>
            <a:picLocks noChangeAspect="1"/>
          </p:cNvPicPr>
          <p:nvPr/>
        </p:nvPicPr>
        <p:blipFill>
          <a:blip r:embed="rId4"/>
          <a:stretch>
            <a:fillRect/>
          </a:stretch>
        </p:blipFill>
        <p:spPr>
          <a:xfrm>
            <a:off x="10968967" y="347197"/>
            <a:ext cx="847725" cy="866775"/>
          </a:xfrm>
          <a:prstGeom prst="rect">
            <a:avLst/>
          </a:prstGeom>
        </p:spPr>
      </p:pic>
      <p:sp>
        <p:nvSpPr>
          <p:cNvPr id="32" name="TextBox 1">
            <a:extLst>
              <a:ext uri="{FF2B5EF4-FFF2-40B4-BE49-F238E27FC236}">
                <a16:creationId xmlns:a16="http://schemas.microsoft.com/office/drawing/2014/main" id="{EE329956-227B-3023-6499-E2ABD0987E3F}"/>
              </a:ext>
            </a:extLst>
          </p:cNvPr>
          <p:cNvSpPr txBox="1"/>
          <p:nvPr/>
        </p:nvSpPr>
        <p:spPr>
          <a:xfrm>
            <a:off x="1144404" y="2940329"/>
            <a:ext cx="2195243" cy="116955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004785"/>
                </a:solidFill>
                <a:cs typeface="Segoe UI"/>
              </a:rPr>
              <a:t>"I think the understanding of what a cervical smear actually is across our patient group is not great, actually." </a:t>
            </a:r>
            <a:r>
              <a:rPr lang="en-US" sz="1400" i="1" dirty="0">
                <a:solidFill>
                  <a:srgbClr val="004785"/>
                </a:solidFill>
                <a:cs typeface="Segoe UI"/>
              </a:rPr>
              <a:t>​</a:t>
            </a:r>
            <a:endParaRPr lang="en-US" dirty="0"/>
          </a:p>
        </p:txBody>
      </p:sp>
      <p:sp>
        <p:nvSpPr>
          <p:cNvPr id="33" name="TextBox 1">
            <a:extLst>
              <a:ext uri="{FF2B5EF4-FFF2-40B4-BE49-F238E27FC236}">
                <a16:creationId xmlns:a16="http://schemas.microsoft.com/office/drawing/2014/main" id="{02B25B03-13AB-340C-336A-C19AF55C738C}"/>
              </a:ext>
            </a:extLst>
          </p:cNvPr>
          <p:cNvSpPr txBox="1"/>
          <p:nvPr/>
        </p:nvSpPr>
        <p:spPr>
          <a:xfrm>
            <a:off x="3660194" y="2934735"/>
            <a:ext cx="2195245" cy="166199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004785"/>
                </a:solidFill>
                <a:cs typeface="Calibri"/>
              </a:rPr>
              <a:t>"</a:t>
            </a:r>
            <a:r>
              <a:rPr lang="en-GB" sz="1400" dirty="0">
                <a:solidFill>
                  <a:srgbClr val="004785"/>
                </a:solidFill>
                <a:ea typeface="+mn-lt"/>
                <a:cs typeface="+mn-lt"/>
              </a:rPr>
              <a:t>Homeless populations or those who are unregistered aren’t picked up by the screening service and it relies on organisations to find them</a:t>
            </a:r>
            <a:r>
              <a:rPr lang="en-GB" sz="1400" dirty="0">
                <a:solidFill>
                  <a:srgbClr val="004785"/>
                </a:solidFill>
                <a:cs typeface="Calibri"/>
              </a:rPr>
              <a:t>" </a:t>
            </a:r>
            <a:endParaRPr lang="en-GB" sz="1600" dirty="0">
              <a:solidFill>
                <a:srgbClr val="004785"/>
              </a:solidFill>
              <a:cs typeface="Segoe UI"/>
            </a:endParaRPr>
          </a:p>
          <a:p>
            <a:r>
              <a:rPr lang="en-GB" dirty="0">
                <a:solidFill>
                  <a:srgbClr val="014785"/>
                </a:solidFill>
                <a:cs typeface="Segoe UI"/>
              </a:rPr>
              <a:t>​</a:t>
            </a:r>
          </a:p>
        </p:txBody>
      </p:sp>
      <p:sp>
        <p:nvSpPr>
          <p:cNvPr id="34" name="TextBox 1">
            <a:extLst>
              <a:ext uri="{FF2B5EF4-FFF2-40B4-BE49-F238E27FC236}">
                <a16:creationId xmlns:a16="http://schemas.microsoft.com/office/drawing/2014/main" id="{42A65961-710E-6E4D-F5F4-46BE5C445B24}"/>
              </a:ext>
            </a:extLst>
          </p:cNvPr>
          <p:cNvSpPr txBox="1"/>
          <p:nvPr/>
        </p:nvSpPr>
        <p:spPr>
          <a:xfrm>
            <a:off x="6186604" y="2845185"/>
            <a:ext cx="2195245" cy="181588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solidFill>
                  <a:srgbClr val="004785"/>
                </a:solidFill>
              </a:rPr>
              <a:t>"I don’t know whether it’s the information side of it or having the freedom and independence to go as and when it’s right for you, as and when it’s your business, it’s not to do with anyone else." </a:t>
            </a:r>
            <a:r>
              <a:rPr lang="en-GB" sz="1400" i="1" dirty="0">
                <a:solidFill>
                  <a:srgbClr val="004785"/>
                </a:solidFill>
              </a:rPr>
              <a:t> </a:t>
            </a:r>
            <a:endParaRPr lang="en-US" sz="1400" dirty="0">
              <a:solidFill>
                <a:srgbClr val="004785"/>
              </a:solidFill>
              <a:cs typeface="Calibri"/>
            </a:endParaRPr>
          </a:p>
        </p:txBody>
      </p:sp>
      <p:sp>
        <p:nvSpPr>
          <p:cNvPr id="35" name="TextBox 1">
            <a:extLst>
              <a:ext uri="{FF2B5EF4-FFF2-40B4-BE49-F238E27FC236}">
                <a16:creationId xmlns:a16="http://schemas.microsoft.com/office/drawing/2014/main" id="{7E8DCF57-7FBB-4DB4-F891-77242F380320}"/>
              </a:ext>
            </a:extLst>
          </p:cNvPr>
          <p:cNvSpPr txBox="1"/>
          <p:nvPr/>
        </p:nvSpPr>
        <p:spPr>
          <a:xfrm>
            <a:off x="8641800" y="2939198"/>
            <a:ext cx="2186684" cy="160043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004785"/>
                </a:solidFill>
              </a:rPr>
              <a:t>"Losing your vision does kind of take away the same kind of access and privacy, confidentiality that other women have. You lose a bit of that. You feel like public property."</a:t>
            </a:r>
            <a:endParaRPr lang="en-US" sz="1400" dirty="0">
              <a:solidFill>
                <a:srgbClr val="004785"/>
              </a:solidFill>
              <a:cs typeface="Calibri"/>
            </a:endParaRPr>
          </a:p>
        </p:txBody>
      </p:sp>
      <p:sp>
        <p:nvSpPr>
          <p:cNvPr id="37" name="Rectangle 36">
            <a:extLst>
              <a:ext uri="{FF2B5EF4-FFF2-40B4-BE49-F238E27FC236}">
                <a16:creationId xmlns:a16="http://schemas.microsoft.com/office/drawing/2014/main" id="{3AC0AFA9-42F8-F566-7F66-B6DA2274CB2A}"/>
              </a:ext>
            </a:extLst>
          </p:cNvPr>
          <p:cNvSpPr/>
          <p:nvPr/>
        </p:nvSpPr>
        <p:spPr>
          <a:xfrm>
            <a:off x="290168" y="1022829"/>
            <a:ext cx="10405338" cy="646331"/>
          </a:xfrm>
          <a:prstGeom prst="rect">
            <a:avLst/>
          </a:prstGeom>
        </p:spPr>
        <p:txBody>
          <a:bodyPr wrap="squar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rgbClr val="00A2E5"/>
                </a:solidFill>
              </a:rPr>
              <a:t>“Our current approaches are failing to engage the most vulnerable.” </a:t>
            </a:r>
            <a:endParaRPr lang="en-GB" dirty="0">
              <a:solidFill>
                <a:srgbClr val="00A2E5"/>
              </a:solidFill>
              <a:cs typeface="Calibri"/>
            </a:endParaRPr>
          </a:p>
          <a:p>
            <a:r>
              <a:rPr lang="en-GB" b="1" dirty="0">
                <a:solidFill>
                  <a:srgbClr val="00A2E5"/>
                </a:solidFill>
              </a:rPr>
              <a:t>Professor Katie Robb</a:t>
            </a:r>
            <a:r>
              <a:rPr lang="en-GB" dirty="0">
                <a:solidFill>
                  <a:srgbClr val="00A2E5"/>
                </a:solidFill>
              </a:rPr>
              <a:t>, </a:t>
            </a:r>
            <a:r>
              <a:rPr lang="en-GB" b="1" dirty="0">
                <a:solidFill>
                  <a:srgbClr val="00A2E5"/>
                </a:solidFill>
              </a:rPr>
              <a:t>University of Glasgow</a:t>
            </a:r>
            <a:endParaRPr lang="en-GB" b="1" dirty="0">
              <a:solidFill>
                <a:srgbClr val="00A2E5"/>
              </a:solidFill>
              <a:cs typeface="Calibri"/>
            </a:endParaRPr>
          </a:p>
        </p:txBody>
      </p:sp>
    </p:spTree>
    <p:extLst>
      <p:ext uri="{BB962C8B-B14F-4D97-AF65-F5344CB8AC3E}">
        <p14:creationId xmlns:p14="http://schemas.microsoft.com/office/powerpoint/2010/main" val="3460838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03;p7">
            <a:extLst>
              <a:ext uri="{FF2B5EF4-FFF2-40B4-BE49-F238E27FC236}">
                <a16:creationId xmlns:a16="http://schemas.microsoft.com/office/drawing/2014/main" id="{ABF2C949-B7B8-73F7-843A-5161CFC294E4}"/>
              </a:ext>
            </a:extLst>
          </p:cNvPr>
          <p:cNvSpPr/>
          <p:nvPr/>
        </p:nvSpPr>
        <p:spPr>
          <a:xfrm>
            <a:off x="88744" y="124476"/>
            <a:ext cx="7857391" cy="1200288"/>
          </a:xfrm>
          <a:prstGeom prst="rect">
            <a:avLst/>
          </a:prstGeom>
          <a:noFill/>
          <a:ln>
            <a:noFill/>
          </a:ln>
        </p:spPr>
        <p:txBody>
          <a:bodyPr spcFirstLastPara="1" wrap="square" lIns="90000" tIns="45700" rIns="91425" bIns="45700" anchor="t" anchorCtr="0">
            <a:spAutoFit/>
          </a:bodyPr>
          <a:lstStyle/>
          <a:p>
            <a:r>
              <a:rPr lang="en-GB" sz="2800" b="1" dirty="0">
                <a:solidFill>
                  <a:srgbClr val="014785"/>
                </a:solidFill>
              </a:rPr>
              <a:t>Proposed ideas for pilot – cervical screening</a:t>
            </a:r>
            <a:endParaRPr lang="en-US" dirty="0"/>
          </a:p>
          <a:p>
            <a:endParaRPr lang="en-GB" sz="1600" dirty="0">
              <a:solidFill>
                <a:srgbClr val="04A2E5"/>
              </a:solidFill>
              <a:cs typeface="Calibri"/>
            </a:endParaRPr>
          </a:p>
          <a:p>
            <a:endParaRPr lang="en-GB" sz="2800" b="1" dirty="0">
              <a:solidFill>
                <a:srgbClr val="014785"/>
              </a:solidFill>
            </a:endParaRPr>
          </a:p>
        </p:txBody>
      </p:sp>
      <p:cxnSp>
        <p:nvCxnSpPr>
          <p:cNvPr id="5" name="Straight Connector 4">
            <a:extLst>
              <a:ext uri="{FF2B5EF4-FFF2-40B4-BE49-F238E27FC236}">
                <a16:creationId xmlns:a16="http://schemas.microsoft.com/office/drawing/2014/main" id="{0913AC07-D55A-5CF3-8545-450D242C9D5C}"/>
              </a:ext>
            </a:extLst>
          </p:cNvPr>
          <p:cNvCxnSpPr/>
          <p:nvPr/>
        </p:nvCxnSpPr>
        <p:spPr>
          <a:xfrm>
            <a:off x="-4061" y="694523"/>
            <a:ext cx="2952427"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806A260-CA00-4556-8D15-35818C50C4D4}"/>
              </a:ext>
            </a:extLst>
          </p:cNvPr>
          <p:cNvGrpSpPr/>
          <p:nvPr/>
        </p:nvGrpSpPr>
        <p:grpSpPr>
          <a:xfrm>
            <a:off x="375308" y="1078143"/>
            <a:ext cx="2931587" cy="2029778"/>
            <a:chOff x="375308" y="1078143"/>
            <a:chExt cx="2931587" cy="2029778"/>
          </a:xfrm>
        </p:grpSpPr>
        <p:pic>
          <p:nvPicPr>
            <p:cNvPr id="12" name="Picture 11" descr="Graphical user interface, application&#10;&#10;Description automatically generated">
              <a:extLst>
                <a:ext uri="{FF2B5EF4-FFF2-40B4-BE49-F238E27FC236}">
                  <a16:creationId xmlns:a16="http://schemas.microsoft.com/office/drawing/2014/main" id="{F178BC74-5E14-F243-8484-B296E8DC6E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860" t="19841" r="177" b="29670"/>
            <a:stretch/>
          </p:blipFill>
          <p:spPr>
            <a:xfrm>
              <a:off x="375308" y="1708383"/>
              <a:ext cx="2931587" cy="1399538"/>
            </a:xfrm>
            <a:prstGeom prst="rect">
              <a:avLst/>
            </a:prstGeom>
          </p:spPr>
        </p:pic>
        <p:sp>
          <p:nvSpPr>
            <p:cNvPr id="8" name="Rounded Rectangle 8">
              <a:extLst>
                <a:ext uri="{FF2B5EF4-FFF2-40B4-BE49-F238E27FC236}">
                  <a16:creationId xmlns:a16="http://schemas.microsoft.com/office/drawing/2014/main" id="{4B14F0B4-3B86-A7BA-7773-CF07D2B7A5C9}"/>
                </a:ext>
              </a:extLst>
            </p:cNvPr>
            <p:cNvSpPr/>
            <p:nvPr/>
          </p:nvSpPr>
          <p:spPr>
            <a:xfrm>
              <a:off x="375308" y="1078143"/>
              <a:ext cx="2847008" cy="447262"/>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Text messaging service</a:t>
              </a:r>
              <a:endParaRPr lang="en-US"/>
            </a:p>
          </p:txBody>
        </p:sp>
      </p:grpSp>
      <p:pic>
        <p:nvPicPr>
          <p:cNvPr id="3" name="Picture 2" descr="Text&#10;&#10;Description automatically generated">
            <a:extLst>
              <a:ext uri="{FF2B5EF4-FFF2-40B4-BE49-F238E27FC236}">
                <a16:creationId xmlns:a16="http://schemas.microsoft.com/office/drawing/2014/main" id="{C4D6E349-091B-42AB-F49D-47586917E510}"/>
              </a:ext>
            </a:extLst>
          </p:cNvPr>
          <p:cNvPicPr>
            <a:picLocks noChangeAspect="1"/>
          </p:cNvPicPr>
          <p:nvPr/>
        </p:nvPicPr>
        <p:blipFill>
          <a:blip r:embed="rId4"/>
          <a:stretch>
            <a:fillRect/>
          </a:stretch>
        </p:blipFill>
        <p:spPr>
          <a:xfrm>
            <a:off x="10968967" y="347197"/>
            <a:ext cx="847725" cy="866775"/>
          </a:xfrm>
          <a:prstGeom prst="rect">
            <a:avLst/>
          </a:prstGeom>
        </p:spPr>
      </p:pic>
      <p:grpSp>
        <p:nvGrpSpPr>
          <p:cNvPr id="11" name="Group 10">
            <a:extLst>
              <a:ext uri="{FF2B5EF4-FFF2-40B4-BE49-F238E27FC236}">
                <a16:creationId xmlns:a16="http://schemas.microsoft.com/office/drawing/2014/main" id="{921F2F3A-8EC2-4363-8110-436292012B64}"/>
              </a:ext>
            </a:extLst>
          </p:cNvPr>
          <p:cNvGrpSpPr/>
          <p:nvPr/>
        </p:nvGrpSpPr>
        <p:grpSpPr>
          <a:xfrm>
            <a:off x="5952744" y="1079871"/>
            <a:ext cx="3266542" cy="2144950"/>
            <a:chOff x="5952744" y="1079871"/>
            <a:chExt cx="3266542" cy="2144950"/>
          </a:xfrm>
        </p:grpSpPr>
        <p:sp>
          <p:nvSpPr>
            <p:cNvPr id="18" name="Rounded Rectangle 8">
              <a:extLst>
                <a:ext uri="{FF2B5EF4-FFF2-40B4-BE49-F238E27FC236}">
                  <a16:creationId xmlns:a16="http://schemas.microsoft.com/office/drawing/2014/main" id="{ACC50A71-616B-1791-4378-89C44701013F}"/>
                </a:ext>
              </a:extLst>
            </p:cNvPr>
            <p:cNvSpPr/>
            <p:nvPr/>
          </p:nvSpPr>
          <p:spPr>
            <a:xfrm>
              <a:off x="6674060" y="1079871"/>
              <a:ext cx="2007704" cy="452784"/>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320" rtl="0" eaLnBrk="1" latinLnBrk="0" hangingPunct="1">
                <a:defRPr sz="1800" kern="1200">
                  <a:solidFill>
                    <a:schemeClr val="lt1"/>
                  </a:solidFill>
                  <a:latin typeface="+mn-lt"/>
                  <a:ea typeface="+mn-ea"/>
                  <a:cs typeface="+mn-cs"/>
                </a:defRPr>
              </a:lvl1pPr>
              <a:lvl2pPr marL="457160" algn="l" defTabSz="914320" rtl="0" eaLnBrk="1" latinLnBrk="0" hangingPunct="1">
                <a:defRPr sz="1800" kern="1200">
                  <a:solidFill>
                    <a:schemeClr val="lt1"/>
                  </a:solidFill>
                  <a:latin typeface="+mn-lt"/>
                  <a:ea typeface="+mn-ea"/>
                  <a:cs typeface="+mn-cs"/>
                </a:defRPr>
              </a:lvl2pPr>
              <a:lvl3pPr marL="914320" algn="l" defTabSz="914320" rtl="0" eaLnBrk="1" latinLnBrk="0" hangingPunct="1">
                <a:defRPr sz="1800" kern="1200">
                  <a:solidFill>
                    <a:schemeClr val="lt1"/>
                  </a:solidFill>
                  <a:latin typeface="+mn-lt"/>
                  <a:ea typeface="+mn-ea"/>
                  <a:cs typeface="+mn-cs"/>
                </a:defRPr>
              </a:lvl3pPr>
              <a:lvl4pPr marL="1371481" algn="l" defTabSz="914320" rtl="0" eaLnBrk="1" latinLnBrk="0" hangingPunct="1">
                <a:defRPr sz="1800" kern="1200">
                  <a:solidFill>
                    <a:schemeClr val="lt1"/>
                  </a:solidFill>
                  <a:latin typeface="+mn-lt"/>
                  <a:ea typeface="+mn-ea"/>
                  <a:cs typeface="+mn-cs"/>
                </a:defRPr>
              </a:lvl4pPr>
              <a:lvl5pPr marL="1828641" algn="l" defTabSz="914320" rtl="0" eaLnBrk="1" latinLnBrk="0" hangingPunct="1">
                <a:defRPr sz="1800" kern="1200">
                  <a:solidFill>
                    <a:schemeClr val="lt1"/>
                  </a:solidFill>
                  <a:latin typeface="+mn-lt"/>
                  <a:ea typeface="+mn-ea"/>
                  <a:cs typeface="+mn-cs"/>
                </a:defRPr>
              </a:lvl5pPr>
              <a:lvl6pPr marL="2285801" algn="l" defTabSz="914320" rtl="0" eaLnBrk="1" latinLnBrk="0" hangingPunct="1">
                <a:defRPr sz="1800" kern="1200">
                  <a:solidFill>
                    <a:schemeClr val="lt1"/>
                  </a:solidFill>
                  <a:latin typeface="+mn-lt"/>
                  <a:ea typeface="+mn-ea"/>
                  <a:cs typeface="+mn-cs"/>
                </a:defRPr>
              </a:lvl6pPr>
              <a:lvl7pPr marL="2742961" algn="l" defTabSz="914320" rtl="0" eaLnBrk="1" latinLnBrk="0" hangingPunct="1">
                <a:defRPr sz="1800" kern="1200">
                  <a:solidFill>
                    <a:schemeClr val="lt1"/>
                  </a:solidFill>
                  <a:latin typeface="+mn-lt"/>
                  <a:ea typeface="+mn-ea"/>
                  <a:cs typeface="+mn-cs"/>
                </a:defRPr>
              </a:lvl7pPr>
              <a:lvl8pPr marL="3200121" algn="l" defTabSz="914320" rtl="0" eaLnBrk="1" latinLnBrk="0" hangingPunct="1">
                <a:defRPr sz="1800" kern="1200">
                  <a:solidFill>
                    <a:schemeClr val="lt1"/>
                  </a:solidFill>
                  <a:latin typeface="+mn-lt"/>
                  <a:ea typeface="+mn-ea"/>
                  <a:cs typeface="+mn-cs"/>
                </a:defRPr>
              </a:lvl8pPr>
              <a:lvl9pPr marL="3657282" algn="l" defTabSz="914320" rtl="0" eaLnBrk="1" latinLnBrk="0" hangingPunct="1">
                <a:defRPr sz="1800" kern="1200">
                  <a:solidFill>
                    <a:schemeClr val="lt1"/>
                  </a:solidFill>
                  <a:latin typeface="+mn-lt"/>
                  <a:ea typeface="+mn-ea"/>
                  <a:cs typeface="+mn-cs"/>
                </a:defRPr>
              </a:lvl9pPr>
            </a:lstStyle>
            <a:p>
              <a:pPr algn="ctr"/>
              <a:r>
                <a:rPr lang="en-GB" dirty="0"/>
                <a:t>Screening record</a:t>
              </a:r>
              <a:endParaRPr lang="en-US" dirty="0"/>
            </a:p>
          </p:txBody>
        </p:sp>
        <p:grpSp>
          <p:nvGrpSpPr>
            <p:cNvPr id="6" name="Group 5">
              <a:extLst>
                <a:ext uri="{FF2B5EF4-FFF2-40B4-BE49-F238E27FC236}">
                  <a16:creationId xmlns:a16="http://schemas.microsoft.com/office/drawing/2014/main" id="{76EF5E39-5AF0-49EE-9295-C4795099F286}"/>
                </a:ext>
              </a:extLst>
            </p:cNvPr>
            <p:cNvGrpSpPr/>
            <p:nvPr/>
          </p:nvGrpSpPr>
          <p:grpSpPr>
            <a:xfrm>
              <a:off x="5952744" y="1809201"/>
              <a:ext cx="3266542" cy="1415620"/>
              <a:chOff x="5952744" y="1809201"/>
              <a:chExt cx="3266542" cy="1415620"/>
            </a:xfrm>
          </p:grpSpPr>
          <p:pic>
            <p:nvPicPr>
              <p:cNvPr id="19" name="Picture 18" descr="Graphical user interface, application&#10;&#10;Description automatically generated">
                <a:extLst>
                  <a:ext uri="{FF2B5EF4-FFF2-40B4-BE49-F238E27FC236}">
                    <a16:creationId xmlns:a16="http://schemas.microsoft.com/office/drawing/2014/main" id="{B89079BA-B8CB-4E47-9998-CEF20B5CE8D8}"/>
                  </a:ext>
                </a:extLst>
              </p:cNvPr>
              <p:cNvPicPr>
                <a:picLocks noChangeAspect="1"/>
              </p:cNvPicPr>
              <p:nvPr/>
            </p:nvPicPr>
            <p:blipFill rotWithShape="1">
              <a:blip r:embed="rId5"/>
              <a:srcRect l="8406" t="19382" r="3544" b="23320"/>
              <a:stretch/>
            </p:blipFill>
            <p:spPr>
              <a:xfrm>
                <a:off x="6353842" y="1825283"/>
                <a:ext cx="2865444" cy="1399538"/>
              </a:xfrm>
              <a:prstGeom prst="rect">
                <a:avLst/>
              </a:prstGeom>
            </p:spPr>
          </p:pic>
          <p:sp>
            <p:nvSpPr>
              <p:cNvPr id="2" name="Rectangle 1">
                <a:extLst>
                  <a:ext uri="{FF2B5EF4-FFF2-40B4-BE49-F238E27FC236}">
                    <a16:creationId xmlns:a16="http://schemas.microsoft.com/office/drawing/2014/main" id="{EE819E32-1617-4E22-9228-D8CD93CF8075}"/>
                  </a:ext>
                </a:extLst>
              </p:cNvPr>
              <p:cNvSpPr/>
              <p:nvPr/>
            </p:nvSpPr>
            <p:spPr>
              <a:xfrm>
                <a:off x="5952744" y="1809201"/>
                <a:ext cx="721316" cy="2118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1" name="Group 20">
            <a:extLst>
              <a:ext uri="{FF2B5EF4-FFF2-40B4-BE49-F238E27FC236}">
                <a16:creationId xmlns:a16="http://schemas.microsoft.com/office/drawing/2014/main" id="{0458BDF8-3370-45FA-8C6C-254461CD6886}"/>
              </a:ext>
            </a:extLst>
          </p:cNvPr>
          <p:cNvGrpSpPr/>
          <p:nvPr/>
        </p:nvGrpSpPr>
        <p:grpSpPr>
          <a:xfrm>
            <a:off x="158571" y="3704736"/>
            <a:ext cx="3734507" cy="2413397"/>
            <a:chOff x="133404" y="3750080"/>
            <a:chExt cx="3734507" cy="2413397"/>
          </a:xfrm>
        </p:grpSpPr>
        <p:pic>
          <p:nvPicPr>
            <p:cNvPr id="22" name="Picture 6" descr="Text&#10;&#10;Description automatically generated">
              <a:extLst>
                <a:ext uri="{FF2B5EF4-FFF2-40B4-BE49-F238E27FC236}">
                  <a16:creationId xmlns:a16="http://schemas.microsoft.com/office/drawing/2014/main" id="{B959FC13-1382-4BAA-92ED-C8352FAF402C}"/>
                </a:ext>
              </a:extLst>
            </p:cNvPr>
            <p:cNvPicPr>
              <a:picLocks noChangeAspect="1"/>
            </p:cNvPicPr>
            <p:nvPr/>
          </p:nvPicPr>
          <p:blipFill rotWithShape="1">
            <a:blip r:embed="rId6"/>
            <a:srcRect l="37894" t="20939" r="34366" b="34034"/>
            <a:stretch/>
          </p:blipFill>
          <p:spPr>
            <a:xfrm>
              <a:off x="585216" y="4682149"/>
              <a:ext cx="3282695" cy="1481328"/>
            </a:xfrm>
            <a:prstGeom prst="rect">
              <a:avLst/>
            </a:prstGeom>
          </p:spPr>
        </p:pic>
        <p:sp>
          <p:nvSpPr>
            <p:cNvPr id="24" name="Rounded Rectangle 8">
              <a:extLst>
                <a:ext uri="{FF2B5EF4-FFF2-40B4-BE49-F238E27FC236}">
                  <a16:creationId xmlns:a16="http://schemas.microsoft.com/office/drawing/2014/main" id="{D3BD49DD-441F-44D5-9CD4-4A4884EF353B}"/>
                </a:ext>
              </a:extLst>
            </p:cNvPr>
            <p:cNvSpPr/>
            <p:nvPr/>
          </p:nvSpPr>
          <p:spPr>
            <a:xfrm>
              <a:off x="375308" y="3750080"/>
              <a:ext cx="2007704" cy="452784"/>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Pre-appointment</a:t>
              </a:r>
              <a:endParaRPr lang="en-US" dirty="0"/>
            </a:p>
          </p:txBody>
        </p:sp>
        <p:sp>
          <p:nvSpPr>
            <p:cNvPr id="25" name="Rectangle 24">
              <a:extLst>
                <a:ext uri="{FF2B5EF4-FFF2-40B4-BE49-F238E27FC236}">
                  <a16:creationId xmlns:a16="http://schemas.microsoft.com/office/drawing/2014/main" id="{B9C77E3A-615D-4D67-A75A-5DFEB0C68233}"/>
                </a:ext>
              </a:extLst>
            </p:cNvPr>
            <p:cNvSpPr/>
            <p:nvPr/>
          </p:nvSpPr>
          <p:spPr>
            <a:xfrm>
              <a:off x="133404" y="4576220"/>
              <a:ext cx="721316" cy="2118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6" name="Picture 4" descr="Graphical user interface&#10;&#10;Description automatically generated">
            <a:extLst>
              <a:ext uri="{FF2B5EF4-FFF2-40B4-BE49-F238E27FC236}">
                <a16:creationId xmlns:a16="http://schemas.microsoft.com/office/drawing/2014/main" id="{8EBA63E7-13AE-487B-884D-C4561B66AACD}"/>
              </a:ext>
            </a:extLst>
          </p:cNvPr>
          <p:cNvPicPr>
            <a:picLocks noChangeAspect="1"/>
          </p:cNvPicPr>
          <p:nvPr/>
        </p:nvPicPr>
        <p:blipFill rotWithShape="1">
          <a:blip r:embed="rId7"/>
          <a:srcRect l="-16" t="16534" r="68610" b="26891"/>
          <a:stretch/>
        </p:blipFill>
        <p:spPr>
          <a:xfrm>
            <a:off x="5952744" y="4385320"/>
            <a:ext cx="3969414" cy="1778157"/>
          </a:xfrm>
          <a:prstGeom prst="rect">
            <a:avLst/>
          </a:prstGeom>
        </p:spPr>
      </p:pic>
      <p:sp>
        <p:nvSpPr>
          <p:cNvPr id="27" name="Rectangle 26">
            <a:extLst>
              <a:ext uri="{FF2B5EF4-FFF2-40B4-BE49-F238E27FC236}">
                <a16:creationId xmlns:a16="http://schemas.microsoft.com/office/drawing/2014/main" id="{954B36F2-E1B5-4AC1-81B8-A4CF59EF7D9A}"/>
              </a:ext>
            </a:extLst>
          </p:cNvPr>
          <p:cNvSpPr/>
          <p:nvPr/>
        </p:nvSpPr>
        <p:spPr>
          <a:xfrm>
            <a:off x="5993184" y="4364363"/>
            <a:ext cx="721316" cy="2118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ounded Rectangle 8">
            <a:extLst>
              <a:ext uri="{FF2B5EF4-FFF2-40B4-BE49-F238E27FC236}">
                <a16:creationId xmlns:a16="http://schemas.microsoft.com/office/drawing/2014/main" id="{EECF84B4-B889-4EC9-8914-2C2CE03C95DB}"/>
              </a:ext>
            </a:extLst>
          </p:cNvPr>
          <p:cNvSpPr/>
          <p:nvPr/>
        </p:nvSpPr>
        <p:spPr>
          <a:xfrm>
            <a:off x="6674061" y="3704736"/>
            <a:ext cx="2545226" cy="446737"/>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dirty="0"/>
              <a:t>Easy read &amp; Signposting</a:t>
            </a:r>
            <a:endParaRPr lang="en-US" dirty="0"/>
          </a:p>
        </p:txBody>
      </p:sp>
    </p:spTree>
    <p:extLst>
      <p:ext uri="{BB962C8B-B14F-4D97-AF65-F5344CB8AC3E}">
        <p14:creationId xmlns:p14="http://schemas.microsoft.com/office/powerpoint/2010/main" val="3223610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7F64F52-BF14-46A0-B2AA-293CB2567257}"/>
              </a:ext>
            </a:extLst>
          </p:cNvPr>
          <p:cNvGrpSpPr/>
          <p:nvPr/>
        </p:nvGrpSpPr>
        <p:grpSpPr>
          <a:xfrm>
            <a:off x="229086" y="1543655"/>
            <a:ext cx="3302766" cy="2904481"/>
            <a:chOff x="229086" y="1543655"/>
            <a:chExt cx="3302766" cy="2904481"/>
          </a:xfrm>
        </p:grpSpPr>
        <p:pic>
          <p:nvPicPr>
            <p:cNvPr id="20" name="Picture 19" descr="Diagram&#10;&#10;Description automatically generated">
              <a:extLst>
                <a:ext uri="{FF2B5EF4-FFF2-40B4-BE49-F238E27FC236}">
                  <a16:creationId xmlns:a16="http://schemas.microsoft.com/office/drawing/2014/main" id="{40C084D5-A591-4781-B230-4C5EF6A347F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489" r="50766"/>
            <a:stretch/>
          </p:blipFill>
          <p:spPr>
            <a:xfrm>
              <a:off x="229086" y="1543655"/>
              <a:ext cx="3302766" cy="2904481"/>
            </a:xfrm>
            <a:prstGeom prst="rect">
              <a:avLst/>
            </a:prstGeom>
          </p:spPr>
        </p:pic>
        <p:sp>
          <p:nvSpPr>
            <p:cNvPr id="2" name="Rectangle 1">
              <a:extLst>
                <a:ext uri="{FF2B5EF4-FFF2-40B4-BE49-F238E27FC236}">
                  <a16:creationId xmlns:a16="http://schemas.microsoft.com/office/drawing/2014/main" id="{90BF7AA5-B257-49AF-97E9-42B483885023}"/>
                </a:ext>
              </a:extLst>
            </p:cNvPr>
            <p:cNvSpPr/>
            <p:nvPr/>
          </p:nvSpPr>
          <p:spPr>
            <a:xfrm>
              <a:off x="559746" y="3622365"/>
              <a:ext cx="2544694" cy="5126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6" name="Google Shape;203;p7">
            <a:extLst>
              <a:ext uri="{FF2B5EF4-FFF2-40B4-BE49-F238E27FC236}">
                <a16:creationId xmlns:a16="http://schemas.microsoft.com/office/drawing/2014/main" id="{56F1BB89-7698-D44E-9DED-B8FBC21351A1}"/>
              </a:ext>
            </a:extLst>
          </p:cNvPr>
          <p:cNvSpPr/>
          <p:nvPr/>
        </p:nvSpPr>
        <p:spPr>
          <a:xfrm>
            <a:off x="88745" y="124476"/>
            <a:ext cx="9666417" cy="523180"/>
          </a:xfrm>
          <a:prstGeom prst="rect">
            <a:avLst/>
          </a:prstGeom>
          <a:noFill/>
          <a:ln>
            <a:noFill/>
          </a:ln>
        </p:spPr>
        <p:txBody>
          <a:bodyPr spcFirstLastPara="1" wrap="square" lIns="90000" tIns="45700" rIns="91425" bIns="45700" anchor="t" anchorCtr="0">
            <a:spAutoFit/>
          </a:bodyPr>
          <a:lstStyle/>
          <a:p>
            <a:r>
              <a:rPr lang="en-GB" sz="2800" b="1" dirty="0">
                <a:solidFill>
                  <a:srgbClr val="014785"/>
                </a:solidFill>
              </a:rPr>
              <a:t>Proposed ideas for pilot – bowel screening</a:t>
            </a:r>
            <a:endParaRPr lang="en-US" sz="2800" dirty="0"/>
          </a:p>
        </p:txBody>
      </p:sp>
      <p:cxnSp>
        <p:nvCxnSpPr>
          <p:cNvPr id="3" name="Straight Connector 2">
            <a:extLst>
              <a:ext uri="{FF2B5EF4-FFF2-40B4-BE49-F238E27FC236}">
                <a16:creationId xmlns:a16="http://schemas.microsoft.com/office/drawing/2014/main" id="{B7C3FAED-F901-4E3D-9618-BD90908A23F9}"/>
              </a:ext>
            </a:extLst>
          </p:cNvPr>
          <p:cNvCxnSpPr/>
          <p:nvPr/>
        </p:nvCxnSpPr>
        <p:spPr>
          <a:xfrm>
            <a:off x="-4061" y="694523"/>
            <a:ext cx="2952427"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sp>
        <p:nvSpPr>
          <p:cNvPr id="12" name="Rounded Rectangle 8">
            <a:extLst>
              <a:ext uri="{FF2B5EF4-FFF2-40B4-BE49-F238E27FC236}">
                <a16:creationId xmlns:a16="http://schemas.microsoft.com/office/drawing/2014/main" id="{1AA69D44-A4E8-C6B6-2595-E9252B2814F0}"/>
              </a:ext>
            </a:extLst>
          </p:cNvPr>
          <p:cNvSpPr/>
          <p:nvPr/>
        </p:nvSpPr>
        <p:spPr>
          <a:xfrm>
            <a:off x="88746" y="1226720"/>
            <a:ext cx="3302766" cy="597663"/>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dirty="0">
                <a:solidFill>
                  <a:schemeClr val="bg1"/>
                </a:solidFill>
                <a:latin typeface="proxima-nova"/>
              </a:rPr>
              <a:t>Focused community workshops</a:t>
            </a:r>
            <a:endParaRPr lang="en-GB" dirty="0"/>
          </a:p>
        </p:txBody>
      </p:sp>
      <p:sp>
        <p:nvSpPr>
          <p:cNvPr id="4" name="Rectangle 3">
            <a:extLst>
              <a:ext uri="{FF2B5EF4-FFF2-40B4-BE49-F238E27FC236}">
                <a16:creationId xmlns:a16="http://schemas.microsoft.com/office/drawing/2014/main" id="{30D2F7EB-94D9-B51C-8090-F6DAFF4ED252}"/>
              </a:ext>
            </a:extLst>
          </p:cNvPr>
          <p:cNvSpPr/>
          <p:nvPr/>
        </p:nvSpPr>
        <p:spPr>
          <a:xfrm>
            <a:off x="0" y="6520863"/>
            <a:ext cx="3104440" cy="307777"/>
          </a:xfrm>
          <a:prstGeom prst="rect">
            <a:avLst/>
          </a:prstGeom>
        </p:spPr>
        <p:txBody>
          <a:bodyPr wrap="none" lIns="91440" tIns="45720" rIns="91440" bIns="45720" anchor="t">
            <a:spAutoFit/>
          </a:bodyPr>
          <a:lstStyle/>
          <a:p>
            <a:r>
              <a:rPr lang="en-GB" sz="1400">
                <a:solidFill>
                  <a:srgbClr val="004380"/>
                </a:solidFill>
              </a:rPr>
              <a:t>HSCP Screening Inequalities Programme</a:t>
            </a:r>
            <a:endParaRPr lang="en-GB" sz="1400">
              <a:solidFill>
                <a:srgbClr val="004380"/>
              </a:solidFill>
              <a:cs typeface="Calibri"/>
            </a:endParaRPr>
          </a:p>
        </p:txBody>
      </p:sp>
      <p:pic>
        <p:nvPicPr>
          <p:cNvPr id="5" name="Picture 4" descr="Text&#10;&#10;Description automatically generated">
            <a:extLst>
              <a:ext uri="{FF2B5EF4-FFF2-40B4-BE49-F238E27FC236}">
                <a16:creationId xmlns:a16="http://schemas.microsoft.com/office/drawing/2014/main" id="{D0795A8C-262A-7C20-8C9C-6FC88FC88599}"/>
              </a:ext>
            </a:extLst>
          </p:cNvPr>
          <p:cNvPicPr>
            <a:picLocks noChangeAspect="1"/>
          </p:cNvPicPr>
          <p:nvPr/>
        </p:nvPicPr>
        <p:blipFill>
          <a:blip r:embed="rId4"/>
          <a:stretch>
            <a:fillRect/>
          </a:stretch>
        </p:blipFill>
        <p:spPr>
          <a:xfrm>
            <a:off x="10968967" y="347197"/>
            <a:ext cx="847725" cy="866775"/>
          </a:xfrm>
          <a:prstGeom prst="rect">
            <a:avLst/>
          </a:prstGeom>
        </p:spPr>
      </p:pic>
      <p:sp>
        <p:nvSpPr>
          <p:cNvPr id="19" name="Rectangle 18">
            <a:extLst>
              <a:ext uri="{FF2B5EF4-FFF2-40B4-BE49-F238E27FC236}">
                <a16:creationId xmlns:a16="http://schemas.microsoft.com/office/drawing/2014/main" id="{988B1882-E699-499C-A244-CF44822DA751}"/>
              </a:ext>
            </a:extLst>
          </p:cNvPr>
          <p:cNvSpPr/>
          <p:nvPr/>
        </p:nvSpPr>
        <p:spPr>
          <a:xfrm>
            <a:off x="608122" y="5968953"/>
            <a:ext cx="2544694" cy="5126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32250A0-A540-4C32-A30E-E9E043142896}"/>
              </a:ext>
            </a:extLst>
          </p:cNvPr>
          <p:cNvSpPr/>
          <p:nvPr/>
        </p:nvSpPr>
        <p:spPr>
          <a:xfrm>
            <a:off x="6805236" y="3087912"/>
            <a:ext cx="2544694" cy="5126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6C4C9DCA-331E-4FAF-ADAC-93A4347CB17D}"/>
              </a:ext>
            </a:extLst>
          </p:cNvPr>
          <p:cNvGrpSpPr/>
          <p:nvPr/>
        </p:nvGrpSpPr>
        <p:grpSpPr>
          <a:xfrm>
            <a:off x="148352" y="4326678"/>
            <a:ext cx="4078550" cy="2154922"/>
            <a:chOff x="131220" y="4304789"/>
            <a:chExt cx="4078550" cy="2154922"/>
          </a:xfrm>
        </p:grpSpPr>
        <p:pic>
          <p:nvPicPr>
            <p:cNvPr id="25" name="Picture 24" descr="Graphical user interface, application&#10;&#10;Description automatically generated">
              <a:extLst>
                <a:ext uri="{FF2B5EF4-FFF2-40B4-BE49-F238E27FC236}">
                  <a16:creationId xmlns:a16="http://schemas.microsoft.com/office/drawing/2014/main" id="{E19AED99-59DD-47D1-8529-18447EB2C78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5981" r="71800" b="30111"/>
            <a:stretch/>
          </p:blipFill>
          <p:spPr>
            <a:xfrm>
              <a:off x="229086" y="4604575"/>
              <a:ext cx="3980684" cy="1855136"/>
            </a:xfrm>
            <a:prstGeom prst="rect">
              <a:avLst/>
            </a:prstGeom>
          </p:spPr>
        </p:pic>
        <p:sp>
          <p:nvSpPr>
            <p:cNvPr id="26" name="Rounded Rectangle 8">
              <a:extLst>
                <a:ext uri="{FF2B5EF4-FFF2-40B4-BE49-F238E27FC236}">
                  <a16:creationId xmlns:a16="http://schemas.microsoft.com/office/drawing/2014/main" id="{81ECA70B-0E3B-4000-8BF6-13F5572D7D34}"/>
                </a:ext>
              </a:extLst>
            </p:cNvPr>
            <p:cNvSpPr/>
            <p:nvPr/>
          </p:nvSpPr>
          <p:spPr>
            <a:xfrm>
              <a:off x="131220" y="4304789"/>
              <a:ext cx="2847008" cy="447262"/>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Texts to prime and track kit</a:t>
              </a:r>
              <a:endParaRPr lang="en-US" dirty="0"/>
            </a:p>
          </p:txBody>
        </p:sp>
      </p:grpSp>
      <p:grpSp>
        <p:nvGrpSpPr>
          <p:cNvPr id="9" name="Group 8">
            <a:extLst>
              <a:ext uri="{FF2B5EF4-FFF2-40B4-BE49-F238E27FC236}">
                <a16:creationId xmlns:a16="http://schemas.microsoft.com/office/drawing/2014/main" id="{F9B5FAD6-EB9E-4205-B53B-ECDAAF365681}"/>
              </a:ext>
            </a:extLst>
          </p:cNvPr>
          <p:cNvGrpSpPr/>
          <p:nvPr/>
        </p:nvGrpSpPr>
        <p:grpSpPr>
          <a:xfrm>
            <a:off x="4925990" y="4326678"/>
            <a:ext cx="4935279" cy="2516077"/>
            <a:chOff x="4921953" y="4326678"/>
            <a:chExt cx="4935279" cy="2516077"/>
          </a:xfrm>
        </p:grpSpPr>
        <p:pic>
          <p:nvPicPr>
            <p:cNvPr id="28" name="Picture 27" descr="Graphical user interface, application&#10;&#10;Description automatically generated">
              <a:extLst>
                <a:ext uri="{FF2B5EF4-FFF2-40B4-BE49-F238E27FC236}">
                  <a16:creationId xmlns:a16="http://schemas.microsoft.com/office/drawing/2014/main" id="{9A10F256-6328-4DC7-9D35-1EFA728B0FC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64695" b="24586"/>
            <a:stretch/>
          </p:blipFill>
          <p:spPr>
            <a:xfrm>
              <a:off x="5733288" y="4550309"/>
              <a:ext cx="4123944" cy="2292446"/>
            </a:xfrm>
            <a:prstGeom prst="rect">
              <a:avLst/>
            </a:prstGeom>
          </p:spPr>
        </p:pic>
        <p:sp>
          <p:nvSpPr>
            <p:cNvPr id="27" name="Rounded Rectangle 8">
              <a:extLst>
                <a:ext uri="{FF2B5EF4-FFF2-40B4-BE49-F238E27FC236}">
                  <a16:creationId xmlns:a16="http://schemas.microsoft.com/office/drawing/2014/main" id="{E45A6FFF-5FAC-476C-B7B9-589372608425}"/>
                </a:ext>
              </a:extLst>
            </p:cNvPr>
            <p:cNvSpPr/>
            <p:nvPr/>
          </p:nvSpPr>
          <p:spPr>
            <a:xfrm>
              <a:off x="4921953" y="4326678"/>
              <a:ext cx="4622097" cy="523220"/>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dirty="0"/>
                <a:t>Guidance to activate community touch points</a:t>
              </a:r>
              <a:endParaRPr lang="en-US" dirty="0"/>
            </a:p>
          </p:txBody>
        </p:sp>
      </p:grpSp>
      <p:pic>
        <p:nvPicPr>
          <p:cNvPr id="29" name="Picture 28" descr="Graphical user interface, diagram&#10;&#10;Description automatically generated">
            <a:extLst>
              <a:ext uri="{FF2B5EF4-FFF2-40B4-BE49-F238E27FC236}">
                <a16:creationId xmlns:a16="http://schemas.microsoft.com/office/drawing/2014/main" id="{B3C04161-6AAF-4947-B0E4-36A518803E8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6176" r="3078" b="26717"/>
          <a:stretch/>
        </p:blipFill>
        <p:spPr>
          <a:xfrm>
            <a:off x="4790578" y="1824383"/>
            <a:ext cx="3748636" cy="2222192"/>
          </a:xfrm>
          <a:prstGeom prst="rect">
            <a:avLst/>
          </a:prstGeom>
        </p:spPr>
      </p:pic>
      <p:sp>
        <p:nvSpPr>
          <p:cNvPr id="30" name="Rounded Rectangle 8">
            <a:extLst>
              <a:ext uri="{FF2B5EF4-FFF2-40B4-BE49-F238E27FC236}">
                <a16:creationId xmlns:a16="http://schemas.microsoft.com/office/drawing/2014/main" id="{AB890B0C-EA7C-4483-8FE4-343FF8CE6E31}"/>
              </a:ext>
            </a:extLst>
          </p:cNvPr>
          <p:cNvSpPr/>
          <p:nvPr/>
        </p:nvSpPr>
        <p:spPr>
          <a:xfrm>
            <a:off x="4921953" y="1226720"/>
            <a:ext cx="3694557" cy="449813"/>
          </a:xfrm>
          <a:prstGeom prst="roundRect">
            <a:avLst/>
          </a:prstGeom>
          <a:solidFill>
            <a:srgbClr val="5C967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t>Local pharmacy prompt and pick up</a:t>
            </a:r>
            <a:endParaRPr lang="en-US"/>
          </a:p>
        </p:txBody>
      </p:sp>
    </p:spTree>
    <p:extLst>
      <p:ext uri="{BB962C8B-B14F-4D97-AF65-F5344CB8AC3E}">
        <p14:creationId xmlns:p14="http://schemas.microsoft.com/office/powerpoint/2010/main" val="990558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4B5CDEE-7B5A-4917-901C-A2F0F294560B}"/>
              </a:ext>
            </a:extLst>
          </p:cNvPr>
          <p:cNvGrpSpPr/>
          <p:nvPr/>
        </p:nvGrpSpPr>
        <p:grpSpPr>
          <a:xfrm>
            <a:off x="1507166" y="1749450"/>
            <a:ext cx="8828689" cy="3243491"/>
            <a:chOff x="1507166" y="1749450"/>
            <a:chExt cx="8828689" cy="3243491"/>
          </a:xfrm>
        </p:grpSpPr>
        <p:sp>
          <p:nvSpPr>
            <p:cNvPr id="8" name="Oval 7">
              <a:extLst>
                <a:ext uri="{FF2B5EF4-FFF2-40B4-BE49-F238E27FC236}">
                  <a16:creationId xmlns:a16="http://schemas.microsoft.com/office/drawing/2014/main" id="{C3FA6BC3-B7A6-F24B-B171-1BA6ED83C6C7}"/>
                </a:ext>
              </a:extLst>
            </p:cNvPr>
            <p:cNvSpPr/>
            <p:nvPr/>
          </p:nvSpPr>
          <p:spPr>
            <a:xfrm>
              <a:off x="7834393" y="1749450"/>
              <a:ext cx="2049517" cy="1996965"/>
            </a:xfrm>
            <a:prstGeom prst="ellipse">
              <a:avLst/>
            </a:prstGeom>
            <a:solidFill>
              <a:srgbClr val="FEDED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grpSp>
          <p:nvGrpSpPr>
            <p:cNvPr id="2" name="Group 1">
              <a:extLst>
                <a:ext uri="{FF2B5EF4-FFF2-40B4-BE49-F238E27FC236}">
                  <a16:creationId xmlns:a16="http://schemas.microsoft.com/office/drawing/2014/main" id="{527162B2-D9FD-46ED-B5C8-2F835926A4C8}"/>
                </a:ext>
              </a:extLst>
            </p:cNvPr>
            <p:cNvGrpSpPr/>
            <p:nvPr/>
          </p:nvGrpSpPr>
          <p:grpSpPr>
            <a:xfrm>
              <a:off x="1507166" y="1749451"/>
              <a:ext cx="8828689" cy="3243490"/>
              <a:chOff x="1397876" y="2430516"/>
              <a:chExt cx="8828689" cy="3243490"/>
            </a:xfrm>
          </p:grpSpPr>
          <p:sp>
            <p:nvSpPr>
              <p:cNvPr id="6" name="Oval 5">
                <a:extLst>
                  <a:ext uri="{FF2B5EF4-FFF2-40B4-BE49-F238E27FC236}">
                    <a16:creationId xmlns:a16="http://schemas.microsoft.com/office/drawing/2014/main" id="{4B79B84A-75E1-13C7-6AB5-4D9516D155BB}"/>
                  </a:ext>
                </a:extLst>
              </p:cNvPr>
              <p:cNvSpPr/>
              <p:nvPr/>
            </p:nvSpPr>
            <p:spPr>
              <a:xfrm>
                <a:off x="1537138" y="2430516"/>
                <a:ext cx="2049517" cy="1996965"/>
              </a:xfrm>
              <a:prstGeom prst="ellipse">
                <a:avLst/>
              </a:prstGeom>
              <a:solidFill>
                <a:srgbClr val="2F99C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7" name="Oval 6">
                <a:extLst>
                  <a:ext uri="{FF2B5EF4-FFF2-40B4-BE49-F238E27FC236}">
                    <a16:creationId xmlns:a16="http://schemas.microsoft.com/office/drawing/2014/main" id="{4DA53880-51F0-DA2D-064B-74A8D829B336}"/>
                  </a:ext>
                </a:extLst>
              </p:cNvPr>
              <p:cNvSpPr/>
              <p:nvPr/>
            </p:nvSpPr>
            <p:spPr>
              <a:xfrm>
                <a:off x="4703379" y="2430516"/>
                <a:ext cx="2049517" cy="1996965"/>
              </a:xfrm>
              <a:prstGeom prst="ellipse">
                <a:avLst/>
              </a:prstGeom>
              <a:solidFill>
                <a:srgbClr val="5C967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9" name="TextBox 4">
                <a:extLst>
                  <a:ext uri="{FF2B5EF4-FFF2-40B4-BE49-F238E27FC236}">
                    <a16:creationId xmlns:a16="http://schemas.microsoft.com/office/drawing/2014/main" id="{853FD5DD-0781-9458-F812-63958523FFAB}"/>
                  </a:ext>
                </a:extLst>
              </p:cNvPr>
              <p:cNvSpPr txBox="1"/>
              <p:nvPr/>
            </p:nvSpPr>
            <p:spPr>
              <a:xfrm>
                <a:off x="1397876" y="4750676"/>
                <a:ext cx="2331162" cy="646331"/>
              </a:xfrm>
              <a:prstGeom prst="rect">
                <a:avLst/>
              </a:prstGeom>
              <a:noFill/>
            </p:spPr>
            <p:txBody>
              <a:bodyPr wrap="square" rtlCol="0">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rgbClr val="004380"/>
                    </a:solidFill>
                  </a:rPr>
                  <a:t>Data informed problem framing </a:t>
                </a:r>
              </a:p>
            </p:txBody>
          </p:sp>
          <p:sp>
            <p:nvSpPr>
              <p:cNvPr id="10" name="TextBox 5">
                <a:extLst>
                  <a:ext uri="{FF2B5EF4-FFF2-40B4-BE49-F238E27FC236}">
                    <a16:creationId xmlns:a16="http://schemas.microsoft.com/office/drawing/2014/main" id="{762EB184-F877-4EC1-6B43-4376C97D6C88}"/>
                  </a:ext>
                </a:extLst>
              </p:cNvPr>
              <p:cNvSpPr txBox="1"/>
              <p:nvPr/>
            </p:nvSpPr>
            <p:spPr>
              <a:xfrm>
                <a:off x="4577255" y="4750676"/>
                <a:ext cx="2448910" cy="923330"/>
              </a:xfrm>
              <a:prstGeom prst="rect">
                <a:avLst/>
              </a:prstGeom>
              <a:noFill/>
            </p:spPr>
            <p:txBody>
              <a:bodyPr wrap="square" rtlCol="0">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rgbClr val="004380"/>
                    </a:solidFill>
                  </a:rPr>
                  <a:t>National digital capabilities enabling local solutions</a:t>
                </a:r>
              </a:p>
            </p:txBody>
          </p:sp>
          <p:sp>
            <p:nvSpPr>
              <p:cNvPr id="11" name="TextBox 6">
                <a:extLst>
                  <a:ext uri="{FF2B5EF4-FFF2-40B4-BE49-F238E27FC236}">
                    <a16:creationId xmlns:a16="http://schemas.microsoft.com/office/drawing/2014/main" id="{1FB756D0-A6B5-AFFC-049C-B193212923F0}"/>
                  </a:ext>
                </a:extLst>
              </p:cNvPr>
              <p:cNvSpPr txBox="1"/>
              <p:nvPr/>
            </p:nvSpPr>
            <p:spPr>
              <a:xfrm>
                <a:off x="7777655" y="4750676"/>
                <a:ext cx="2448910" cy="646331"/>
              </a:xfrm>
              <a:prstGeom prst="rect">
                <a:avLst/>
              </a:prstGeom>
              <a:noFill/>
            </p:spPr>
            <p:txBody>
              <a:bodyPr wrap="square" rtlCol="0">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b="1" dirty="0">
                    <a:solidFill>
                      <a:srgbClr val="004380"/>
                    </a:solidFill>
                  </a:rPr>
                  <a:t>Designing for and with diverse end users</a:t>
                </a:r>
              </a:p>
            </p:txBody>
          </p:sp>
          <p:pic>
            <p:nvPicPr>
              <p:cNvPr id="12" name="Graphic 7" descr="Griglia con piccoli cerchi">
                <a:extLst>
                  <a:ext uri="{FF2B5EF4-FFF2-40B4-BE49-F238E27FC236}">
                    <a16:creationId xmlns:a16="http://schemas.microsoft.com/office/drawing/2014/main" id="{FFE357DD-14B9-890E-A664-D7FB357275A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729116" y="2589075"/>
                <a:ext cx="1679849" cy="1679849"/>
              </a:xfrm>
              <a:prstGeom prst="rect">
                <a:avLst/>
              </a:prstGeom>
            </p:spPr>
          </p:pic>
          <p:pic>
            <p:nvPicPr>
              <p:cNvPr id="13" name="Graphic 8" descr="Insieme di cerchi in differenti dimensioni e modelli">
                <a:extLst>
                  <a:ext uri="{FF2B5EF4-FFF2-40B4-BE49-F238E27FC236}">
                    <a16:creationId xmlns:a16="http://schemas.microsoft.com/office/drawing/2014/main" id="{54039B31-CDA7-5907-4C0F-A8B13C069AE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7777655" y="2530366"/>
                <a:ext cx="1996965" cy="1996965"/>
              </a:xfrm>
              <a:prstGeom prst="rect">
                <a:avLst/>
              </a:prstGeom>
            </p:spPr>
          </p:pic>
          <p:pic>
            <p:nvPicPr>
              <p:cNvPr id="14" name="Graphic 9" descr="A city block with various buildings, skyscrapers and trees">
                <a:extLst>
                  <a:ext uri="{FF2B5EF4-FFF2-40B4-BE49-F238E27FC236}">
                    <a16:creationId xmlns:a16="http://schemas.microsoft.com/office/drawing/2014/main" id="{01A3AE5F-4F72-6E8E-AACD-FE19EFA3008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4925655" y="2713352"/>
                <a:ext cx="1431296" cy="1431296"/>
              </a:xfrm>
              <a:prstGeom prst="rect">
                <a:avLst/>
              </a:prstGeom>
            </p:spPr>
          </p:pic>
        </p:grpSp>
      </p:grpSp>
      <p:sp>
        <p:nvSpPr>
          <p:cNvPr id="17" name="Rectangle 16">
            <a:extLst>
              <a:ext uri="{FF2B5EF4-FFF2-40B4-BE49-F238E27FC236}">
                <a16:creationId xmlns:a16="http://schemas.microsoft.com/office/drawing/2014/main" id="{A1A90B8E-040D-37AB-CF49-02B64AA67D2A}"/>
              </a:ext>
            </a:extLst>
          </p:cNvPr>
          <p:cNvSpPr/>
          <p:nvPr/>
        </p:nvSpPr>
        <p:spPr>
          <a:xfrm>
            <a:off x="0" y="6520863"/>
            <a:ext cx="3104440" cy="307777"/>
          </a:xfrm>
          <a:prstGeom prst="rect">
            <a:avLst/>
          </a:prstGeom>
        </p:spPr>
        <p:txBody>
          <a:bodyPr wrap="none" lIns="91440" tIns="45720" rIns="91440" bIns="45720" anchor="t">
            <a:spAutoFit/>
          </a:bodyPr>
          <a:lstStyle/>
          <a:p>
            <a:r>
              <a:rPr lang="en-GB" sz="1400">
                <a:solidFill>
                  <a:srgbClr val="004380"/>
                </a:solidFill>
              </a:rPr>
              <a:t>HSCP Screening Inequalities Programme</a:t>
            </a:r>
            <a:endParaRPr lang="en-GB" sz="1400">
              <a:solidFill>
                <a:srgbClr val="004380"/>
              </a:solidFill>
              <a:cs typeface="Calibri"/>
            </a:endParaRPr>
          </a:p>
        </p:txBody>
      </p:sp>
      <p:pic>
        <p:nvPicPr>
          <p:cNvPr id="19" name="Picture 18" descr="Text&#10;&#10;Description automatically generated">
            <a:extLst>
              <a:ext uri="{FF2B5EF4-FFF2-40B4-BE49-F238E27FC236}">
                <a16:creationId xmlns:a16="http://schemas.microsoft.com/office/drawing/2014/main" id="{28D91346-CB14-D17A-6DDD-BD7829489D14}"/>
              </a:ext>
            </a:extLst>
          </p:cNvPr>
          <p:cNvPicPr>
            <a:picLocks noChangeAspect="1"/>
          </p:cNvPicPr>
          <p:nvPr/>
        </p:nvPicPr>
        <p:blipFill>
          <a:blip r:embed="rId9"/>
          <a:stretch>
            <a:fillRect/>
          </a:stretch>
        </p:blipFill>
        <p:spPr>
          <a:xfrm>
            <a:off x="10968967" y="347197"/>
            <a:ext cx="847725" cy="866775"/>
          </a:xfrm>
          <a:prstGeom prst="rect">
            <a:avLst/>
          </a:prstGeom>
        </p:spPr>
      </p:pic>
      <p:sp>
        <p:nvSpPr>
          <p:cNvPr id="21" name="Rectangle 20">
            <a:extLst>
              <a:ext uri="{FF2B5EF4-FFF2-40B4-BE49-F238E27FC236}">
                <a16:creationId xmlns:a16="http://schemas.microsoft.com/office/drawing/2014/main" id="{389614DD-D607-6ABD-8824-F364992CD500}"/>
              </a:ext>
            </a:extLst>
          </p:cNvPr>
          <p:cNvSpPr/>
          <p:nvPr/>
        </p:nvSpPr>
        <p:spPr>
          <a:xfrm>
            <a:off x="0" y="205448"/>
            <a:ext cx="9606866" cy="523220"/>
          </a:xfrm>
          <a:prstGeom prst="rect">
            <a:avLst/>
          </a:prstGeom>
          <a:noFill/>
        </p:spPr>
        <p:txBody>
          <a:bodyPr wrap="square" lIns="91440" tIns="45720" rIns="91440" bIns="45720" anchor="t">
            <a:spAutoFit/>
          </a:bodyPr>
          <a:lstStyle/>
          <a:p>
            <a:r>
              <a:rPr lang="en-GB" sz="2800" b="1" dirty="0">
                <a:solidFill>
                  <a:srgbClr val="004380"/>
                </a:solidFill>
                <a:cs typeface="Arial"/>
              </a:rPr>
              <a:t>Key principles of the HSCP screening inequalities programme</a:t>
            </a:r>
            <a:endParaRPr lang="en-US" dirty="0"/>
          </a:p>
        </p:txBody>
      </p:sp>
      <p:cxnSp>
        <p:nvCxnSpPr>
          <p:cNvPr id="23" name="Straight Connector 22">
            <a:extLst>
              <a:ext uri="{FF2B5EF4-FFF2-40B4-BE49-F238E27FC236}">
                <a16:creationId xmlns:a16="http://schemas.microsoft.com/office/drawing/2014/main" id="{54A3DADF-D6CF-42AE-1980-48E9A2C1A51A}"/>
              </a:ext>
            </a:extLst>
          </p:cNvPr>
          <p:cNvCxnSpPr/>
          <p:nvPr/>
        </p:nvCxnSpPr>
        <p:spPr>
          <a:xfrm>
            <a:off x="-3286" y="728668"/>
            <a:ext cx="4374575"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89D331C4-2F84-418D-AEDF-0AA3B00A1EE3}"/>
              </a:ext>
            </a:extLst>
          </p:cNvPr>
          <p:cNvGrpSpPr/>
          <p:nvPr/>
        </p:nvGrpSpPr>
        <p:grpSpPr>
          <a:xfrm>
            <a:off x="4557856" y="5908379"/>
            <a:ext cx="4175676" cy="617343"/>
            <a:chOff x="4923296" y="6151117"/>
            <a:chExt cx="4175676" cy="617343"/>
          </a:xfrm>
        </p:grpSpPr>
        <p:pic>
          <p:nvPicPr>
            <p:cNvPr id="16" name="Picture 26">
              <a:extLst>
                <a:ext uri="{FF2B5EF4-FFF2-40B4-BE49-F238E27FC236}">
                  <a16:creationId xmlns:a16="http://schemas.microsoft.com/office/drawing/2014/main" id="{C46D535A-D8EB-4514-8918-5D700274305A}"/>
                </a:ext>
              </a:extLst>
            </p:cNvPr>
            <p:cNvPicPr>
              <a:picLocks noChangeAspect="1"/>
            </p:cNvPicPr>
            <p:nvPr/>
          </p:nvPicPr>
          <p:blipFill>
            <a:blip r:embed="rId10"/>
            <a:stretch>
              <a:fillRect/>
            </a:stretch>
          </p:blipFill>
          <p:spPr>
            <a:xfrm>
              <a:off x="4923296" y="6151117"/>
              <a:ext cx="2371725" cy="552450"/>
            </a:xfrm>
            <a:prstGeom prst="rect">
              <a:avLst/>
            </a:prstGeom>
          </p:spPr>
        </p:pic>
        <p:pic>
          <p:nvPicPr>
            <p:cNvPr id="18" name="Picture 27">
              <a:extLst>
                <a:ext uri="{FF2B5EF4-FFF2-40B4-BE49-F238E27FC236}">
                  <a16:creationId xmlns:a16="http://schemas.microsoft.com/office/drawing/2014/main" id="{744B152B-04A9-4C1B-826E-E506EB65FAB0}"/>
                </a:ext>
              </a:extLst>
            </p:cNvPr>
            <p:cNvPicPr>
              <a:picLocks noChangeAspect="1"/>
            </p:cNvPicPr>
            <p:nvPr/>
          </p:nvPicPr>
          <p:blipFill>
            <a:blip r:embed="rId11"/>
            <a:stretch>
              <a:fillRect/>
            </a:stretch>
          </p:blipFill>
          <p:spPr>
            <a:xfrm>
              <a:off x="7379942" y="6256462"/>
              <a:ext cx="600075" cy="419100"/>
            </a:xfrm>
            <a:prstGeom prst="rect">
              <a:avLst/>
            </a:prstGeom>
          </p:spPr>
        </p:pic>
        <p:pic>
          <p:nvPicPr>
            <p:cNvPr id="20" name="Picture 28" descr="Text&#10;&#10;Description automatically generated">
              <a:extLst>
                <a:ext uri="{FF2B5EF4-FFF2-40B4-BE49-F238E27FC236}">
                  <a16:creationId xmlns:a16="http://schemas.microsoft.com/office/drawing/2014/main" id="{093CC6D0-9C3B-4DD7-A090-0998BD3C9C5F}"/>
                </a:ext>
              </a:extLst>
            </p:cNvPr>
            <p:cNvPicPr>
              <a:picLocks noChangeAspect="1"/>
            </p:cNvPicPr>
            <p:nvPr/>
          </p:nvPicPr>
          <p:blipFill>
            <a:blip r:embed="rId12"/>
            <a:stretch>
              <a:fillRect/>
            </a:stretch>
          </p:blipFill>
          <p:spPr>
            <a:xfrm>
              <a:off x="8089322" y="6168385"/>
              <a:ext cx="1009650" cy="600075"/>
            </a:xfrm>
            <a:prstGeom prst="rect">
              <a:avLst/>
            </a:prstGeom>
          </p:spPr>
        </p:pic>
      </p:grpSp>
      <p:pic>
        <p:nvPicPr>
          <p:cNvPr id="22" name="Picture 29" descr="Text&#10;&#10;Description automatically generated">
            <a:extLst>
              <a:ext uri="{FF2B5EF4-FFF2-40B4-BE49-F238E27FC236}">
                <a16:creationId xmlns:a16="http://schemas.microsoft.com/office/drawing/2014/main" id="{BDE31712-9113-43E7-BD9C-AF95C2D4A258}"/>
              </a:ext>
            </a:extLst>
          </p:cNvPr>
          <p:cNvPicPr>
            <a:picLocks noChangeAspect="1"/>
          </p:cNvPicPr>
          <p:nvPr/>
        </p:nvPicPr>
        <p:blipFill>
          <a:blip r:embed="rId13"/>
          <a:stretch>
            <a:fillRect/>
          </a:stretch>
        </p:blipFill>
        <p:spPr>
          <a:xfrm>
            <a:off x="135803" y="5910208"/>
            <a:ext cx="4286250" cy="619125"/>
          </a:xfrm>
          <a:prstGeom prst="rect">
            <a:avLst/>
          </a:prstGeom>
        </p:spPr>
      </p:pic>
      <p:pic>
        <p:nvPicPr>
          <p:cNvPr id="24" name="Picture 30">
            <a:extLst>
              <a:ext uri="{FF2B5EF4-FFF2-40B4-BE49-F238E27FC236}">
                <a16:creationId xmlns:a16="http://schemas.microsoft.com/office/drawing/2014/main" id="{A9106A32-334E-43C1-A80C-E0B167847AE1}"/>
              </a:ext>
            </a:extLst>
          </p:cNvPr>
          <p:cNvPicPr>
            <a:picLocks noChangeAspect="1"/>
          </p:cNvPicPr>
          <p:nvPr/>
        </p:nvPicPr>
        <p:blipFill>
          <a:blip r:embed="rId14"/>
          <a:stretch>
            <a:fillRect/>
          </a:stretch>
        </p:blipFill>
        <p:spPr>
          <a:xfrm>
            <a:off x="9302250" y="5908379"/>
            <a:ext cx="2009775" cy="552450"/>
          </a:xfrm>
          <a:prstGeom prst="rect">
            <a:avLst/>
          </a:prstGeom>
        </p:spPr>
      </p:pic>
    </p:spTree>
    <p:extLst>
      <p:ext uri="{BB962C8B-B14F-4D97-AF65-F5344CB8AC3E}">
        <p14:creationId xmlns:p14="http://schemas.microsoft.com/office/powerpoint/2010/main" val="1831523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299FCD5-F41A-A839-2827-89A80CC13A10}"/>
              </a:ext>
            </a:extLst>
          </p:cNvPr>
          <p:cNvSpPr/>
          <p:nvPr/>
        </p:nvSpPr>
        <p:spPr>
          <a:xfrm>
            <a:off x="312038" y="1191867"/>
            <a:ext cx="8569406" cy="400110"/>
          </a:xfrm>
          <a:prstGeom prst="rect">
            <a:avLst/>
          </a:prstGeom>
        </p:spPr>
        <p:txBody>
          <a:bodyPr wrap="squar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dirty="0">
                <a:solidFill>
                  <a:srgbClr val="00A2E5"/>
                </a:solidFill>
                <a:ea typeface="Calibri" panose="020F0502020204030204" pitchFamily="34" charset="0"/>
                <a:cs typeface="Arial"/>
              </a:rPr>
              <a:t>For further information please feel free to contact us:</a:t>
            </a:r>
          </a:p>
        </p:txBody>
      </p:sp>
      <p:sp>
        <p:nvSpPr>
          <p:cNvPr id="7" name="Rectangle 6">
            <a:extLst>
              <a:ext uri="{FF2B5EF4-FFF2-40B4-BE49-F238E27FC236}">
                <a16:creationId xmlns:a16="http://schemas.microsoft.com/office/drawing/2014/main" id="{CA901C07-EE09-DE7F-03FA-B67952ACF4B6}"/>
              </a:ext>
            </a:extLst>
          </p:cNvPr>
          <p:cNvSpPr/>
          <p:nvPr/>
        </p:nvSpPr>
        <p:spPr>
          <a:xfrm>
            <a:off x="309713" y="1654847"/>
            <a:ext cx="6678466" cy="4555093"/>
          </a:xfrm>
          <a:prstGeom prst="rect">
            <a:avLst/>
          </a:prstGeom>
        </p:spPr>
        <p:txBody>
          <a:bodyPr wrap="square" lIns="91440" tIns="45720" rIns="91440" bIns="45720" anchor="t">
            <a:spAutoFit/>
          </a:bodyPr>
          <a:ls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600" b="1" dirty="0">
                <a:solidFill>
                  <a:srgbClr val="004380"/>
                </a:solidFill>
                <a:ea typeface="Calibri" panose="020F0502020204030204" pitchFamily="34" charset="0"/>
                <a:cs typeface="Arial" panose="020B0604020202020204" pitchFamily="34" charset="0"/>
              </a:rPr>
              <a:t>David Proud</a:t>
            </a:r>
          </a:p>
          <a:p>
            <a:r>
              <a:rPr lang="en-GB" sz="1600" dirty="0" err="1">
                <a:solidFill>
                  <a:srgbClr val="004380"/>
                </a:solidFill>
                <a:ea typeface="Calibri" panose="020F0502020204030204" pitchFamily="34" charset="0"/>
                <a:cs typeface="Arial" panose="020B0604020202020204" pitchFamily="34" charset="0"/>
              </a:rPr>
              <a:t>David.Proud@nhs.scot</a:t>
            </a:r>
            <a:r>
              <a:rPr lang="en-GB" sz="1600" dirty="0">
                <a:solidFill>
                  <a:srgbClr val="004380"/>
                </a:solidFill>
                <a:ea typeface="Calibri" panose="020F0502020204030204" pitchFamily="34" charset="0"/>
                <a:cs typeface="Arial" panose="020B0604020202020204" pitchFamily="34" charset="0"/>
              </a:rPr>
              <a:t>		</a:t>
            </a:r>
          </a:p>
          <a:p>
            <a:r>
              <a:rPr lang="en-GB" sz="1600" dirty="0">
                <a:solidFill>
                  <a:srgbClr val="004380"/>
                </a:solidFill>
                <a:ea typeface="Calibri" panose="020F0502020204030204" pitchFamily="34" charset="0"/>
                <a:cs typeface="Arial" panose="020B0604020202020204" pitchFamily="34" charset="0"/>
              </a:rPr>
              <a:t>Associate Director, Digital &amp; Security</a:t>
            </a:r>
          </a:p>
          <a:p>
            <a:r>
              <a:rPr lang="en-GB" sz="1600" dirty="0">
                <a:solidFill>
                  <a:srgbClr val="004380"/>
                </a:solidFill>
                <a:ea typeface="Calibri" panose="020F0502020204030204" pitchFamily="34" charset="0"/>
                <a:cs typeface="Arial" panose="020B0604020202020204" pitchFamily="34" charset="0"/>
              </a:rPr>
              <a:t>NHS National Services Scotland </a:t>
            </a:r>
          </a:p>
          <a:p>
            <a:r>
              <a:rPr lang="en-GB" sz="1600" dirty="0">
                <a:solidFill>
                  <a:srgbClr val="004380"/>
                </a:solidFill>
                <a:ea typeface="Calibri" panose="020F0502020204030204" pitchFamily="34" charset="0"/>
                <a:cs typeface="Arial" panose="020B0604020202020204" pitchFamily="34" charset="0"/>
              </a:rPr>
              <a:t>07919 392112</a:t>
            </a:r>
          </a:p>
          <a:p>
            <a:endParaRPr lang="en-GB" sz="1600" dirty="0">
              <a:solidFill>
                <a:srgbClr val="004380"/>
              </a:solidFill>
              <a:ea typeface="Calibri" panose="020F0502020204030204" pitchFamily="34" charset="0"/>
              <a:cs typeface="Arial" panose="020B0604020202020204" pitchFamily="34" charset="0"/>
            </a:endParaRPr>
          </a:p>
          <a:p>
            <a:r>
              <a:rPr lang="en-GB" sz="1600" b="1" dirty="0">
                <a:solidFill>
                  <a:srgbClr val="004380"/>
                </a:solidFill>
                <a:cs typeface="Arial" panose="020B0604020202020204" pitchFamily="34" charset="0"/>
              </a:rPr>
              <a:t>Katharine Ross</a:t>
            </a:r>
          </a:p>
          <a:p>
            <a:r>
              <a:rPr lang="en-GB" sz="1600" dirty="0">
                <a:solidFill>
                  <a:srgbClr val="004380"/>
                </a:solidFill>
                <a:ea typeface="Calibri" panose="020F0502020204030204" pitchFamily="34" charset="0"/>
                <a:cs typeface="Arial" panose="020B0604020202020204" pitchFamily="34" charset="0"/>
              </a:rPr>
              <a:t>Katharine.Ross2@nhs.scot	</a:t>
            </a:r>
          </a:p>
          <a:p>
            <a:r>
              <a:rPr lang="en-GB" sz="1600" dirty="0">
                <a:solidFill>
                  <a:srgbClr val="004380"/>
                </a:solidFill>
                <a:ea typeface="Calibri" panose="020F0502020204030204" pitchFamily="34" charset="0"/>
                <a:cs typeface="Arial"/>
              </a:rPr>
              <a:t>Health and Social Care Senior Integration Advisor</a:t>
            </a:r>
          </a:p>
          <a:p>
            <a:r>
              <a:rPr lang="en-GB" sz="1600" dirty="0">
                <a:solidFill>
                  <a:srgbClr val="004380"/>
                </a:solidFill>
                <a:ea typeface="Calibri" panose="020F0502020204030204" pitchFamily="34" charset="0"/>
                <a:cs typeface="Arial" panose="020B0604020202020204" pitchFamily="34" charset="0"/>
              </a:rPr>
              <a:t>NHS National Services Scotland </a:t>
            </a:r>
          </a:p>
          <a:p>
            <a:r>
              <a:rPr lang="en-GB" sz="1600" dirty="0">
                <a:solidFill>
                  <a:srgbClr val="004380"/>
                </a:solidFill>
                <a:ea typeface="Calibri" panose="020F0502020204030204" pitchFamily="34" charset="0"/>
                <a:cs typeface="Arial" panose="020B0604020202020204" pitchFamily="34" charset="0"/>
              </a:rPr>
              <a:t>07427 615880</a:t>
            </a:r>
          </a:p>
          <a:p>
            <a:endParaRPr lang="en-GB" sz="1600" dirty="0">
              <a:solidFill>
                <a:srgbClr val="004380"/>
              </a:solidFill>
              <a:ea typeface="Calibri" panose="020F0502020204030204" pitchFamily="34" charset="0"/>
              <a:cs typeface="Arial" panose="020B0604020202020204" pitchFamily="34" charset="0"/>
            </a:endParaRPr>
          </a:p>
          <a:p>
            <a:r>
              <a:rPr lang="en-GB" sz="1600" b="1" dirty="0">
                <a:solidFill>
                  <a:srgbClr val="004380"/>
                </a:solidFill>
                <a:cs typeface="Arial" panose="020B0604020202020204" pitchFamily="34" charset="0"/>
              </a:rPr>
              <a:t>Sarah Adams</a:t>
            </a:r>
          </a:p>
          <a:p>
            <a:r>
              <a:rPr lang="en-GB" sz="1600" dirty="0">
                <a:solidFill>
                  <a:srgbClr val="004380"/>
                </a:solidFill>
                <a:ea typeface="Calibri" panose="020F0502020204030204" pitchFamily="34" charset="0"/>
                <a:cs typeface="Arial" panose="020B0604020202020204" pitchFamily="34" charset="0"/>
              </a:rPr>
              <a:t>Sarah.Adams2@nhs.scot		</a:t>
            </a:r>
          </a:p>
          <a:p>
            <a:r>
              <a:rPr lang="en-GB" sz="1600" dirty="0">
                <a:solidFill>
                  <a:srgbClr val="004380"/>
                </a:solidFill>
                <a:ea typeface="Calibri" panose="020F0502020204030204" pitchFamily="34" charset="0"/>
                <a:cs typeface="Arial" panose="020B0604020202020204" pitchFamily="34" charset="0"/>
              </a:rPr>
              <a:t>Project Manager, </a:t>
            </a:r>
            <a:r>
              <a:rPr lang="en-GB" sz="1600" dirty="0" err="1">
                <a:solidFill>
                  <a:srgbClr val="004380"/>
                </a:solidFill>
                <a:ea typeface="Calibri" panose="020F0502020204030204" pitchFamily="34" charset="0"/>
                <a:cs typeface="Arial" panose="020B0604020202020204" pitchFamily="34" charset="0"/>
              </a:rPr>
              <a:t>PgMS</a:t>
            </a:r>
            <a:endParaRPr lang="en-GB" sz="1600" dirty="0">
              <a:solidFill>
                <a:srgbClr val="004380"/>
              </a:solidFill>
              <a:ea typeface="Calibri" panose="020F0502020204030204" pitchFamily="34" charset="0"/>
              <a:cs typeface="Arial" panose="020B0604020202020204" pitchFamily="34" charset="0"/>
            </a:endParaRPr>
          </a:p>
          <a:p>
            <a:r>
              <a:rPr lang="en-GB" sz="1600" dirty="0">
                <a:solidFill>
                  <a:srgbClr val="004380"/>
                </a:solidFill>
                <a:ea typeface="Calibri" panose="020F0502020204030204" pitchFamily="34" charset="0"/>
                <a:cs typeface="Arial" panose="020B0604020202020204" pitchFamily="34" charset="0"/>
              </a:rPr>
              <a:t>NHS National Services Scotland </a:t>
            </a:r>
          </a:p>
          <a:p>
            <a:r>
              <a:rPr lang="en-GB" sz="1600" dirty="0">
                <a:solidFill>
                  <a:srgbClr val="004380"/>
                </a:solidFill>
                <a:ea typeface="Calibri" panose="020F0502020204030204" pitchFamily="34" charset="0"/>
                <a:cs typeface="Arial" panose="020B0604020202020204" pitchFamily="34" charset="0"/>
              </a:rPr>
              <a:t>07817 122159</a:t>
            </a:r>
          </a:p>
          <a:p>
            <a:endParaRPr lang="en-GB" dirty="0"/>
          </a:p>
        </p:txBody>
      </p:sp>
      <p:sp>
        <p:nvSpPr>
          <p:cNvPr id="9" name="Rectangle 8">
            <a:extLst>
              <a:ext uri="{FF2B5EF4-FFF2-40B4-BE49-F238E27FC236}">
                <a16:creationId xmlns:a16="http://schemas.microsoft.com/office/drawing/2014/main" id="{16C091B9-76E1-7CD6-13BD-86173A25B19E}"/>
              </a:ext>
            </a:extLst>
          </p:cNvPr>
          <p:cNvSpPr/>
          <p:nvPr/>
        </p:nvSpPr>
        <p:spPr>
          <a:xfrm>
            <a:off x="286942" y="205448"/>
            <a:ext cx="6576755" cy="523220"/>
          </a:xfrm>
          <a:prstGeom prst="rect">
            <a:avLst/>
          </a:prstGeom>
          <a:noFill/>
        </p:spPr>
        <p:txBody>
          <a:bodyPr wrap="square" lIns="91440" tIns="45720" rIns="91440" bIns="45720" anchor="t">
            <a:spAutoFit/>
          </a:bodyPr>
          <a:lstStyle/>
          <a:p>
            <a:r>
              <a:rPr lang="en-GB" sz="2800" b="1">
                <a:solidFill>
                  <a:srgbClr val="004380"/>
                </a:solidFill>
                <a:cs typeface="Arial"/>
              </a:rPr>
              <a:t>Questions?</a:t>
            </a:r>
            <a:endParaRPr lang="en-US"/>
          </a:p>
        </p:txBody>
      </p:sp>
      <p:cxnSp>
        <p:nvCxnSpPr>
          <p:cNvPr id="11" name="Straight Connector 10">
            <a:extLst>
              <a:ext uri="{FF2B5EF4-FFF2-40B4-BE49-F238E27FC236}">
                <a16:creationId xmlns:a16="http://schemas.microsoft.com/office/drawing/2014/main" id="{60D651AA-9F23-EE40-50C8-9B40A244B264}"/>
              </a:ext>
            </a:extLst>
          </p:cNvPr>
          <p:cNvCxnSpPr/>
          <p:nvPr/>
        </p:nvCxnSpPr>
        <p:spPr>
          <a:xfrm>
            <a:off x="-3286" y="728668"/>
            <a:ext cx="4374575" cy="0"/>
          </a:xfrm>
          <a:prstGeom prst="line">
            <a:avLst/>
          </a:prstGeom>
          <a:ln w="12700">
            <a:solidFill>
              <a:srgbClr val="004380"/>
            </a:solidFill>
          </a:ln>
        </p:spPr>
        <p:style>
          <a:lnRef idx="1">
            <a:schemeClr val="accent1"/>
          </a:lnRef>
          <a:fillRef idx="0">
            <a:schemeClr val="accent1"/>
          </a:fillRef>
          <a:effectRef idx="0">
            <a:schemeClr val="accent1"/>
          </a:effectRef>
          <a:fontRef idx="minor">
            <a:schemeClr val="tx1"/>
          </a:fontRef>
        </p:style>
      </p:cxnSp>
      <p:pic>
        <p:nvPicPr>
          <p:cNvPr id="13" name="Picture 12" descr="Text&#10;&#10;Description automatically generated">
            <a:extLst>
              <a:ext uri="{FF2B5EF4-FFF2-40B4-BE49-F238E27FC236}">
                <a16:creationId xmlns:a16="http://schemas.microsoft.com/office/drawing/2014/main" id="{530D0B65-4719-987C-7FEF-0968484DC4C7}"/>
              </a:ext>
            </a:extLst>
          </p:cNvPr>
          <p:cNvPicPr>
            <a:picLocks noChangeAspect="1"/>
          </p:cNvPicPr>
          <p:nvPr/>
        </p:nvPicPr>
        <p:blipFill>
          <a:blip r:embed="rId3"/>
          <a:stretch>
            <a:fillRect/>
          </a:stretch>
        </p:blipFill>
        <p:spPr>
          <a:xfrm>
            <a:off x="10968967" y="347197"/>
            <a:ext cx="847725" cy="866775"/>
          </a:xfrm>
          <a:prstGeom prst="rect">
            <a:avLst/>
          </a:prstGeom>
        </p:spPr>
      </p:pic>
      <p:sp>
        <p:nvSpPr>
          <p:cNvPr id="15" name="Rectangle 14">
            <a:extLst>
              <a:ext uri="{FF2B5EF4-FFF2-40B4-BE49-F238E27FC236}">
                <a16:creationId xmlns:a16="http://schemas.microsoft.com/office/drawing/2014/main" id="{3FBDDF9C-DBF6-46B0-BCCE-A5D1FD319DB9}"/>
              </a:ext>
            </a:extLst>
          </p:cNvPr>
          <p:cNvSpPr/>
          <p:nvPr/>
        </p:nvSpPr>
        <p:spPr>
          <a:xfrm>
            <a:off x="0" y="6520863"/>
            <a:ext cx="3104440" cy="307777"/>
          </a:xfrm>
          <a:prstGeom prst="rect">
            <a:avLst/>
          </a:prstGeom>
        </p:spPr>
        <p:txBody>
          <a:bodyPr wrap="none" lIns="91440" tIns="45720" rIns="91440" bIns="45720" anchor="t">
            <a:spAutoFit/>
          </a:bodyPr>
          <a:lstStyle/>
          <a:p>
            <a:r>
              <a:rPr lang="en-GB" sz="1400">
                <a:solidFill>
                  <a:srgbClr val="004380"/>
                </a:solidFill>
              </a:rPr>
              <a:t>HSCP Screening Inequalities Programme</a:t>
            </a:r>
            <a:endParaRPr lang="en-GB" sz="1400">
              <a:solidFill>
                <a:srgbClr val="004380"/>
              </a:solidFill>
              <a:cs typeface="Calibri"/>
            </a:endParaRPr>
          </a:p>
        </p:txBody>
      </p:sp>
    </p:spTree>
    <p:extLst>
      <p:ext uri="{BB962C8B-B14F-4D97-AF65-F5344CB8AC3E}">
        <p14:creationId xmlns:p14="http://schemas.microsoft.com/office/powerpoint/2010/main" val="28418905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24C89BA1568994AB65CA145E51AC1C1" ma:contentTypeVersion="13" ma:contentTypeDescription="Create a new document." ma:contentTypeScope="" ma:versionID="55b10b7d58181cf338d76e8432cdbe39">
  <xsd:schema xmlns:xsd="http://www.w3.org/2001/XMLSchema" xmlns:xs="http://www.w3.org/2001/XMLSchema" xmlns:p="http://schemas.microsoft.com/office/2006/metadata/properties" xmlns:ns2="bcacb3c7-b5b9-4598-86c9-a64dd079c47b" xmlns:ns3="f02a40ac-0e66-412a-b6ed-ce1c4ea57ee3" targetNamespace="http://schemas.microsoft.com/office/2006/metadata/properties" ma:root="true" ma:fieldsID="296729b4b6f0309126b3711335f2d03e" ns2:_="" ns3:_="">
    <xsd:import namespace="bcacb3c7-b5b9-4598-86c9-a64dd079c47b"/>
    <xsd:import namespace="f02a40ac-0e66-412a-b6ed-ce1c4ea57ee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acb3c7-b5b9-4598-86c9-a64dd079c4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02a40ac-0e66-412a-b6ed-ce1c4ea57ee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CD78AA1-4247-404A-B109-AD6F51B9AC8D}">
  <ds:schemaRefs>
    <ds:schemaRef ds:uri="http://schemas.microsoft.com/sharepoint/v3/contenttype/forms"/>
  </ds:schemaRefs>
</ds:datastoreItem>
</file>

<file path=customXml/itemProps2.xml><?xml version="1.0" encoding="utf-8"?>
<ds:datastoreItem xmlns:ds="http://schemas.openxmlformats.org/officeDocument/2006/customXml" ds:itemID="{450DCBA4-53F6-4EAA-AED7-FE3556971631}">
  <ds:schemaRefs>
    <ds:schemaRef ds:uri="bcacb3c7-b5b9-4598-86c9-a64dd079c47b"/>
    <ds:schemaRef ds:uri="f02a40ac-0e66-412a-b6ed-ce1c4ea57e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AFE0720-8ABD-4555-B5D1-4231F02EDD43}">
  <ds:schemaRefs>
    <ds:schemaRef ds:uri="http://purl.org/dc/terms/"/>
    <ds:schemaRef ds:uri="http://schemas.microsoft.com/office/2006/documentManagement/types"/>
    <ds:schemaRef ds:uri="http://purl.org/dc/dcmitype/"/>
    <ds:schemaRef ds:uri="f02a40ac-0e66-412a-b6ed-ce1c4ea57ee3"/>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bcacb3c7-b5b9-4598-86c9-a64dd079c47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380</TotalTime>
  <Words>707</Words>
  <Application>Microsoft Office PowerPoint</Application>
  <PresentationFormat>Widescreen</PresentationFormat>
  <Paragraphs>140</Paragraphs>
  <Slides>13</Slides>
  <Notes>12</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13</vt:i4>
      </vt:variant>
    </vt:vector>
  </HeadingPairs>
  <TitlesOfParts>
    <vt:vector size="23" baseType="lpstr">
      <vt:lpstr>Arial</vt:lpstr>
      <vt:lpstr>Calibri</vt:lpstr>
      <vt:lpstr>Calibri Light</vt:lpstr>
      <vt:lpstr>proxima-nova</vt:lpstr>
      <vt:lpstr>Segoe UI</vt:lpstr>
      <vt:lpstr>office theme</vt:lpstr>
      <vt:lpstr>Office Theme</vt:lpstr>
      <vt:lpstr>Office Theme</vt:lpstr>
      <vt:lpstr>Office Theme</vt:lpstr>
      <vt:lpstr>1_Office Theme</vt:lpstr>
      <vt:lpstr>Addressing Health Inequalities:         An Inclusive and Integrated Approach  Transforming screening data analytics and local intelligence</vt:lpstr>
      <vt:lpstr>Using your web browser go to: sli.do   Enter the participant code:  9960900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Ramage E (Emily)</cp:lastModifiedBy>
  <cp:revision>2</cp:revision>
  <dcterms:created xsi:type="dcterms:W3CDTF">2022-05-18T10:04:00Z</dcterms:created>
  <dcterms:modified xsi:type="dcterms:W3CDTF">2022-06-14T12:33:54Z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0x010100124C89BA1568994AB65CA145E51AC1C1</vt:lpwstr>
  </property>
</Properties>
</file>