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8" r:id="rId3"/>
    <p:sldId id="257" r:id="rId4"/>
    <p:sldId id="263" r:id="rId5"/>
    <p:sldId id="261" r:id="rId6"/>
    <p:sldId id="262" r:id="rId7"/>
    <p:sldId id="264" r:id="rId8"/>
    <p:sldId id="266" r:id="rId9"/>
    <p:sldId id="267" r:id="rId10"/>
    <p:sldId id="265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Enabling Research in Care Homes - Improving Quality, Equity and Inclusion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3E5EC3-DD79-4052-6960-E6C0617A7FD9}"/>
              </a:ext>
            </a:extLst>
          </p:cNvPr>
          <p:cNvSpPr txBox="1"/>
          <p:nvPr/>
        </p:nvSpPr>
        <p:spPr>
          <a:xfrm>
            <a:off x="3048990" y="3657001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8EC94B-7899-9460-2197-699E76F01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31" y="624597"/>
            <a:ext cx="9010669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20AE41-ABF6-0013-BDC0-516C43BEA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87" y="1192848"/>
            <a:ext cx="9297193" cy="5238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22AF9D-AC47-88E9-32EB-F30EDD173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" y="920596"/>
            <a:ext cx="8991600" cy="501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23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B80C9-B707-E3AA-85CA-7A0A9FAAD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98" y="1353500"/>
            <a:ext cx="9144793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6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C847E7-13DD-A06B-297A-D9BEBF4F6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03" y="962108"/>
            <a:ext cx="9623966" cy="553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20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027742-AB52-20B9-6170-50109921B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36" y="1049572"/>
            <a:ext cx="9131257" cy="535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9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97A680-6C83-940F-4F1D-434B4E873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62" y="1057523"/>
            <a:ext cx="9369683" cy="55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6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F72504-438A-8698-C5FB-A6F6097095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397" y="1049573"/>
            <a:ext cx="9096292" cy="55077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0D079C-ED61-96E7-857F-19C4620C3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045" y="2204568"/>
            <a:ext cx="2633700" cy="2609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164757-0B39-115C-CE0B-2E32B3F5B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4293" y="2274677"/>
            <a:ext cx="4834392" cy="301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63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EBF62D-0AB2-67B4-E26E-60780D31F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89" y="962109"/>
            <a:ext cx="9199659" cy="55917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44F0DB-5888-83A9-3091-108A370FC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684" y="962109"/>
            <a:ext cx="7431668" cy="1463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0E895B-6E71-53FC-492D-B57E8B2C5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796" y="3000702"/>
            <a:ext cx="7803556" cy="2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94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1B7D14-1CED-BF9C-A7C5-280C49F97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879" y="985961"/>
            <a:ext cx="9066151" cy="558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3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027854-E7E3-68F1-74CE-5BB952FB22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957" y="850790"/>
            <a:ext cx="9056537" cy="555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29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8F56C8-5B8F-4CD4-9490-EC432A63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69" y="962680"/>
            <a:ext cx="9306074" cy="537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13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22</Words>
  <Application>Microsoft Office PowerPoint</Application>
  <PresentationFormat>Widescreen</PresentationFormat>
  <Paragraphs>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Enabling Research in Care Homes - Improving Quality, Equity and Inclusion</vt:lpstr>
      <vt:lpstr>   </vt:lpstr>
      <vt:lpstr>PowerPoint Presentation</vt:lpstr>
      <vt:lpstr>   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irina.mclean</cp:lastModifiedBy>
  <cp:revision>14</cp:revision>
  <dcterms:created xsi:type="dcterms:W3CDTF">2013-05-09T10:58:45Z</dcterms:created>
  <dcterms:modified xsi:type="dcterms:W3CDTF">2022-06-17T15:51:12Z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