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2"/>
  </p:sldMasterIdLst>
  <p:notesMasterIdLst>
    <p:notesMasterId r:id="rId4"/>
  </p:notesMasterIdLst>
  <p:sldIdLst>
    <p:sldId id="258" r:id="rId3"/>
  </p:sldIdLst>
  <p:sldSz cx="9906000" cy="6858000" type="A4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75" autoAdjust="0"/>
    <p:restoredTop sz="59394" autoAdjust="0"/>
  </p:normalViewPr>
  <p:slideViewPr>
    <p:cSldViewPr snapToGrid="0">
      <p:cViewPr varScale="1">
        <p:scale>
          <a:sx n="115" d="100"/>
          <a:sy n="115" d="100"/>
        </p:scale>
        <p:origin x="1086" y="108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1" Type="http://schemas.openxmlformats.org/officeDocument/2006/relationships/customXml" Target="../customXml/item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BE9EA4A-D81A-443B-B5D1-DBDC832BEFF9}" type="datetimeFigureOut">
              <a:rPr lang="en-GB" smtClean="0"/>
              <a:pPr/>
              <a:t>30/05/2022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58D62D-99BE-4AC3-A698-456050AAA6F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039907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58D62D-99BE-4AC3-A698-456050AAA6FC}" type="slidenum">
              <a:rPr lang="en-GB" smtClean="0"/>
              <a:pPr/>
              <a:t>1</a:t>
            </a:fld>
            <a:endParaRPr lang="en-GB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1CEAE3-FD97-44DC-8D39-0996EB8D0EE8}" type="datetimeFigureOut">
              <a:rPr lang="en-GB" smtClean="0"/>
              <a:pPr/>
              <a:t>30/05/2022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1564F2-4FC3-4444-8AA3-1C09FF35812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249388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nhs_ppt_normal2_v2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899904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1CEAE3-FD97-44DC-8D39-0996EB8D0EE8}" type="datetimeFigureOut">
              <a:rPr lang="en-GB" smtClean="0"/>
              <a:pPr/>
              <a:t>30/05/2022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1564F2-4FC3-4444-8AA3-1C09FF358128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Rectangle 6"/>
          <p:cNvSpPr/>
          <p:nvPr userDrawn="1"/>
        </p:nvSpPr>
        <p:spPr>
          <a:xfrm>
            <a:off x="7289800" y="5537200"/>
            <a:ext cx="2489200" cy="1168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9" name="Content Placeholder 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9700" y="5785243"/>
            <a:ext cx="1819659" cy="664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17123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1CEAE3-FD97-44DC-8D39-0996EB8D0EE8}" type="datetimeFigureOut">
              <a:rPr lang="en-GB" smtClean="0"/>
              <a:pPr/>
              <a:t>30/05/2022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1564F2-4FC3-4444-8AA3-1C09FF35812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66329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1CEAE3-FD97-44DC-8D39-0996EB8D0EE8}" type="datetimeFigureOut">
              <a:rPr lang="en-GB" smtClean="0"/>
              <a:pPr/>
              <a:t>30/05/2022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1564F2-4FC3-4444-8AA3-1C09FF35812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28484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1CEAE3-FD97-44DC-8D39-0996EB8D0EE8}" type="datetimeFigureOut">
              <a:rPr lang="en-GB" smtClean="0"/>
              <a:pPr/>
              <a:t>30/05/2022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1564F2-4FC3-4444-8AA3-1C09FF35812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85827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1CEAE3-FD97-44DC-8D39-0996EB8D0EE8}" type="datetimeFigureOut">
              <a:rPr lang="en-GB" smtClean="0"/>
              <a:pPr/>
              <a:t>30/05/2022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1564F2-4FC3-4444-8AA3-1C09FF35812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324106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1CEAE3-FD97-44DC-8D39-0996EB8D0EE8}" type="datetimeFigureOut">
              <a:rPr lang="en-GB" smtClean="0"/>
              <a:pPr/>
              <a:t>30/05/2022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1564F2-4FC3-4444-8AA3-1C09FF35812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649481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1CEAE3-FD97-44DC-8D39-0996EB8D0EE8}" type="datetimeFigureOut">
              <a:rPr lang="en-GB" smtClean="0"/>
              <a:pPr/>
              <a:t>30/05/2022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1564F2-4FC3-4444-8AA3-1C09FF35812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78686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1CEAE3-FD97-44DC-8D39-0996EB8D0EE8}" type="datetimeFigureOut">
              <a:rPr lang="en-GB" smtClean="0"/>
              <a:pPr/>
              <a:t>30/05/2022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1564F2-4FC3-4444-8AA3-1C09FF35812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835530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1CEAE3-FD97-44DC-8D39-0996EB8D0EE8}" type="datetimeFigureOut">
              <a:rPr lang="en-GB" smtClean="0"/>
              <a:pPr/>
              <a:t>30/05/2022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1564F2-4FC3-4444-8AA3-1C09FF35812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86246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1CEAE3-FD97-44DC-8D39-0996EB8D0EE8}" type="datetimeFigureOut">
              <a:rPr lang="en-GB" smtClean="0"/>
              <a:pPr/>
              <a:t>30/05/2022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1564F2-4FC3-4444-8AA3-1C09FF35812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5654677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nhs_ppt_normal_v2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899904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598333" y="2362655"/>
            <a:ext cx="8543925" cy="13255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pic>
        <p:nvPicPr>
          <p:cNvPr id="4" name="Picture 3" descr="nhs_ppt_normal_v2.jpg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728" t="58611" b="20695"/>
          <a:stretch/>
        </p:blipFill>
        <p:spPr>
          <a:xfrm>
            <a:off x="5537200" y="5276850"/>
            <a:ext cx="4184904" cy="141922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9700" y="5789897"/>
            <a:ext cx="1739902" cy="656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46492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1CEAE3-FD97-44DC-8D39-0996EB8D0EE8}" type="datetimeFigureOut">
              <a:rPr lang="en-GB" smtClean="0"/>
              <a:pPr/>
              <a:t>30/05/2022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1564F2-4FC3-4444-8AA3-1C09FF35812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018922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6259" y="2793077"/>
            <a:ext cx="8543925" cy="1593682"/>
          </a:xfrm>
        </p:spPr>
        <p:txBody>
          <a:bodyPr>
            <a:normAutofit fontScale="90000"/>
          </a:bodyPr>
          <a:lstStyle/>
          <a:p>
            <a:r>
              <a:rPr lang="en-GB" sz="4000" b="1" dirty="0" smtClean="0"/>
              <a:t>In Conversation </a:t>
            </a:r>
            <a:br>
              <a:rPr lang="en-GB" sz="4000" b="1" dirty="0" smtClean="0"/>
            </a:br>
            <a:r>
              <a:rPr lang="en-GB" sz="2700" b="1" dirty="0" smtClean="0"/>
              <a:t>Caroline Lamb, </a:t>
            </a:r>
            <a:r>
              <a:rPr lang="en-GB" sz="2700" dirty="0" smtClean="0"/>
              <a:t>Chief </a:t>
            </a:r>
            <a:r>
              <a:rPr lang="en-GB" sz="2700" dirty="0" smtClean="0"/>
              <a:t>Executive, NHS </a:t>
            </a:r>
            <a:r>
              <a:rPr lang="en-GB" sz="2700" dirty="0" smtClean="0"/>
              <a:t>Scotland ; </a:t>
            </a:r>
            <a:r>
              <a:rPr lang="en-GB" sz="2700" b="1" dirty="0" smtClean="0"/>
              <a:t/>
            </a:r>
            <a:br>
              <a:rPr lang="en-GB" sz="2700" b="1" dirty="0" smtClean="0"/>
            </a:br>
            <a:r>
              <a:rPr lang="en-GB" sz="2700" dirty="0" smtClean="0"/>
              <a:t>Director </a:t>
            </a:r>
            <a:r>
              <a:rPr lang="en-GB" sz="2700" dirty="0"/>
              <a:t>General Health &amp; Social Care, Scottish Government</a:t>
            </a:r>
            <a:r>
              <a:rPr lang="en-GB" sz="2700" b="1" dirty="0" smtClean="0"/>
              <a:t/>
            </a:r>
            <a:br>
              <a:rPr lang="en-GB" sz="2700" b="1" dirty="0" smtClean="0"/>
            </a:br>
            <a:r>
              <a:rPr lang="en-GB" sz="2700" b="1" dirty="0" smtClean="0"/>
              <a:t>John Burns, </a:t>
            </a:r>
            <a:r>
              <a:rPr lang="en-GB" sz="2700" dirty="0" smtClean="0"/>
              <a:t>Chief Operating Officer, NHS Scotland</a:t>
            </a:r>
            <a:r>
              <a:rPr lang="en-GB" sz="2700" b="1" dirty="0" smtClean="0"/>
              <a:t/>
            </a:r>
            <a:br>
              <a:rPr lang="en-GB" sz="2700" b="1" dirty="0" smtClean="0"/>
            </a:br>
            <a:endParaRPr lang="en-GB" sz="2700" b="1" dirty="0"/>
          </a:p>
        </p:txBody>
      </p:sp>
    </p:spTree>
    <p:extLst>
      <p:ext uri="{BB962C8B-B14F-4D97-AF65-F5344CB8AC3E}">
        <p14:creationId xmlns:p14="http://schemas.microsoft.com/office/powerpoint/2010/main" val="3915018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metadata xmlns="http://www.objective.com/ecm/document/metadata/53D26341A57B383EE0540010E0463CCA" version="1.0.0">
  <systemFields>
    <field name="Objective-Id">
      <value order="0">A38278980</value>
    </field>
    <field name="Objective-Title">
      <value order="0">2022 - NHS Scotland Event - Title Slide - In Conversation 2nd session</value>
    </field>
    <field name="Objective-Description">
      <value order="0"/>
    </field>
    <field name="Objective-CreationStamp">
      <value order="0">2022-05-26T16:57:52Z</value>
    </field>
    <field name="Objective-IsApproved">
      <value order="0">false</value>
    </field>
    <field name="Objective-IsPublished">
      <value order="0">false</value>
    </field>
    <field name="Objective-DatePublished">
      <value order="0"/>
    </field>
    <field name="Objective-ModificationStamp">
      <value order="0">2022-05-30T11:49:48Z</value>
    </field>
    <field name="Objective-Owner">
      <value order="0">Brewster, Richard R (U450428)</value>
    </field>
    <field name="Objective-Path">
      <value order="0">Objective Global Folder:Classified Object:Classified Object:Brewster, Richard R (U450428):Planning</value>
    </field>
    <field name="Objective-Parent">
      <value order="0">Planning</value>
    </field>
    <field name="Objective-State">
      <value order="0">Being Edited</value>
    </field>
    <field name="Objective-VersionId">
      <value order="0">vA56705149</value>
    </field>
    <field name="Objective-Version">
      <value order="0">0.3</value>
    </field>
    <field name="Objective-VersionNumber">
      <value order="0">3</value>
    </field>
    <field name="Objective-VersionComment">
      <value order="0"/>
    </field>
    <field name="Objective-FileNumber">
      <value order="0"/>
    </field>
    <field name="Objective-Classification">
      <value order="0">OFFICIAL</value>
    </field>
    <field name="Objective-Caveats">
      <value order="0"/>
    </field>
  </systemFields>
  <catalogues>
    <catalogue name="Document Type Catalogue" type="type" ori="id:cA35">
      <field name="Objective-Date of Original">
        <value order="0"/>
      </field>
      <field name="Objective-Date Received">
        <value order="0"/>
      </field>
      <field name="Objective-SG Web Publication - Category">
        <value order="0"/>
      </field>
      <field name="Objective-SG Web Publication - Category 2 Classification">
        <value order="0"/>
      </field>
      <field name="Objective-Connect Creator">
        <value order="0"/>
      </field>
      <field name="Objective-Required Redaction">
        <value order="0"/>
      </field>
    </catalogue>
  </catalogues>
</metadata>
</file>

<file path=customXml/itemProps1.xml><?xml version="1.0" encoding="utf-8"?>
<ds:datastoreItem xmlns:ds="http://schemas.openxmlformats.org/officeDocument/2006/customXml" ds:itemID="{5745109E-2DDF-40CB-AC2B-FF9B10C90820}">
  <ds:schemaRefs>
    <ds:schemaRef ds:uri="http://www.objective.com/ecm/document/metadata/53D26341A57B383EE0540010E0463CC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136</TotalTime>
  <Words>34</Words>
  <Application>Microsoft Office PowerPoint</Application>
  <PresentationFormat>A4 Paper (210x297 mm)</PresentationFormat>
  <Paragraphs>2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In Conversation  Caroline Lamb, Chief Executive, NHS Scotland ;  Director General Health &amp; Social Care, Scottish Government John Burns, Chief Operating Officer, NHS Scotland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Looked After and Accommodated Children's Psychology in Falkirk:   A service ahead of its time</dc:title>
  <dc:creator>Lucie MacKinlay</dc:creator>
  <cp:lastModifiedBy>Brewster R (Richard)</cp:lastModifiedBy>
  <cp:revision>29</cp:revision>
  <dcterms:created xsi:type="dcterms:W3CDTF">2019-04-15T20:41:31Z</dcterms:created>
  <dcterms:modified xsi:type="dcterms:W3CDTF">2022-05-30T11:52:49Z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hecked by">
    <vt:lpwstr>32123</vt:lpwstr>
  </property>
  <property fmtid="{D5CDD505-2E9C-101B-9397-08002B2CF9AE}" pid="3" name="Objective-Id">
    <vt:lpwstr>A38278980</vt:lpwstr>
  </property>
  <property fmtid="{D5CDD505-2E9C-101B-9397-08002B2CF9AE}" pid="4" name="Objective-Title">
    <vt:lpwstr>2022 - NHS Scotland Event - Title Slide - In Conversation 2nd session</vt:lpwstr>
  </property>
  <property fmtid="{D5CDD505-2E9C-101B-9397-08002B2CF9AE}" pid="5" name="Objective-Description">
    <vt:lpwstr/>
  </property>
  <property fmtid="{D5CDD505-2E9C-101B-9397-08002B2CF9AE}" pid="6" name="Objective-CreationStamp">
    <vt:filetime>2022-05-26T16:57:52Z</vt:filetime>
  </property>
  <property fmtid="{D5CDD505-2E9C-101B-9397-08002B2CF9AE}" pid="7" name="Objective-IsApproved">
    <vt:bool>false</vt:bool>
  </property>
  <property fmtid="{D5CDD505-2E9C-101B-9397-08002B2CF9AE}" pid="8" name="Objective-IsPublished">
    <vt:bool>false</vt:bool>
  </property>
  <property fmtid="{D5CDD505-2E9C-101B-9397-08002B2CF9AE}" pid="9" name="Objective-DatePublished">
    <vt:lpwstr/>
  </property>
  <property fmtid="{D5CDD505-2E9C-101B-9397-08002B2CF9AE}" pid="10" name="Objective-ModificationStamp">
    <vt:filetime>2022-05-30T11:49:48Z</vt:filetime>
  </property>
  <property fmtid="{D5CDD505-2E9C-101B-9397-08002B2CF9AE}" pid="11" name="Objective-Owner">
    <vt:lpwstr>Brewster, Richard R (U450428)</vt:lpwstr>
  </property>
  <property fmtid="{D5CDD505-2E9C-101B-9397-08002B2CF9AE}" pid="12" name="Objective-Path">
    <vt:lpwstr>Objective Global Folder:Classified Object:Classified Object:Brewster, Richard R (U450428):Planning</vt:lpwstr>
  </property>
  <property fmtid="{D5CDD505-2E9C-101B-9397-08002B2CF9AE}" pid="13" name="Objective-Parent">
    <vt:lpwstr>Planning</vt:lpwstr>
  </property>
  <property fmtid="{D5CDD505-2E9C-101B-9397-08002B2CF9AE}" pid="14" name="Objective-State">
    <vt:lpwstr>Being Edited</vt:lpwstr>
  </property>
  <property fmtid="{D5CDD505-2E9C-101B-9397-08002B2CF9AE}" pid="15" name="Objective-VersionId">
    <vt:lpwstr>vA56705149</vt:lpwstr>
  </property>
  <property fmtid="{D5CDD505-2E9C-101B-9397-08002B2CF9AE}" pid="16" name="Objective-Version">
    <vt:lpwstr>0.3</vt:lpwstr>
  </property>
  <property fmtid="{D5CDD505-2E9C-101B-9397-08002B2CF9AE}" pid="17" name="Objective-VersionNumber">
    <vt:r8>3</vt:r8>
  </property>
  <property fmtid="{D5CDD505-2E9C-101B-9397-08002B2CF9AE}" pid="18" name="Objective-VersionComment">
    <vt:lpwstr/>
  </property>
  <property fmtid="{D5CDD505-2E9C-101B-9397-08002B2CF9AE}" pid="19" name="Objective-FileNumber">
    <vt:lpwstr/>
  </property>
  <property fmtid="{D5CDD505-2E9C-101B-9397-08002B2CF9AE}" pid="20" name="Objective-Classification">
    <vt:lpwstr>OFFICIAL</vt:lpwstr>
  </property>
  <property fmtid="{D5CDD505-2E9C-101B-9397-08002B2CF9AE}" pid="21" name="Objective-Caveats">
    <vt:lpwstr/>
  </property>
  <property fmtid="{D5CDD505-2E9C-101B-9397-08002B2CF9AE}" pid="22" name="Objective-Date of Original">
    <vt:lpwstr/>
  </property>
  <property fmtid="{D5CDD505-2E9C-101B-9397-08002B2CF9AE}" pid="23" name="Objective-Date Received">
    <vt:lpwstr/>
  </property>
  <property fmtid="{D5CDD505-2E9C-101B-9397-08002B2CF9AE}" pid="24" name="Objective-SG Web Publication - Category">
    <vt:lpwstr/>
  </property>
  <property fmtid="{D5CDD505-2E9C-101B-9397-08002B2CF9AE}" pid="25" name="Objective-SG Web Publication - Category 2 Classification">
    <vt:lpwstr/>
  </property>
  <property fmtid="{D5CDD505-2E9C-101B-9397-08002B2CF9AE}" pid="26" name="Objective-Connect Creator">
    <vt:lpwstr/>
  </property>
  <property fmtid="{D5CDD505-2E9C-101B-9397-08002B2CF9AE}" pid="27" name="Objective-Required Redaction">
    <vt:lpwstr/>
  </property>
</Properties>
</file>