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4"/>
  </p:notesMasterIdLst>
  <p:sldIdLst>
    <p:sldId id="258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59394" autoAdjust="0"/>
  </p:normalViewPr>
  <p:slideViewPr>
    <p:cSldViewPr snapToGrid="0">
      <p:cViewPr varScale="1">
        <p:scale>
          <a:sx n="69" d="100"/>
          <a:sy n="69" d="100"/>
        </p:scale>
        <p:origin x="944" y="4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3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7289800" y="5537200"/>
            <a:ext cx="24892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5243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3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4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8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4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4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6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5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4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333" y="2362655"/>
            <a:ext cx="85439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5537200" y="5276850"/>
            <a:ext cx="4184904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9897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4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31/05/2022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259" y="2793077"/>
            <a:ext cx="8543925" cy="159368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In Conversation </a:t>
            </a:r>
            <a:br>
              <a:rPr lang="en-GB" sz="4000" b="1" dirty="0" smtClean="0"/>
            </a:br>
            <a:r>
              <a:rPr lang="en-GB" sz="2700" b="1" dirty="0" smtClean="0"/>
              <a:t>Donna Bell, </a:t>
            </a:r>
            <a:r>
              <a:rPr lang="en-GB" sz="2700" dirty="0" smtClean="0"/>
              <a:t>Director for Social Care and National Care Service </a:t>
            </a:r>
            <a:r>
              <a:rPr lang="en-GB" sz="2700" dirty="0" smtClean="0"/>
              <a:t>Development, </a:t>
            </a:r>
            <a:r>
              <a:rPr lang="en-GB" sz="2700" smtClean="0"/>
              <a:t>Scottish Government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b="1" dirty="0" smtClean="0"/>
              <a:t>Donald </a:t>
            </a:r>
            <a:r>
              <a:rPr lang="en-GB" sz="2700" b="1" dirty="0" err="1" smtClean="0"/>
              <a:t>Macaskill</a:t>
            </a:r>
            <a:r>
              <a:rPr lang="en-GB" sz="2700" b="1" dirty="0" smtClean="0"/>
              <a:t>, </a:t>
            </a:r>
            <a:r>
              <a:rPr lang="en-GB" sz="2700" dirty="0" smtClean="0"/>
              <a:t>Chief Executive, Scottish Care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endParaRPr lang="en-GB" sz="2700" b="1" dirty="0"/>
          </a:p>
        </p:txBody>
      </p:sp>
    </p:spTree>
    <p:extLst>
      <p:ext uri="{BB962C8B-B14F-4D97-AF65-F5344CB8AC3E}">
        <p14:creationId xmlns:p14="http://schemas.microsoft.com/office/powerpoint/2010/main" val="39150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A38278980</value>
    </field>
    <field name="Objective-Title">
      <value order="0">2022 - NHS Scotland Event - Title Slide - In Conversation 2nd session</value>
    </field>
    <field name="Objective-Description">
      <value order="0"/>
    </field>
    <field name="Objective-CreationStamp">
      <value order="0">2022-05-26T16:57:52Z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2022-05-30T11:49:48Z</value>
    </field>
    <field name="Objective-Owner">
      <value order="0">Brewster, Richard R (U450428)</value>
    </field>
    <field name="Objective-Path">
      <value order="0">Objective Global Folder:Classified Object:Classified Object:Brewster, Richard R (U450428):Planning</value>
    </field>
    <field name="Objective-Parent">
      <value order="0">Planning</value>
    </field>
    <field name="Objective-State">
      <value order="0">Being Edited</value>
    </field>
    <field name="Objective-VersionId">
      <value order="0">vA56705149</value>
    </field>
    <field name="Objective-Version">
      <value order="0">0.3</value>
    </field>
    <field name="Objective-VersionNumber">
      <value order="0">3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29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In Conversation  Donna Bell, Director for Social Care and National Care Service Development, Scottish Government Donald Macaskill, Chief Executive, Scottish Care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Hislop K (Katie)</cp:lastModifiedBy>
  <cp:revision>32</cp:revision>
  <dcterms:created xsi:type="dcterms:W3CDTF">2019-04-15T20:41:31Z</dcterms:created>
  <dcterms:modified xsi:type="dcterms:W3CDTF">2022-05-31T16:06:29Z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A38278980</vt:lpwstr>
  </property>
  <property fmtid="{D5CDD505-2E9C-101B-9397-08002B2CF9AE}" pid="4" name="Objective-Title">
    <vt:lpwstr>2022 - NHS Scotland Event - Title Slide - In Conversation 2nd session</vt:lpwstr>
  </property>
  <property fmtid="{D5CDD505-2E9C-101B-9397-08002B2CF9AE}" pid="5" name="Objective-Description">
    <vt:lpwstr/>
  </property>
  <property fmtid="{D5CDD505-2E9C-101B-9397-08002B2CF9AE}" pid="6" name="Objective-CreationStamp">
    <vt:filetime>2022-05-26T16:57:52Z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2022-05-30T11:49:48Z</vt:filetime>
  </property>
  <property fmtid="{D5CDD505-2E9C-101B-9397-08002B2CF9AE}" pid="11" name="Objective-Owner">
    <vt:lpwstr>Brewster, Richard R (U450428)</vt:lpwstr>
  </property>
  <property fmtid="{D5CDD505-2E9C-101B-9397-08002B2CF9AE}" pid="12" name="Objective-Path">
    <vt:lpwstr>Objective Global Folder:Classified Object:Classified Object:Brewster, Richard R (U450428):Planning</vt:lpwstr>
  </property>
  <property fmtid="{D5CDD505-2E9C-101B-9397-08002B2CF9AE}" pid="13" name="Objective-Parent">
    <vt:lpwstr>Planning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vA56705149</vt:lpwstr>
  </property>
  <property fmtid="{D5CDD505-2E9C-101B-9397-08002B2CF9AE}" pid="16" name="Objective-Version">
    <vt:lpwstr>0.3</vt:lpwstr>
  </property>
  <property fmtid="{D5CDD505-2E9C-101B-9397-08002B2CF9AE}" pid="17" name="Objective-VersionNumber">
    <vt:r8>3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OFFICIAL</vt:lpwstr>
  </property>
  <property fmtid="{D5CDD505-2E9C-101B-9397-08002B2CF9AE}" pid="21" name="Objective-Caveats">
    <vt:lpwstr/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