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sldIdLst>
    <p:sldId id="258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8" d="100"/>
          <a:sy n="68" d="100"/>
        </p:scale>
        <p:origin x="580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hs_ppt_widescreen_v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" y="0"/>
            <a:ext cx="12185904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36411" y="2346781"/>
            <a:ext cx="10515600" cy="132556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4" name="Picture 3" descr="nhs_ppt_widescreen_v2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56" t="57139" b="21431"/>
          <a:stretch/>
        </p:blipFill>
        <p:spPr>
          <a:xfrm>
            <a:off x="8956110" y="5248403"/>
            <a:ext cx="3112718" cy="14697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4385" y="5789896"/>
            <a:ext cx="1739902" cy="656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500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nhs_ppt_widescreen2_v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90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Title here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t>21/06/2022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9619989" y="5323562"/>
            <a:ext cx="2455101" cy="13402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Content Placeholder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7258" y="5782098"/>
            <a:ext cx="1819659" cy="664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156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1CEAE3-FD97-44DC-8D39-0996EB8D0EE8}" type="datetimeFigureOut">
              <a:rPr lang="en-GB" smtClean="0"/>
              <a:t>21/06/2022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1564F2-4FC3-4444-8AA3-1C09FF3581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3818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593" y="2337545"/>
            <a:ext cx="10515600" cy="1325563"/>
          </a:xfrm>
        </p:spPr>
        <p:txBody>
          <a:bodyPr/>
          <a:lstStyle/>
          <a:p>
            <a:r>
              <a:rPr lang="en-GB" dirty="0"/>
              <a:t>Taking Care of Yourself to Take Care of Others - Why Wellbeing Matters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482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650" y="257577"/>
            <a:ext cx="10515600" cy="896524"/>
          </a:xfrm>
        </p:spPr>
        <p:txBody>
          <a:bodyPr/>
          <a:lstStyle/>
          <a:p>
            <a:r>
              <a:rPr lang="en-GB" b="1" dirty="0"/>
              <a:t>Our Panellists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477517" y="1440642"/>
            <a:ext cx="1763010" cy="20781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56" t="1720" r="9863" b="53326"/>
          <a:stretch/>
        </p:blipFill>
        <p:spPr>
          <a:xfrm>
            <a:off x="3296073" y="1450704"/>
            <a:ext cx="2363085" cy="2037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76" r="3755"/>
          <a:stretch/>
        </p:blipFill>
        <p:spPr>
          <a:xfrm>
            <a:off x="6601175" y="1489762"/>
            <a:ext cx="1890469" cy="2037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586052" y="3699677"/>
            <a:ext cx="1545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Tom Andrews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29428" y="3699677"/>
            <a:ext cx="2238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Emma Hepburn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01175" y="3699677"/>
            <a:ext cx="17907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Alex Pirrie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7650" y="5671128"/>
            <a:ext cx="316807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Join at</a:t>
            </a:r>
          </a:p>
          <a:p>
            <a:r>
              <a:rPr lang="en-GB" sz="3200" u="sng" dirty="0">
                <a:solidFill>
                  <a:srgbClr val="00B0F0"/>
                </a:solidFill>
              </a:rPr>
              <a:t>www.slido.com</a:t>
            </a:r>
            <a:endParaRPr lang="en-GB" sz="2400" u="sng" dirty="0">
              <a:solidFill>
                <a:srgbClr val="00B0F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630487" y="5735781"/>
            <a:ext cx="24562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Participant Code:</a:t>
            </a:r>
          </a:p>
          <a:p>
            <a:r>
              <a:rPr lang="en-GB" sz="2400" b="1" dirty="0" err="1"/>
              <a:t>nhsscot22</a:t>
            </a:r>
            <a:endParaRPr lang="en-GB" sz="2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6672017" y="5732682"/>
            <a:ext cx="30333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Room</a:t>
            </a:r>
          </a:p>
          <a:p>
            <a:r>
              <a:rPr lang="en-GB" sz="2400" b="1" dirty="0"/>
              <a:t>Conference </a:t>
            </a:r>
            <a:r>
              <a:rPr lang="en-GB" sz="2400" b="1" dirty="0" err="1"/>
              <a:t>1B</a:t>
            </a:r>
            <a:endParaRPr lang="en-GB" sz="2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-204" y="4197629"/>
            <a:ext cx="28742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Health Workforce Wellbeing Comms Lead </a:t>
            </a:r>
          </a:p>
          <a:p>
            <a:pPr algn="ctr"/>
            <a:r>
              <a:rPr lang="en-GB" i="1" dirty="0"/>
              <a:t>Scottish Government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13095" y="4197629"/>
            <a:ext cx="26710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Clinical Psychologist and We Care Programme Lead</a:t>
            </a:r>
          </a:p>
          <a:p>
            <a:pPr algn="ctr"/>
            <a:r>
              <a:rPr lang="en-GB" i="1" dirty="0"/>
              <a:t>NHS Grampian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32743" y="4197629"/>
            <a:ext cx="23275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Strategy and Transformation Manager</a:t>
            </a:r>
          </a:p>
          <a:p>
            <a:pPr algn="ctr"/>
            <a:r>
              <a:rPr lang="en-GB" i="1" dirty="0"/>
              <a:t>Aberdeenshire HSCP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2644641-B88B-475D-9A11-47B9986ECC97}"/>
              </a:ext>
            </a:extLst>
          </p:cNvPr>
          <p:cNvSpPr/>
          <p:nvPr/>
        </p:nvSpPr>
        <p:spPr>
          <a:xfrm>
            <a:off x="9592375" y="2633759"/>
            <a:ext cx="16578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b="1" dirty="0"/>
              <a:t>Alison Macleod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3624808-B909-424A-B044-106B9C5E3EB5}"/>
              </a:ext>
            </a:extLst>
          </p:cNvPr>
          <p:cNvSpPr/>
          <p:nvPr/>
        </p:nvSpPr>
        <p:spPr>
          <a:xfrm>
            <a:off x="9380824" y="3357407"/>
            <a:ext cx="20809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Strategy and Transformation Lead</a:t>
            </a:r>
          </a:p>
          <a:p>
            <a:pPr algn="ctr"/>
            <a:r>
              <a:rPr lang="en-GB" i="1"/>
              <a:t>Aberdeen City </a:t>
            </a:r>
            <a:r>
              <a:rPr lang="en-GB" i="1" dirty="0"/>
              <a:t>HSCP</a:t>
            </a:r>
          </a:p>
        </p:txBody>
      </p:sp>
    </p:spTree>
    <p:extLst>
      <p:ext uri="{BB962C8B-B14F-4D97-AF65-F5344CB8AC3E}">
        <p14:creationId xmlns:p14="http://schemas.microsoft.com/office/powerpoint/2010/main" val="28415033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metadata xmlns="http://www.objective.com/ecm/document/metadata/53D26341A57B383EE0540010E0463CCA" version="1.0.0">
  <systemFields>
    <field name="Objective-Id">
      <value order="0">A38425102</value>
    </field>
    <field name="Objective-Title">
      <value order="0">A24046776 - 2022 NHS Scotland Event - Presentation Template</value>
    </field>
    <field name="Objective-Description">
      <value order="0"/>
    </field>
    <field name="Objective-CreationStamp">
      <value order="0">2022-06-07T14:04:55Z</value>
    </field>
    <field name="Objective-IsApproved">
      <value order="0">false</value>
    </field>
    <field name="Objective-IsPublished">
      <value order="0">true</value>
    </field>
    <field name="Objective-DatePublished">
      <value order="0">2022-06-07T14:06:27Z</value>
    </field>
    <field name="Objective-ModificationStamp">
      <value order="0">2022-06-07T14:06:28Z</value>
    </field>
    <field name="Objective-Owner">
      <value order="0">Howitt, Fiona (Z619815)</value>
    </field>
    <field name="Objective-Path">
      <value order="0">Objective Global Folder:SG File Plan:Health, nutrition and care:National Health Service (NHS):General:Casework: National Health Service (NHS) - general:DG Health - Business Management and Support: Communications: NHS Scotland Event 2022: 2021-2026</value>
    </field>
    <field name="Objective-Parent">
      <value order="0">DG Health - Business Management and Support: Communications: NHS Scotland Event 2022: 2021-2026</value>
    </field>
    <field name="Objective-State">
      <value order="0">Published</value>
    </field>
    <field name="Objective-VersionId">
      <value order="0">vA56886360</value>
    </field>
    <field name="Objective-Version">
      <value order="0">2.0</value>
    </field>
    <field name="Objective-VersionNumber">
      <value order="0">2</value>
    </field>
    <field name="Objective-VersionComment">
      <value order="0"/>
    </field>
    <field name="Objective-FileNumber">
      <value order="0">PROJ/46489</value>
    </field>
    <field name="Objective-Classification">
      <value order="0">OFFICIAL</value>
    </field>
    <field name="Objective-Caveats">
      <value order="0">Caveat for access to SG Fileplan</value>
    </field>
  </systemFields>
  <catalogues>
    <catalogue name="Document Type Catalogue" type="type" ori="id:cA35">
      <field name="Objective-Date of Original">
        <value order="0"/>
      </field>
      <field name="Objective-Date Received">
        <value order="0"/>
      </field>
      <field name="Objective-SG Web Publication - Category">
        <value order="0"/>
      </field>
      <field name="Objective-SG Web Publication - Category 2 Classification">
        <value order="0"/>
      </field>
      <field name="Objective-Connect Creator">
        <value order="0"/>
      </field>
      <field name="Objective-Required Redaction">
        <value order="0"/>
      </field>
    </catalogue>
  </catalogues>
</metadata>
</file>

<file path=customXml/itemProps1.xml><?xml version="1.0" encoding="utf-8"?>
<ds:datastoreItem xmlns:ds="http://schemas.openxmlformats.org/officeDocument/2006/customXml" ds:itemID="{5745109E-2DDF-40CB-AC2B-FF9B10C90820}">
  <ds:schemaRefs>
    <ds:schemaRef ds:uri="http://www.objective.com/ecm/document/metadata/53D26341A57B383EE0540010E0463CC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396</TotalTime>
  <Words>66</Words>
  <Application>Microsoft Office PowerPoint</Application>
  <PresentationFormat>Widescreen</PresentationFormat>
  <Paragraphs>20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Taking Care of Yourself to Take Care of Others - Why Wellbeing Matters</vt:lpstr>
      <vt:lpstr>Our Panellists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Linda White</dc:creator>
  <cp:lastModifiedBy>Techs</cp:lastModifiedBy>
  <cp:revision>26</cp:revision>
  <dcterms:created xsi:type="dcterms:W3CDTF">2013-05-09T10:58:45Z</dcterms:created>
  <dcterms:modified xsi:type="dcterms:W3CDTF">2022-06-21T10:30:17Z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hecked by">
    <vt:lpwstr>32123</vt:lpwstr>
  </property>
  <property fmtid="{D5CDD505-2E9C-101B-9397-08002B2CF9AE}" pid="3" name="Objective-Id">
    <vt:lpwstr>A38425102</vt:lpwstr>
  </property>
  <property fmtid="{D5CDD505-2E9C-101B-9397-08002B2CF9AE}" pid="4" name="Objective-Title">
    <vt:lpwstr>A24046776 - 2022 NHS Scotland Event - Presentation Template</vt:lpwstr>
  </property>
  <property fmtid="{D5CDD505-2E9C-101B-9397-08002B2CF9AE}" pid="5" name="Objective-Comment">
    <vt:lpwstr/>
  </property>
  <property fmtid="{D5CDD505-2E9C-101B-9397-08002B2CF9AE}" pid="6" name="Objective-CreationStamp">
    <vt:filetime>2022-06-07T14:04:55Z</vt:filetime>
  </property>
  <property fmtid="{D5CDD505-2E9C-101B-9397-08002B2CF9AE}" pid="7" name="Objective-IsApproved">
    <vt:bool>false</vt:bool>
  </property>
  <property fmtid="{D5CDD505-2E9C-101B-9397-08002B2CF9AE}" pid="8" name="Objective-IsPublished">
    <vt:bool>true</vt:bool>
  </property>
  <property fmtid="{D5CDD505-2E9C-101B-9397-08002B2CF9AE}" pid="9" name="Objective-DatePublished">
    <vt:filetime>2022-06-07T14:06:27Z</vt:filetime>
  </property>
  <property fmtid="{D5CDD505-2E9C-101B-9397-08002B2CF9AE}" pid="10" name="Objective-ModificationStamp">
    <vt:filetime>2022-06-07T14:06:28Z</vt:filetime>
  </property>
  <property fmtid="{D5CDD505-2E9C-101B-9397-08002B2CF9AE}" pid="11" name="Objective-Owner">
    <vt:lpwstr>Howitt, Fiona (Z619815)</vt:lpwstr>
  </property>
  <property fmtid="{D5CDD505-2E9C-101B-9397-08002B2CF9AE}" pid="12" name="Objective-Path">
    <vt:lpwstr>Objective Global Folder:SG File Plan:Health, nutrition and care:National Health Service (NHS):General:Casework: National Health Service (NHS) - general:DG Health - Business Management and Support: Communications: NHS Scotland Event 2022: 2021-2026</vt:lpwstr>
  </property>
  <property fmtid="{D5CDD505-2E9C-101B-9397-08002B2CF9AE}" pid="13" name="Objective-Parent">
    <vt:lpwstr>DG Health - Business Management and Support: Communications: NHS Scotland Event 2022: 2021-2026</vt:lpwstr>
  </property>
  <property fmtid="{D5CDD505-2E9C-101B-9397-08002B2CF9AE}" pid="14" name="Objective-State">
    <vt:lpwstr>Published</vt:lpwstr>
  </property>
  <property fmtid="{D5CDD505-2E9C-101B-9397-08002B2CF9AE}" pid="15" name="Objective-Version">
    <vt:lpwstr>2.0</vt:lpwstr>
  </property>
  <property fmtid="{D5CDD505-2E9C-101B-9397-08002B2CF9AE}" pid="16" name="Objective-VersionNumber">
    <vt:r8>2</vt:r8>
  </property>
  <property fmtid="{D5CDD505-2E9C-101B-9397-08002B2CF9AE}" pid="17" name="Objective-VersionComment">
    <vt:lpwstr/>
  </property>
  <property fmtid="{D5CDD505-2E9C-101B-9397-08002B2CF9AE}" pid="18" name="Objective-FileNumber">
    <vt:lpwstr>PROJ/46489</vt:lpwstr>
  </property>
  <property fmtid="{D5CDD505-2E9C-101B-9397-08002B2CF9AE}" pid="19" name="Objective-Classification">
    <vt:lpwstr>OFFICIAL</vt:lpwstr>
  </property>
  <property fmtid="{D5CDD505-2E9C-101B-9397-08002B2CF9AE}" pid="20" name="Objective-Caveats">
    <vt:lpwstr>Caveat for access to SG Fileplan</vt:lpwstr>
  </property>
  <property fmtid="{D5CDD505-2E9C-101B-9397-08002B2CF9AE}" pid="21" name="Objective-Date of Original [system]">
    <vt:lpwstr/>
  </property>
  <property fmtid="{D5CDD505-2E9C-101B-9397-08002B2CF9AE}" pid="22" name="Objective-Date Received [system]">
    <vt:lpwstr/>
  </property>
  <property fmtid="{D5CDD505-2E9C-101B-9397-08002B2CF9AE}" pid="23" name="Objective-SG Web Publication - Category [system]">
    <vt:lpwstr/>
  </property>
  <property fmtid="{D5CDD505-2E9C-101B-9397-08002B2CF9AE}" pid="24" name="Objective-SG Web Publication - Category 2 Classification [system]">
    <vt:lpwstr/>
  </property>
  <property fmtid="{D5CDD505-2E9C-101B-9397-08002B2CF9AE}" pid="25" name="Objective-Description">
    <vt:lpwstr/>
  </property>
  <property fmtid="{D5CDD505-2E9C-101B-9397-08002B2CF9AE}" pid="26" name="Objective-VersionId">
    <vt:lpwstr>vA56886360</vt:lpwstr>
  </property>
  <property fmtid="{D5CDD505-2E9C-101B-9397-08002B2CF9AE}" pid="27" name="Objective-Date of Original">
    <vt:lpwstr/>
  </property>
  <property fmtid="{D5CDD505-2E9C-101B-9397-08002B2CF9AE}" pid="28" name="Objective-Date Received">
    <vt:lpwstr/>
  </property>
  <property fmtid="{D5CDD505-2E9C-101B-9397-08002B2CF9AE}" pid="29" name="Objective-SG Web Publication - Category">
    <vt:lpwstr/>
  </property>
  <property fmtid="{D5CDD505-2E9C-101B-9397-08002B2CF9AE}" pid="30" name="Objective-SG Web Publication - Category 2 Classification">
    <vt:lpwstr/>
  </property>
  <property fmtid="{D5CDD505-2E9C-101B-9397-08002B2CF9AE}" pid="31" name="Objective-Connect Creator">
    <vt:lpwstr/>
  </property>
  <property fmtid="{D5CDD505-2E9C-101B-9397-08002B2CF9AE}" pid="32" name="Objective-Required Redaction">
    <vt:lpwstr/>
  </property>
</Properties>
</file>