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4"/>
  </p:notesMasterIdLst>
  <p:sldIdLst>
    <p:sldId id="335" r:id="rId3"/>
    <p:sldId id="339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0" r:id="rId15"/>
    <p:sldId id="351" r:id="rId16"/>
    <p:sldId id="352" r:id="rId17"/>
    <p:sldId id="353" r:id="rId18"/>
    <p:sldId id="354" r:id="rId19"/>
    <p:sldId id="355" r:id="rId20"/>
    <p:sldId id="356" r:id="rId21"/>
    <p:sldId id="357" r:id="rId22"/>
    <p:sldId id="336" r:id="rId23"/>
  </p:sldIdLst>
  <p:sldSz cx="9144000" cy="5143500" type="screen16x9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710" autoAdjust="0"/>
  </p:normalViewPr>
  <p:slideViewPr>
    <p:cSldViewPr>
      <p:cViewPr varScale="1">
        <p:scale>
          <a:sx n="86" d="100"/>
          <a:sy n="86" d="100"/>
        </p:scale>
        <p:origin x="720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7E9A8-07D8-414C-A695-50FF60B56C8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3733C-F06A-4757-8C03-7BDD73BE71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22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33733C-F06A-4757-8C03-7BDD73BE717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719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EB8D-3F20-4C87-AAC2-65D7B7A15D9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5AEE4-AB5B-4880-8679-1144303D2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982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EB8D-3F20-4C87-AAC2-65D7B7A15D9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5AEE4-AB5B-4880-8679-1144303D2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74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EB8D-3F20-4C87-AAC2-65D7B7A15D9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5AEE4-AB5B-4880-8679-1144303D2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229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EB8D-3F20-4C87-AAC2-65D7B7A15D9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5AEE4-AB5B-4880-8679-1144303D2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731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EB8D-3F20-4C87-AAC2-65D7B7A15D9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5AEE4-AB5B-4880-8679-1144303D2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64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EB8D-3F20-4C87-AAC2-65D7B7A15D9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5AEE4-AB5B-4880-8679-1144303D2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535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EB8D-3F20-4C87-AAC2-65D7B7A15D9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5AEE4-AB5B-4880-8679-1144303D2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63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EB8D-3F20-4C87-AAC2-65D7B7A15D9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5AEE4-AB5B-4880-8679-1144303D2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493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EB8D-3F20-4C87-AAC2-65D7B7A15D9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5AEE4-AB5B-4880-8679-1144303D2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990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EB8D-3F20-4C87-AAC2-65D7B7A15D9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5AEE4-AB5B-4880-8679-1144303D2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494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EB8D-3F20-4C87-AAC2-65D7B7A15D9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5AEE4-AB5B-4880-8679-1144303D2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654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CEB8D-3F20-4C87-AAC2-65D7B7A15D99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5AEE4-AB5B-4880-8679-1144303D2402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3373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1059582"/>
            <a:ext cx="6984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Poster Awards Presentation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4371950"/>
            <a:ext cx="9144000" cy="771550"/>
            <a:chOff x="0" y="4371950"/>
            <a:chExt cx="9144000" cy="771550"/>
          </a:xfrm>
        </p:grpSpPr>
        <p:sp>
          <p:nvSpPr>
            <p:cNvPr id="4" name="Rectangle 3"/>
            <p:cNvSpPr/>
            <p:nvPr/>
          </p:nvSpPr>
          <p:spPr>
            <a:xfrm>
              <a:off x="0" y="4371950"/>
              <a:ext cx="9144000" cy="771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067944" y="444575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solidFill>
                    <a:srgbClr val="0070C0"/>
                  </a:solidFill>
                </a:rPr>
                <a:t>Delivered by</a:t>
              </a:r>
              <a:endParaRPr lang="en-GB" sz="1600" dirty="0">
                <a:solidFill>
                  <a:srgbClr val="0070C0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1816" y="4463592"/>
              <a:ext cx="3584455" cy="588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668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CCCC"/>
                </a:solidFill>
                <a:latin typeface="Arial" pitchFamily="34" charset="0"/>
                <a:cs typeface="Arial" pitchFamily="34" charset="0"/>
              </a:rPr>
              <a:t>Quality of Care </a:t>
            </a:r>
            <a:r>
              <a:rPr lang="en-GB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Person-Centred</a:t>
            </a:r>
          </a:p>
        </p:txBody>
      </p:sp>
    </p:spTree>
    <p:extLst>
      <p:ext uri="{BB962C8B-B14F-4D97-AF65-F5344CB8AC3E}">
        <p14:creationId xmlns:p14="http://schemas.microsoft.com/office/powerpoint/2010/main" val="311012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CCCC"/>
                </a:solidFill>
                <a:latin typeface="Arial" pitchFamily="34" charset="0"/>
                <a:cs typeface="Arial" pitchFamily="34" charset="0"/>
              </a:rPr>
              <a:t>Quality of Care </a:t>
            </a:r>
            <a:r>
              <a:rPr lang="en-GB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Person-Centred</a:t>
            </a:r>
          </a:p>
          <a:p>
            <a:pPr lvl="0"/>
            <a:r>
              <a:rPr lang="en-GB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Winner</a:t>
            </a:r>
          </a:p>
          <a:p>
            <a:r>
              <a:rPr lang="en-GB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Establishing a physiotherapy service within the National Child Inpatient Unit, Ward 4 </a:t>
            </a:r>
            <a:endParaRPr lang="en-GB" sz="24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GB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NHS Greater Glasgow &amp; Clyde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4272" y="3666172"/>
            <a:ext cx="6264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Lead Author – </a:t>
            </a:r>
            <a:r>
              <a:rPr lang="en-GB" sz="24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Katrina McGurk</a:t>
            </a:r>
          </a:p>
          <a:p>
            <a:pPr lvl="0"/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363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CCCC"/>
                </a:solidFill>
                <a:latin typeface="Arial" pitchFamily="34" charset="0"/>
                <a:cs typeface="Arial" pitchFamily="34" charset="0"/>
              </a:rPr>
              <a:t>Quality of Care </a:t>
            </a:r>
            <a:r>
              <a:rPr lang="en-GB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Safe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75856" y="2387084"/>
            <a:ext cx="21812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450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CCCC"/>
                </a:solidFill>
                <a:latin typeface="Arial" pitchFamily="34" charset="0"/>
                <a:cs typeface="Arial" pitchFamily="34" charset="0"/>
              </a:rPr>
              <a:t>Quality of Care </a:t>
            </a:r>
            <a:r>
              <a:rPr lang="en-GB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Safe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9592" y="1203598"/>
            <a:ext cx="859440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Winner</a:t>
            </a:r>
          </a:p>
          <a:p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Making the right decisions about medicines: national decision support for polypharmacy</a:t>
            </a:r>
            <a:endParaRPr lang="en-GB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Digital Health and Care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Innovation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Centre</a:t>
            </a:r>
            <a:endParaRPr lang="en-GB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3666172"/>
            <a:ext cx="57606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Lead Author – Ann Wales</a:t>
            </a:r>
          </a:p>
          <a:p>
            <a:r>
              <a:rPr lang="en-GB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GB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288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CCCC"/>
                </a:solidFill>
                <a:latin typeface="Arial" pitchFamily="34" charset="0"/>
                <a:cs typeface="Arial" pitchFamily="34" charset="0"/>
              </a:rPr>
              <a:t>Quality of Care </a:t>
            </a:r>
            <a:r>
              <a:rPr lang="en-GB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Effective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84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CCCC"/>
                </a:solidFill>
                <a:latin typeface="Arial" pitchFamily="34" charset="0"/>
                <a:cs typeface="Arial" pitchFamily="34" charset="0"/>
              </a:rPr>
              <a:t>Quality of Care </a:t>
            </a:r>
            <a:r>
              <a:rPr lang="en-GB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Effective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203598"/>
            <a:ext cx="79928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Winner</a:t>
            </a:r>
          </a:p>
          <a:p>
            <a:pPr lvl="0"/>
            <a:r>
              <a:rPr lang="da-DK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Redesigning Outpatient Type 1 Diabetes Service</a:t>
            </a:r>
          </a:p>
          <a:p>
            <a:pPr lvl="0"/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NHS Dumfries and Galloway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1040" y="3666172"/>
            <a:ext cx="5597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Lead Author </a:t>
            </a:r>
            <a:r>
              <a:rPr lang="en-GB" sz="24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</a:t>
            </a:r>
            <a:r>
              <a:rPr lang="en-GB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Sheena McDonald</a:t>
            </a:r>
          </a:p>
          <a:p>
            <a:pPr lvl="0"/>
            <a:endParaRPr lang="en-GB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27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CCCC"/>
                </a:solidFill>
                <a:latin typeface="Arial" pitchFamily="34" charset="0"/>
                <a:cs typeface="Arial" pitchFamily="34" charset="0"/>
              </a:rPr>
              <a:t>Quality of Care </a:t>
            </a:r>
            <a:r>
              <a:rPr lang="en-GB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Infrastructure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6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CCCC"/>
                </a:solidFill>
                <a:latin typeface="Arial" pitchFamily="34" charset="0"/>
                <a:cs typeface="Arial" pitchFamily="34" charset="0"/>
              </a:rPr>
              <a:t>Quality of Care </a:t>
            </a:r>
            <a:r>
              <a:rPr lang="en-GB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Infrastructure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203598"/>
            <a:ext cx="813690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Winner</a:t>
            </a:r>
          </a:p>
          <a:p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Putting the Patient First: An innovative flare card to support </a:t>
            </a:r>
            <a:r>
              <a:rPr lang="en-GB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self-management and enable a person-centred approach to living with Inflammatory Bowel Disease</a:t>
            </a:r>
            <a:endParaRPr lang="en-GB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NHS Golden Jubilee</a:t>
            </a:r>
            <a:endParaRPr lang="en-GB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3668132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Lead Author </a:t>
            </a:r>
            <a:r>
              <a:rPr lang="en-GB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</a:t>
            </a:r>
            <a:r>
              <a:rPr lang="en-GB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David Pratt</a:t>
            </a:r>
          </a:p>
          <a:p>
            <a:endParaRPr lang="en-GB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03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Health of the Population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44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Health </a:t>
            </a:r>
            <a:r>
              <a:rPr lang="en-GB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 the Population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203598"/>
            <a:ext cx="871296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Winner – </a:t>
            </a:r>
          </a:p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Community food growing to support mental health and wellbeing in priority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neighbourhoods</a:t>
            </a:r>
          </a:p>
          <a:p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NHS Grampian</a:t>
            </a:r>
            <a:endParaRPr lang="en-GB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3898294"/>
            <a:ext cx="403244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Lead Author – </a:t>
            </a:r>
            <a:r>
              <a:rPr lang="en-GB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Nonye</a:t>
            </a:r>
            <a:r>
              <a:rPr lang="en-GB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Agbaza</a:t>
            </a:r>
            <a:endParaRPr lang="en-GB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GB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GB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847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411510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Value and Sustainability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76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Value </a:t>
            </a:r>
            <a:r>
              <a:rPr lang="en-GB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 Sustainability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203598"/>
            <a:ext cx="842493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Winner</a:t>
            </a:r>
          </a:p>
          <a:p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Return and reuse of walking aids in </a:t>
            </a:r>
            <a:r>
              <a:rPr lang="en-GB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NHSFV</a:t>
            </a:r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Sustaining a pathway</a:t>
            </a:r>
          </a:p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NHS </a:t>
            </a:r>
            <a:r>
              <a:rPr lang="en-GB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Forth </a:t>
            </a:r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Valley</a:t>
            </a:r>
            <a:endParaRPr lang="en-GB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9504" y="3668132"/>
            <a:ext cx="6678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Lead Author </a:t>
            </a:r>
            <a:r>
              <a:rPr lang="en-GB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</a:t>
            </a:r>
            <a:r>
              <a:rPr lang="en-GB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Aileen Kelly</a:t>
            </a:r>
          </a:p>
          <a:p>
            <a:endParaRPr lang="en-GB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GB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653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411510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Integrated Care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45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Integrated </a:t>
            </a:r>
            <a:r>
              <a:rPr lang="en-GB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Care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203598"/>
            <a:ext cx="799288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Winner</a:t>
            </a:r>
          </a:p>
          <a:p>
            <a:r>
              <a:rPr lang="en-GB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CAMHS</a:t>
            </a:r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en-GB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(Child &amp; Adolescent Mental </a:t>
            </a:r>
            <a:r>
              <a:rPr lang="en-GB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Health Service) </a:t>
            </a:r>
            <a:r>
              <a:rPr lang="en-GB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Leisure </a:t>
            </a:r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Project in </a:t>
            </a:r>
            <a:r>
              <a:rPr lang="en-GB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Partnership with 3 Leisure Services across Ayrshire</a:t>
            </a:r>
          </a:p>
          <a:p>
            <a:endParaRPr lang="en-GB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GB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NHS Ayrshire and Arran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5576" y="3665976"/>
            <a:ext cx="71287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Lead Author – Kerry Allison </a:t>
            </a:r>
          </a:p>
          <a:p>
            <a:endParaRPr lang="en-GB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16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Transformational Change Award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GB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GB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30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Transformational </a:t>
            </a:r>
            <a:r>
              <a:rPr lang="en-GB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Change Award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203598"/>
            <a:ext cx="799288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Winner</a:t>
            </a:r>
            <a:r>
              <a:rPr lang="en-GB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GB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Community food growing to support mental health and wellbeing in priority neighbourhoods.</a:t>
            </a:r>
            <a:endParaRPr lang="en-GB" sz="2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NHS Grampian</a:t>
            </a:r>
            <a:endParaRPr lang="en-GB" sz="7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5680" y="3647106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Lead Author </a:t>
            </a:r>
            <a:r>
              <a:rPr lang="en-GB" sz="24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</a:t>
            </a:r>
            <a:r>
              <a:rPr lang="en-GB" sz="2400" b="1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Nonye</a:t>
            </a:r>
            <a:r>
              <a:rPr lang="en-GB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sz="2400" b="1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Agbaza</a:t>
            </a:r>
            <a:endParaRPr lang="en-GB" sz="2400" b="1" i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/>
            <a:endParaRPr lang="en-GB" sz="2400" b="1" i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sz="24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GB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30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People’s Choice Poster Award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50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9502"/>
            <a:ext cx="79928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People’s Choice Poster Award</a:t>
            </a:r>
          </a:p>
          <a:p>
            <a:endParaRPr lang="en-GB" sz="1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3197" y="1131590"/>
            <a:ext cx="799288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Winner</a:t>
            </a:r>
          </a:p>
          <a:p>
            <a:r>
              <a:rPr lang="en-GB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POSTER TITLE &amp; NUMBER</a:t>
            </a:r>
          </a:p>
          <a:p>
            <a:r>
              <a:rPr lang="en-GB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ORGANISATION</a:t>
            </a:r>
          </a:p>
          <a:p>
            <a:endParaRPr lang="en-GB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GB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Lead Author – </a:t>
            </a:r>
          </a:p>
          <a:p>
            <a:endParaRPr lang="en-GB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46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371950"/>
            <a:ext cx="9144000" cy="771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4283968" y="444575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0070C0"/>
                </a:solidFill>
              </a:rPr>
              <a:t>Delivered by</a:t>
            </a:r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987574"/>
            <a:ext cx="69847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Congratulations to all shortlisted and winning entries!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816" y="4463592"/>
            <a:ext cx="3584455" cy="58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7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2" r="737" b="15927"/>
          <a:stretch/>
        </p:blipFill>
        <p:spPr>
          <a:xfrm>
            <a:off x="-1622" y="-20538"/>
            <a:ext cx="9145622" cy="43224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4443412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>
                <a:solidFill>
                  <a:schemeClr val="bg1"/>
                </a:solidFill>
              </a:rPr>
              <a:t>@</a:t>
            </a:r>
            <a:r>
              <a:rPr lang="en-GB" sz="2800" dirty="0" err="1" smtClean="0">
                <a:solidFill>
                  <a:schemeClr val="bg1"/>
                </a:solidFill>
              </a:rPr>
              <a:t>nhsscotlandevent</a:t>
            </a:r>
            <a:r>
              <a:rPr lang="en-GB" sz="2800" dirty="0" smtClean="0">
                <a:solidFill>
                  <a:schemeClr val="bg1"/>
                </a:solidFill>
              </a:rPr>
              <a:t>         #</a:t>
            </a:r>
            <a:r>
              <a:rPr lang="en-GB" sz="2800" dirty="0" err="1" smtClean="0">
                <a:solidFill>
                  <a:schemeClr val="bg1"/>
                </a:solidFill>
              </a:rPr>
              <a:t>NHSScot19</a:t>
            </a:r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312481"/>
            <a:ext cx="842801" cy="84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0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A24542957</value>
    </field>
    <field name="Objective-Title">
      <value order="0">2019 - NHS Scotland Event - Signage - Plenary Two Slides - Poster Award Slides</value>
    </field>
    <field name="Objective-Description">
      <value order="0"/>
    </field>
    <field name="Objective-CreationStamp">
      <value order="0">2019-05-23T14:49:42Z</value>
    </field>
    <field name="Objective-IsApproved">
      <value order="0">false</value>
    </field>
    <field name="Objective-IsPublished">
      <value order="0">true</value>
    </field>
    <field name="Objective-DatePublished">
      <value order="0">2019-05-28T15:18:15Z</value>
    </field>
    <field name="Objective-ModificationStamp">
      <value order="0">2019-05-28T15:18:15Z</value>
    </field>
    <field name="Objective-Owner">
      <value order="0">Wilson, Robyn W (U442511)</value>
    </field>
    <field name="Objective-Path">
      <value order="0">Objective Global Folder:SG File Plan:Health, nutrition and care:National Health Service (NHS):General:Casework: National Health Service (NHS) - general:DG Health - Business Management and Support: Communications: NHS Scotland Event: 2019: 2018-2023</value>
    </field>
    <field name="Objective-Parent">
      <value order="0">DG Health - Business Management and Support: Communications: NHS Scotland Event: 2019: 2018-2023</value>
    </field>
    <field name="Objective-State">
      <value order="0">Published</value>
    </field>
    <field name="Objective-VersionId">
      <value order="0">vA35190673</value>
    </field>
    <field name="Objective-Version">
      <value order="0">5.0</value>
    </field>
    <field name="Objective-VersionNumber">
      <value order="0">5</value>
    </field>
    <field name="Objective-VersionComment">
      <value order="0"/>
    </field>
    <field name="Objective-FileNumber">
      <value order="0">PROJ/22688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1360</TotalTime>
  <Words>285</Words>
  <Application>Microsoft Office PowerPoint</Application>
  <PresentationFormat>On-screen Show (16:9)</PresentationFormat>
  <Paragraphs>70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u209291</dc:creator>
  <cp:lastModifiedBy>Howitt F (Fiona)</cp:lastModifiedBy>
  <cp:revision>100</cp:revision>
  <cp:lastPrinted>2017-06-06T16:43:14Z</cp:lastPrinted>
  <dcterms:created xsi:type="dcterms:W3CDTF">2016-06-02T14:54:52Z</dcterms:created>
  <dcterms:modified xsi:type="dcterms:W3CDTF">2022-06-21T10:11:12Z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A24542957</vt:lpwstr>
  </property>
  <property fmtid="{D5CDD505-2E9C-101B-9397-08002B2CF9AE}" pid="4" name="Objective-Title">
    <vt:lpwstr>2019 - NHS Scotland Event - Signage - Plenary Two Slides - Poster Award Slides</vt:lpwstr>
  </property>
  <property fmtid="{D5CDD505-2E9C-101B-9397-08002B2CF9AE}" pid="5" name="Objective-Description">
    <vt:lpwstr/>
  </property>
  <property fmtid="{D5CDD505-2E9C-101B-9397-08002B2CF9AE}" pid="6" name="Objective-CreationStamp">
    <vt:filetime>2019-05-23T14:49:42Z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2019-05-28T15:18:15Z</vt:filetime>
  </property>
  <property fmtid="{D5CDD505-2E9C-101B-9397-08002B2CF9AE}" pid="10" name="Objective-ModificationStamp">
    <vt:filetime>2019-05-28T15:18:15Z</vt:filetime>
  </property>
  <property fmtid="{D5CDD505-2E9C-101B-9397-08002B2CF9AE}" pid="11" name="Objective-Owner">
    <vt:lpwstr>Wilson, Robyn W (U442511)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Event: 2019: 2018-2023</vt:lpwstr>
  </property>
  <property fmtid="{D5CDD505-2E9C-101B-9397-08002B2CF9AE}" pid="13" name="Objective-Parent">
    <vt:lpwstr>DG Health - Business Management and Support: Communications: NHS Scotland Event: 2019: 2018-2023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vA35190673</vt:lpwstr>
  </property>
  <property fmtid="{D5CDD505-2E9C-101B-9397-08002B2CF9AE}" pid="16" name="Objective-Version">
    <vt:lpwstr>5.0</vt:lpwstr>
  </property>
  <property fmtid="{D5CDD505-2E9C-101B-9397-08002B2CF9AE}" pid="17" name="Objective-VersionNumber">
    <vt:r8>5</vt:r8>
  </property>
  <property fmtid="{D5CDD505-2E9C-101B-9397-08002B2CF9AE}" pid="18" name="Objective-VersionComment">
    <vt:lpwstr/>
  </property>
  <property fmtid="{D5CDD505-2E9C-101B-9397-08002B2CF9AE}" pid="19" name="Objective-FileNumber">
    <vt:lpwstr>PROJ/22688</vt:lpwstr>
  </property>
  <property fmtid="{D5CDD505-2E9C-101B-9397-08002B2CF9AE}" pid="20" name="Objective-Classification">
    <vt:lpwstr>OFFICIAL</vt:lpwstr>
  </property>
  <property fmtid="{D5CDD505-2E9C-101B-9397-08002B2CF9AE}" pid="21" name="Objective-Caveats">
    <vt:lpwstr>Caveat for access to SG Fileplan</vt:lpwstr>
  </property>
  <property fmtid="{D5CDD505-2E9C-101B-9397-08002B2CF9AE}" pid="22" name="Objective-Date of Original">
    <vt:lpwstr/>
  </property>
  <property fmtid="{D5CDD505-2E9C-101B-9397-08002B2CF9AE}" pid="23" name="Objective-Date Received">
    <vt:lpwstr/>
  </property>
  <property fmtid="{D5CDD505-2E9C-101B-9397-08002B2CF9AE}" pid="24" name="Objective-SG Web Publication - Category">
    <vt:lpwstr/>
  </property>
  <property fmtid="{D5CDD505-2E9C-101B-9397-08002B2CF9AE}" pid="25" name="Objective-SG Web Publication - Category 2 Classification">
    <vt:lpwstr/>
  </property>
  <property fmtid="{D5CDD505-2E9C-101B-9397-08002B2CF9AE}" pid="26" name="Objective-Connect Creator">
    <vt:lpwstr/>
  </property>
  <property fmtid="{D5CDD505-2E9C-101B-9397-08002B2CF9AE}" pid="27" name="Objective-Comment">
    <vt:lpwstr/>
  </property>
  <property fmtid="{D5CDD505-2E9C-101B-9397-08002B2CF9AE}" pid="28" name="Objective-Date of Original [system]">
    <vt:lpwstr/>
  </property>
  <property fmtid="{D5CDD505-2E9C-101B-9397-08002B2CF9AE}" pid="29" name="Objective-Date Received [system]">
    <vt:lpwstr/>
  </property>
  <property fmtid="{D5CDD505-2E9C-101B-9397-08002B2CF9AE}" pid="30" name="Objective-SG Web Publication - Category [system]">
    <vt:lpwstr/>
  </property>
  <property fmtid="{D5CDD505-2E9C-101B-9397-08002B2CF9AE}" pid="31" name="Objective-SG Web Publication - Category 2 Classification [system]">
    <vt:lpwstr/>
  </property>
  <property fmtid="{D5CDD505-2E9C-101B-9397-08002B2CF9AE}" pid="32" name="Objective-Connect Creator [system]">
    <vt:lpwstr/>
  </property>
  <property fmtid="{D5CDD505-2E9C-101B-9397-08002B2CF9AE}" pid="33" name="Objective-Required Redaction">
    <vt:lpwstr/>
  </property>
</Properties>
</file>