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8757" y="2488423"/>
            <a:ext cx="8568442" cy="2355848"/>
          </a:xfrm>
        </p:spPr>
        <p:txBody>
          <a:bodyPr/>
          <a:lstStyle/>
          <a:p>
            <a:r>
              <a:rPr lang="en-GB" dirty="0"/>
              <a:t>Reform of Mental Health Services and Updating the Mental Health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A38425529</value>
    </field>
    <field name="Objective-Title">
      <value order="0">2022 - NHS Scotland Event - Governance - Presentation Title Slide - Final</value>
    </field>
    <field name="Objective-Description">
      <value order="0"/>
    </field>
    <field name="Objective-CreationStamp">
      <value order="0">2022-06-07T14:12:36Z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2022-06-07T14:13:13Z</value>
    </field>
    <field name="Objective-Owner">
      <value order="0">Ramage, Emily E (U445885)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 2022: 2021-2026</value>
    </field>
    <field name="Objective-Parent">
      <value order="0">DG Health - Business Management and Support: Communications: NHS Scotland Event 2022: 2021-2026</value>
    </field>
    <field name="Objective-State">
      <value order="0">Being Drafted</value>
    </field>
    <field name="Objective-VersionId">
      <value order="0">vA56886902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PROJ/46489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11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Reform of Mental Health Services and Updating the Mental Health Strategy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Ramage E (Emily)</cp:lastModifiedBy>
  <cp:revision>12</cp:revision>
  <dcterms:created xsi:type="dcterms:W3CDTF">2013-05-09T10:58:45Z</dcterms:created>
  <dcterms:modified xsi:type="dcterms:W3CDTF">2022-06-14T13:58:46Z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A38425529</vt:lpwstr>
  </property>
  <property fmtid="{D5CDD505-2E9C-101B-9397-08002B2CF9AE}" pid="4" name="Objective-Title">
    <vt:lpwstr>2022 - NHS Scotland Event - Governance - Presentation Title Slide - Final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2022-06-07T14:13:12Z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2022-06-07T14:13:13Z</vt:filetime>
  </property>
  <property fmtid="{D5CDD505-2E9C-101B-9397-08002B2CF9AE}" pid="11" name="Objective-Owner">
    <vt:lpwstr>Ramage, Emily E (U445885)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2021-2026: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0.1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vA56886902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