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9144000"/>
  <p:embeddedFontLst>
    <p:embeddedFont>
      <p:font typeface="Century Gothic" panose="020B0502020202020204" pitchFamily="34" charset="0"/>
      <p:regular r:id="rId20"/>
      <p:bold r:id="rId21"/>
      <p:italic r:id="rId22"/>
      <p:boldItalic r:id="rId23"/>
    </p:embeddedFont>
    <p:embeddedFont>
      <p:font typeface="Lato Light" panose="020F0502020204030203" pitchFamily="34" charset="0"/>
      <p:regular r:id="rId24"/>
      <p:bold r:id="rId25"/>
      <p:italic r:id="rId26"/>
      <p:boldItalic r:id="rId27"/>
    </p:embeddedFont>
    <p:embeddedFont>
      <p:font typeface="Open Sans" panose="020B0606030504020204" pitchFamily="34" charset="0"/>
      <p:regular r:id="rId28"/>
      <p:bold r:id="rId29"/>
      <p:italic r:id="rId30"/>
      <p:boldItalic r:id="rId31"/>
    </p:embeddedFont>
    <p:embeddedFont>
      <p:font typeface="Open Sans Light" panose="020B0306030504020204" pitchFamily="34" charset="0"/>
      <p:regular r:id="rId32"/>
      <p:bold r:id="rId33"/>
      <p:italic r:id="rId34"/>
      <p:boldItalic r:id="rId35"/>
    </p:embeddedFont>
    <p:embeddedFont>
      <p:font typeface="Open Sans SemiBold" panose="020B0706030804020204" pitchFamily="34" charset="0"/>
      <p:regular r:id="rId36"/>
      <p:bold r:id="rId37"/>
      <p:italic r:id="rId38"/>
      <p:boldItalic r:id="rId39"/>
    </p:embeddedFont>
    <p:embeddedFont>
      <p:font typeface="Roboto" panose="02000000000000000000" pitchFamily="2" charset="0"/>
      <p:regular r:id="rId40"/>
      <p:bold r:id="rId41"/>
      <p:italic r:id="rId42"/>
      <p:boldItalic r:id="rId43"/>
    </p:embeddedFont>
    <p:embeddedFont>
      <p:font typeface="Roboto Light" panose="02000000000000000000" pitchFamily="2" charset="0"/>
      <p:regular r:id="rId44"/>
      <p:bold r:id="rId45"/>
      <p:italic r:id="rId46"/>
      <p:boldItalic r:id="rId47"/>
    </p:embeddedFont>
    <p:embeddedFont>
      <p:font typeface="Roboto Medium" panose="020000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i1tHpOwRWAQVL4qksvWWLSs59nQ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sorterViewPr>
    <p:cViewPr>
      <p:scale>
        <a:sx n="100" d="100"/>
        <a:sy n="100" d="100"/>
      </p:scale>
      <p:origin x="0" y="-40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47" Type="http://schemas.openxmlformats.org/officeDocument/2006/relationships/font" Target="fonts/font28.fntdata"/><Relationship Id="rId50" Type="http://schemas.openxmlformats.org/officeDocument/2006/relationships/font" Target="fonts/font31.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0.fntdata"/><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font" Target="fonts/font26.fntdata"/><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font" Target="fonts/font25.fntdata"/><Relationship Id="rId52"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font" Target="fonts/font24.fntdata"/><Relationship Id="rId48" Type="http://schemas.openxmlformats.org/officeDocument/2006/relationships/font" Target="fonts/font29.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3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font" Target="fonts/font27.fntdata"/><Relationship Id="rId20" Type="http://schemas.openxmlformats.org/officeDocument/2006/relationships/font" Target="fonts/font1.fntdata"/><Relationship Id="rId41" Type="http://schemas.openxmlformats.org/officeDocument/2006/relationships/font" Target="fonts/font22.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49" Type="http://schemas.openxmlformats.org/officeDocument/2006/relationships/font" Target="fonts/font3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8" name="Google Shape;111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Good afternoon everyone, I’m Ricky Bell, associate director for the National elective coordination unit or (NECU)</a:t>
            </a:r>
            <a:endParaRPr/>
          </a:p>
          <a:p>
            <a:pPr marL="0" lvl="0" indent="0" algn="l" rtl="0">
              <a:spcBef>
                <a:spcPts val="0"/>
              </a:spcBef>
              <a:spcAft>
                <a:spcPts val="0"/>
              </a:spcAft>
              <a:buNone/>
            </a:pPr>
            <a:endParaRPr/>
          </a:p>
          <a:p>
            <a:pPr marL="0" lvl="0" indent="0" algn="l" rtl="0">
              <a:spcBef>
                <a:spcPts val="0"/>
              </a:spcBef>
              <a:spcAft>
                <a:spcPts val="0"/>
              </a:spcAft>
              <a:buNone/>
            </a:pPr>
            <a:r>
              <a:rPr lang="en-US"/>
              <a:t>It’s great to be here at the NHS Scotland event to talk in a bit more detail about NECU and the work that we are doing to support planned care capacity and demand at pace within the national context. </a:t>
            </a:r>
            <a:endParaRPr/>
          </a:p>
          <a:p>
            <a:pPr marL="0" lvl="0" indent="0" algn="l" rtl="0">
              <a:spcBef>
                <a:spcPts val="0"/>
              </a:spcBef>
              <a:spcAft>
                <a:spcPts val="0"/>
              </a:spcAft>
              <a:buNone/>
            </a:pPr>
            <a:endParaRPr/>
          </a:p>
          <a:p>
            <a:pPr marL="0" lvl="0" indent="0" algn="l" rtl="0">
              <a:spcBef>
                <a:spcPts val="0"/>
              </a:spcBef>
              <a:spcAft>
                <a:spcPts val="0"/>
              </a:spcAft>
              <a:buNone/>
            </a:pPr>
            <a:r>
              <a:rPr lang="en-US"/>
              <a:t>We have a wonderful, hard working and dedicated team that support NECU and our shareholder health boards and I’m really excited to share the excellent results that we have achieved as a team. </a:t>
            </a:r>
            <a:endParaRPr/>
          </a:p>
          <a:p>
            <a:pPr marL="0" lvl="0" indent="0" algn="l" rtl="0">
              <a:spcBef>
                <a:spcPts val="0"/>
              </a:spcBef>
              <a:spcAft>
                <a:spcPts val="0"/>
              </a:spcAft>
              <a:buNone/>
            </a:pPr>
            <a:endParaRPr/>
          </a:p>
          <a:p>
            <a:pPr marL="0" lvl="0" indent="0" algn="l" rtl="0">
              <a:spcBef>
                <a:spcPts val="0"/>
              </a:spcBef>
              <a:spcAft>
                <a:spcPts val="0"/>
              </a:spcAft>
              <a:buNone/>
            </a:pPr>
            <a:r>
              <a:rPr lang="en-US"/>
              <a:t>But, before we get into the detail of the excellent work that is happening across NECU and NHS Scotland health boards in support of planned acre capacity and demand matching, I wanted to introduce NECU in the context of its host organization NHS Godlen Jubilee and the National Centre for Sustainable delivery or CFSD. </a:t>
            </a:r>
            <a:endParaRPr/>
          </a:p>
        </p:txBody>
      </p:sp>
      <p:sp>
        <p:nvSpPr>
          <p:cNvPr id="1119" name="Google Shape;111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7" name="Google Shape;11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NECU is an operational unit hosted within NHS Golden Jubilee and sits within the national centre for sustainable delivery. </a:t>
            </a:r>
            <a:endParaRPr/>
          </a:p>
          <a:p>
            <a:pPr marL="0" lvl="0" indent="0" algn="l" rtl="0">
              <a:spcBef>
                <a:spcPts val="0"/>
              </a:spcBef>
              <a:spcAft>
                <a:spcPts val="0"/>
              </a:spcAft>
              <a:buNone/>
            </a:pPr>
            <a:endParaRPr/>
          </a:p>
          <a:p>
            <a:pPr marL="0" lvl="0" indent="0" algn="l" rtl="0">
              <a:spcBef>
                <a:spcPts val="0"/>
              </a:spcBef>
              <a:spcAft>
                <a:spcPts val="0"/>
              </a:spcAft>
              <a:buNone/>
            </a:pPr>
            <a:r>
              <a:rPr lang="en-US"/>
              <a:t>These strong links across both national improvement and sustainability workstreams, as well as the operational governance support from Scotland’s national waiting times centre, NHS Golden Jubilee has allowed NECU to support planned care recovery across various specialties. </a:t>
            </a:r>
            <a:endParaRPr/>
          </a:p>
          <a:p>
            <a:pPr marL="0" lvl="0" indent="0" algn="l" rtl="0">
              <a:spcBef>
                <a:spcPts val="0"/>
              </a:spcBef>
              <a:spcAft>
                <a:spcPts val="0"/>
              </a:spcAft>
              <a:buNone/>
            </a:pPr>
            <a:endParaRPr/>
          </a:p>
          <a:p>
            <a:pPr marL="0" lvl="0" indent="0" algn="l" rtl="0">
              <a:spcBef>
                <a:spcPts val="0"/>
              </a:spcBef>
              <a:spcAft>
                <a:spcPts val="0"/>
              </a:spcAft>
              <a:buNone/>
            </a:pPr>
            <a:r>
              <a:rPr lang="en-US"/>
              <a:t>Our mission in NECU is to support the matching of planned care capacity to demand within the NHS Scotland estate, whilst providing a consistent and standardized approach to effective allocation of capacity. </a:t>
            </a:r>
            <a:endParaRPr/>
          </a:p>
          <a:p>
            <a:pPr marL="0" lvl="0" indent="0" algn="l" rtl="0">
              <a:spcBef>
                <a:spcPts val="0"/>
              </a:spcBef>
              <a:spcAft>
                <a:spcPts val="0"/>
              </a:spcAft>
              <a:buNone/>
            </a:pPr>
            <a:endParaRPr/>
          </a:p>
          <a:p>
            <a:pPr marL="0" lvl="0" indent="0" algn="l" rtl="0">
              <a:spcBef>
                <a:spcPts val="0"/>
              </a:spcBef>
              <a:spcAft>
                <a:spcPts val="0"/>
              </a:spcAft>
              <a:buNone/>
            </a:pPr>
            <a:r>
              <a:rPr lang="en-US"/>
              <a:t>This is achieved through various ‘products’ , which we’ll dive into in  a bit.</a:t>
            </a:r>
            <a:endParaRPr/>
          </a:p>
          <a:p>
            <a:pPr marL="0" lvl="0" indent="0" algn="l" rtl="0">
              <a:spcBef>
                <a:spcPts val="0"/>
              </a:spcBef>
              <a:spcAft>
                <a:spcPts val="0"/>
              </a:spcAft>
              <a:buNone/>
            </a:pPr>
            <a:r>
              <a:rPr lang="en-US"/>
              <a:t>From operational through to strategic level, most importantly, puts patients at the centre of what we do. </a:t>
            </a:r>
            <a:endParaRPr/>
          </a:p>
        </p:txBody>
      </p:sp>
      <p:sp>
        <p:nvSpPr>
          <p:cNvPr id="1128" name="Google Shape;11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4" name="Google Shape;11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With that in mind……I wanted to introduce James , a patient at the younger end of the diverse patient demographic that we serve, but a patient who  is one of the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96,000 patients validated, 7,500 patients treated and 96% of patients that have engaged with NECU since March 2023.</a:t>
            </a:r>
            <a:endParaRPr/>
          </a:p>
          <a:p>
            <a:pPr marL="0" lvl="0" indent="0" algn="l" rtl="0">
              <a:spcBef>
                <a:spcPts val="0"/>
              </a:spcBef>
              <a:spcAft>
                <a:spcPts val="0"/>
              </a:spcAft>
              <a:buNone/>
            </a:pPr>
            <a:endParaRPr/>
          </a:p>
          <a:p>
            <a:pPr marL="0" lvl="0" indent="0" algn="l" rtl="0">
              <a:spcBef>
                <a:spcPts val="0"/>
              </a:spcBef>
              <a:spcAft>
                <a:spcPts val="0"/>
              </a:spcAft>
              <a:buNone/>
            </a:pPr>
            <a:r>
              <a:rPr lang="en-US"/>
              <a:t>James is also one of the many patients that have been supported through over 39 cross board treatment campaigns managed by NECU. </a:t>
            </a:r>
            <a:endParaRPr/>
          </a:p>
          <a:p>
            <a:pPr marL="0" lvl="0" indent="0" algn="l" rtl="0">
              <a:spcBef>
                <a:spcPts val="0"/>
              </a:spcBef>
              <a:spcAft>
                <a:spcPts val="0"/>
              </a:spcAft>
              <a:buNone/>
            </a:pPr>
            <a:endParaRPr/>
          </a:p>
          <a:p>
            <a:pPr marL="0" lvl="0" indent="0" algn="l" rtl="0">
              <a:spcBef>
                <a:spcPts val="0"/>
              </a:spcBef>
              <a:spcAft>
                <a:spcPts val="0"/>
              </a:spcAft>
              <a:buNone/>
            </a:pPr>
            <a:r>
              <a:rPr lang="en-US"/>
              <a:t>Through NECU’s digitally supported and standardized  approach to patient validation these figures have been achieved whilst maintaining a complaint rate less than 1%.</a:t>
            </a:r>
            <a:endParaRPr/>
          </a:p>
          <a:p>
            <a:pPr marL="0" lvl="0" indent="0" algn="l" rtl="0">
              <a:spcBef>
                <a:spcPts val="0"/>
              </a:spcBef>
              <a:spcAft>
                <a:spcPts val="0"/>
              </a:spcAft>
              <a:buNone/>
            </a:pPr>
            <a:endParaRPr/>
          </a:p>
          <a:p>
            <a:pPr marL="0" lvl="0" indent="0" algn="l" rtl="0">
              <a:spcBef>
                <a:spcPts val="0"/>
              </a:spcBef>
              <a:spcAft>
                <a:spcPts val="0"/>
              </a:spcAft>
              <a:buNone/>
            </a:pPr>
            <a:r>
              <a:rPr lang="en-US"/>
              <a:t>We’ll talk about what that means organizationally in a minute, but let’s first have a look at the support James can access. </a:t>
            </a:r>
            <a:endParaRPr/>
          </a:p>
        </p:txBody>
      </p:sp>
      <p:sp>
        <p:nvSpPr>
          <p:cNvPr id="1165" name="Google Shape;116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2" name="Google Shape;119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Through NECU’s centralized function, more patients, like Jmaes now have the ability to access treatment more timely. </a:t>
            </a:r>
            <a:endParaRPr/>
          </a:p>
          <a:p>
            <a:pPr marL="0" lvl="0" indent="0" algn="l" rtl="0">
              <a:spcBef>
                <a:spcPts val="0"/>
              </a:spcBef>
              <a:spcAft>
                <a:spcPts val="0"/>
              </a:spcAft>
              <a:buNone/>
            </a:pPr>
            <a:r>
              <a:rPr lang="en-US"/>
              <a:t>As well as this, NECU have been able to establish patients’ overall need for appointment, freeing capacity for those who do by recommending more than 8,500 removals, giving James who still needs his appointment greater opportunity to access services timely.</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Through NECU’s 3 product offerings (Refer to Slides and list),  patients can be supported from validation to treatment. </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a:t>NECU as a system is uniquely positioned as a national resource to maximise and build on its current operating model to support further national waiting times recovery. </a:t>
            </a:r>
            <a:endParaRPr/>
          </a:p>
          <a:p>
            <a:pPr marL="0" lvl="0" indent="0" algn="l" rtl="0">
              <a:spcBef>
                <a:spcPts val="0"/>
              </a:spcBef>
              <a:spcAft>
                <a:spcPts val="0"/>
              </a:spcAft>
              <a:buNone/>
            </a:pPr>
            <a:endParaRPr/>
          </a:p>
        </p:txBody>
      </p:sp>
      <p:sp>
        <p:nvSpPr>
          <p:cNvPr id="1193" name="Google Shape;119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Through establishment of  robust operational, process, financial, workforce,  Information and clinical governance mechanisms, NECU has developed a mature delivery model that is adaptable and agile for delivery at scale.</a:t>
            </a:r>
            <a:endParaRPr/>
          </a:p>
          <a:p>
            <a:pPr marL="0" lvl="0" indent="0" algn="l" rtl="0">
              <a:spcBef>
                <a:spcPts val="0"/>
              </a:spcBef>
              <a:spcAft>
                <a:spcPts val="0"/>
              </a:spcAft>
              <a:buNone/>
            </a:pPr>
            <a:endParaRPr/>
          </a:p>
          <a:p>
            <a:pPr marL="0" lvl="0" indent="0" algn="l" rtl="0">
              <a:spcBef>
                <a:spcPts val="0"/>
              </a:spcBef>
              <a:spcAft>
                <a:spcPts val="0"/>
              </a:spcAft>
              <a:buNone/>
            </a:pPr>
            <a:r>
              <a:rPr lang="en-US"/>
              <a:t>By not only supporting key planned care targets, but also building an environment that connects systems and processes to clinicians to build efficient pathways, NECU ensures patients, like James are at the centre of what we do. </a:t>
            </a:r>
            <a:endParaRPr/>
          </a:p>
          <a:p>
            <a:pPr marL="0" lvl="0" indent="0" algn="l" rtl="0">
              <a:spcBef>
                <a:spcPts val="0"/>
              </a:spcBef>
              <a:spcAft>
                <a:spcPts val="0"/>
              </a:spcAft>
              <a:buNone/>
            </a:pPr>
            <a:endParaRPr/>
          </a:p>
        </p:txBody>
      </p:sp>
      <p:sp>
        <p:nvSpPr>
          <p:cNvPr id="1211" name="Google Shape;12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1" name="Google Shape;123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let’s chat through James’ journey from his home health board (Who have partnered with NECU) to his board of treatment, we’ll call it health board B, A terriotorial board that is working with NECU as a partner capacity provider. </a:t>
            </a:r>
            <a:endParaRPr/>
          </a:p>
          <a:p>
            <a:pPr marL="0" lvl="0" indent="0" algn="l" rtl="0">
              <a:spcBef>
                <a:spcPts val="0"/>
              </a:spcBef>
              <a:spcAft>
                <a:spcPts val="0"/>
              </a:spcAft>
              <a:buNone/>
            </a:pPr>
            <a:endParaRPr/>
          </a:p>
          <a:p>
            <a:pPr marL="0" lvl="0" indent="0" algn="l" rtl="0">
              <a:spcBef>
                <a:spcPts val="0"/>
              </a:spcBef>
              <a:spcAft>
                <a:spcPts val="0"/>
              </a:spcAft>
              <a:buNone/>
            </a:pPr>
            <a:r>
              <a:rPr lang="en-US"/>
              <a:t>When capacity is identified that matches to demand within NHS Scotland, NECU’s planning and governance structure align this capacity at pace.</a:t>
            </a:r>
            <a:endParaRPr/>
          </a:p>
          <a:p>
            <a:pPr marL="0" lvl="0" indent="0" algn="l" rtl="0">
              <a:spcBef>
                <a:spcPts val="0"/>
              </a:spcBef>
              <a:spcAft>
                <a:spcPts val="0"/>
              </a:spcAft>
              <a:buNone/>
            </a:pPr>
            <a:r>
              <a:rPr lang="en-US"/>
              <a:t>Each campaign is vetted and agreed by all stakeholders, both clinical and operational within NECU and the participating health board’s teams.</a:t>
            </a:r>
            <a:endParaRPr/>
          </a:p>
          <a:p>
            <a:pPr marL="0" lvl="0" indent="0" algn="l" rtl="0">
              <a:spcBef>
                <a:spcPts val="0"/>
              </a:spcBef>
              <a:spcAft>
                <a:spcPts val="0"/>
              </a:spcAft>
              <a:buNone/>
            </a:pPr>
            <a:endParaRPr/>
          </a:p>
          <a:p>
            <a:pPr marL="0" lvl="0" indent="0" algn="l" rtl="0">
              <a:spcBef>
                <a:spcPts val="0"/>
              </a:spcBef>
              <a:spcAft>
                <a:spcPts val="0"/>
              </a:spcAft>
              <a:buNone/>
            </a:pPr>
            <a:r>
              <a:rPr lang="en-US"/>
              <a:t>Through both its operational and digital infrastructure, we have developed:</a:t>
            </a:r>
            <a:endParaRPr/>
          </a:p>
          <a:p>
            <a:pPr marL="0" lvl="0" indent="0" algn="l" rtl="0">
              <a:spcBef>
                <a:spcPts val="0"/>
              </a:spcBef>
              <a:spcAft>
                <a:spcPts val="0"/>
              </a:spcAft>
              <a:buNone/>
            </a:pPr>
            <a:r>
              <a:rPr lang="en-US"/>
              <a:t>A digital patient and resource management platform that complements other systems and processes.</a:t>
            </a:r>
            <a:endParaRPr/>
          </a:p>
          <a:p>
            <a:pPr marL="0" lvl="0" indent="0" algn="l" rtl="0">
              <a:spcBef>
                <a:spcPts val="0"/>
              </a:spcBef>
              <a:spcAft>
                <a:spcPts val="0"/>
              </a:spcAft>
              <a:buNone/>
            </a:pPr>
            <a:r>
              <a:rPr lang="en-US"/>
              <a:t>An operational model that harnesses the national governance systems in place to support the safe and effective transfer of staff and patients cross boundary, </a:t>
            </a:r>
            <a:endParaRPr/>
          </a:p>
          <a:p>
            <a:pPr marL="0" lvl="0" indent="0" algn="l" rtl="0">
              <a:spcBef>
                <a:spcPts val="0"/>
              </a:spcBef>
              <a:spcAft>
                <a:spcPts val="0"/>
              </a:spcAft>
              <a:buNone/>
            </a:pPr>
            <a:r>
              <a:rPr lang="en-US"/>
              <a:t>A national workforce mechanisms that supports clinical teams to assist across capacity campaigns</a:t>
            </a:r>
            <a:endParaRPr/>
          </a:p>
          <a:p>
            <a:pPr marL="0" lvl="0" indent="0" algn="l" rtl="0">
              <a:spcBef>
                <a:spcPts val="0"/>
              </a:spcBef>
              <a:spcAft>
                <a:spcPts val="0"/>
              </a:spcAft>
              <a:buNone/>
            </a:pPr>
            <a:r>
              <a:rPr lang="en-US"/>
              <a:t>A financial costing model that is equitable for all health boards, at approximately 1/3</a:t>
            </a:r>
            <a:r>
              <a:rPr lang="en-US" baseline="30000"/>
              <a:t>rd</a:t>
            </a:r>
            <a:r>
              <a:rPr lang="en-US"/>
              <a:t> of the cost of independent sector provisioning. </a:t>
            </a:r>
            <a:endParaRPr/>
          </a:p>
          <a:p>
            <a:pPr marL="0" lvl="0" indent="0" algn="l" rtl="0">
              <a:spcBef>
                <a:spcPts val="0"/>
              </a:spcBef>
              <a:spcAft>
                <a:spcPts val="0"/>
              </a:spcAft>
              <a:buNone/>
            </a:pPr>
            <a:endParaRPr/>
          </a:p>
          <a:p>
            <a:pPr marL="0" lvl="0" indent="0" algn="l" rtl="0">
              <a:spcBef>
                <a:spcPts val="0"/>
              </a:spcBef>
              <a:spcAft>
                <a:spcPts val="0"/>
              </a:spcAft>
              <a:buNone/>
            </a:pPr>
            <a:r>
              <a:rPr lang="en-US"/>
              <a:t>So for James, who has been waiting over a year for his minor procedure, his details are transferred and James then begins his journey through a NECU cross board campaign, which sees James being:</a:t>
            </a:r>
            <a:endParaRPr/>
          </a:p>
        </p:txBody>
      </p:sp>
      <p:sp>
        <p:nvSpPr>
          <p:cNvPr id="1232" name="Google Shape;123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6" name="Google Shape;125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But getting James from board A to Board B can sometimes be challenging:</a:t>
            </a:r>
            <a:endParaRPr/>
          </a:p>
          <a:p>
            <a:pPr marL="0" lvl="0" indent="0" algn="l" rtl="0">
              <a:spcBef>
                <a:spcPts val="0"/>
              </a:spcBef>
              <a:spcAft>
                <a:spcPts val="0"/>
              </a:spcAft>
              <a:buNone/>
            </a:pPr>
            <a:endParaRPr/>
          </a:p>
          <a:p>
            <a:pPr marL="0" lvl="0" indent="0" algn="l" rtl="0">
              <a:spcBef>
                <a:spcPts val="0"/>
              </a:spcBef>
              <a:spcAft>
                <a:spcPts val="0"/>
              </a:spcAft>
              <a:buNone/>
            </a:pPr>
            <a:r>
              <a:rPr lang="en-US"/>
              <a:t>With a diverse collaborative approach to the development of planned care recovery, NECU and CFSD work across a unique ecosystem to support both patients like James and the national planned care recovery agenda. Not only as a backlog clearance mechanism, but by building sustainable solutions and  partnerships across NHS Scotlands ecosystem. </a:t>
            </a:r>
            <a:endParaRPr/>
          </a:p>
          <a:p>
            <a:pPr marL="0" lvl="0" indent="0" algn="l" rtl="0">
              <a:spcBef>
                <a:spcPts val="0"/>
              </a:spcBef>
              <a:spcAft>
                <a:spcPts val="0"/>
              </a:spcAft>
              <a:buNone/>
            </a:pPr>
            <a:endParaRPr/>
          </a:p>
          <a:p>
            <a:pPr marL="0" lvl="0" indent="0" algn="l" rtl="0">
              <a:spcBef>
                <a:spcPts val="0"/>
              </a:spcBef>
              <a:spcAft>
                <a:spcPts val="0"/>
              </a:spcAft>
              <a:buNone/>
            </a:pPr>
            <a:r>
              <a:rPr lang="en-US"/>
              <a:t>But for James, as a patient, navigating such a complex ecosystem can be challenging….. however through this collaborative approach, NECU have developed robust relationships with shareholders. Each partner has its own benefits to be leveraged for NECU to operationally deliver its primary purpose of supporting James and the thousands of other patients who have been waiting the longest. </a:t>
            </a:r>
            <a:endParaRPr/>
          </a:p>
          <a:p>
            <a:pPr marL="0" lvl="0" indent="0" algn="l" rtl="0">
              <a:spcBef>
                <a:spcPts val="0"/>
              </a:spcBef>
              <a:spcAft>
                <a:spcPts val="0"/>
              </a:spcAft>
              <a:buNone/>
            </a:pPr>
            <a:endParaRPr/>
          </a:p>
          <a:p>
            <a:pPr marL="0" lvl="0" indent="0" algn="l" rtl="0">
              <a:spcBef>
                <a:spcPts val="0"/>
              </a:spcBef>
              <a:spcAft>
                <a:spcPts val="0"/>
              </a:spcAft>
              <a:buNone/>
            </a:pPr>
            <a:r>
              <a:rPr lang="en-US"/>
              <a:t>Supporting the longest waiting patients like James is one thing, but there are many considerations when working nationally in this collaborative manner, whilst always asking the question: “ What is the value add that NECU brings”</a:t>
            </a:r>
            <a:endParaRPr/>
          </a:p>
          <a:p>
            <a:pPr marL="0" lvl="0" indent="0" algn="l" rtl="0">
              <a:spcBef>
                <a:spcPts val="0"/>
              </a:spcBef>
              <a:spcAft>
                <a:spcPts val="0"/>
              </a:spcAft>
              <a:buNone/>
            </a:pPr>
            <a:r>
              <a:rPr lang="en-US"/>
              <a:t>As well as local recovery plans within NHs boards and teams, NECU must align, complement and supplement these to deliver this added value and a supported path for James to treatment. </a:t>
            </a:r>
            <a:endParaRPr/>
          </a:p>
        </p:txBody>
      </p:sp>
      <p:sp>
        <p:nvSpPr>
          <p:cNvPr id="1257" name="Google Shape;125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2" name="Google Shape;129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Considering how more patients like James can be supported at scale and how more opportunities for NECU to support planned care waiting times recovery can be developed, there are many opportunities to connect within a national ecosystem. </a:t>
            </a:r>
            <a:endParaRPr/>
          </a:p>
          <a:p>
            <a:pPr marL="0" lvl="0" indent="0" algn="l" rtl="0">
              <a:spcBef>
                <a:spcPts val="0"/>
              </a:spcBef>
              <a:spcAft>
                <a:spcPts val="0"/>
              </a:spcAft>
              <a:buNone/>
            </a:pPr>
            <a:endParaRPr/>
          </a:p>
          <a:p>
            <a:pPr marL="0" lvl="0" indent="0" algn="l" rtl="0">
              <a:spcBef>
                <a:spcPts val="0"/>
              </a:spcBef>
              <a:spcAft>
                <a:spcPts val="0"/>
              </a:spcAft>
              <a:buNone/>
            </a:pPr>
            <a:r>
              <a:rPr lang="en-US"/>
              <a:t>These include (List from slides)</a:t>
            </a:r>
            <a:endParaRPr/>
          </a:p>
          <a:p>
            <a:pPr marL="0" lvl="0" indent="0" algn="l" rtl="0">
              <a:spcBef>
                <a:spcPts val="0"/>
              </a:spcBef>
              <a:spcAft>
                <a:spcPts val="0"/>
              </a:spcAft>
              <a:buNone/>
            </a:pPr>
            <a:endParaRPr/>
          </a:p>
          <a:p>
            <a:pPr marL="0" lvl="0" indent="0" algn="l" rtl="0">
              <a:spcBef>
                <a:spcPts val="0"/>
              </a:spcBef>
              <a:spcAft>
                <a:spcPts val="0"/>
              </a:spcAft>
              <a:buNone/>
            </a:pPr>
            <a:r>
              <a:rPr lang="en-US"/>
              <a:t>Each with their own risks and rewards, benefits and impacts. However, some common pros and cons exist across all of these opportunities, some of which have been addressed by NECU, but all of which need to be mitigated further to scale the operational model for NECU. </a:t>
            </a:r>
            <a:endParaRPr/>
          </a:p>
          <a:p>
            <a:pPr marL="0" lvl="0" indent="0" algn="l" rtl="0">
              <a:spcBef>
                <a:spcPts val="0"/>
              </a:spcBef>
              <a:spcAft>
                <a:spcPts val="0"/>
              </a:spcAft>
              <a:buNone/>
            </a:pPr>
            <a:endParaRPr/>
          </a:p>
          <a:p>
            <a:pPr marL="0" lvl="0" indent="0" algn="l" rtl="0">
              <a:spcBef>
                <a:spcPts val="0"/>
              </a:spcBef>
              <a:spcAft>
                <a:spcPts val="0"/>
              </a:spcAft>
              <a:buNone/>
            </a:pPr>
            <a:r>
              <a:rPr lang="en-US"/>
              <a:t>Thinking about fragile services models, as an example… how could NECU align with regional and national planning to support shared services models and share our experience of breaking barriers to support fragile services?  </a:t>
            </a:r>
            <a:endParaRPr/>
          </a:p>
        </p:txBody>
      </p:sp>
      <p:sp>
        <p:nvSpPr>
          <p:cNvPr id="1293" name="Google Shape;129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2" name="Google Shape;131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3" name="Google Shape;131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3" name="Google Shape;134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4" name="Google Shape;137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6" name="Google Shape;142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Looking at these opportunities, I believe that my approach would be to work closely with partners across the entire eco system, perhaps developing a NECU SDG,  whilst maintaining that operational perspective on delivery, as quite often NECU’s delivery timelines can be far shorter than those seen through improvement pipelines. </a:t>
            </a:r>
            <a:endParaRPr/>
          </a:p>
          <a:p>
            <a:pPr marL="0" lvl="0" indent="0" algn="l" rtl="0">
              <a:spcBef>
                <a:spcPts val="0"/>
              </a:spcBef>
              <a:spcAft>
                <a:spcPts val="0"/>
              </a:spcAft>
              <a:buNone/>
            </a:pPr>
            <a:endParaRPr/>
          </a:p>
          <a:p>
            <a:pPr marL="0" lvl="0" indent="0" algn="l" rtl="0">
              <a:spcBef>
                <a:spcPts val="0"/>
              </a:spcBef>
              <a:spcAft>
                <a:spcPts val="0"/>
              </a:spcAft>
              <a:buNone/>
            </a:pPr>
            <a:r>
              <a:rPr lang="en-US"/>
              <a:t>For me it is about being pragmatic and systematic about delivery and scale and shifting the balance of opportunities from the high risk, high impact categories to the high impact low risk categories, as often the majority of risk carried is based on the ‘unknown’ of operational delivery. Piloting and then rapidly scaling, for me, is a tried and tested method to mitigate risk and maximise delivery.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427" name="Google Shape;142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9" name="Google Shape;144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thinking about these opportunities and referring back to James’ journey, what would James’ pathway look like in a digitally supported, nationally coordinated service that promoted patient choice.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I believe NECU as a system is uniquely positioned as a national resource to maximise and build on its current operating model to support further national waiting times recovery. </a:t>
            </a:r>
            <a:endParaRPr/>
          </a:p>
          <a:p>
            <a:pPr marL="0" lvl="0" indent="0" algn="l" rtl="0">
              <a:spcBef>
                <a:spcPts val="0"/>
              </a:spcBef>
              <a:spcAft>
                <a:spcPts val="0"/>
              </a:spcAft>
              <a:buNone/>
            </a:pPr>
            <a:endParaRPr/>
          </a:p>
          <a:p>
            <a:pPr marL="0" lvl="0" indent="0" algn="l" rtl="0">
              <a:spcBef>
                <a:spcPts val="0"/>
              </a:spcBef>
              <a:spcAft>
                <a:spcPts val="0"/>
              </a:spcAft>
              <a:buNone/>
            </a:pPr>
            <a:r>
              <a:rPr lang="en-US"/>
              <a:t>NECU is well positioned to be scaled at pace through resourcing, digital infrastructure and building its network of capacity providers in a hub and spoke approach. </a:t>
            </a:r>
            <a:endParaRPr/>
          </a:p>
          <a:p>
            <a:pPr marL="0" lvl="0" indent="0" algn="l" rtl="0">
              <a:spcBef>
                <a:spcPts val="0"/>
              </a:spcBef>
              <a:spcAft>
                <a:spcPts val="0"/>
              </a:spcAft>
              <a:buNone/>
            </a:pPr>
            <a:endParaRPr/>
          </a:p>
          <a:p>
            <a:pPr marL="0" lvl="0" indent="0" algn="l" rtl="0">
              <a:spcBef>
                <a:spcPts val="0"/>
              </a:spcBef>
              <a:spcAft>
                <a:spcPts val="0"/>
              </a:spcAft>
              <a:buNone/>
            </a:pPr>
            <a:r>
              <a:rPr lang="en-US"/>
              <a:t>By developing a digitally supported and equitable service for patients, My approach to delivery would be to continue to leverage the skills, knowledge and experience of the shareholders of NECU from across the entire NHSS ecosystem to build a fit for purpose pathway for national resource that was efficient, accessible and digitally mature for patients across Scotland like James. </a:t>
            </a:r>
            <a:endParaRPr/>
          </a:p>
        </p:txBody>
      </p:sp>
      <p:sp>
        <p:nvSpPr>
          <p:cNvPr id="1450" name="Google Shape;145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7"/>
        <p:cNvGrpSpPr/>
        <p:nvPr/>
      </p:nvGrpSpPr>
      <p:grpSpPr>
        <a:xfrm>
          <a:off x="0" y="0"/>
          <a:ext cx="0" cy="0"/>
          <a:chOff x="0" y="0"/>
          <a:chExt cx="0" cy="0"/>
        </a:xfrm>
      </p:grpSpPr>
      <p:sp>
        <p:nvSpPr>
          <p:cNvPr id="1458" name="Google Shape;145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9" name="Google Shape;145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Patient feedback questionnaires</a:t>
            </a:r>
            <a:endParaRPr/>
          </a:p>
          <a:p>
            <a:pPr marL="0" lvl="0" indent="0" algn="l" rtl="0">
              <a:spcBef>
                <a:spcPts val="0"/>
              </a:spcBef>
              <a:spcAft>
                <a:spcPts val="0"/>
              </a:spcAft>
              <a:buNone/>
            </a:pPr>
            <a:endParaRPr/>
          </a:p>
          <a:p>
            <a:pPr marL="0" lvl="0" indent="0" algn="l" rtl="0">
              <a:spcBef>
                <a:spcPts val="0"/>
              </a:spcBef>
              <a:spcAft>
                <a:spcPts val="0"/>
              </a:spcAft>
              <a:buNone/>
            </a:pPr>
            <a:r>
              <a:rPr lang="en-US"/>
              <a:t>Working with patients to understand what matters to them across campaigns</a:t>
            </a:r>
            <a:endParaRPr/>
          </a:p>
          <a:p>
            <a:pPr marL="0" lvl="0" indent="0" algn="l" rtl="0">
              <a:spcBef>
                <a:spcPts val="0"/>
              </a:spcBef>
              <a:spcAft>
                <a:spcPts val="0"/>
              </a:spcAft>
              <a:buNone/>
            </a:pPr>
            <a:endParaRPr/>
          </a:p>
          <a:p>
            <a:pPr marL="0" lvl="0" indent="0" algn="l" rtl="0">
              <a:spcBef>
                <a:spcPts val="0"/>
              </a:spcBef>
              <a:spcAft>
                <a:spcPts val="0"/>
              </a:spcAft>
              <a:buNone/>
            </a:pPr>
            <a:r>
              <a:rPr lang="en-US"/>
              <a:t>Supporting access to services through travel campaigns. </a:t>
            </a:r>
            <a:endParaRPr/>
          </a:p>
        </p:txBody>
      </p:sp>
      <p:sp>
        <p:nvSpPr>
          <p:cNvPr id="1460" name="Google Shape;146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pic>
        <p:nvPicPr>
          <p:cNvPr id="15" name="Google Shape;15;p16"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6" name="Google Shape;16;p16"/>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Open Sans Light"/>
              <a:buNone/>
              <a:defRPr sz="4400" b="1" i="0" u="none" strike="noStrike" cap="none">
                <a:solidFill>
                  <a:schemeClr val="lt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 name="Google Shape;17;p16"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18" name="Google Shape;18;p16"/>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mage Page">
  <p:cSld name="Image Page">
    <p:spTree>
      <p:nvGrpSpPr>
        <p:cNvPr id="1" name="Shape 19"/>
        <p:cNvGrpSpPr/>
        <p:nvPr/>
      </p:nvGrpSpPr>
      <p:grpSpPr>
        <a:xfrm>
          <a:off x="0" y="0"/>
          <a:ext cx="0" cy="0"/>
          <a:chOff x="0" y="0"/>
          <a:chExt cx="0" cy="0"/>
        </a:xfrm>
      </p:grpSpPr>
      <p:sp>
        <p:nvSpPr>
          <p:cNvPr id="20" name="Google Shape;20;p17"/>
          <p:cNvSpPr>
            <a:spLocks noGrp="1"/>
          </p:cNvSpPr>
          <p:nvPr>
            <p:ph type="pic" idx="2"/>
          </p:nvPr>
        </p:nvSpPr>
        <p:spPr>
          <a:xfrm>
            <a:off x="0" y="0"/>
            <a:ext cx="12192000" cy="6858000"/>
          </a:xfrm>
          <a:prstGeom prst="rect">
            <a:avLst/>
          </a:prstGeom>
          <a:solidFill>
            <a:schemeClr val="lt1"/>
          </a:solidFill>
          <a:ln>
            <a:noFill/>
          </a:ln>
        </p:spPr>
      </p:sp>
      <p:grpSp>
        <p:nvGrpSpPr>
          <p:cNvPr id="21" name="Google Shape;21;p17"/>
          <p:cNvGrpSpPr/>
          <p:nvPr/>
        </p:nvGrpSpPr>
        <p:grpSpPr>
          <a:xfrm>
            <a:off x="6096" y="0"/>
            <a:ext cx="12185904" cy="6858000"/>
            <a:chOff x="6096" y="0"/>
            <a:chExt cx="12185904" cy="6858000"/>
          </a:xfrm>
        </p:grpSpPr>
        <p:pic>
          <p:nvPicPr>
            <p:cNvPr id="22" name="Google Shape;22;p17"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23" name="Google Shape;23;p17"/>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pic>
          <p:nvPicPr>
            <p:cNvPr id="24" name="Google Shape;24;p17"/>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vice Mockup - Page Title 18">
  <p:cSld name="Device Mockup - Page Title 18">
    <p:spTree>
      <p:nvGrpSpPr>
        <p:cNvPr id="1" name="Shape 25"/>
        <p:cNvGrpSpPr/>
        <p:nvPr/>
      </p:nvGrpSpPr>
      <p:grpSpPr>
        <a:xfrm>
          <a:off x="0" y="0"/>
          <a:ext cx="0" cy="0"/>
          <a:chOff x="0" y="0"/>
          <a:chExt cx="0" cy="0"/>
        </a:xfrm>
      </p:grpSpPr>
      <p:sp>
        <p:nvSpPr>
          <p:cNvPr id="26" name="Google Shape;26;p18"/>
          <p:cNvSpPr>
            <a:spLocks noGrp="1"/>
          </p:cNvSpPr>
          <p:nvPr>
            <p:ph type="pic" idx="2"/>
          </p:nvPr>
        </p:nvSpPr>
        <p:spPr>
          <a:xfrm>
            <a:off x="3428332" y="919504"/>
            <a:ext cx="5347368" cy="33984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rvice Image 2">
  <p:cSld name="Service Image 2">
    <p:spTree>
      <p:nvGrpSpPr>
        <p:cNvPr id="1" name="Shape 27"/>
        <p:cNvGrpSpPr/>
        <p:nvPr/>
      </p:nvGrpSpPr>
      <p:grpSpPr>
        <a:xfrm>
          <a:off x="0" y="0"/>
          <a:ext cx="0" cy="0"/>
          <a:chOff x="0" y="0"/>
          <a:chExt cx="0" cy="0"/>
        </a:xfrm>
      </p:grpSpPr>
      <p:sp>
        <p:nvSpPr>
          <p:cNvPr id="28" name="Google Shape;28;p19"/>
          <p:cNvSpPr>
            <a:spLocks noGrp="1"/>
          </p:cNvSpPr>
          <p:nvPr>
            <p:ph type="pic" idx="2"/>
          </p:nvPr>
        </p:nvSpPr>
        <p:spPr>
          <a:xfrm>
            <a:off x="4202188" y="1742026"/>
            <a:ext cx="3790672" cy="3790672"/>
          </a:xfrm>
          <a:prstGeom prst="ellipse">
            <a:avLst/>
          </a:prstGeom>
          <a:solidFill>
            <a:schemeClr val="lt1"/>
          </a:solidFill>
          <a:ln w="63500" cap="flat" cmpd="sng">
            <a:solidFill>
              <a:schemeClr val="accent1"/>
            </a:solidFill>
            <a:prstDash val="solid"/>
            <a:round/>
            <a:headEnd type="none" w="sm" len="sm"/>
            <a:tailEnd type="none" w="sm" len="sm"/>
          </a:ln>
        </p:spPr>
      </p:sp>
      <p:sp>
        <p:nvSpPr>
          <p:cNvPr id="29" name="Google Shape;29;p1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1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age with Title">
  <p:cSld name="Page with Title">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2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s 5">
  <p:cSld name="Quotes 5">
    <p:spTree>
      <p:nvGrpSpPr>
        <p:cNvPr id="1" name="Shape 34"/>
        <p:cNvGrpSpPr/>
        <p:nvPr/>
      </p:nvGrpSpPr>
      <p:grpSpPr>
        <a:xfrm>
          <a:off x="0" y="0"/>
          <a:ext cx="0" cy="0"/>
          <a:chOff x="0" y="0"/>
          <a:chExt cx="0" cy="0"/>
        </a:xfrm>
      </p:grpSpPr>
      <p:sp>
        <p:nvSpPr>
          <p:cNvPr id="35" name="Google Shape;35;p21"/>
          <p:cNvSpPr>
            <a:spLocks noGrp="1"/>
          </p:cNvSpPr>
          <p:nvPr>
            <p:ph type="pic" idx="2"/>
          </p:nvPr>
        </p:nvSpPr>
        <p:spPr>
          <a:xfrm>
            <a:off x="0" y="0"/>
            <a:ext cx="3310358"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p:tgtEl>
                                          <p:spTgt spid="3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36"/>
        <p:cNvGrpSpPr/>
        <p:nvPr/>
      </p:nvGrpSpPr>
      <p:grpSpPr>
        <a:xfrm>
          <a:off x="0" y="0"/>
          <a:ext cx="0" cy="0"/>
          <a:chOff x="0" y="0"/>
          <a:chExt cx="0" cy="0"/>
        </a:xfrm>
      </p:grpSpPr>
      <p:grpSp>
        <p:nvGrpSpPr>
          <p:cNvPr id="37" name="Google Shape;37;p22"/>
          <p:cNvGrpSpPr/>
          <p:nvPr/>
        </p:nvGrpSpPr>
        <p:grpSpPr>
          <a:xfrm>
            <a:off x="6096" y="0"/>
            <a:ext cx="12185904" cy="6858000"/>
            <a:chOff x="6096" y="0"/>
            <a:chExt cx="12185904" cy="6858000"/>
          </a:xfrm>
        </p:grpSpPr>
        <p:pic>
          <p:nvPicPr>
            <p:cNvPr id="38" name="Google Shape;38;p22"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39" name="Google Shape;39;p22"/>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40" name="Google Shape;40;p22"/>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Subtitle">
  <p:cSld name="Image Subtitle">
    <p:spTree>
      <p:nvGrpSpPr>
        <p:cNvPr id="1" name="Shape 41"/>
        <p:cNvGrpSpPr/>
        <p:nvPr/>
      </p:nvGrpSpPr>
      <p:grpSpPr>
        <a:xfrm>
          <a:off x="0" y="0"/>
          <a:ext cx="0" cy="0"/>
          <a:chOff x="0" y="0"/>
          <a:chExt cx="0" cy="0"/>
        </a:xfrm>
      </p:grpSpPr>
      <p:sp>
        <p:nvSpPr>
          <p:cNvPr id="42" name="Google Shape;42;p23"/>
          <p:cNvSpPr>
            <a:spLocks noGrp="1"/>
          </p:cNvSpPr>
          <p:nvPr>
            <p:ph type="pic" idx="2"/>
          </p:nvPr>
        </p:nvSpPr>
        <p:spPr>
          <a:xfrm>
            <a:off x="0" y="2002970"/>
            <a:ext cx="11125200" cy="2895601"/>
          </a:xfrm>
          <a:prstGeom prst="rect">
            <a:avLst/>
          </a:prstGeom>
          <a:solidFill>
            <a:schemeClr val="lt1"/>
          </a:solidFill>
          <a:ln>
            <a:noFill/>
          </a:ln>
        </p:spPr>
      </p:sp>
      <p:grpSp>
        <p:nvGrpSpPr>
          <p:cNvPr id="43" name="Google Shape;43;p23"/>
          <p:cNvGrpSpPr/>
          <p:nvPr/>
        </p:nvGrpSpPr>
        <p:grpSpPr>
          <a:xfrm>
            <a:off x="6096" y="0"/>
            <a:ext cx="12185904" cy="6858000"/>
            <a:chOff x="6096" y="0"/>
            <a:chExt cx="12185904" cy="6858000"/>
          </a:xfrm>
        </p:grpSpPr>
        <p:pic>
          <p:nvPicPr>
            <p:cNvPr id="44" name="Google Shape;44;p23"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45" name="Google Shape;45;p23"/>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46" name="Google Shape;46;p23"/>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with Right Image">
  <p:cSld name="Text with Right Image">
    <p:spTree>
      <p:nvGrpSpPr>
        <p:cNvPr id="1" name="Shape 47"/>
        <p:cNvGrpSpPr/>
        <p:nvPr/>
      </p:nvGrpSpPr>
      <p:grpSpPr>
        <a:xfrm>
          <a:off x="0" y="0"/>
          <a:ext cx="0" cy="0"/>
          <a:chOff x="0" y="0"/>
          <a:chExt cx="0" cy="0"/>
        </a:xfrm>
      </p:grpSpPr>
      <p:sp>
        <p:nvSpPr>
          <p:cNvPr id="48" name="Google Shape;48;p24"/>
          <p:cNvSpPr>
            <a:spLocks noGrp="1"/>
          </p:cNvSpPr>
          <p:nvPr>
            <p:ph type="pic" idx="2"/>
          </p:nvPr>
        </p:nvSpPr>
        <p:spPr>
          <a:xfrm>
            <a:off x="6096000" y="0"/>
            <a:ext cx="6096000" cy="6858000"/>
          </a:xfrm>
          <a:prstGeom prst="rect">
            <a:avLst/>
          </a:prstGeom>
          <a:solidFill>
            <a:schemeClr val="lt1"/>
          </a:solidFill>
          <a:ln>
            <a:noFill/>
          </a:ln>
        </p:spPr>
      </p:sp>
      <p:grpSp>
        <p:nvGrpSpPr>
          <p:cNvPr id="49" name="Google Shape;49;p24"/>
          <p:cNvGrpSpPr/>
          <p:nvPr/>
        </p:nvGrpSpPr>
        <p:grpSpPr>
          <a:xfrm>
            <a:off x="6096" y="0"/>
            <a:ext cx="12185904" cy="6858000"/>
            <a:chOff x="6096" y="0"/>
            <a:chExt cx="12185904" cy="6858000"/>
          </a:xfrm>
        </p:grpSpPr>
        <p:pic>
          <p:nvPicPr>
            <p:cNvPr id="50" name="Google Shape;50;p24"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51" name="Google Shape;51;p24"/>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52" name="Google Shape;52;p24"/>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with Left Image">
  <p:cSld name="Text with Left Image">
    <p:spTree>
      <p:nvGrpSpPr>
        <p:cNvPr id="1" name="Shape 53"/>
        <p:cNvGrpSpPr/>
        <p:nvPr/>
      </p:nvGrpSpPr>
      <p:grpSpPr>
        <a:xfrm>
          <a:off x="0" y="0"/>
          <a:ext cx="0" cy="0"/>
          <a:chOff x="0" y="0"/>
          <a:chExt cx="0" cy="0"/>
        </a:xfrm>
      </p:grpSpPr>
      <p:sp>
        <p:nvSpPr>
          <p:cNvPr id="54" name="Google Shape;54;p25"/>
          <p:cNvSpPr>
            <a:spLocks noGrp="1"/>
          </p:cNvSpPr>
          <p:nvPr>
            <p:ph type="pic" idx="2"/>
          </p:nvPr>
        </p:nvSpPr>
        <p:spPr>
          <a:xfrm>
            <a:off x="0" y="0"/>
            <a:ext cx="6096000" cy="6858000"/>
          </a:xfrm>
          <a:prstGeom prst="rect">
            <a:avLst/>
          </a:prstGeom>
          <a:solidFill>
            <a:schemeClr val="lt1"/>
          </a:solidFill>
          <a:ln>
            <a:noFill/>
          </a:ln>
        </p:spPr>
      </p:sp>
      <p:grpSp>
        <p:nvGrpSpPr>
          <p:cNvPr id="55" name="Google Shape;55;p25"/>
          <p:cNvGrpSpPr/>
          <p:nvPr/>
        </p:nvGrpSpPr>
        <p:grpSpPr>
          <a:xfrm>
            <a:off x="6096" y="0"/>
            <a:ext cx="12185904" cy="6858000"/>
            <a:chOff x="6096" y="0"/>
            <a:chExt cx="12185904" cy="6858000"/>
          </a:xfrm>
        </p:grpSpPr>
        <p:pic>
          <p:nvPicPr>
            <p:cNvPr id="56" name="Google Shape;56;p25"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57" name="Google Shape;57;p25"/>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58" name="Google Shape;58;p25"/>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Center Over Image">
  <p:cSld name="Text Center Over Image">
    <p:spTree>
      <p:nvGrpSpPr>
        <p:cNvPr id="1" name="Shape 59"/>
        <p:cNvGrpSpPr/>
        <p:nvPr/>
      </p:nvGrpSpPr>
      <p:grpSpPr>
        <a:xfrm>
          <a:off x="0" y="0"/>
          <a:ext cx="0" cy="0"/>
          <a:chOff x="0" y="0"/>
          <a:chExt cx="0" cy="0"/>
        </a:xfrm>
      </p:grpSpPr>
      <p:sp>
        <p:nvSpPr>
          <p:cNvPr id="60" name="Google Shape;60;p26"/>
          <p:cNvSpPr>
            <a:spLocks noGrp="1"/>
          </p:cNvSpPr>
          <p:nvPr>
            <p:ph type="pic" idx="2"/>
          </p:nvPr>
        </p:nvSpPr>
        <p:spPr>
          <a:xfrm>
            <a:off x="0" y="0"/>
            <a:ext cx="12192000" cy="6858000"/>
          </a:xfrm>
          <a:prstGeom prst="rect">
            <a:avLst/>
          </a:prstGeom>
          <a:solidFill>
            <a:schemeClr val="lt1"/>
          </a:solidFill>
          <a:ln>
            <a:noFill/>
          </a:ln>
        </p:spPr>
      </p:sp>
      <p:grpSp>
        <p:nvGrpSpPr>
          <p:cNvPr id="61" name="Google Shape;61;p26"/>
          <p:cNvGrpSpPr/>
          <p:nvPr/>
        </p:nvGrpSpPr>
        <p:grpSpPr>
          <a:xfrm>
            <a:off x="6096" y="0"/>
            <a:ext cx="12185904" cy="6858000"/>
            <a:chOff x="6096" y="0"/>
            <a:chExt cx="12185904" cy="6858000"/>
          </a:xfrm>
        </p:grpSpPr>
        <p:pic>
          <p:nvPicPr>
            <p:cNvPr id="62" name="Google Shape;62;p26"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63" name="Google Shape;63;p26"/>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64" name="Google Shape;64;p26"/>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Over Image">
  <p:cSld name="Text Over Image">
    <p:spTree>
      <p:nvGrpSpPr>
        <p:cNvPr id="1" name="Shape 65"/>
        <p:cNvGrpSpPr/>
        <p:nvPr/>
      </p:nvGrpSpPr>
      <p:grpSpPr>
        <a:xfrm>
          <a:off x="0" y="0"/>
          <a:ext cx="0" cy="0"/>
          <a:chOff x="0" y="0"/>
          <a:chExt cx="0" cy="0"/>
        </a:xfrm>
      </p:grpSpPr>
      <p:sp>
        <p:nvSpPr>
          <p:cNvPr id="66" name="Google Shape;66;p27"/>
          <p:cNvSpPr>
            <a:spLocks noGrp="1"/>
          </p:cNvSpPr>
          <p:nvPr>
            <p:ph type="pic" idx="2"/>
          </p:nvPr>
        </p:nvSpPr>
        <p:spPr>
          <a:xfrm>
            <a:off x="0" y="0"/>
            <a:ext cx="12192000" cy="6858000"/>
          </a:xfrm>
          <a:prstGeom prst="rect">
            <a:avLst/>
          </a:prstGeom>
          <a:solidFill>
            <a:schemeClr val="lt1"/>
          </a:solidFill>
          <a:ln>
            <a:noFill/>
          </a:ln>
        </p:spPr>
      </p:sp>
      <p:grpSp>
        <p:nvGrpSpPr>
          <p:cNvPr id="67" name="Google Shape;67;p27"/>
          <p:cNvGrpSpPr/>
          <p:nvPr/>
        </p:nvGrpSpPr>
        <p:grpSpPr>
          <a:xfrm>
            <a:off x="6096" y="0"/>
            <a:ext cx="12185904" cy="6858000"/>
            <a:chOff x="6096" y="0"/>
            <a:chExt cx="12185904" cy="6858000"/>
          </a:xfrm>
        </p:grpSpPr>
        <p:pic>
          <p:nvPicPr>
            <p:cNvPr id="68" name="Google Shape;68;p27"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69" name="Google Shape;69;p27"/>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70" name="Google Shape;70;p27"/>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ngle Left Image - team">
  <p:cSld name="Single Left Image - team">
    <p:spTree>
      <p:nvGrpSpPr>
        <p:cNvPr id="1" name="Shape 71"/>
        <p:cNvGrpSpPr/>
        <p:nvPr/>
      </p:nvGrpSpPr>
      <p:grpSpPr>
        <a:xfrm>
          <a:off x="0" y="0"/>
          <a:ext cx="0" cy="0"/>
          <a:chOff x="0" y="0"/>
          <a:chExt cx="0" cy="0"/>
        </a:xfrm>
      </p:grpSpPr>
      <p:sp>
        <p:nvSpPr>
          <p:cNvPr id="72" name="Google Shape;72;p28"/>
          <p:cNvSpPr>
            <a:spLocks noGrp="1"/>
          </p:cNvSpPr>
          <p:nvPr>
            <p:ph type="pic" idx="2"/>
          </p:nvPr>
        </p:nvSpPr>
        <p:spPr>
          <a:xfrm>
            <a:off x="1259908" y="917008"/>
            <a:ext cx="2128384" cy="2128384"/>
          </a:xfrm>
          <a:prstGeom prst="rect">
            <a:avLst/>
          </a:prstGeom>
          <a:solidFill>
            <a:schemeClr val="lt1"/>
          </a:solidFill>
          <a:ln>
            <a:noFill/>
          </a:ln>
        </p:spPr>
      </p:sp>
      <p:grpSp>
        <p:nvGrpSpPr>
          <p:cNvPr id="73" name="Google Shape;73;p28"/>
          <p:cNvGrpSpPr/>
          <p:nvPr/>
        </p:nvGrpSpPr>
        <p:grpSpPr>
          <a:xfrm>
            <a:off x="6096" y="0"/>
            <a:ext cx="12185904" cy="6858000"/>
            <a:chOff x="6096" y="0"/>
            <a:chExt cx="12185904" cy="6858000"/>
          </a:xfrm>
        </p:grpSpPr>
        <p:pic>
          <p:nvPicPr>
            <p:cNvPr id="74" name="Google Shape;74;p28"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75" name="Google Shape;75;p28"/>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76" name="Google Shape;76;p28"/>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ingle Image - team">
  <p:cSld name="Single Image - team">
    <p:spTree>
      <p:nvGrpSpPr>
        <p:cNvPr id="1" name="Shape 77"/>
        <p:cNvGrpSpPr/>
        <p:nvPr/>
      </p:nvGrpSpPr>
      <p:grpSpPr>
        <a:xfrm>
          <a:off x="0" y="0"/>
          <a:ext cx="0" cy="0"/>
          <a:chOff x="0" y="0"/>
          <a:chExt cx="0" cy="0"/>
        </a:xfrm>
      </p:grpSpPr>
      <p:sp>
        <p:nvSpPr>
          <p:cNvPr id="78" name="Google Shape;78;p29"/>
          <p:cNvSpPr>
            <a:spLocks noGrp="1"/>
          </p:cNvSpPr>
          <p:nvPr>
            <p:ph type="pic" idx="2"/>
          </p:nvPr>
        </p:nvSpPr>
        <p:spPr>
          <a:xfrm>
            <a:off x="1" y="0"/>
            <a:ext cx="4648199" cy="6858000"/>
          </a:xfrm>
          <a:prstGeom prst="rect">
            <a:avLst/>
          </a:prstGeom>
          <a:solidFill>
            <a:schemeClr val="lt1"/>
          </a:solidFill>
          <a:ln>
            <a:noFill/>
          </a:ln>
        </p:spPr>
      </p:sp>
      <p:grpSp>
        <p:nvGrpSpPr>
          <p:cNvPr id="79" name="Google Shape;79;p29"/>
          <p:cNvGrpSpPr/>
          <p:nvPr/>
        </p:nvGrpSpPr>
        <p:grpSpPr>
          <a:xfrm>
            <a:off x="6096" y="0"/>
            <a:ext cx="12185904" cy="6858000"/>
            <a:chOff x="6096" y="0"/>
            <a:chExt cx="12185904" cy="6858000"/>
          </a:xfrm>
        </p:grpSpPr>
        <p:pic>
          <p:nvPicPr>
            <p:cNvPr id="80" name="Google Shape;80;p29"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81" name="Google Shape;81;p29"/>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82" name="Google Shape;82;p29"/>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1000"/>
                                        <p:tgtEl>
                                          <p:spTgt spid="7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ant Image - team">
  <p:cSld name="Slant Image - team">
    <p:spTree>
      <p:nvGrpSpPr>
        <p:cNvPr id="1" name="Shape 83"/>
        <p:cNvGrpSpPr/>
        <p:nvPr/>
      </p:nvGrpSpPr>
      <p:grpSpPr>
        <a:xfrm>
          <a:off x="0" y="0"/>
          <a:ext cx="0" cy="0"/>
          <a:chOff x="0" y="0"/>
          <a:chExt cx="0" cy="0"/>
        </a:xfrm>
      </p:grpSpPr>
      <p:sp>
        <p:nvSpPr>
          <p:cNvPr id="84" name="Google Shape;84;p30"/>
          <p:cNvSpPr>
            <a:spLocks noGrp="1"/>
          </p:cNvSpPr>
          <p:nvPr>
            <p:ph type="pic" idx="2"/>
          </p:nvPr>
        </p:nvSpPr>
        <p:spPr>
          <a:xfrm>
            <a:off x="4669942" y="0"/>
            <a:ext cx="7522058" cy="6858000"/>
          </a:xfrm>
          <a:prstGeom prst="rect">
            <a:avLst/>
          </a:prstGeom>
          <a:solidFill>
            <a:schemeClr val="lt1"/>
          </a:solidFill>
          <a:ln>
            <a:noFill/>
          </a:ln>
        </p:spPr>
      </p:sp>
      <p:grpSp>
        <p:nvGrpSpPr>
          <p:cNvPr id="85" name="Google Shape;85;p30"/>
          <p:cNvGrpSpPr/>
          <p:nvPr/>
        </p:nvGrpSpPr>
        <p:grpSpPr>
          <a:xfrm>
            <a:off x="6096" y="0"/>
            <a:ext cx="12185904" cy="6858000"/>
            <a:chOff x="6096" y="0"/>
            <a:chExt cx="12185904" cy="6858000"/>
          </a:xfrm>
        </p:grpSpPr>
        <p:pic>
          <p:nvPicPr>
            <p:cNvPr id="86" name="Google Shape;86;p30"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87" name="Google Shape;87;p30"/>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88" name="Google Shape;88;p30"/>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p:tgtEl>
                                          <p:spTgt spid="8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 images - team">
  <p:cSld name="6 images - team">
    <p:spTree>
      <p:nvGrpSpPr>
        <p:cNvPr id="1" name="Shape 89"/>
        <p:cNvGrpSpPr/>
        <p:nvPr/>
      </p:nvGrpSpPr>
      <p:grpSpPr>
        <a:xfrm>
          <a:off x="0" y="0"/>
          <a:ext cx="0" cy="0"/>
          <a:chOff x="0" y="0"/>
          <a:chExt cx="0" cy="0"/>
        </a:xfrm>
      </p:grpSpPr>
      <p:sp>
        <p:nvSpPr>
          <p:cNvPr id="90" name="Google Shape;90;p31"/>
          <p:cNvSpPr>
            <a:spLocks noGrp="1"/>
          </p:cNvSpPr>
          <p:nvPr>
            <p:ph type="pic" idx="2"/>
          </p:nvPr>
        </p:nvSpPr>
        <p:spPr>
          <a:xfrm>
            <a:off x="3048000" y="3429000"/>
            <a:ext cx="3045000" cy="3429000"/>
          </a:xfrm>
          <a:prstGeom prst="rect">
            <a:avLst/>
          </a:prstGeom>
          <a:solidFill>
            <a:schemeClr val="lt1"/>
          </a:solidFill>
          <a:ln>
            <a:noFill/>
          </a:ln>
        </p:spPr>
      </p:sp>
      <p:sp>
        <p:nvSpPr>
          <p:cNvPr id="91" name="Google Shape;91;p31"/>
          <p:cNvSpPr>
            <a:spLocks noGrp="1"/>
          </p:cNvSpPr>
          <p:nvPr>
            <p:ph type="pic" idx="3"/>
          </p:nvPr>
        </p:nvSpPr>
        <p:spPr>
          <a:xfrm>
            <a:off x="6093000" y="3429000"/>
            <a:ext cx="3045000" cy="3429000"/>
          </a:xfrm>
          <a:prstGeom prst="rect">
            <a:avLst/>
          </a:prstGeom>
          <a:solidFill>
            <a:schemeClr val="lt1"/>
          </a:solidFill>
          <a:ln>
            <a:noFill/>
          </a:ln>
        </p:spPr>
      </p:sp>
      <p:sp>
        <p:nvSpPr>
          <p:cNvPr id="92" name="Google Shape;92;p31"/>
          <p:cNvSpPr>
            <a:spLocks noGrp="1"/>
          </p:cNvSpPr>
          <p:nvPr>
            <p:ph type="pic" idx="4"/>
          </p:nvPr>
        </p:nvSpPr>
        <p:spPr>
          <a:xfrm>
            <a:off x="9138000" y="3429000"/>
            <a:ext cx="3045000" cy="3429000"/>
          </a:xfrm>
          <a:prstGeom prst="rect">
            <a:avLst/>
          </a:prstGeom>
          <a:solidFill>
            <a:schemeClr val="lt1"/>
          </a:solidFill>
          <a:ln>
            <a:noFill/>
          </a:ln>
        </p:spPr>
      </p:sp>
      <p:sp>
        <p:nvSpPr>
          <p:cNvPr id="93" name="Google Shape;93;p31"/>
          <p:cNvSpPr>
            <a:spLocks noGrp="1"/>
          </p:cNvSpPr>
          <p:nvPr>
            <p:ph type="pic" idx="5"/>
          </p:nvPr>
        </p:nvSpPr>
        <p:spPr>
          <a:xfrm>
            <a:off x="6000" y="0"/>
            <a:ext cx="3045000" cy="3429000"/>
          </a:xfrm>
          <a:prstGeom prst="rect">
            <a:avLst/>
          </a:prstGeom>
          <a:solidFill>
            <a:schemeClr val="lt1"/>
          </a:solidFill>
          <a:ln>
            <a:noFill/>
          </a:ln>
        </p:spPr>
      </p:sp>
      <p:sp>
        <p:nvSpPr>
          <p:cNvPr id="94" name="Google Shape;94;p31"/>
          <p:cNvSpPr>
            <a:spLocks noGrp="1"/>
          </p:cNvSpPr>
          <p:nvPr>
            <p:ph type="pic" idx="6"/>
          </p:nvPr>
        </p:nvSpPr>
        <p:spPr>
          <a:xfrm>
            <a:off x="3054002" y="0"/>
            <a:ext cx="3045000" cy="3429000"/>
          </a:xfrm>
          <a:prstGeom prst="rect">
            <a:avLst/>
          </a:prstGeom>
          <a:solidFill>
            <a:schemeClr val="lt1"/>
          </a:solidFill>
          <a:ln>
            <a:noFill/>
          </a:ln>
        </p:spPr>
      </p:sp>
      <p:sp>
        <p:nvSpPr>
          <p:cNvPr id="95" name="Google Shape;95;p31"/>
          <p:cNvSpPr>
            <a:spLocks noGrp="1"/>
          </p:cNvSpPr>
          <p:nvPr>
            <p:ph type="pic" idx="7"/>
          </p:nvPr>
        </p:nvSpPr>
        <p:spPr>
          <a:xfrm>
            <a:off x="6099002" y="0"/>
            <a:ext cx="3045000" cy="3429000"/>
          </a:xfrm>
          <a:prstGeom prst="rect">
            <a:avLst/>
          </a:prstGeom>
          <a:solidFill>
            <a:schemeClr val="lt1"/>
          </a:solidFill>
          <a:ln>
            <a:noFill/>
          </a:ln>
        </p:spPr>
      </p:sp>
      <p:grpSp>
        <p:nvGrpSpPr>
          <p:cNvPr id="96" name="Google Shape;96;p31"/>
          <p:cNvGrpSpPr/>
          <p:nvPr/>
        </p:nvGrpSpPr>
        <p:grpSpPr>
          <a:xfrm>
            <a:off x="6096" y="0"/>
            <a:ext cx="12185904" cy="6858000"/>
            <a:chOff x="6096" y="0"/>
            <a:chExt cx="12185904" cy="6858000"/>
          </a:xfrm>
        </p:grpSpPr>
        <p:pic>
          <p:nvPicPr>
            <p:cNvPr id="97" name="Google Shape;97;p31"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98" name="Google Shape;98;p31"/>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99" name="Google Shape;99;p31"/>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p:tgtEl>
                                          <p:spTgt spid="95"/>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200"/>
                                  </p:stCondLst>
                                  <p:childTnLst>
                                    <p:set>
                                      <p:cBhvr>
                                        <p:cTn id="9" dur="1" fill="hold">
                                          <p:stCondLst>
                                            <p:cond delay="0"/>
                                          </p:stCondLst>
                                        </p:cTn>
                                        <p:tgtEl>
                                          <p:spTgt spid="94"/>
                                        </p:tgtEl>
                                        <p:attrNameLst>
                                          <p:attrName>style.visibility</p:attrName>
                                        </p:attrNameLst>
                                      </p:cBhvr>
                                      <p:to>
                                        <p:strVal val="visible"/>
                                      </p:to>
                                    </p:set>
                                    <p:anim calcmode="lin" valueType="num">
                                      <p:cBhvr additive="base">
                                        <p:cTn id="10" dur="500"/>
                                        <p:tgtEl>
                                          <p:spTgt spid="94"/>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300"/>
                                  </p:stCondLst>
                                  <p:childTnLst>
                                    <p:set>
                                      <p:cBhvr>
                                        <p:cTn id="12" dur="1" fill="hold">
                                          <p:stCondLst>
                                            <p:cond delay="0"/>
                                          </p:stCondLst>
                                        </p:cTn>
                                        <p:tgtEl>
                                          <p:spTgt spid="93"/>
                                        </p:tgtEl>
                                        <p:attrNameLst>
                                          <p:attrName>style.visibility</p:attrName>
                                        </p:attrNameLst>
                                      </p:cBhvr>
                                      <p:to>
                                        <p:strVal val="visible"/>
                                      </p:to>
                                    </p:set>
                                    <p:anim calcmode="lin" valueType="num">
                                      <p:cBhvr additive="base">
                                        <p:cTn id="13" dur="500"/>
                                        <p:tgtEl>
                                          <p:spTgt spid="93"/>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50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p:tgtEl>
                                          <p:spTgt spid="90"/>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60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70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p:tgtEl>
                                          <p:spTgt spid="9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8 images - team">
  <p:cSld name="8 images - team">
    <p:spTree>
      <p:nvGrpSpPr>
        <p:cNvPr id="1" name="Shape 100"/>
        <p:cNvGrpSpPr/>
        <p:nvPr/>
      </p:nvGrpSpPr>
      <p:grpSpPr>
        <a:xfrm>
          <a:off x="0" y="0"/>
          <a:ext cx="0" cy="0"/>
          <a:chOff x="0" y="0"/>
          <a:chExt cx="0" cy="0"/>
        </a:xfrm>
      </p:grpSpPr>
      <p:sp>
        <p:nvSpPr>
          <p:cNvPr id="101" name="Google Shape;101;p32"/>
          <p:cNvSpPr>
            <a:spLocks noGrp="1"/>
          </p:cNvSpPr>
          <p:nvPr>
            <p:ph type="pic" idx="2"/>
          </p:nvPr>
        </p:nvSpPr>
        <p:spPr>
          <a:xfrm>
            <a:off x="0" y="3429000"/>
            <a:ext cx="2437200" cy="3429000"/>
          </a:xfrm>
          <a:prstGeom prst="rect">
            <a:avLst/>
          </a:prstGeom>
          <a:solidFill>
            <a:schemeClr val="lt1"/>
          </a:solidFill>
          <a:ln>
            <a:noFill/>
          </a:ln>
        </p:spPr>
      </p:sp>
      <p:sp>
        <p:nvSpPr>
          <p:cNvPr id="102" name="Google Shape;102;p32"/>
          <p:cNvSpPr>
            <a:spLocks noGrp="1"/>
          </p:cNvSpPr>
          <p:nvPr>
            <p:ph type="pic" idx="3"/>
          </p:nvPr>
        </p:nvSpPr>
        <p:spPr>
          <a:xfrm>
            <a:off x="2437200" y="3429000"/>
            <a:ext cx="2437200" cy="3429000"/>
          </a:xfrm>
          <a:prstGeom prst="rect">
            <a:avLst/>
          </a:prstGeom>
          <a:solidFill>
            <a:schemeClr val="lt1"/>
          </a:solidFill>
          <a:ln>
            <a:noFill/>
          </a:ln>
        </p:spPr>
      </p:sp>
      <p:sp>
        <p:nvSpPr>
          <p:cNvPr id="103" name="Google Shape;103;p32"/>
          <p:cNvSpPr>
            <a:spLocks noGrp="1"/>
          </p:cNvSpPr>
          <p:nvPr>
            <p:ph type="pic" idx="4"/>
          </p:nvPr>
        </p:nvSpPr>
        <p:spPr>
          <a:xfrm>
            <a:off x="4877400" y="3429000"/>
            <a:ext cx="2437200" cy="3429000"/>
          </a:xfrm>
          <a:prstGeom prst="rect">
            <a:avLst/>
          </a:prstGeom>
          <a:solidFill>
            <a:schemeClr val="lt1"/>
          </a:solidFill>
          <a:ln>
            <a:noFill/>
          </a:ln>
        </p:spPr>
      </p:sp>
      <p:sp>
        <p:nvSpPr>
          <p:cNvPr id="104" name="Google Shape;104;p32"/>
          <p:cNvSpPr>
            <a:spLocks noGrp="1"/>
          </p:cNvSpPr>
          <p:nvPr>
            <p:ph type="pic" idx="5"/>
          </p:nvPr>
        </p:nvSpPr>
        <p:spPr>
          <a:xfrm>
            <a:off x="7317600" y="3429000"/>
            <a:ext cx="2437200" cy="3429000"/>
          </a:xfrm>
          <a:prstGeom prst="rect">
            <a:avLst/>
          </a:prstGeom>
          <a:solidFill>
            <a:schemeClr val="lt1"/>
          </a:solidFill>
          <a:ln>
            <a:noFill/>
          </a:ln>
        </p:spPr>
      </p:sp>
      <p:sp>
        <p:nvSpPr>
          <p:cNvPr id="105" name="Google Shape;105;p32"/>
          <p:cNvSpPr>
            <a:spLocks noGrp="1"/>
          </p:cNvSpPr>
          <p:nvPr>
            <p:ph type="pic" idx="6"/>
          </p:nvPr>
        </p:nvSpPr>
        <p:spPr>
          <a:xfrm>
            <a:off x="2437200" y="0"/>
            <a:ext cx="2437200" cy="3429000"/>
          </a:xfrm>
          <a:prstGeom prst="rect">
            <a:avLst/>
          </a:prstGeom>
          <a:solidFill>
            <a:schemeClr val="lt1"/>
          </a:solidFill>
          <a:ln>
            <a:noFill/>
          </a:ln>
        </p:spPr>
      </p:sp>
      <p:sp>
        <p:nvSpPr>
          <p:cNvPr id="106" name="Google Shape;106;p32"/>
          <p:cNvSpPr>
            <a:spLocks noGrp="1"/>
          </p:cNvSpPr>
          <p:nvPr>
            <p:ph type="pic" idx="7"/>
          </p:nvPr>
        </p:nvSpPr>
        <p:spPr>
          <a:xfrm>
            <a:off x="9754800" y="0"/>
            <a:ext cx="2437200" cy="3429000"/>
          </a:xfrm>
          <a:prstGeom prst="rect">
            <a:avLst/>
          </a:prstGeom>
          <a:solidFill>
            <a:schemeClr val="lt1"/>
          </a:solidFill>
          <a:ln>
            <a:noFill/>
          </a:ln>
        </p:spPr>
      </p:sp>
      <p:sp>
        <p:nvSpPr>
          <p:cNvPr id="107" name="Google Shape;107;p32"/>
          <p:cNvSpPr>
            <a:spLocks noGrp="1"/>
          </p:cNvSpPr>
          <p:nvPr>
            <p:ph type="pic" idx="8"/>
          </p:nvPr>
        </p:nvSpPr>
        <p:spPr>
          <a:xfrm>
            <a:off x="4877400" y="0"/>
            <a:ext cx="2437200" cy="3429000"/>
          </a:xfrm>
          <a:prstGeom prst="rect">
            <a:avLst/>
          </a:prstGeom>
          <a:solidFill>
            <a:schemeClr val="lt1"/>
          </a:solidFill>
          <a:ln>
            <a:noFill/>
          </a:ln>
        </p:spPr>
      </p:sp>
      <p:sp>
        <p:nvSpPr>
          <p:cNvPr id="108" name="Google Shape;108;p32"/>
          <p:cNvSpPr>
            <a:spLocks noGrp="1"/>
          </p:cNvSpPr>
          <p:nvPr>
            <p:ph type="pic" idx="9"/>
          </p:nvPr>
        </p:nvSpPr>
        <p:spPr>
          <a:xfrm>
            <a:off x="7317600" y="0"/>
            <a:ext cx="2437200" cy="3429000"/>
          </a:xfrm>
          <a:prstGeom prst="rect">
            <a:avLst/>
          </a:prstGeom>
          <a:solidFill>
            <a:schemeClr val="lt1"/>
          </a:solidFill>
          <a:ln>
            <a:noFill/>
          </a:ln>
        </p:spPr>
      </p:sp>
      <p:grpSp>
        <p:nvGrpSpPr>
          <p:cNvPr id="109" name="Google Shape;109;p32"/>
          <p:cNvGrpSpPr/>
          <p:nvPr/>
        </p:nvGrpSpPr>
        <p:grpSpPr>
          <a:xfrm>
            <a:off x="6096" y="0"/>
            <a:ext cx="12185904" cy="6858000"/>
            <a:chOff x="6096" y="0"/>
            <a:chExt cx="12185904" cy="6858000"/>
          </a:xfrm>
        </p:grpSpPr>
        <p:pic>
          <p:nvPicPr>
            <p:cNvPr id="110" name="Google Shape;110;p32" descr="nhs_ppt_widescreen2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11" name="Google Shape;111;p32"/>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112" name="Google Shape;112;p32"/>
            <p:cNvPicPr preferRelativeResize="0"/>
            <p:nvPr/>
          </p:nvPicPr>
          <p:blipFill rotWithShape="1">
            <a:blip r:embed="rId3">
              <a:alphaModFix/>
            </a:blip>
            <a:srcRect/>
            <a:stretch/>
          </p:blipFill>
          <p:spPr>
            <a:xfrm>
              <a:off x="10255431" y="5999236"/>
              <a:ext cx="1819659" cy="6646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p:tgtEl>
                                          <p:spTgt spid="105"/>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100"/>
                                  </p:stCondLst>
                                  <p:childTnLst>
                                    <p:set>
                                      <p:cBhvr>
                                        <p:cTn id="9" dur="1" fill="hold">
                                          <p:stCondLst>
                                            <p:cond delay="0"/>
                                          </p:stCondLst>
                                        </p:cTn>
                                        <p:tgtEl>
                                          <p:spTgt spid="107"/>
                                        </p:tgtEl>
                                        <p:attrNameLst>
                                          <p:attrName>style.visibility</p:attrName>
                                        </p:attrNameLst>
                                      </p:cBhvr>
                                      <p:to>
                                        <p:strVal val="visible"/>
                                      </p:to>
                                    </p:set>
                                    <p:anim calcmode="lin" valueType="num">
                                      <p:cBhvr additive="base">
                                        <p:cTn id="10" dur="500"/>
                                        <p:tgtEl>
                                          <p:spTgt spid="107"/>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200"/>
                                  </p:stCondLst>
                                  <p:childTnLst>
                                    <p:set>
                                      <p:cBhvr>
                                        <p:cTn id="12" dur="1" fill="hold">
                                          <p:stCondLst>
                                            <p:cond delay="0"/>
                                          </p:stCondLst>
                                        </p:cTn>
                                        <p:tgtEl>
                                          <p:spTgt spid="108"/>
                                        </p:tgtEl>
                                        <p:attrNameLst>
                                          <p:attrName>style.visibility</p:attrName>
                                        </p:attrNameLst>
                                      </p:cBhvr>
                                      <p:to>
                                        <p:strVal val="visible"/>
                                      </p:to>
                                    </p:set>
                                    <p:anim calcmode="lin" valueType="num">
                                      <p:cBhvr additive="base">
                                        <p:cTn id="13" dur="500"/>
                                        <p:tgtEl>
                                          <p:spTgt spid="10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300"/>
                                  </p:stCondLst>
                                  <p:childTnLst>
                                    <p:set>
                                      <p:cBhvr>
                                        <p:cTn id="15" dur="1" fill="hold">
                                          <p:stCondLst>
                                            <p:cond delay="0"/>
                                          </p:stCondLst>
                                        </p:cTn>
                                        <p:tgtEl>
                                          <p:spTgt spid="106"/>
                                        </p:tgtEl>
                                        <p:attrNameLst>
                                          <p:attrName>style.visibility</p:attrName>
                                        </p:attrNameLst>
                                      </p:cBhvr>
                                      <p:to>
                                        <p:strVal val="visible"/>
                                      </p:to>
                                    </p:set>
                                    <p:anim calcmode="lin" valueType="num">
                                      <p:cBhvr additive="base">
                                        <p:cTn id="16" dur="500"/>
                                        <p:tgtEl>
                                          <p:spTgt spid="106"/>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50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600"/>
                                  </p:stCondLst>
                                  <p:childTnLst>
                                    <p:set>
                                      <p:cBhvr>
                                        <p:cTn id="21" dur="1" fill="hold">
                                          <p:stCondLst>
                                            <p:cond delay="0"/>
                                          </p:stCondLst>
                                        </p:cTn>
                                        <p:tgtEl>
                                          <p:spTgt spid="103"/>
                                        </p:tgtEl>
                                        <p:attrNameLst>
                                          <p:attrName>style.visibility</p:attrName>
                                        </p:attrNameLst>
                                      </p:cBhvr>
                                      <p:to>
                                        <p:strVal val="visible"/>
                                      </p:to>
                                    </p:set>
                                    <p:anim calcmode="lin" valueType="num">
                                      <p:cBhvr additive="base">
                                        <p:cTn id="22" dur="500"/>
                                        <p:tgtEl>
                                          <p:spTgt spid="103"/>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600"/>
                                  </p:stCondLst>
                                  <p:childTnLst>
                                    <p:set>
                                      <p:cBhvr>
                                        <p:cTn id="24" dur="1" fill="hold">
                                          <p:stCondLst>
                                            <p:cond delay="0"/>
                                          </p:stCondLst>
                                        </p:cTn>
                                        <p:tgtEl>
                                          <p:spTgt spid="102"/>
                                        </p:tgtEl>
                                        <p:attrNameLst>
                                          <p:attrName>style.visibility</p:attrName>
                                        </p:attrNameLst>
                                      </p:cBhvr>
                                      <p:to>
                                        <p:strVal val="visible"/>
                                      </p:to>
                                    </p:set>
                                    <p:anim calcmode="lin" valueType="num">
                                      <p:cBhvr additive="base">
                                        <p:cTn id="25" dur="500"/>
                                        <p:tgtEl>
                                          <p:spTgt spid="102"/>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80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500"/>
                                        <p:tgtEl>
                                          <p:spTgt spid="10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2 images - team">
  <p:cSld name="12 images - team">
    <p:spTree>
      <p:nvGrpSpPr>
        <p:cNvPr id="1" name="Shape 113"/>
        <p:cNvGrpSpPr/>
        <p:nvPr/>
      </p:nvGrpSpPr>
      <p:grpSpPr>
        <a:xfrm>
          <a:off x="0" y="0"/>
          <a:ext cx="0" cy="0"/>
          <a:chOff x="0" y="0"/>
          <a:chExt cx="0" cy="0"/>
        </a:xfrm>
      </p:grpSpPr>
      <p:sp>
        <p:nvSpPr>
          <p:cNvPr id="114" name="Google Shape;114;p33"/>
          <p:cNvSpPr>
            <a:spLocks noGrp="1"/>
          </p:cNvSpPr>
          <p:nvPr>
            <p:ph type="pic" idx="2"/>
          </p:nvPr>
        </p:nvSpPr>
        <p:spPr>
          <a:xfrm>
            <a:off x="25400" y="2286000"/>
            <a:ext cx="2437200" cy="2286000"/>
          </a:xfrm>
          <a:prstGeom prst="rect">
            <a:avLst/>
          </a:prstGeom>
          <a:solidFill>
            <a:schemeClr val="lt1"/>
          </a:solidFill>
          <a:ln>
            <a:noFill/>
          </a:ln>
        </p:spPr>
      </p:sp>
      <p:sp>
        <p:nvSpPr>
          <p:cNvPr id="115" name="Google Shape;115;p33"/>
          <p:cNvSpPr>
            <a:spLocks noGrp="1"/>
          </p:cNvSpPr>
          <p:nvPr>
            <p:ph type="pic" idx="3"/>
          </p:nvPr>
        </p:nvSpPr>
        <p:spPr>
          <a:xfrm>
            <a:off x="2437200" y="2286000"/>
            <a:ext cx="2437200" cy="2286000"/>
          </a:xfrm>
          <a:prstGeom prst="rect">
            <a:avLst/>
          </a:prstGeom>
          <a:solidFill>
            <a:schemeClr val="lt1"/>
          </a:solidFill>
          <a:ln>
            <a:noFill/>
          </a:ln>
        </p:spPr>
      </p:sp>
      <p:sp>
        <p:nvSpPr>
          <p:cNvPr id="116" name="Google Shape;116;p33"/>
          <p:cNvSpPr>
            <a:spLocks noGrp="1"/>
          </p:cNvSpPr>
          <p:nvPr>
            <p:ph type="pic" idx="4"/>
          </p:nvPr>
        </p:nvSpPr>
        <p:spPr>
          <a:xfrm>
            <a:off x="4890800" y="2286000"/>
            <a:ext cx="2437200" cy="2286000"/>
          </a:xfrm>
          <a:prstGeom prst="rect">
            <a:avLst/>
          </a:prstGeom>
          <a:solidFill>
            <a:schemeClr val="lt1"/>
          </a:solidFill>
          <a:ln>
            <a:noFill/>
          </a:ln>
        </p:spPr>
      </p:sp>
      <p:sp>
        <p:nvSpPr>
          <p:cNvPr id="117" name="Google Shape;117;p33"/>
          <p:cNvSpPr>
            <a:spLocks noGrp="1"/>
          </p:cNvSpPr>
          <p:nvPr>
            <p:ph type="pic" idx="5"/>
          </p:nvPr>
        </p:nvSpPr>
        <p:spPr>
          <a:xfrm>
            <a:off x="7323600" y="2286000"/>
            <a:ext cx="2437200" cy="2286000"/>
          </a:xfrm>
          <a:prstGeom prst="rect">
            <a:avLst/>
          </a:prstGeom>
          <a:solidFill>
            <a:schemeClr val="lt1"/>
          </a:solidFill>
          <a:ln>
            <a:noFill/>
          </a:ln>
        </p:spPr>
      </p:sp>
      <p:sp>
        <p:nvSpPr>
          <p:cNvPr id="118" name="Google Shape;118;p33"/>
          <p:cNvSpPr>
            <a:spLocks noGrp="1"/>
          </p:cNvSpPr>
          <p:nvPr>
            <p:ph type="pic" idx="6"/>
          </p:nvPr>
        </p:nvSpPr>
        <p:spPr>
          <a:xfrm>
            <a:off x="2437200" y="0"/>
            <a:ext cx="2437200" cy="2286000"/>
          </a:xfrm>
          <a:prstGeom prst="rect">
            <a:avLst/>
          </a:prstGeom>
          <a:solidFill>
            <a:schemeClr val="lt1"/>
          </a:solidFill>
          <a:ln>
            <a:noFill/>
          </a:ln>
        </p:spPr>
      </p:sp>
      <p:sp>
        <p:nvSpPr>
          <p:cNvPr id="119" name="Google Shape;119;p33"/>
          <p:cNvSpPr>
            <a:spLocks noGrp="1"/>
          </p:cNvSpPr>
          <p:nvPr>
            <p:ph type="pic" idx="7"/>
          </p:nvPr>
        </p:nvSpPr>
        <p:spPr>
          <a:xfrm>
            <a:off x="9754800" y="0"/>
            <a:ext cx="2437200" cy="2286000"/>
          </a:xfrm>
          <a:prstGeom prst="rect">
            <a:avLst/>
          </a:prstGeom>
          <a:solidFill>
            <a:schemeClr val="lt1"/>
          </a:solidFill>
          <a:ln>
            <a:noFill/>
          </a:ln>
        </p:spPr>
      </p:sp>
      <p:sp>
        <p:nvSpPr>
          <p:cNvPr id="120" name="Google Shape;120;p33"/>
          <p:cNvSpPr>
            <a:spLocks noGrp="1"/>
          </p:cNvSpPr>
          <p:nvPr>
            <p:ph type="pic" idx="8"/>
          </p:nvPr>
        </p:nvSpPr>
        <p:spPr>
          <a:xfrm>
            <a:off x="4877400" y="0"/>
            <a:ext cx="2437200" cy="2286000"/>
          </a:xfrm>
          <a:prstGeom prst="rect">
            <a:avLst/>
          </a:prstGeom>
          <a:solidFill>
            <a:schemeClr val="lt1"/>
          </a:solidFill>
          <a:ln>
            <a:noFill/>
          </a:ln>
        </p:spPr>
      </p:sp>
      <p:sp>
        <p:nvSpPr>
          <p:cNvPr id="121" name="Google Shape;121;p33"/>
          <p:cNvSpPr>
            <a:spLocks noGrp="1"/>
          </p:cNvSpPr>
          <p:nvPr>
            <p:ph type="pic" idx="9"/>
          </p:nvPr>
        </p:nvSpPr>
        <p:spPr>
          <a:xfrm>
            <a:off x="7317600" y="0"/>
            <a:ext cx="2437200" cy="2286000"/>
          </a:xfrm>
          <a:prstGeom prst="rect">
            <a:avLst/>
          </a:prstGeom>
          <a:solidFill>
            <a:schemeClr val="lt1"/>
          </a:solidFill>
          <a:ln>
            <a:noFill/>
          </a:ln>
        </p:spPr>
      </p:sp>
      <p:sp>
        <p:nvSpPr>
          <p:cNvPr id="122" name="Google Shape;122;p33"/>
          <p:cNvSpPr>
            <a:spLocks noGrp="1"/>
          </p:cNvSpPr>
          <p:nvPr>
            <p:ph type="pic" idx="13"/>
          </p:nvPr>
        </p:nvSpPr>
        <p:spPr>
          <a:xfrm>
            <a:off x="0" y="4572000"/>
            <a:ext cx="2437200" cy="2286000"/>
          </a:xfrm>
          <a:prstGeom prst="rect">
            <a:avLst/>
          </a:prstGeom>
          <a:solidFill>
            <a:schemeClr val="lt1"/>
          </a:solidFill>
          <a:ln>
            <a:noFill/>
          </a:ln>
        </p:spPr>
      </p:sp>
      <p:sp>
        <p:nvSpPr>
          <p:cNvPr id="123" name="Google Shape;123;p33"/>
          <p:cNvSpPr>
            <a:spLocks noGrp="1"/>
          </p:cNvSpPr>
          <p:nvPr>
            <p:ph type="pic" idx="14"/>
          </p:nvPr>
        </p:nvSpPr>
        <p:spPr>
          <a:xfrm>
            <a:off x="4889400" y="4572000"/>
            <a:ext cx="2437200" cy="2286000"/>
          </a:xfrm>
          <a:prstGeom prst="rect">
            <a:avLst/>
          </a:prstGeom>
          <a:solidFill>
            <a:schemeClr val="lt1"/>
          </a:solidFill>
          <a:ln>
            <a:noFill/>
          </a:ln>
        </p:spPr>
      </p:sp>
      <p:sp>
        <p:nvSpPr>
          <p:cNvPr id="124" name="Google Shape;124;p33"/>
          <p:cNvSpPr>
            <a:spLocks noGrp="1"/>
          </p:cNvSpPr>
          <p:nvPr>
            <p:ph type="pic" idx="15"/>
          </p:nvPr>
        </p:nvSpPr>
        <p:spPr>
          <a:xfrm>
            <a:off x="7326600" y="4572000"/>
            <a:ext cx="2437200" cy="2286000"/>
          </a:xfrm>
          <a:prstGeom prst="rect">
            <a:avLst/>
          </a:prstGeom>
          <a:solidFill>
            <a:schemeClr val="lt1"/>
          </a:solidFill>
          <a:ln>
            <a:noFill/>
          </a:ln>
        </p:spPr>
      </p:sp>
      <p:sp>
        <p:nvSpPr>
          <p:cNvPr id="125" name="Google Shape;125;p33"/>
          <p:cNvSpPr>
            <a:spLocks noGrp="1"/>
          </p:cNvSpPr>
          <p:nvPr>
            <p:ph type="pic" idx="16"/>
          </p:nvPr>
        </p:nvSpPr>
        <p:spPr>
          <a:xfrm>
            <a:off x="9754800" y="4572000"/>
            <a:ext cx="2437200" cy="2286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20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par>
                                <p:cTn id="11" presetID="10" presetClass="entr" presetSubtype="0" fill="hold" nodeType="withEffect">
                                  <p:stCondLst>
                                    <p:cond delay="300"/>
                                  </p:stCondLst>
                                  <p:childTnLst>
                                    <p:set>
                                      <p:cBhvr>
                                        <p:cTn id="12" dur="1" fill="hold">
                                          <p:stCondLst>
                                            <p:cond delay="0"/>
                                          </p:stCondLst>
                                        </p:cTn>
                                        <p:tgtEl>
                                          <p:spTgt spid="121"/>
                                        </p:tgtEl>
                                        <p:attrNameLst>
                                          <p:attrName>style.visibility</p:attrName>
                                        </p:attrNameLst>
                                      </p:cBhvr>
                                      <p:to>
                                        <p:strVal val="visible"/>
                                      </p:to>
                                    </p:set>
                                    <p:animEffect transition="in" filter="fade">
                                      <p:cBhvr>
                                        <p:cTn id="13" dur="500"/>
                                        <p:tgtEl>
                                          <p:spTgt spid="121"/>
                                        </p:tgtEl>
                                      </p:cBhvr>
                                    </p:animEffect>
                                  </p:childTnLst>
                                </p:cTn>
                              </p:par>
                              <p:par>
                                <p:cTn id="14" presetID="10" presetClass="entr" presetSubtype="0" fill="hold" nodeType="withEffect">
                                  <p:stCondLst>
                                    <p:cond delay="400"/>
                                  </p:stCondLst>
                                  <p:childTnLst>
                                    <p:set>
                                      <p:cBhvr>
                                        <p:cTn id="15" dur="1" fill="hold">
                                          <p:stCondLst>
                                            <p:cond delay="0"/>
                                          </p:stCondLst>
                                        </p:cTn>
                                        <p:tgtEl>
                                          <p:spTgt spid="119"/>
                                        </p:tgtEl>
                                        <p:attrNameLst>
                                          <p:attrName>style.visibility</p:attrName>
                                        </p:attrNameLst>
                                      </p:cBhvr>
                                      <p:to>
                                        <p:strVal val="visible"/>
                                      </p:to>
                                    </p:set>
                                    <p:animEffect transition="in" filter="fade">
                                      <p:cBhvr>
                                        <p:cTn id="16" dur="500"/>
                                        <p:tgtEl>
                                          <p:spTgt spid="119"/>
                                        </p:tgtEl>
                                      </p:cBhvr>
                                    </p:animEffect>
                                  </p:childTnLst>
                                </p:cTn>
                              </p:par>
                              <p:par>
                                <p:cTn id="17" presetID="10" presetClass="entr" presetSubtype="0" fill="hold" nodeType="withEffect">
                                  <p:stCondLst>
                                    <p:cond delay="600"/>
                                  </p:stCondLst>
                                  <p:childTnLst>
                                    <p:set>
                                      <p:cBhvr>
                                        <p:cTn id="18" dur="1" fill="hold">
                                          <p:stCondLst>
                                            <p:cond delay="0"/>
                                          </p:stCondLst>
                                        </p:cTn>
                                        <p:tgtEl>
                                          <p:spTgt spid="117"/>
                                        </p:tgtEl>
                                        <p:attrNameLst>
                                          <p:attrName>style.visibility</p:attrName>
                                        </p:attrNameLst>
                                      </p:cBhvr>
                                      <p:to>
                                        <p:strVal val="visible"/>
                                      </p:to>
                                    </p:set>
                                    <p:animEffect transition="in" filter="fade">
                                      <p:cBhvr>
                                        <p:cTn id="19" dur="500"/>
                                        <p:tgtEl>
                                          <p:spTgt spid="117"/>
                                        </p:tgtEl>
                                      </p:cBhvr>
                                    </p:animEffect>
                                  </p:childTnLst>
                                </p:cTn>
                              </p:par>
                              <p:par>
                                <p:cTn id="20" presetID="10" presetClass="entr" presetSubtype="0" fill="hold" nodeType="withEffect">
                                  <p:stCondLst>
                                    <p:cond delay="70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500"/>
                                        <p:tgtEl>
                                          <p:spTgt spid="116"/>
                                        </p:tgtEl>
                                      </p:cBhvr>
                                    </p:animEffect>
                                  </p:childTnLst>
                                </p:cTn>
                              </p:par>
                              <p:par>
                                <p:cTn id="23" presetID="10" presetClass="entr" presetSubtype="0" fill="hold" nodeType="withEffect">
                                  <p:stCondLst>
                                    <p:cond delay="80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childTnLst>
                                </p:cTn>
                              </p:par>
                              <p:par>
                                <p:cTn id="26" presetID="10" presetClass="entr" presetSubtype="0" fill="hold" nodeType="withEffect">
                                  <p:stCondLst>
                                    <p:cond delay="90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nodeType="withEffect">
                                  <p:stCondLst>
                                    <p:cond delay="110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par>
                                <p:cTn id="32" presetID="10" presetClass="entr" presetSubtype="0" fill="hold" nodeType="withEffect">
                                  <p:stCondLst>
                                    <p:cond delay="120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childTnLst>
                                </p:cTn>
                              </p:par>
                              <p:par>
                                <p:cTn id="35" presetID="10" presetClass="entr" presetSubtype="0" fill="hold" nodeType="withEffect">
                                  <p:stCondLst>
                                    <p:cond delay="1300"/>
                                  </p:stCondLst>
                                  <p:childTnLst>
                                    <p:set>
                                      <p:cBhvr>
                                        <p:cTn id="36" dur="1" fill="hold">
                                          <p:stCondLst>
                                            <p:cond delay="0"/>
                                          </p:stCondLst>
                                        </p:cTn>
                                        <p:tgtEl>
                                          <p:spTgt spid="123"/>
                                        </p:tgtEl>
                                        <p:attrNameLst>
                                          <p:attrName>style.visibility</p:attrName>
                                        </p:attrNameLst>
                                      </p:cBhvr>
                                      <p:to>
                                        <p:strVal val="visible"/>
                                      </p:to>
                                    </p:set>
                                    <p:animEffect transition="in" filter="fade">
                                      <p:cBhvr>
                                        <p:cTn id="37" dur="500"/>
                                        <p:tgtEl>
                                          <p:spTgt spid="123"/>
                                        </p:tgtEl>
                                      </p:cBhvr>
                                    </p:animEffect>
                                  </p:childTnLst>
                                </p:cTn>
                              </p:par>
                              <p:par>
                                <p:cTn id="38" presetID="10" presetClass="entr" presetSubtype="0" fill="hold" nodeType="withEffect">
                                  <p:stCondLst>
                                    <p:cond delay="14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0 images - team">
  <p:cSld name="20 images - team">
    <p:spTree>
      <p:nvGrpSpPr>
        <p:cNvPr id="1" name="Shape 126"/>
        <p:cNvGrpSpPr/>
        <p:nvPr/>
      </p:nvGrpSpPr>
      <p:grpSpPr>
        <a:xfrm>
          <a:off x="0" y="0"/>
          <a:ext cx="0" cy="0"/>
          <a:chOff x="0" y="0"/>
          <a:chExt cx="0" cy="0"/>
        </a:xfrm>
      </p:grpSpPr>
      <p:sp>
        <p:nvSpPr>
          <p:cNvPr id="127" name="Google Shape;127;p34"/>
          <p:cNvSpPr>
            <a:spLocks noGrp="1"/>
          </p:cNvSpPr>
          <p:nvPr>
            <p:ph type="pic" idx="2"/>
          </p:nvPr>
        </p:nvSpPr>
        <p:spPr>
          <a:xfrm>
            <a:off x="0" y="5132829"/>
            <a:ext cx="2030400" cy="1713600"/>
          </a:xfrm>
          <a:prstGeom prst="rect">
            <a:avLst/>
          </a:prstGeom>
          <a:solidFill>
            <a:schemeClr val="lt1"/>
          </a:solidFill>
          <a:ln>
            <a:noFill/>
          </a:ln>
        </p:spPr>
      </p:sp>
      <p:sp>
        <p:nvSpPr>
          <p:cNvPr id="128" name="Google Shape;128;p34"/>
          <p:cNvSpPr>
            <a:spLocks noGrp="1"/>
          </p:cNvSpPr>
          <p:nvPr>
            <p:ph type="pic" idx="3"/>
          </p:nvPr>
        </p:nvSpPr>
        <p:spPr>
          <a:xfrm>
            <a:off x="0" y="3423086"/>
            <a:ext cx="2030400" cy="1713600"/>
          </a:xfrm>
          <a:prstGeom prst="rect">
            <a:avLst/>
          </a:prstGeom>
          <a:solidFill>
            <a:schemeClr val="lt1"/>
          </a:solidFill>
          <a:ln>
            <a:noFill/>
          </a:ln>
        </p:spPr>
      </p:sp>
      <p:sp>
        <p:nvSpPr>
          <p:cNvPr id="129" name="Google Shape;129;p34"/>
          <p:cNvSpPr>
            <a:spLocks noGrp="1"/>
          </p:cNvSpPr>
          <p:nvPr>
            <p:ph type="pic" idx="4"/>
          </p:nvPr>
        </p:nvSpPr>
        <p:spPr>
          <a:xfrm>
            <a:off x="0" y="1701772"/>
            <a:ext cx="2030400" cy="1713600"/>
          </a:xfrm>
          <a:prstGeom prst="rect">
            <a:avLst/>
          </a:prstGeom>
          <a:solidFill>
            <a:schemeClr val="lt1"/>
          </a:solidFill>
          <a:ln>
            <a:noFill/>
          </a:ln>
        </p:spPr>
      </p:sp>
      <p:sp>
        <p:nvSpPr>
          <p:cNvPr id="130" name="Google Shape;130;p34"/>
          <p:cNvSpPr>
            <a:spLocks noGrp="1"/>
          </p:cNvSpPr>
          <p:nvPr>
            <p:ph type="pic" idx="5"/>
          </p:nvPr>
        </p:nvSpPr>
        <p:spPr>
          <a:xfrm>
            <a:off x="2030400" y="3423086"/>
            <a:ext cx="2030400" cy="1713600"/>
          </a:xfrm>
          <a:prstGeom prst="rect">
            <a:avLst/>
          </a:prstGeom>
          <a:solidFill>
            <a:schemeClr val="lt1"/>
          </a:solidFill>
          <a:ln>
            <a:noFill/>
          </a:ln>
        </p:spPr>
      </p:sp>
      <p:sp>
        <p:nvSpPr>
          <p:cNvPr id="131" name="Google Shape;131;p34"/>
          <p:cNvSpPr>
            <a:spLocks noGrp="1"/>
          </p:cNvSpPr>
          <p:nvPr>
            <p:ph type="pic" idx="6"/>
          </p:nvPr>
        </p:nvSpPr>
        <p:spPr>
          <a:xfrm>
            <a:off x="2030400" y="1701772"/>
            <a:ext cx="2030400" cy="1713600"/>
          </a:xfrm>
          <a:prstGeom prst="rect">
            <a:avLst/>
          </a:prstGeom>
          <a:solidFill>
            <a:schemeClr val="lt1"/>
          </a:solidFill>
          <a:ln>
            <a:noFill/>
          </a:ln>
        </p:spPr>
      </p:sp>
      <p:sp>
        <p:nvSpPr>
          <p:cNvPr id="132" name="Google Shape;132;p34"/>
          <p:cNvSpPr>
            <a:spLocks noGrp="1"/>
          </p:cNvSpPr>
          <p:nvPr>
            <p:ph type="pic" idx="7"/>
          </p:nvPr>
        </p:nvSpPr>
        <p:spPr>
          <a:xfrm>
            <a:off x="2030400" y="-19542"/>
            <a:ext cx="2030400" cy="1713600"/>
          </a:xfrm>
          <a:prstGeom prst="rect">
            <a:avLst/>
          </a:prstGeom>
          <a:solidFill>
            <a:schemeClr val="lt1"/>
          </a:solidFill>
          <a:ln>
            <a:noFill/>
          </a:ln>
        </p:spPr>
      </p:sp>
      <p:sp>
        <p:nvSpPr>
          <p:cNvPr id="133" name="Google Shape;133;p34"/>
          <p:cNvSpPr>
            <a:spLocks noGrp="1"/>
          </p:cNvSpPr>
          <p:nvPr>
            <p:ph type="pic" idx="8"/>
          </p:nvPr>
        </p:nvSpPr>
        <p:spPr>
          <a:xfrm>
            <a:off x="4071686" y="5132829"/>
            <a:ext cx="2030400" cy="1713600"/>
          </a:xfrm>
          <a:prstGeom prst="rect">
            <a:avLst/>
          </a:prstGeom>
          <a:solidFill>
            <a:schemeClr val="lt1"/>
          </a:solidFill>
          <a:ln>
            <a:noFill/>
          </a:ln>
        </p:spPr>
      </p:sp>
      <p:sp>
        <p:nvSpPr>
          <p:cNvPr id="134" name="Google Shape;134;p34"/>
          <p:cNvSpPr>
            <a:spLocks noGrp="1"/>
          </p:cNvSpPr>
          <p:nvPr>
            <p:ph type="pic" idx="9"/>
          </p:nvPr>
        </p:nvSpPr>
        <p:spPr>
          <a:xfrm>
            <a:off x="4071686" y="3423086"/>
            <a:ext cx="2030400" cy="1713600"/>
          </a:xfrm>
          <a:prstGeom prst="rect">
            <a:avLst/>
          </a:prstGeom>
          <a:solidFill>
            <a:schemeClr val="lt1"/>
          </a:solidFill>
          <a:ln>
            <a:noFill/>
          </a:ln>
        </p:spPr>
      </p:sp>
      <p:sp>
        <p:nvSpPr>
          <p:cNvPr id="135" name="Google Shape;135;p34"/>
          <p:cNvSpPr>
            <a:spLocks noGrp="1"/>
          </p:cNvSpPr>
          <p:nvPr>
            <p:ph type="pic" idx="13"/>
          </p:nvPr>
        </p:nvSpPr>
        <p:spPr>
          <a:xfrm>
            <a:off x="4060478" y="-19542"/>
            <a:ext cx="2030400" cy="1713600"/>
          </a:xfrm>
          <a:prstGeom prst="rect">
            <a:avLst/>
          </a:prstGeom>
          <a:solidFill>
            <a:schemeClr val="lt1"/>
          </a:solidFill>
          <a:ln>
            <a:noFill/>
          </a:ln>
        </p:spPr>
      </p:sp>
      <p:sp>
        <p:nvSpPr>
          <p:cNvPr id="136" name="Google Shape;136;p34"/>
          <p:cNvSpPr>
            <a:spLocks noGrp="1"/>
          </p:cNvSpPr>
          <p:nvPr>
            <p:ph type="pic" idx="14"/>
          </p:nvPr>
        </p:nvSpPr>
        <p:spPr>
          <a:xfrm>
            <a:off x="6091200" y="5132829"/>
            <a:ext cx="2030400" cy="1713600"/>
          </a:xfrm>
          <a:prstGeom prst="rect">
            <a:avLst/>
          </a:prstGeom>
          <a:solidFill>
            <a:schemeClr val="lt1"/>
          </a:solidFill>
          <a:ln>
            <a:noFill/>
          </a:ln>
        </p:spPr>
      </p:sp>
      <p:sp>
        <p:nvSpPr>
          <p:cNvPr id="137" name="Google Shape;137;p34"/>
          <p:cNvSpPr>
            <a:spLocks noGrp="1"/>
          </p:cNvSpPr>
          <p:nvPr>
            <p:ph type="pic" idx="15"/>
          </p:nvPr>
        </p:nvSpPr>
        <p:spPr>
          <a:xfrm>
            <a:off x="6091200" y="1701772"/>
            <a:ext cx="2030400" cy="1713600"/>
          </a:xfrm>
          <a:prstGeom prst="rect">
            <a:avLst/>
          </a:prstGeom>
          <a:solidFill>
            <a:schemeClr val="lt1"/>
          </a:solidFill>
          <a:ln>
            <a:noFill/>
          </a:ln>
        </p:spPr>
      </p:sp>
      <p:sp>
        <p:nvSpPr>
          <p:cNvPr id="138" name="Google Shape;138;p34"/>
          <p:cNvSpPr>
            <a:spLocks noGrp="1"/>
          </p:cNvSpPr>
          <p:nvPr>
            <p:ph type="pic" idx="16"/>
          </p:nvPr>
        </p:nvSpPr>
        <p:spPr>
          <a:xfrm>
            <a:off x="6090556" y="-19542"/>
            <a:ext cx="2030400" cy="1713600"/>
          </a:xfrm>
          <a:prstGeom prst="rect">
            <a:avLst/>
          </a:prstGeom>
          <a:solidFill>
            <a:schemeClr val="lt1"/>
          </a:solidFill>
          <a:ln>
            <a:noFill/>
          </a:ln>
        </p:spPr>
      </p:sp>
      <p:sp>
        <p:nvSpPr>
          <p:cNvPr id="139" name="Google Shape;139;p34"/>
          <p:cNvSpPr>
            <a:spLocks noGrp="1"/>
          </p:cNvSpPr>
          <p:nvPr>
            <p:ph type="pic" idx="17"/>
          </p:nvPr>
        </p:nvSpPr>
        <p:spPr>
          <a:xfrm>
            <a:off x="8120316" y="5132829"/>
            <a:ext cx="2030400" cy="1713600"/>
          </a:xfrm>
          <a:prstGeom prst="rect">
            <a:avLst/>
          </a:prstGeom>
          <a:solidFill>
            <a:schemeClr val="lt1"/>
          </a:solidFill>
          <a:ln>
            <a:noFill/>
          </a:ln>
        </p:spPr>
      </p:sp>
      <p:sp>
        <p:nvSpPr>
          <p:cNvPr id="140" name="Google Shape;140;p34"/>
          <p:cNvSpPr>
            <a:spLocks noGrp="1"/>
          </p:cNvSpPr>
          <p:nvPr>
            <p:ph type="pic" idx="18"/>
          </p:nvPr>
        </p:nvSpPr>
        <p:spPr>
          <a:xfrm>
            <a:off x="8120316" y="3423086"/>
            <a:ext cx="2030400" cy="1713600"/>
          </a:xfrm>
          <a:prstGeom prst="rect">
            <a:avLst/>
          </a:prstGeom>
          <a:solidFill>
            <a:schemeClr val="lt1"/>
          </a:solidFill>
          <a:ln>
            <a:noFill/>
          </a:ln>
        </p:spPr>
      </p:sp>
      <p:sp>
        <p:nvSpPr>
          <p:cNvPr id="141" name="Google Shape;141;p34"/>
          <p:cNvSpPr>
            <a:spLocks noGrp="1"/>
          </p:cNvSpPr>
          <p:nvPr>
            <p:ph type="pic" idx="19"/>
          </p:nvPr>
        </p:nvSpPr>
        <p:spPr>
          <a:xfrm>
            <a:off x="8120316" y="1701772"/>
            <a:ext cx="2030400" cy="1713600"/>
          </a:xfrm>
          <a:prstGeom prst="rect">
            <a:avLst/>
          </a:prstGeom>
          <a:solidFill>
            <a:schemeClr val="lt1"/>
          </a:solidFill>
          <a:ln>
            <a:noFill/>
          </a:ln>
        </p:spPr>
      </p:sp>
      <p:sp>
        <p:nvSpPr>
          <p:cNvPr id="142" name="Google Shape;142;p34"/>
          <p:cNvSpPr>
            <a:spLocks noGrp="1"/>
          </p:cNvSpPr>
          <p:nvPr>
            <p:ph type="pic" idx="20"/>
          </p:nvPr>
        </p:nvSpPr>
        <p:spPr>
          <a:xfrm>
            <a:off x="8120635" y="-19542"/>
            <a:ext cx="2030400" cy="1713600"/>
          </a:xfrm>
          <a:prstGeom prst="rect">
            <a:avLst/>
          </a:prstGeom>
          <a:solidFill>
            <a:schemeClr val="lt1"/>
          </a:solidFill>
          <a:ln>
            <a:noFill/>
          </a:ln>
        </p:spPr>
      </p:sp>
      <p:sp>
        <p:nvSpPr>
          <p:cNvPr id="143" name="Google Shape;143;p34"/>
          <p:cNvSpPr>
            <a:spLocks noGrp="1"/>
          </p:cNvSpPr>
          <p:nvPr>
            <p:ph type="pic" idx="21"/>
          </p:nvPr>
        </p:nvSpPr>
        <p:spPr>
          <a:xfrm>
            <a:off x="10150714" y="3423086"/>
            <a:ext cx="2030400" cy="1713600"/>
          </a:xfrm>
          <a:prstGeom prst="rect">
            <a:avLst/>
          </a:prstGeom>
          <a:solidFill>
            <a:schemeClr val="lt1"/>
          </a:solidFill>
          <a:ln>
            <a:noFill/>
          </a:ln>
        </p:spPr>
      </p:sp>
      <p:sp>
        <p:nvSpPr>
          <p:cNvPr id="144" name="Google Shape;144;p34"/>
          <p:cNvSpPr>
            <a:spLocks noGrp="1"/>
          </p:cNvSpPr>
          <p:nvPr>
            <p:ph type="pic" idx="22"/>
          </p:nvPr>
        </p:nvSpPr>
        <p:spPr>
          <a:xfrm>
            <a:off x="10150714" y="1701772"/>
            <a:ext cx="2030400" cy="1713600"/>
          </a:xfrm>
          <a:prstGeom prst="rect">
            <a:avLst/>
          </a:prstGeom>
          <a:solidFill>
            <a:schemeClr val="lt1"/>
          </a:solidFill>
          <a:ln>
            <a:noFill/>
          </a:ln>
        </p:spPr>
      </p:sp>
      <p:sp>
        <p:nvSpPr>
          <p:cNvPr id="145" name="Google Shape;145;p34"/>
          <p:cNvSpPr>
            <a:spLocks noGrp="1"/>
          </p:cNvSpPr>
          <p:nvPr>
            <p:ph type="pic" idx="23"/>
          </p:nvPr>
        </p:nvSpPr>
        <p:spPr>
          <a:xfrm>
            <a:off x="10150714" y="-19542"/>
            <a:ext cx="2030400" cy="17136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200"/>
                                  </p:stCondLst>
                                  <p:childTnLst>
                                    <p:set>
                                      <p:cBhvr>
                                        <p:cTn id="6" dur="1" fill="hold">
                                          <p:stCondLst>
                                            <p:cond delay="0"/>
                                          </p:stCondLst>
                                        </p:cTn>
                                        <p:tgtEl>
                                          <p:spTgt spid="132"/>
                                        </p:tgtEl>
                                        <p:attrNameLst>
                                          <p:attrName>style.visibility</p:attrName>
                                        </p:attrNameLst>
                                      </p:cBhvr>
                                      <p:to>
                                        <p:strVal val="visible"/>
                                      </p:to>
                                    </p:set>
                                    <p:anim calcmode="lin" valueType="num">
                                      <p:cBhvr additive="base">
                                        <p:cTn id="7" dur="500"/>
                                        <p:tgtEl>
                                          <p:spTgt spid="132"/>
                                        </p:tgtEl>
                                        <p:attrNameLst>
                                          <p:attrName>ppt_w</p:attrName>
                                        </p:attrNameLst>
                                      </p:cBhvr>
                                      <p:tavLst>
                                        <p:tav tm="0">
                                          <p:val>
                                            <p:strVal val="0"/>
                                          </p:val>
                                        </p:tav>
                                        <p:tav tm="100000">
                                          <p:val>
                                            <p:strVal val="#ppt_w"/>
                                          </p:val>
                                        </p:tav>
                                      </p:tavLst>
                                    </p:anim>
                                    <p:anim calcmode="lin" valueType="num">
                                      <p:cBhvr additive="base">
                                        <p:cTn id="8" dur="500"/>
                                        <p:tgtEl>
                                          <p:spTgt spid="132"/>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400"/>
                                  </p:stCondLst>
                                  <p:childTnLst>
                                    <p:set>
                                      <p:cBhvr>
                                        <p:cTn id="10" dur="1" fill="hold">
                                          <p:stCondLst>
                                            <p:cond delay="0"/>
                                          </p:stCondLst>
                                        </p:cTn>
                                        <p:tgtEl>
                                          <p:spTgt spid="135"/>
                                        </p:tgtEl>
                                        <p:attrNameLst>
                                          <p:attrName>style.visibility</p:attrName>
                                        </p:attrNameLst>
                                      </p:cBhvr>
                                      <p:to>
                                        <p:strVal val="visible"/>
                                      </p:to>
                                    </p:set>
                                    <p:anim calcmode="lin" valueType="num">
                                      <p:cBhvr additive="base">
                                        <p:cTn id="11" dur="500"/>
                                        <p:tgtEl>
                                          <p:spTgt spid="135"/>
                                        </p:tgtEl>
                                        <p:attrNameLst>
                                          <p:attrName>ppt_w</p:attrName>
                                        </p:attrNameLst>
                                      </p:cBhvr>
                                      <p:tavLst>
                                        <p:tav tm="0">
                                          <p:val>
                                            <p:strVal val="0"/>
                                          </p:val>
                                        </p:tav>
                                        <p:tav tm="100000">
                                          <p:val>
                                            <p:strVal val="#ppt_w"/>
                                          </p:val>
                                        </p:tav>
                                      </p:tavLst>
                                    </p:anim>
                                    <p:anim calcmode="lin" valueType="num">
                                      <p:cBhvr additive="base">
                                        <p:cTn id="12" dur="500"/>
                                        <p:tgtEl>
                                          <p:spTgt spid="135"/>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600"/>
                                  </p:stCondLst>
                                  <p:childTnLst>
                                    <p:set>
                                      <p:cBhvr>
                                        <p:cTn id="14" dur="1" fill="hold">
                                          <p:stCondLst>
                                            <p:cond delay="0"/>
                                          </p:stCondLst>
                                        </p:cTn>
                                        <p:tgtEl>
                                          <p:spTgt spid="138"/>
                                        </p:tgtEl>
                                        <p:attrNameLst>
                                          <p:attrName>style.visibility</p:attrName>
                                        </p:attrNameLst>
                                      </p:cBhvr>
                                      <p:to>
                                        <p:strVal val="visible"/>
                                      </p:to>
                                    </p:set>
                                    <p:anim calcmode="lin" valueType="num">
                                      <p:cBhvr additive="base">
                                        <p:cTn id="15" dur="500"/>
                                        <p:tgtEl>
                                          <p:spTgt spid="138"/>
                                        </p:tgtEl>
                                        <p:attrNameLst>
                                          <p:attrName>ppt_w</p:attrName>
                                        </p:attrNameLst>
                                      </p:cBhvr>
                                      <p:tavLst>
                                        <p:tav tm="0">
                                          <p:val>
                                            <p:strVal val="0"/>
                                          </p:val>
                                        </p:tav>
                                        <p:tav tm="100000">
                                          <p:val>
                                            <p:strVal val="#ppt_w"/>
                                          </p:val>
                                        </p:tav>
                                      </p:tavLst>
                                    </p:anim>
                                    <p:anim calcmode="lin" valueType="num">
                                      <p:cBhvr additive="base">
                                        <p:cTn id="16" dur="500"/>
                                        <p:tgtEl>
                                          <p:spTgt spid="138"/>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800"/>
                                  </p:stCondLst>
                                  <p:childTnLst>
                                    <p:set>
                                      <p:cBhvr>
                                        <p:cTn id="18" dur="1" fill="hold">
                                          <p:stCondLst>
                                            <p:cond delay="0"/>
                                          </p:stCondLst>
                                        </p:cTn>
                                        <p:tgtEl>
                                          <p:spTgt spid="142"/>
                                        </p:tgtEl>
                                        <p:attrNameLst>
                                          <p:attrName>style.visibility</p:attrName>
                                        </p:attrNameLst>
                                      </p:cBhvr>
                                      <p:to>
                                        <p:strVal val="visible"/>
                                      </p:to>
                                    </p:set>
                                    <p:anim calcmode="lin" valueType="num">
                                      <p:cBhvr additive="base">
                                        <p:cTn id="19" dur="500"/>
                                        <p:tgtEl>
                                          <p:spTgt spid="142"/>
                                        </p:tgtEl>
                                        <p:attrNameLst>
                                          <p:attrName>ppt_w</p:attrName>
                                        </p:attrNameLst>
                                      </p:cBhvr>
                                      <p:tavLst>
                                        <p:tav tm="0">
                                          <p:val>
                                            <p:strVal val="0"/>
                                          </p:val>
                                        </p:tav>
                                        <p:tav tm="100000">
                                          <p:val>
                                            <p:strVal val="#ppt_w"/>
                                          </p:val>
                                        </p:tav>
                                      </p:tavLst>
                                    </p:anim>
                                    <p:anim calcmode="lin" valueType="num">
                                      <p:cBhvr additive="base">
                                        <p:cTn id="20" dur="500"/>
                                        <p:tgtEl>
                                          <p:spTgt spid="142"/>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1000"/>
                                  </p:stCondLst>
                                  <p:childTnLst>
                                    <p:set>
                                      <p:cBhvr>
                                        <p:cTn id="22" dur="1" fill="hold">
                                          <p:stCondLst>
                                            <p:cond delay="0"/>
                                          </p:stCondLst>
                                        </p:cTn>
                                        <p:tgtEl>
                                          <p:spTgt spid="145"/>
                                        </p:tgtEl>
                                        <p:attrNameLst>
                                          <p:attrName>style.visibility</p:attrName>
                                        </p:attrNameLst>
                                      </p:cBhvr>
                                      <p:to>
                                        <p:strVal val="visible"/>
                                      </p:to>
                                    </p:set>
                                    <p:anim calcmode="lin" valueType="num">
                                      <p:cBhvr additive="base">
                                        <p:cTn id="23" dur="500"/>
                                        <p:tgtEl>
                                          <p:spTgt spid="145"/>
                                        </p:tgtEl>
                                        <p:attrNameLst>
                                          <p:attrName>ppt_w</p:attrName>
                                        </p:attrNameLst>
                                      </p:cBhvr>
                                      <p:tavLst>
                                        <p:tav tm="0">
                                          <p:val>
                                            <p:strVal val="0"/>
                                          </p:val>
                                        </p:tav>
                                        <p:tav tm="100000">
                                          <p:val>
                                            <p:strVal val="#ppt_w"/>
                                          </p:val>
                                        </p:tav>
                                      </p:tavLst>
                                    </p:anim>
                                    <p:anim calcmode="lin" valueType="num">
                                      <p:cBhvr additive="base">
                                        <p:cTn id="24" dur="500"/>
                                        <p:tgtEl>
                                          <p:spTgt spid="145"/>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140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500"/>
                                        <p:tgtEl>
                                          <p:spTgt spid="131"/>
                                        </p:tgtEl>
                                        <p:attrNameLst>
                                          <p:attrName>ppt_w</p:attrName>
                                        </p:attrNameLst>
                                      </p:cBhvr>
                                      <p:tavLst>
                                        <p:tav tm="0">
                                          <p:val>
                                            <p:strVal val="0"/>
                                          </p:val>
                                        </p:tav>
                                        <p:tav tm="100000">
                                          <p:val>
                                            <p:strVal val="#ppt_w"/>
                                          </p:val>
                                        </p:tav>
                                      </p:tavLst>
                                    </p:anim>
                                    <p:anim calcmode="lin" valueType="num">
                                      <p:cBhvr additive="base">
                                        <p:cTn id="28" dur="500"/>
                                        <p:tgtEl>
                                          <p:spTgt spid="131"/>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1400"/>
                                  </p:stCondLst>
                                  <p:childTnLst>
                                    <p:set>
                                      <p:cBhvr>
                                        <p:cTn id="30" dur="1" fill="hold">
                                          <p:stCondLst>
                                            <p:cond delay="0"/>
                                          </p:stCondLst>
                                        </p:cTn>
                                        <p:tgtEl>
                                          <p:spTgt spid="137"/>
                                        </p:tgtEl>
                                        <p:attrNameLst>
                                          <p:attrName>style.visibility</p:attrName>
                                        </p:attrNameLst>
                                      </p:cBhvr>
                                      <p:to>
                                        <p:strVal val="visible"/>
                                      </p:to>
                                    </p:set>
                                    <p:anim calcmode="lin" valueType="num">
                                      <p:cBhvr additive="base">
                                        <p:cTn id="31" dur="500"/>
                                        <p:tgtEl>
                                          <p:spTgt spid="137"/>
                                        </p:tgtEl>
                                        <p:attrNameLst>
                                          <p:attrName>ppt_w</p:attrName>
                                        </p:attrNameLst>
                                      </p:cBhvr>
                                      <p:tavLst>
                                        <p:tav tm="0">
                                          <p:val>
                                            <p:strVal val="0"/>
                                          </p:val>
                                        </p:tav>
                                        <p:tav tm="100000">
                                          <p:val>
                                            <p:strVal val="#ppt_w"/>
                                          </p:val>
                                        </p:tav>
                                      </p:tavLst>
                                    </p:anim>
                                    <p:anim calcmode="lin" valueType="num">
                                      <p:cBhvr additive="base">
                                        <p:cTn id="32" dur="500"/>
                                        <p:tgtEl>
                                          <p:spTgt spid="137"/>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1600"/>
                                  </p:stCondLst>
                                  <p:childTnLst>
                                    <p:set>
                                      <p:cBhvr>
                                        <p:cTn id="34" dur="1" fill="hold">
                                          <p:stCondLst>
                                            <p:cond delay="0"/>
                                          </p:stCondLst>
                                        </p:cTn>
                                        <p:tgtEl>
                                          <p:spTgt spid="141"/>
                                        </p:tgtEl>
                                        <p:attrNameLst>
                                          <p:attrName>style.visibility</p:attrName>
                                        </p:attrNameLst>
                                      </p:cBhvr>
                                      <p:to>
                                        <p:strVal val="visible"/>
                                      </p:to>
                                    </p:set>
                                    <p:anim calcmode="lin" valueType="num">
                                      <p:cBhvr additive="base">
                                        <p:cTn id="35" dur="500"/>
                                        <p:tgtEl>
                                          <p:spTgt spid="141"/>
                                        </p:tgtEl>
                                        <p:attrNameLst>
                                          <p:attrName>ppt_w</p:attrName>
                                        </p:attrNameLst>
                                      </p:cBhvr>
                                      <p:tavLst>
                                        <p:tav tm="0">
                                          <p:val>
                                            <p:strVal val="0"/>
                                          </p:val>
                                        </p:tav>
                                        <p:tav tm="100000">
                                          <p:val>
                                            <p:strVal val="#ppt_w"/>
                                          </p:val>
                                        </p:tav>
                                      </p:tavLst>
                                    </p:anim>
                                    <p:anim calcmode="lin" valueType="num">
                                      <p:cBhvr additive="base">
                                        <p:cTn id="36" dur="500"/>
                                        <p:tgtEl>
                                          <p:spTgt spid="141"/>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1600"/>
                                  </p:stCondLst>
                                  <p:childTnLst>
                                    <p:set>
                                      <p:cBhvr>
                                        <p:cTn id="38" dur="1" fill="hold">
                                          <p:stCondLst>
                                            <p:cond delay="0"/>
                                          </p:stCondLst>
                                        </p:cTn>
                                        <p:tgtEl>
                                          <p:spTgt spid="129"/>
                                        </p:tgtEl>
                                        <p:attrNameLst>
                                          <p:attrName>style.visibility</p:attrName>
                                        </p:attrNameLst>
                                      </p:cBhvr>
                                      <p:to>
                                        <p:strVal val="visible"/>
                                      </p:to>
                                    </p:set>
                                    <p:anim calcmode="lin" valueType="num">
                                      <p:cBhvr additive="base">
                                        <p:cTn id="39" dur="500"/>
                                        <p:tgtEl>
                                          <p:spTgt spid="129"/>
                                        </p:tgtEl>
                                        <p:attrNameLst>
                                          <p:attrName>ppt_w</p:attrName>
                                        </p:attrNameLst>
                                      </p:cBhvr>
                                      <p:tavLst>
                                        <p:tav tm="0">
                                          <p:val>
                                            <p:strVal val="0"/>
                                          </p:val>
                                        </p:tav>
                                        <p:tav tm="100000">
                                          <p:val>
                                            <p:strVal val="#ppt_w"/>
                                          </p:val>
                                        </p:tav>
                                      </p:tavLst>
                                    </p:anim>
                                    <p:anim calcmode="lin" valueType="num">
                                      <p:cBhvr additive="base">
                                        <p:cTn id="40" dur="500"/>
                                        <p:tgtEl>
                                          <p:spTgt spid="129"/>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1800"/>
                                  </p:stCondLst>
                                  <p:childTnLst>
                                    <p:set>
                                      <p:cBhvr>
                                        <p:cTn id="42" dur="1" fill="hold">
                                          <p:stCondLst>
                                            <p:cond delay="0"/>
                                          </p:stCondLst>
                                        </p:cTn>
                                        <p:tgtEl>
                                          <p:spTgt spid="144"/>
                                        </p:tgtEl>
                                        <p:attrNameLst>
                                          <p:attrName>style.visibility</p:attrName>
                                        </p:attrNameLst>
                                      </p:cBhvr>
                                      <p:to>
                                        <p:strVal val="visible"/>
                                      </p:to>
                                    </p:set>
                                    <p:anim calcmode="lin" valueType="num">
                                      <p:cBhvr additive="base">
                                        <p:cTn id="43" dur="500"/>
                                        <p:tgtEl>
                                          <p:spTgt spid="144"/>
                                        </p:tgtEl>
                                        <p:attrNameLst>
                                          <p:attrName>ppt_w</p:attrName>
                                        </p:attrNameLst>
                                      </p:cBhvr>
                                      <p:tavLst>
                                        <p:tav tm="0">
                                          <p:val>
                                            <p:strVal val="0"/>
                                          </p:val>
                                        </p:tav>
                                        <p:tav tm="100000">
                                          <p:val>
                                            <p:strVal val="#ppt_w"/>
                                          </p:val>
                                        </p:tav>
                                      </p:tavLst>
                                    </p:anim>
                                    <p:anim calcmode="lin" valueType="num">
                                      <p:cBhvr additive="base">
                                        <p:cTn id="44" dur="500"/>
                                        <p:tgtEl>
                                          <p:spTgt spid="144"/>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2200"/>
                                  </p:stCondLst>
                                  <p:childTnLst>
                                    <p:set>
                                      <p:cBhvr>
                                        <p:cTn id="46" dur="1" fill="hold">
                                          <p:stCondLst>
                                            <p:cond delay="0"/>
                                          </p:stCondLst>
                                        </p:cTn>
                                        <p:tgtEl>
                                          <p:spTgt spid="134"/>
                                        </p:tgtEl>
                                        <p:attrNameLst>
                                          <p:attrName>style.visibility</p:attrName>
                                        </p:attrNameLst>
                                      </p:cBhvr>
                                      <p:to>
                                        <p:strVal val="visible"/>
                                      </p:to>
                                    </p:set>
                                    <p:anim calcmode="lin" valueType="num">
                                      <p:cBhvr additive="base">
                                        <p:cTn id="47" dur="500"/>
                                        <p:tgtEl>
                                          <p:spTgt spid="134"/>
                                        </p:tgtEl>
                                        <p:attrNameLst>
                                          <p:attrName>ppt_w</p:attrName>
                                        </p:attrNameLst>
                                      </p:cBhvr>
                                      <p:tavLst>
                                        <p:tav tm="0">
                                          <p:val>
                                            <p:strVal val="0"/>
                                          </p:val>
                                        </p:tav>
                                        <p:tav tm="100000">
                                          <p:val>
                                            <p:strVal val="#ppt_w"/>
                                          </p:val>
                                        </p:tav>
                                      </p:tavLst>
                                    </p:anim>
                                    <p:anim calcmode="lin" valueType="num">
                                      <p:cBhvr additive="base">
                                        <p:cTn id="48" dur="500"/>
                                        <p:tgtEl>
                                          <p:spTgt spid="134"/>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220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ppt_w</p:attrName>
                                        </p:attrNameLst>
                                      </p:cBhvr>
                                      <p:tavLst>
                                        <p:tav tm="0">
                                          <p:val>
                                            <p:strVal val="0"/>
                                          </p:val>
                                        </p:tav>
                                        <p:tav tm="100000">
                                          <p:val>
                                            <p:strVal val="#ppt_w"/>
                                          </p:val>
                                        </p:tav>
                                      </p:tavLst>
                                    </p:anim>
                                    <p:anim calcmode="lin" valueType="num">
                                      <p:cBhvr additive="base">
                                        <p:cTn id="52" dur="500"/>
                                        <p:tgtEl>
                                          <p:spTgt spid="140"/>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2400"/>
                                  </p:stCondLst>
                                  <p:childTnLst>
                                    <p:set>
                                      <p:cBhvr>
                                        <p:cTn id="54" dur="1" fill="hold">
                                          <p:stCondLst>
                                            <p:cond delay="0"/>
                                          </p:stCondLst>
                                        </p:cTn>
                                        <p:tgtEl>
                                          <p:spTgt spid="130"/>
                                        </p:tgtEl>
                                        <p:attrNameLst>
                                          <p:attrName>style.visibility</p:attrName>
                                        </p:attrNameLst>
                                      </p:cBhvr>
                                      <p:to>
                                        <p:strVal val="visible"/>
                                      </p:to>
                                    </p:set>
                                    <p:anim calcmode="lin" valueType="num">
                                      <p:cBhvr additive="base">
                                        <p:cTn id="55" dur="500"/>
                                        <p:tgtEl>
                                          <p:spTgt spid="130"/>
                                        </p:tgtEl>
                                        <p:attrNameLst>
                                          <p:attrName>ppt_w</p:attrName>
                                        </p:attrNameLst>
                                      </p:cBhvr>
                                      <p:tavLst>
                                        <p:tav tm="0">
                                          <p:val>
                                            <p:strVal val="0"/>
                                          </p:val>
                                        </p:tav>
                                        <p:tav tm="100000">
                                          <p:val>
                                            <p:strVal val="#ppt_w"/>
                                          </p:val>
                                        </p:tav>
                                      </p:tavLst>
                                    </p:anim>
                                    <p:anim calcmode="lin" valueType="num">
                                      <p:cBhvr additive="base">
                                        <p:cTn id="56" dur="500"/>
                                        <p:tgtEl>
                                          <p:spTgt spid="130"/>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2300"/>
                                  </p:stCondLst>
                                  <p:childTnLst>
                                    <p:set>
                                      <p:cBhvr>
                                        <p:cTn id="58" dur="1" fill="hold">
                                          <p:stCondLst>
                                            <p:cond delay="0"/>
                                          </p:stCondLst>
                                        </p:cTn>
                                        <p:tgtEl>
                                          <p:spTgt spid="143"/>
                                        </p:tgtEl>
                                        <p:attrNameLst>
                                          <p:attrName>style.visibility</p:attrName>
                                        </p:attrNameLst>
                                      </p:cBhvr>
                                      <p:to>
                                        <p:strVal val="visible"/>
                                      </p:to>
                                    </p:set>
                                    <p:anim calcmode="lin" valueType="num">
                                      <p:cBhvr additive="base">
                                        <p:cTn id="59" dur="500"/>
                                        <p:tgtEl>
                                          <p:spTgt spid="143"/>
                                        </p:tgtEl>
                                        <p:attrNameLst>
                                          <p:attrName>ppt_w</p:attrName>
                                        </p:attrNameLst>
                                      </p:cBhvr>
                                      <p:tavLst>
                                        <p:tav tm="0">
                                          <p:val>
                                            <p:strVal val="0"/>
                                          </p:val>
                                        </p:tav>
                                        <p:tav tm="100000">
                                          <p:val>
                                            <p:strVal val="#ppt_w"/>
                                          </p:val>
                                        </p:tav>
                                      </p:tavLst>
                                    </p:anim>
                                    <p:anim calcmode="lin" valueType="num">
                                      <p:cBhvr additive="base">
                                        <p:cTn id="60" dur="500"/>
                                        <p:tgtEl>
                                          <p:spTgt spid="143"/>
                                        </p:tgtEl>
                                        <p:attrNameLst>
                                          <p:attrName>ppt_h</p:attrName>
                                        </p:attrNameLst>
                                      </p:cBhvr>
                                      <p:tavLst>
                                        <p:tav tm="0">
                                          <p:val>
                                            <p:strVal val="0"/>
                                          </p:val>
                                        </p:tav>
                                        <p:tav tm="100000">
                                          <p:val>
                                            <p:strVal val="#ppt_h"/>
                                          </p:val>
                                        </p:tav>
                                      </p:tavLst>
                                    </p:anim>
                                  </p:childTnLst>
                                </p:cTn>
                              </p:par>
                              <p:par>
                                <p:cTn id="61" presetID="23" presetClass="entr" presetSubtype="16" fill="hold" nodeType="withEffect">
                                  <p:stCondLst>
                                    <p:cond delay="2600"/>
                                  </p:stCondLst>
                                  <p:childTnLst>
                                    <p:set>
                                      <p:cBhvr>
                                        <p:cTn id="62" dur="1" fill="hold">
                                          <p:stCondLst>
                                            <p:cond delay="0"/>
                                          </p:stCondLst>
                                        </p:cTn>
                                        <p:tgtEl>
                                          <p:spTgt spid="128"/>
                                        </p:tgtEl>
                                        <p:attrNameLst>
                                          <p:attrName>style.visibility</p:attrName>
                                        </p:attrNameLst>
                                      </p:cBhvr>
                                      <p:to>
                                        <p:strVal val="visible"/>
                                      </p:to>
                                    </p:set>
                                    <p:anim calcmode="lin" valueType="num">
                                      <p:cBhvr additive="base">
                                        <p:cTn id="63" dur="500"/>
                                        <p:tgtEl>
                                          <p:spTgt spid="128"/>
                                        </p:tgtEl>
                                        <p:attrNameLst>
                                          <p:attrName>ppt_w</p:attrName>
                                        </p:attrNameLst>
                                      </p:cBhvr>
                                      <p:tavLst>
                                        <p:tav tm="0">
                                          <p:val>
                                            <p:strVal val="0"/>
                                          </p:val>
                                        </p:tav>
                                        <p:tav tm="100000">
                                          <p:val>
                                            <p:strVal val="#ppt_w"/>
                                          </p:val>
                                        </p:tav>
                                      </p:tavLst>
                                    </p:anim>
                                    <p:anim calcmode="lin" valueType="num">
                                      <p:cBhvr additive="base">
                                        <p:cTn id="64" dur="500"/>
                                        <p:tgtEl>
                                          <p:spTgt spid="128"/>
                                        </p:tgtEl>
                                        <p:attrNameLst>
                                          <p:attrName>ppt_h</p:attrName>
                                        </p:attrNameLst>
                                      </p:cBhvr>
                                      <p:tavLst>
                                        <p:tav tm="0">
                                          <p:val>
                                            <p:strVal val="0"/>
                                          </p:val>
                                        </p:tav>
                                        <p:tav tm="100000">
                                          <p:val>
                                            <p:strVal val="#ppt_h"/>
                                          </p:val>
                                        </p:tav>
                                      </p:tavLst>
                                    </p:anim>
                                  </p:childTnLst>
                                </p:cTn>
                              </p:par>
                              <p:par>
                                <p:cTn id="65" presetID="23" presetClass="entr" presetSubtype="16" fill="hold" nodeType="withEffect">
                                  <p:stCondLst>
                                    <p:cond delay="30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500"/>
                                        <p:tgtEl>
                                          <p:spTgt spid="127"/>
                                        </p:tgtEl>
                                        <p:attrNameLst>
                                          <p:attrName>ppt_w</p:attrName>
                                        </p:attrNameLst>
                                      </p:cBhvr>
                                      <p:tavLst>
                                        <p:tav tm="0">
                                          <p:val>
                                            <p:strVal val="0"/>
                                          </p:val>
                                        </p:tav>
                                        <p:tav tm="100000">
                                          <p:val>
                                            <p:strVal val="#ppt_w"/>
                                          </p:val>
                                        </p:tav>
                                      </p:tavLst>
                                    </p:anim>
                                    <p:anim calcmode="lin" valueType="num">
                                      <p:cBhvr additive="base">
                                        <p:cTn id="68" dur="500"/>
                                        <p:tgtEl>
                                          <p:spTgt spid="127"/>
                                        </p:tgtEl>
                                        <p:attrNameLst>
                                          <p:attrName>ppt_h</p:attrName>
                                        </p:attrNameLst>
                                      </p:cBhvr>
                                      <p:tavLst>
                                        <p:tav tm="0">
                                          <p:val>
                                            <p:strVal val="0"/>
                                          </p:val>
                                        </p:tav>
                                        <p:tav tm="100000">
                                          <p:val>
                                            <p:strVal val="#ppt_h"/>
                                          </p:val>
                                        </p:tav>
                                      </p:tavLst>
                                    </p:anim>
                                  </p:childTnLst>
                                </p:cTn>
                              </p:par>
                              <p:par>
                                <p:cTn id="69" presetID="23" presetClass="entr" presetSubtype="16" fill="hold" nodeType="withEffect">
                                  <p:stCondLst>
                                    <p:cond delay="3000"/>
                                  </p:stCondLst>
                                  <p:childTnLst>
                                    <p:set>
                                      <p:cBhvr>
                                        <p:cTn id="70" dur="1" fill="hold">
                                          <p:stCondLst>
                                            <p:cond delay="0"/>
                                          </p:stCondLst>
                                        </p:cTn>
                                        <p:tgtEl>
                                          <p:spTgt spid="133"/>
                                        </p:tgtEl>
                                        <p:attrNameLst>
                                          <p:attrName>style.visibility</p:attrName>
                                        </p:attrNameLst>
                                      </p:cBhvr>
                                      <p:to>
                                        <p:strVal val="visible"/>
                                      </p:to>
                                    </p:set>
                                    <p:anim calcmode="lin" valueType="num">
                                      <p:cBhvr additive="base">
                                        <p:cTn id="71" dur="500"/>
                                        <p:tgtEl>
                                          <p:spTgt spid="133"/>
                                        </p:tgtEl>
                                        <p:attrNameLst>
                                          <p:attrName>ppt_w</p:attrName>
                                        </p:attrNameLst>
                                      </p:cBhvr>
                                      <p:tavLst>
                                        <p:tav tm="0">
                                          <p:val>
                                            <p:strVal val="0"/>
                                          </p:val>
                                        </p:tav>
                                        <p:tav tm="100000">
                                          <p:val>
                                            <p:strVal val="#ppt_w"/>
                                          </p:val>
                                        </p:tav>
                                      </p:tavLst>
                                    </p:anim>
                                    <p:anim calcmode="lin" valueType="num">
                                      <p:cBhvr additive="base">
                                        <p:cTn id="72" dur="500"/>
                                        <p:tgtEl>
                                          <p:spTgt spid="133"/>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3000"/>
                                  </p:stCondLst>
                                  <p:childTnLst>
                                    <p:set>
                                      <p:cBhvr>
                                        <p:cTn id="74" dur="1" fill="hold">
                                          <p:stCondLst>
                                            <p:cond delay="0"/>
                                          </p:stCondLst>
                                        </p:cTn>
                                        <p:tgtEl>
                                          <p:spTgt spid="139"/>
                                        </p:tgtEl>
                                        <p:attrNameLst>
                                          <p:attrName>style.visibility</p:attrName>
                                        </p:attrNameLst>
                                      </p:cBhvr>
                                      <p:to>
                                        <p:strVal val="visible"/>
                                      </p:to>
                                    </p:set>
                                    <p:anim calcmode="lin" valueType="num">
                                      <p:cBhvr additive="base">
                                        <p:cTn id="75" dur="500"/>
                                        <p:tgtEl>
                                          <p:spTgt spid="139"/>
                                        </p:tgtEl>
                                        <p:attrNameLst>
                                          <p:attrName>ppt_w</p:attrName>
                                        </p:attrNameLst>
                                      </p:cBhvr>
                                      <p:tavLst>
                                        <p:tav tm="0">
                                          <p:val>
                                            <p:strVal val="0"/>
                                          </p:val>
                                        </p:tav>
                                        <p:tav tm="100000">
                                          <p:val>
                                            <p:strVal val="#ppt_w"/>
                                          </p:val>
                                        </p:tav>
                                      </p:tavLst>
                                    </p:anim>
                                    <p:anim calcmode="lin" valueType="num">
                                      <p:cBhvr additive="base">
                                        <p:cTn id="76" dur="500"/>
                                        <p:tgtEl>
                                          <p:spTgt spid="139"/>
                                        </p:tgtEl>
                                        <p:attrNameLst>
                                          <p:attrName>ppt_h</p:attrName>
                                        </p:attrNameLst>
                                      </p:cBhvr>
                                      <p:tavLst>
                                        <p:tav tm="0">
                                          <p:val>
                                            <p:strVal val="0"/>
                                          </p:val>
                                        </p:tav>
                                        <p:tav tm="100000">
                                          <p:val>
                                            <p:strVal val="#ppt_h"/>
                                          </p:val>
                                        </p:tav>
                                      </p:tavLst>
                                    </p:anim>
                                  </p:childTnLst>
                                </p:cTn>
                              </p:par>
                              <p:par>
                                <p:cTn id="77" presetID="23" presetClass="entr" presetSubtype="16" fill="hold" nodeType="withEffect">
                                  <p:stCondLst>
                                    <p:cond delay="3200"/>
                                  </p:stCondLst>
                                  <p:childTnLst>
                                    <p:set>
                                      <p:cBhvr>
                                        <p:cTn id="78" dur="1" fill="hold">
                                          <p:stCondLst>
                                            <p:cond delay="0"/>
                                          </p:stCondLst>
                                        </p:cTn>
                                        <p:tgtEl>
                                          <p:spTgt spid="136"/>
                                        </p:tgtEl>
                                        <p:attrNameLst>
                                          <p:attrName>style.visibility</p:attrName>
                                        </p:attrNameLst>
                                      </p:cBhvr>
                                      <p:to>
                                        <p:strVal val="visible"/>
                                      </p:to>
                                    </p:set>
                                    <p:anim calcmode="lin" valueType="num">
                                      <p:cBhvr additive="base">
                                        <p:cTn id="79" dur="500"/>
                                        <p:tgtEl>
                                          <p:spTgt spid="136"/>
                                        </p:tgtEl>
                                        <p:attrNameLst>
                                          <p:attrName>ppt_w</p:attrName>
                                        </p:attrNameLst>
                                      </p:cBhvr>
                                      <p:tavLst>
                                        <p:tav tm="0">
                                          <p:val>
                                            <p:strVal val="0"/>
                                          </p:val>
                                        </p:tav>
                                        <p:tav tm="100000">
                                          <p:val>
                                            <p:strVal val="#ppt_w"/>
                                          </p:val>
                                        </p:tav>
                                      </p:tavLst>
                                    </p:anim>
                                    <p:anim calcmode="lin" valueType="num">
                                      <p:cBhvr additive="base">
                                        <p:cTn id="80" dur="500"/>
                                        <p:tgtEl>
                                          <p:spTgt spid="13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5 images - circle - team">
  <p:cSld name="5 images - circle - team">
    <p:spTree>
      <p:nvGrpSpPr>
        <p:cNvPr id="1" name="Shape 146"/>
        <p:cNvGrpSpPr/>
        <p:nvPr/>
      </p:nvGrpSpPr>
      <p:grpSpPr>
        <a:xfrm>
          <a:off x="0" y="0"/>
          <a:ext cx="0" cy="0"/>
          <a:chOff x="0" y="0"/>
          <a:chExt cx="0" cy="0"/>
        </a:xfrm>
      </p:grpSpPr>
      <p:sp>
        <p:nvSpPr>
          <p:cNvPr id="147" name="Google Shape;147;p3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8" name="Google Shape;148;p3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49" name="Google Shape;149;p35"/>
          <p:cNvSpPr>
            <a:spLocks noGrp="1"/>
          </p:cNvSpPr>
          <p:nvPr>
            <p:ph type="pic" idx="2"/>
          </p:nvPr>
        </p:nvSpPr>
        <p:spPr>
          <a:xfrm>
            <a:off x="560615" y="2156072"/>
            <a:ext cx="2579914" cy="2579914"/>
          </a:xfrm>
          <a:prstGeom prst="rect">
            <a:avLst/>
          </a:prstGeom>
          <a:solidFill>
            <a:schemeClr val="lt1"/>
          </a:solidFill>
          <a:ln>
            <a:noFill/>
          </a:ln>
        </p:spPr>
      </p:sp>
      <p:sp>
        <p:nvSpPr>
          <p:cNvPr id="150" name="Google Shape;150;p35"/>
          <p:cNvSpPr>
            <a:spLocks noGrp="1"/>
          </p:cNvSpPr>
          <p:nvPr>
            <p:ph type="pic" idx="3"/>
          </p:nvPr>
        </p:nvSpPr>
        <p:spPr>
          <a:xfrm>
            <a:off x="2683329" y="2156072"/>
            <a:ext cx="2579914" cy="2579914"/>
          </a:xfrm>
          <a:prstGeom prst="rect">
            <a:avLst/>
          </a:prstGeom>
          <a:solidFill>
            <a:schemeClr val="lt1"/>
          </a:solidFill>
          <a:ln>
            <a:noFill/>
          </a:ln>
        </p:spPr>
      </p:sp>
      <p:sp>
        <p:nvSpPr>
          <p:cNvPr id="151" name="Google Shape;151;p35"/>
          <p:cNvSpPr>
            <a:spLocks noGrp="1"/>
          </p:cNvSpPr>
          <p:nvPr>
            <p:ph type="pic" idx="4"/>
          </p:nvPr>
        </p:nvSpPr>
        <p:spPr>
          <a:xfrm>
            <a:off x="4806043" y="2156072"/>
            <a:ext cx="2579914" cy="2579914"/>
          </a:xfrm>
          <a:prstGeom prst="rect">
            <a:avLst/>
          </a:prstGeom>
          <a:solidFill>
            <a:schemeClr val="lt1"/>
          </a:solidFill>
          <a:ln>
            <a:noFill/>
          </a:ln>
        </p:spPr>
      </p:sp>
      <p:sp>
        <p:nvSpPr>
          <p:cNvPr id="152" name="Google Shape;152;p35"/>
          <p:cNvSpPr>
            <a:spLocks noGrp="1"/>
          </p:cNvSpPr>
          <p:nvPr>
            <p:ph type="pic" idx="5"/>
          </p:nvPr>
        </p:nvSpPr>
        <p:spPr>
          <a:xfrm>
            <a:off x="6928757" y="2156072"/>
            <a:ext cx="2579914" cy="2579914"/>
          </a:xfrm>
          <a:prstGeom prst="rect">
            <a:avLst/>
          </a:prstGeom>
          <a:solidFill>
            <a:schemeClr val="lt1"/>
          </a:solidFill>
          <a:ln>
            <a:noFill/>
          </a:ln>
        </p:spPr>
      </p:sp>
      <p:sp>
        <p:nvSpPr>
          <p:cNvPr id="153" name="Google Shape;153;p35"/>
          <p:cNvSpPr>
            <a:spLocks noGrp="1"/>
          </p:cNvSpPr>
          <p:nvPr>
            <p:ph type="pic" idx="6"/>
          </p:nvPr>
        </p:nvSpPr>
        <p:spPr>
          <a:xfrm>
            <a:off x="9051471" y="2156072"/>
            <a:ext cx="2579914" cy="2579914"/>
          </a:xfrm>
          <a:prstGeom prst="rect">
            <a:avLst/>
          </a:prstGeom>
          <a:solidFill>
            <a:schemeClr val="lt1"/>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5 images - circle - team">
  <p:cSld name="1_5 images - circle - team">
    <p:spTree>
      <p:nvGrpSpPr>
        <p:cNvPr id="1" name="Shape 154"/>
        <p:cNvGrpSpPr/>
        <p:nvPr/>
      </p:nvGrpSpPr>
      <p:grpSpPr>
        <a:xfrm>
          <a:off x="0" y="0"/>
          <a:ext cx="0" cy="0"/>
          <a:chOff x="0" y="0"/>
          <a:chExt cx="0" cy="0"/>
        </a:xfrm>
      </p:grpSpPr>
      <p:sp>
        <p:nvSpPr>
          <p:cNvPr id="155" name="Google Shape;155;p36"/>
          <p:cNvSpPr>
            <a:spLocks noGrp="1"/>
          </p:cNvSpPr>
          <p:nvPr>
            <p:ph type="pic" idx="2"/>
          </p:nvPr>
        </p:nvSpPr>
        <p:spPr>
          <a:xfrm>
            <a:off x="4806043" y="11881344"/>
            <a:ext cx="2579914" cy="2579914"/>
          </a:xfrm>
          <a:prstGeom prst="rect">
            <a:avLst/>
          </a:prstGeom>
          <a:solidFill>
            <a:schemeClr val="lt1"/>
          </a:solidFill>
          <a:ln>
            <a:noFill/>
          </a:ln>
        </p:spPr>
      </p:sp>
      <p:sp>
        <p:nvSpPr>
          <p:cNvPr id="156" name="Google Shape;156;p36"/>
          <p:cNvSpPr>
            <a:spLocks noGrp="1"/>
          </p:cNvSpPr>
          <p:nvPr>
            <p:ph type="pic" idx="3"/>
          </p:nvPr>
        </p:nvSpPr>
        <p:spPr>
          <a:xfrm>
            <a:off x="4806043" y="6320959"/>
            <a:ext cx="2579914" cy="2579914"/>
          </a:xfrm>
          <a:prstGeom prst="rect">
            <a:avLst/>
          </a:prstGeom>
          <a:solidFill>
            <a:schemeClr val="lt1"/>
          </a:solidFill>
          <a:ln>
            <a:noFill/>
          </a:ln>
        </p:spPr>
      </p:sp>
      <p:sp>
        <p:nvSpPr>
          <p:cNvPr id="157" name="Google Shape;157;p36"/>
          <p:cNvSpPr>
            <a:spLocks noGrp="1"/>
          </p:cNvSpPr>
          <p:nvPr>
            <p:ph type="pic" idx="4"/>
          </p:nvPr>
        </p:nvSpPr>
        <p:spPr>
          <a:xfrm>
            <a:off x="4296000" y="1629000"/>
            <a:ext cx="3600000" cy="3600000"/>
          </a:xfrm>
          <a:prstGeom prst="rect">
            <a:avLst/>
          </a:prstGeom>
          <a:solidFill>
            <a:schemeClr val="lt1"/>
          </a:solidFill>
          <a:ln>
            <a:noFill/>
          </a:ln>
        </p:spPr>
      </p:sp>
      <p:sp>
        <p:nvSpPr>
          <p:cNvPr id="158" name="Google Shape;158;p36"/>
          <p:cNvSpPr>
            <a:spLocks noGrp="1"/>
          </p:cNvSpPr>
          <p:nvPr>
            <p:ph type="pic" idx="5"/>
          </p:nvPr>
        </p:nvSpPr>
        <p:spPr>
          <a:xfrm>
            <a:off x="4806043" y="9064872"/>
            <a:ext cx="2579914" cy="2579914"/>
          </a:xfrm>
          <a:prstGeom prst="rect">
            <a:avLst/>
          </a:prstGeom>
          <a:solidFill>
            <a:schemeClr val="lt1"/>
          </a:solidFill>
          <a:ln>
            <a:noFill/>
          </a:ln>
        </p:spPr>
      </p:sp>
      <p:sp>
        <p:nvSpPr>
          <p:cNvPr id="159" name="Google Shape;159;p36"/>
          <p:cNvSpPr>
            <a:spLocks noGrp="1"/>
          </p:cNvSpPr>
          <p:nvPr>
            <p:ph type="pic" idx="6"/>
          </p:nvPr>
        </p:nvSpPr>
        <p:spPr>
          <a:xfrm>
            <a:off x="4806043" y="14697816"/>
            <a:ext cx="2579914" cy="2579914"/>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5 images - circle - team">
  <p:cSld name="2_5 images - circle - team">
    <p:spTree>
      <p:nvGrpSpPr>
        <p:cNvPr id="1" name="Shape 160"/>
        <p:cNvGrpSpPr/>
        <p:nvPr/>
      </p:nvGrpSpPr>
      <p:grpSpPr>
        <a:xfrm>
          <a:off x="0" y="0"/>
          <a:ext cx="0" cy="0"/>
          <a:chOff x="0" y="0"/>
          <a:chExt cx="0" cy="0"/>
        </a:xfrm>
      </p:grpSpPr>
      <p:sp>
        <p:nvSpPr>
          <p:cNvPr id="161" name="Google Shape;161;p37"/>
          <p:cNvSpPr>
            <a:spLocks noGrp="1"/>
          </p:cNvSpPr>
          <p:nvPr>
            <p:ph type="pic" idx="2"/>
          </p:nvPr>
        </p:nvSpPr>
        <p:spPr>
          <a:xfrm>
            <a:off x="4806043" y="9087344"/>
            <a:ext cx="2579914" cy="2579914"/>
          </a:xfrm>
          <a:prstGeom prst="rect">
            <a:avLst/>
          </a:prstGeom>
          <a:solidFill>
            <a:schemeClr val="lt1"/>
          </a:solidFill>
          <a:ln>
            <a:noFill/>
          </a:ln>
        </p:spPr>
      </p:sp>
      <p:sp>
        <p:nvSpPr>
          <p:cNvPr id="162" name="Google Shape;162;p37"/>
          <p:cNvSpPr>
            <a:spLocks noGrp="1"/>
          </p:cNvSpPr>
          <p:nvPr>
            <p:ph type="pic" idx="3"/>
          </p:nvPr>
        </p:nvSpPr>
        <p:spPr>
          <a:xfrm>
            <a:off x="4295357" y="1629000"/>
            <a:ext cx="3600000" cy="3600000"/>
          </a:xfrm>
          <a:prstGeom prst="rect">
            <a:avLst/>
          </a:prstGeom>
          <a:solidFill>
            <a:schemeClr val="lt1"/>
          </a:solidFill>
          <a:ln>
            <a:noFill/>
          </a:ln>
        </p:spPr>
      </p:sp>
      <p:sp>
        <p:nvSpPr>
          <p:cNvPr id="163" name="Google Shape;163;p37"/>
          <p:cNvSpPr>
            <a:spLocks noGrp="1"/>
          </p:cNvSpPr>
          <p:nvPr>
            <p:ph type="pic" idx="4"/>
          </p:nvPr>
        </p:nvSpPr>
        <p:spPr>
          <a:xfrm>
            <a:off x="4804757" y="-2051282"/>
            <a:ext cx="2581200" cy="2581200"/>
          </a:xfrm>
          <a:prstGeom prst="rect">
            <a:avLst/>
          </a:prstGeom>
          <a:solidFill>
            <a:schemeClr val="lt1"/>
          </a:solidFill>
          <a:ln>
            <a:noFill/>
          </a:ln>
        </p:spPr>
      </p:sp>
      <p:sp>
        <p:nvSpPr>
          <p:cNvPr id="164" name="Google Shape;164;p37"/>
          <p:cNvSpPr>
            <a:spLocks noGrp="1"/>
          </p:cNvSpPr>
          <p:nvPr>
            <p:ph type="pic" idx="5"/>
          </p:nvPr>
        </p:nvSpPr>
        <p:spPr>
          <a:xfrm>
            <a:off x="4806043" y="6328082"/>
            <a:ext cx="2579914" cy="2579914"/>
          </a:xfrm>
          <a:prstGeom prst="rect">
            <a:avLst/>
          </a:prstGeom>
          <a:solidFill>
            <a:schemeClr val="lt1"/>
          </a:solidFill>
          <a:ln>
            <a:noFill/>
          </a:ln>
        </p:spPr>
      </p:sp>
      <p:sp>
        <p:nvSpPr>
          <p:cNvPr id="165" name="Google Shape;165;p37"/>
          <p:cNvSpPr>
            <a:spLocks noGrp="1"/>
          </p:cNvSpPr>
          <p:nvPr>
            <p:ph type="pic" idx="6"/>
          </p:nvPr>
        </p:nvSpPr>
        <p:spPr>
          <a:xfrm>
            <a:off x="4806043" y="11903816"/>
            <a:ext cx="2579914" cy="2579914"/>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5 images - circle - team">
  <p:cSld name="3_5 images - circle - team">
    <p:spTree>
      <p:nvGrpSpPr>
        <p:cNvPr id="1" name="Shape 166"/>
        <p:cNvGrpSpPr/>
        <p:nvPr/>
      </p:nvGrpSpPr>
      <p:grpSpPr>
        <a:xfrm>
          <a:off x="0" y="0"/>
          <a:ext cx="0" cy="0"/>
          <a:chOff x="0" y="0"/>
          <a:chExt cx="0" cy="0"/>
        </a:xfrm>
      </p:grpSpPr>
      <p:sp>
        <p:nvSpPr>
          <p:cNvPr id="167" name="Google Shape;167;p38"/>
          <p:cNvSpPr>
            <a:spLocks noGrp="1"/>
          </p:cNvSpPr>
          <p:nvPr>
            <p:ph type="pic" idx="2"/>
          </p:nvPr>
        </p:nvSpPr>
        <p:spPr>
          <a:xfrm>
            <a:off x="4806043" y="6383300"/>
            <a:ext cx="2579914" cy="2579914"/>
          </a:xfrm>
          <a:prstGeom prst="rect">
            <a:avLst/>
          </a:prstGeom>
          <a:solidFill>
            <a:schemeClr val="lt1"/>
          </a:solidFill>
          <a:ln>
            <a:noFill/>
          </a:ln>
        </p:spPr>
      </p:sp>
      <p:sp>
        <p:nvSpPr>
          <p:cNvPr id="168" name="Google Shape;168;p38"/>
          <p:cNvSpPr>
            <a:spLocks noGrp="1"/>
          </p:cNvSpPr>
          <p:nvPr>
            <p:ph type="pic" idx="3"/>
          </p:nvPr>
        </p:nvSpPr>
        <p:spPr>
          <a:xfrm>
            <a:off x="4804757" y="-2106500"/>
            <a:ext cx="2581200" cy="2581200"/>
          </a:xfrm>
          <a:prstGeom prst="rect">
            <a:avLst/>
          </a:prstGeom>
          <a:solidFill>
            <a:schemeClr val="lt1"/>
          </a:solidFill>
          <a:ln>
            <a:noFill/>
          </a:ln>
        </p:spPr>
      </p:sp>
      <p:sp>
        <p:nvSpPr>
          <p:cNvPr id="169" name="Google Shape;169;p38"/>
          <p:cNvSpPr>
            <a:spLocks noGrp="1"/>
          </p:cNvSpPr>
          <p:nvPr>
            <p:ph type="pic" idx="4"/>
          </p:nvPr>
        </p:nvSpPr>
        <p:spPr>
          <a:xfrm>
            <a:off x="4804757" y="-4924258"/>
            <a:ext cx="2581200" cy="2581200"/>
          </a:xfrm>
          <a:prstGeom prst="rect">
            <a:avLst/>
          </a:prstGeom>
          <a:solidFill>
            <a:schemeClr val="lt1"/>
          </a:solidFill>
          <a:ln>
            <a:noFill/>
          </a:ln>
        </p:spPr>
      </p:sp>
      <p:sp>
        <p:nvSpPr>
          <p:cNvPr id="170" name="Google Shape;170;p38"/>
          <p:cNvSpPr>
            <a:spLocks noGrp="1"/>
          </p:cNvSpPr>
          <p:nvPr>
            <p:ph type="pic" idx="5"/>
          </p:nvPr>
        </p:nvSpPr>
        <p:spPr>
          <a:xfrm>
            <a:off x="4295357" y="1629000"/>
            <a:ext cx="3600000" cy="3600000"/>
          </a:xfrm>
          <a:prstGeom prst="rect">
            <a:avLst/>
          </a:prstGeom>
          <a:solidFill>
            <a:schemeClr val="lt1"/>
          </a:solidFill>
          <a:ln>
            <a:noFill/>
          </a:ln>
        </p:spPr>
      </p:sp>
      <p:sp>
        <p:nvSpPr>
          <p:cNvPr id="171" name="Google Shape;171;p38"/>
          <p:cNvSpPr>
            <a:spLocks noGrp="1"/>
          </p:cNvSpPr>
          <p:nvPr>
            <p:ph type="pic" idx="6"/>
          </p:nvPr>
        </p:nvSpPr>
        <p:spPr>
          <a:xfrm>
            <a:off x="4806043" y="9199772"/>
            <a:ext cx="2579914" cy="2579914"/>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5 images - circle - team">
  <p:cSld name="4_5 images - circle - team">
    <p:spTree>
      <p:nvGrpSpPr>
        <p:cNvPr id="1" name="Shape 172"/>
        <p:cNvGrpSpPr/>
        <p:nvPr/>
      </p:nvGrpSpPr>
      <p:grpSpPr>
        <a:xfrm>
          <a:off x="0" y="0"/>
          <a:ext cx="0" cy="0"/>
          <a:chOff x="0" y="0"/>
          <a:chExt cx="0" cy="0"/>
        </a:xfrm>
      </p:grpSpPr>
      <p:sp>
        <p:nvSpPr>
          <p:cNvPr id="173" name="Google Shape;173;p39"/>
          <p:cNvSpPr>
            <a:spLocks noGrp="1"/>
          </p:cNvSpPr>
          <p:nvPr>
            <p:ph type="pic" idx="2"/>
          </p:nvPr>
        </p:nvSpPr>
        <p:spPr>
          <a:xfrm>
            <a:off x="4295357" y="1629000"/>
            <a:ext cx="3600000" cy="3600000"/>
          </a:xfrm>
          <a:prstGeom prst="rect">
            <a:avLst/>
          </a:prstGeom>
          <a:solidFill>
            <a:schemeClr val="lt1"/>
          </a:solidFill>
          <a:ln>
            <a:noFill/>
          </a:ln>
        </p:spPr>
      </p:sp>
      <p:sp>
        <p:nvSpPr>
          <p:cNvPr id="174" name="Google Shape;174;p39"/>
          <p:cNvSpPr>
            <a:spLocks noGrp="1"/>
          </p:cNvSpPr>
          <p:nvPr>
            <p:ph type="pic" idx="3"/>
          </p:nvPr>
        </p:nvSpPr>
        <p:spPr>
          <a:xfrm>
            <a:off x="4804757" y="-4922972"/>
            <a:ext cx="2581200" cy="2581200"/>
          </a:xfrm>
          <a:prstGeom prst="rect">
            <a:avLst/>
          </a:prstGeom>
          <a:solidFill>
            <a:schemeClr val="lt1"/>
          </a:solidFill>
          <a:ln>
            <a:noFill/>
          </a:ln>
        </p:spPr>
      </p:sp>
      <p:sp>
        <p:nvSpPr>
          <p:cNvPr id="175" name="Google Shape;175;p39"/>
          <p:cNvSpPr>
            <a:spLocks noGrp="1"/>
          </p:cNvSpPr>
          <p:nvPr>
            <p:ph type="pic" idx="4"/>
          </p:nvPr>
        </p:nvSpPr>
        <p:spPr>
          <a:xfrm>
            <a:off x="4804757" y="-7740730"/>
            <a:ext cx="2581200" cy="2581200"/>
          </a:xfrm>
          <a:prstGeom prst="rect">
            <a:avLst/>
          </a:prstGeom>
          <a:solidFill>
            <a:schemeClr val="lt1"/>
          </a:solidFill>
          <a:ln>
            <a:noFill/>
          </a:ln>
        </p:spPr>
      </p:sp>
      <p:sp>
        <p:nvSpPr>
          <p:cNvPr id="176" name="Google Shape;176;p39"/>
          <p:cNvSpPr>
            <a:spLocks noGrp="1"/>
          </p:cNvSpPr>
          <p:nvPr>
            <p:ph type="pic" idx="5"/>
          </p:nvPr>
        </p:nvSpPr>
        <p:spPr>
          <a:xfrm>
            <a:off x="4804757" y="-2105214"/>
            <a:ext cx="2581200" cy="2581200"/>
          </a:xfrm>
          <a:prstGeom prst="rect">
            <a:avLst/>
          </a:prstGeom>
          <a:solidFill>
            <a:schemeClr val="lt1"/>
          </a:solidFill>
          <a:ln>
            <a:noFill/>
          </a:ln>
        </p:spPr>
      </p:sp>
      <p:sp>
        <p:nvSpPr>
          <p:cNvPr id="177" name="Google Shape;177;p39"/>
          <p:cNvSpPr>
            <a:spLocks noGrp="1"/>
          </p:cNvSpPr>
          <p:nvPr>
            <p:ph type="pic" idx="6"/>
          </p:nvPr>
        </p:nvSpPr>
        <p:spPr>
          <a:xfrm>
            <a:off x="4806043" y="6382014"/>
            <a:ext cx="2579914" cy="2579914"/>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5 images - circle - team">
  <p:cSld name="5_5 images - circle - team">
    <p:spTree>
      <p:nvGrpSpPr>
        <p:cNvPr id="1" name="Shape 178"/>
        <p:cNvGrpSpPr/>
        <p:nvPr/>
      </p:nvGrpSpPr>
      <p:grpSpPr>
        <a:xfrm>
          <a:off x="0" y="0"/>
          <a:ext cx="0" cy="0"/>
          <a:chOff x="0" y="0"/>
          <a:chExt cx="0" cy="0"/>
        </a:xfrm>
      </p:grpSpPr>
      <p:sp>
        <p:nvSpPr>
          <p:cNvPr id="179" name="Google Shape;179;p40"/>
          <p:cNvSpPr>
            <a:spLocks noGrp="1"/>
          </p:cNvSpPr>
          <p:nvPr>
            <p:ph type="pic" idx="2"/>
          </p:nvPr>
        </p:nvSpPr>
        <p:spPr>
          <a:xfrm>
            <a:off x="4805400" y="-2142900"/>
            <a:ext cx="2581200" cy="2581200"/>
          </a:xfrm>
          <a:prstGeom prst="rect">
            <a:avLst/>
          </a:prstGeom>
          <a:solidFill>
            <a:schemeClr val="lt1"/>
          </a:solidFill>
          <a:ln>
            <a:noFill/>
          </a:ln>
        </p:spPr>
      </p:sp>
      <p:sp>
        <p:nvSpPr>
          <p:cNvPr id="180" name="Google Shape;180;p40"/>
          <p:cNvSpPr>
            <a:spLocks noGrp="1"/>
          </p:cNvSpPr>
          <p:nvPr>
            <p:ph type="pic" idx="3"/>
          </p:nvPr>
        </p:nvSpPr>
        <p:spPr>
          <a:xfrm>
            <a:off x="4804757" y="-7850023"/>
            <a:ext cx="2581200" cy="2581200"/>
          </a:xfrm>
          <a:prstGeom prst="rect">
            <a:avLst/>
          </a:prstGeom>
          <a:solidFill>
            <a:schemeClr val="lt1"/>
          </a:solidFill>
          <a:ln>
            <a:noFill/>
          </a:ln>
        </p:spPr>
      </p:sp>
      <p:sp>
        <p:nvSpPr>
          <p:cNvPr id="181" name="Google Shape;181;p40"/>
          <p:cNvSpPr>
            <a:spLocks noGrp="1"/>
          </p:cNvSpPr>
          <p:nvPr>
            <p:ph type="pic" idx="4"/>
          </p:nvPr>
        </p:nvSpPr>
        <p:spPr>
          <a:xfrm>
            <a:off x="4804757" y="-10667781"/>
            <a:ext cx="2581200" cy="2581200"/>
          </a:xfrm>
          <a:prstGeom prst="rect">
            <a:avLst/>
          </a:prstGeom>
          <a:solidFill>
            <a:schemeClr val="lt1"/>
          </a:solidFill>
          <a:ln>
            <a:noFill/>
          </a:ln>
        </p:spPr>
      </p:sp>
      <p:sp>
        <p:nvSpPr>
          <p:cNvPr id="182" name="Google Shape;182;p40"/>
          <p:cNvSpPr>
            <a:spLocks noGrp="1"/>
          </p:cNvSpPr>
          <p:nvPr>
            <p:ph type="pic" idx="5"/>
          </p:nvPr>
        </p:nvSpPr>
        <p:spPr>
          <a:xfrm>
            <a:off x="4804757" y="-5032265"/>
            <a:ext cx="2581200" cy="2581200"/>
          </a:xfrm>
          <a:prstGeom prst="rect">
            <a:avLst/>
          </a:prstGeom>
          <a:solidFill>
            <a:schemeClr val="lt1"/>
          </a:solidFill>
          <a:ln>
            <a:noFill/>
          </a:ln>
        </p:spPr>
      </p:sp>
      <p:sp>
        <p:nvSpPr>
          <p:cNvPr id="183" name="Google Shape;183;p40"/>
          <p:cNvSpPr>
            <a:spLocks noGrp="1"/>
          </p:cNvSpPr>
          <p:nvPr>
            <p:ph type="pic" idx="6"/>
          </p:nvPr>
        </p:nvSpPr>
        <p:spPr>
          <a:xfrm>
            <a:off x="4296000" y="1629000"/>
            <a:ext cx="3600000" cy="3600000"/>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page - Timeline">
  <p:cSld name="Title page - Timeline">
    <p:spTree>
      <p:nvGrpSpPr>
        <p:cNvPr id="1" name="Shape 184"/>
        <p:cNvGrpSpPr/>
        <p:nvPr/>
      </p:nvGrpSpPr>
      <p:grpSpPr>
        <a:xfrm>
          <a:off x="0" y="0"/>
          <a:ext cx="0" cy="0"/>
          <a:chOff x="0" y="0"/>
          <a:chExt cx="0" cy="0"/>
        </a:xfrm>
      </p:grpSpPr>
      <p:sp>
        <p:nvSpPr>
          <p:cNvPr id="185" name="Google Shape;185;p4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6" name="Google Shape;186;p4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sic page - Timeline">
  <p:cSld name="Basic page - Timeline">
    <p:spTree>
      <p:nvGrpSpPr>
        <p:cNvPr id="1" name="Shape 187"/>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page 2 - Image Timeline">
  <p:cSld name="Title page 2 - Image Timeline">
    <p:spTree>
      <p:nvGrpSpPr>
        <p:cNvPr id="1" name="Shape 188"/>
        <p:cNvGrpSpPr/>
        <p:nvPr/>
      </p:nvGrpSpPr>
      <p:grpSpPr>
        <a:xfrm>
          <a:off x="0" y="0"/>
          <a:ext cx="0" cy="0"/>
          <a:chOff x="0" y="0"/>
          <a:chExt cx="0" cy="0"/>
        </a:xfrm>
      </p:grpSpPr>
      <p:sp>
        <p:nvSpPr>
          <p:cNvPr id="189" name="Google Shape;189;p4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0" name="Google Shape;190;p4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91" name="Google Shape;191;p43"/>
          <p:cNvSpPr>
            <a:spLocks noGrp="1"/>
          </p:cNvSpPr>
          <p:nvPr>
            <p:ph type="pic" idx="2"/>
          </p:nvPr>
        </p:nvSpPr>
        <p:spPr>
          <a:xfrm>
            <a:off x="4657725" y="2695575"/>
            <a:ext cx="2895600" cy="1447800"/>
          </a:xfrm>
          <a:prstGeom prst="rect">
            <a:avLst/>
          </a:prstGeom>
          <a:solidFill>
            <a:schemeClr val="lt1"/>
          </a:solidFill>
          <a:ln>
            <a:noFill/>
          </a:ln>
        </p:spPr>
      </p:sp>
      <p:sp>
        <p:nvSpPr>
          <p:cNvPr id="192" name="Google Shape;192;p43"/>
          <p:cNvSpPr>
            <a:spLocks noGrp="1"/>
          </p:cNvSpPr>
          <p:nvPr>
            <p:ph type="pic" idx="3"/>
          </p:nvPr>
        </p:nvSpPr>
        <p:spPr>
          <a:xfrm>
            <a:off x="4657725" y="4876800"/>
            <a:ext cx="2895600" cy="14478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1"/>
                                        </p:tgtEl>
                                        <p:attrNameLst>
                                          <p:attrName>style.visibility</p:attrName>
                                        </p:attrNameLst>
                                      </p:cBhvr>
                                      <p:to>
                                        <p:strVal val="visible"/>
                                      </p:to>
                                    </p:set>
                                    <p:anim calcmode="lin" valueType="num">
                                      <p:cBhvr additive="base">
                                        <p:cTn id="7" dur="500"/>
                                        <p:tgtEl>
                                          <p:spTgt spid="19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600"/>
                                  </p:stCondLst>
                                  <p:childTnLst>
                                    <p:set>
                                      <p:cBhvr>
                                        <p:cTn id="9" dur="1" fill="hold">
                                          <p:stCondLst>
                                            <p:cond delay="0"/>
                                          </p:stCondLst>
                                        </p:cTn>
                                        <p:tgtEl>
                                          <p:spTgt spid="192"/>
                                        </p:tgtEl>
                                        <p:attrNameLst>
                                          <p:attrName>style.visibility</p:attrName>
                                        </p:attrNameLst>
                                      </p:cBhvr>
                                      <p:to>
                                        <p:strVal val="visible"/>
                                      </p:to>
                                    </p:set>
                                    <p:anim calcmode="lin" valueType="num">
                                      <p:cBhvr additive="base">
                                        <p:cTn id="10" dur="500"/>
                                        <p:tgtEl>
                                          <p:spTgt spid="1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sic page - Image Timeline">
  <p:cSld name="Basic page - Image Timeline">
    <p:spTree>
      <p:nvGrpSpPr>
        <p:cNvPr id="1" name="Shape 193"/>
        <p:cNvGrpSpPr/>
        <p:nvPr/>
      </p:nvGrpSpPr>
      <p:grpSpPr>
        <a:xfrm>
          <a:off x="0" y="0"/>
          <a:ext cx="0" cy="0"/>
          <a:chOff x="0" y="0"/>
          <a:chExt cx="0" cy="0"/>
        </a:xfrm>
      </p:grpSpPr>
      <p:sp>
        <p:nvSpPr>
          <p:cNvPr id="194" name="Google Shape;194;p44"/>
          <p:cNvSpPr>
            <a:spLocks noGrp="1"/>
          </p:cNvSpPr>
          <p:nvPr>
            <p:ph type="pic" idx="2"/>
          </p:nvPr>
        </p:nvSpPr>
        <p:spPr>
          <a:xfrm>
            <a:off x="4657725" y="2695575"/>
            <a:ext cx="2895600" cy="1447800"/>
          </a:xfrm>
          <a:prstGeom prst="rect">
            <a:avLst/>
          </a:prstGeom>
          <a:solidFill>
            <a:schemeClr val="lt1"/>
          </a:solidFill>
          <a:ln>
            <a:noFill/>
          </a:ln>
        </p:spPr>
      </p:sp>
      <p:sp>
        <p:nvSpPr>
          <p:cNvPr id="195" name="Google Shape;195;p44"/>
          <p:cNvSpPr>
            <a:spLocks noGrp="1"/>
          </p:cNvSpPr>
          <p:nvPr>
            <p:ph type="pic" idx="3"/>
          </p:nvPr>
        </p:nvSpPr>
        <p:spPr>
          <a:xfrm>
            <a:off x="4657725" y="4876800"/>
            <a:ext cx="2895600" cy="1447800"/>
          </a:xfrm>
          <a:prstGeom prst="rect">
            <a:avLst/>
          </a:prstGeom>
          <a:solidFill>
            <a:schemeClr val="lt1"/>
          </a:solidFill>
          <a:ln>
            <a:noFill/>
          </a:ln>
        </p:spPr>
      </p:sp>
      <p:sp>
        <p:nvSpPr>
          <p:cNvPr id="196" name="Google Shape;196;p44"/>
          <p:cNvSpPr>
            <a:spLocks noGrp="1"/>
          </p:cNvSpPr>
          <p:nvPr>
            <p:ph type="pic" idx="4"/>
          </p:nvPr>
        </p:nvSpPr>
        <p:spPr>
          <a:xfrm>
            <a:off x="4648200" y="533400"/>
            <a:ext cx="2895600" cy="14478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
                                  </p:stCondLst>
                                  <p:childTnLst>
                                    <p:set>
                                      <p:cBhvr>
                                        <p:cTn id="6" dur="1" fill="hold">
                                          <p:stCondLst>
                                            <p:cond delay="0"/>
                                          </p:stCondLst>
                                        </p:cTn>
                                        <p:tgtEl>
                                          <p:spTgt spid="196"/>
                                        </p:tgtEl>
                                        <p:attrNameLst>
                                          <p:attrName>style.visibility</p:attrName>
                                        </p:attrNameLst>
                                      </p:cBhvr>
                                      <p:to>
                                        <p:strVal val="visible"/>
                                      </p:to>
                                    </p:set>
                                    <p:anim calcmode="lin" valueType="num">
                                      <p:cBhvr additive="base">
                                        <p:cTn id="7" dur="500"/>
                                        <p:tgtEl>
                                          <p:spTgt spid="19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600"/>
                                  </p:stCondLst>
                                  <p:childTnLst>
                                    <p:set>
                                      <p:cBhvr>
                                        <p:cTn id="9" dur="1" fill="hold">
                                          <p:stCondLst>
                                            <p:cond delay="0"/>
                                          </p:stCondLst>
                                        </p:cTn>
                                        <p:tgtEl>
                                          <p:spTgt spid="194"/>
                                        </p:tgtEl>
                                        <p:attrNameLst>
                                          <p:attrName>style.visibility</p:attrName>
                                        </p:attrNameLst>
                                      </p:cBhvr>
                                      <p:to>
                                        <p:strVal val="visible"/>
                                      </p:to>
                                    </p:set>
                                    <p:anim calcmode="lin" valueType="num">
                                      <p:cBhvr additive="base">
                                        <p:cTn id="10" dur="500"/>
                                        <p:tgtEl>
                                          <p:spTgt spid="19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0"/>
                                  </p:stCondLst>
                                  <p:childTnLst>
                                    <p:set>
                                      <p:cBhvr>
                                        <p:cTn id="12" dur="1" fill="hold">
                                          <p:stCondLst>
                                            <p:cond delay="0"/>
                                          </p:stCondLst>
                                        </p:cTn>
                                        <p:tgtEl>
                                          <p:spTgt spid="195"/>
                                        </p:tgtEl>
                                        <p:attrNameLst>
                                          <p:attrName>style.visibility</p:attrName>
                                        </p:attrNameLst>
                                      </p:cBhvr>
                                      <p:to>
                                        <p:strVal val="visible"/>
                                      </p:to>
                                    </p:set>
                                    <p:anim calcmode="lin" valueType="num">
                                      <p:cBhvr additive="base">
                                        <p:cTn id="13" dur="500"/>
                                        <p:tgtEl>
                                          <p:spTgt spid="1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sic page 2 - Image Timeline">
  <p:cSld name="Basic page 2 - Image Timeline">
    <p:spTree>
      <p:nvGrpSpPr>
        <p:cNvPr id="1" name="Shape 197"/>
        <p:cNvGrpSpPr/>
        <p:nvPr/>
      </p:nvGrpSpPr>
      <p:grpSpPr>
        <a:xfrm>
          <a:off x="0" y="0"/>
          <a:ext cx="0" cy="0"/>
          <a:chOff x="0" y="0"/>
          <a:chExt cx="0" cy="0"/>
        </a:xfrm>
      </p:grpSpPr>
      <p:sp>
        <p:nvSpPr>
          <p:cNvPr id="198" name="Google Shape;198;p45"/>
          <p:cNvSpPr>
            <a:spLocks noGrp="1"/>
          </p:cNvSpPr>
          <p:nvPr>
            <p:ph type="pic" idx="2"/>
          </p:nvPr>
        </p:nvSpPr>
        <p:spPr>
          <a:xfrm>
            <a:off x="4657725" y="2695575"/>
            <a:ext cx="2895600" cy="1447800"/>
          </a:xfrm>
          <a:prstGeom prst="rect">
            <a:avLst/>
          </a:prstGeom>
          <a:solidFill>
            <a:schemeClr val="lt1"/>
          </a:solidFill>
          <a:ln>
            <a:noFill/>
          </a:ln>
        </p:spPr>
      </p:sp>
      <p:sp>
        <p:nvSpPr>
          <p:cNvPr id="199" name="Google Shape;199;p45"/>
          <p:cNvSpPr>
            <a:spLocks noGrp="1"/>
          </p:cNvSpPr>
          <p:nvPr>
            <p:ph type="pic" idx="3"/>
          </p:nvPr>
        </p:nvSpPr>
        <p:spPr>
          <a:xfrm>
            <a:off x="4648200" y="533400"/>
            <a:ext cx="2895600" cy="14478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500"/>
                                        <p:tgtEl>
                                          <p:spTgt spid="199"/>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600"/>
                                  </p:stCondLst>
                                  <p:childTnLst>
                                    <p:set>
                                      <p:cBhvr>
                                        <p:cTn id="9" dur="1" fill="hold">
                                          <p:stCondLst>
                                            <p:cond delay="0"/>
                                          </p:stCondLst>
                                        </p:cTn>
                                        <p:tgtEl>
                                          <p:spTgt spid="198"/>
                                        </p:tgtEl>
                                        <p:attrNameLst>
                                          <p:attrName>style.visibility</p:attrName>
                                        </p:attrNameLst>
                                      </p:cBhvr>
                                      <p:to>
                                        <p:strVal val="visible"/>
                                      </p:to>
                                    </p:set>
                                    <p:anim calcmode="lin" valueType="num">
                                      <p:cBhvr additive="base">
                                        <p:cTn id="10" dur="500"/>
                                        <p:tgtEl>
                                          <p:spTgt spid="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Horizontal Title page - Timeline">
  <p:cSld name="Horizontal Title page - Timeline">
    <p:spTree>
      <p:nvGrpSpPr>
        <p:cNvPr id="1" name="Shape 200"/>
        <p:cNvGrpSpPr/>
        <p:nvPr/>
      </p:nvGrpSpPr>
      <p:grpSpPr>
        <a:xfrm>
          <a:off x="0" y="0"/>
          <a:ext cx="0" cy="0"/>
          <a:chOff x="0" y="0"/>
          <a:chExt cx="0" cy="0"/>
        </a:xfrm>
      </p:grpSpPr>
      <p:sp>
        <p:nvSpPr>
          <p:cNvPr id="201" name="Google Shape;201;p4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2" name="Google Shape;202;p4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Horizontal Basic page - Timeline">
  <p:cSld name="Horizontal Basic page - Timeline">
    <p:spTree>
      <p:nvGrpSpPr>
        <p:cNvPr id="1" name="Shape 203"/>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evice Mockup - Page Title 1">
  <p:cSld name="Device Mockup - Page Title 1">
    <p:spTree>
      <p:nvGrpSpPr>
        <p:cNvPr id="1" name="Shape 204"/>
        <p:cNvGrpSpPr/>
        <p:nvPr/>
      </p:nvGrpSpPr>
      <p:grpSpPr>
        <a:xfrm>
          <a:off x="0" y="0"/>
          <a:ext cx="0" cy="0"/>
          <a:chOff x="0" y="0"/>
          <a:chExt cx="0" cy="0"/>
        </a:xfrm>
      </p:grpSpPr>
      <p:sp>
        <p:nvSpPr>
          <p:cNvPr id="205" name="Google Shape;205;p48"/>
          <p:cNvSpPr>
            <a:spLocks noGrp="1"/>
          </p:cNvSpPr>
          <p:nvPr>
            <p:ph type="pic" idx="2"/>
          </p:nvPr>
        </p:nvSpPr>
        <p:spPr>
          <a:xfrm>
            <a:off x="2085263" y="1779685"/>
            <a:ext cx="1900800" cy="4136400"/>
          </a:xfrm>
          <a:prstGeom prst="rect">
            <a:avLst/>
          </a:prstGeom>
          <a:solidFill>
            <a:schemeClr val="lt1"/>
          </a:solidFill>
          <a:ln>
            <a:noFill/>
          </a:ln>
        </p:spPr>
      </p:sp>
      <p:sp>
        <p:nvSpPr>
          <p:cNvPr id="206" name="Google Shape;206;p4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7" name="Google Shape;207;p4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08" name="Google Shape;208;p48"/>
          <p:cNvSpPr>
            <a:spLocks noGrp="1"/>
          </p:cNvSpPr>
          <p:nvPr>
            <p:ph type="pic" idx="3"/>
          </p:nvPr>
        </p:nvSpPr>
        <p:spPr>
          <a:xfrm>
            <a:off x="5145600" y="1779685"/>
            <a:ext cx="1900800" cy="4136400"/>
          </a:xfrm>
          <a:prstGeom prst="rect">
            <a:avLst/>
          </a:prstGeom>
          <a:solidFill>
            <a:schemeClr val="lt1"/>
          </a:solidFill>
          <a:ln>
            <a:noFill/>
          </a:ln>
        </p:spPr>
      </p:sp>
      <p:sp>
        <p:nvSpPr>
          <p:cNvPr id="209" name="Google Shape;209;p48"/>
          <p:cNvSpPr>
            <a:spLocks noGrp="1"/>
          </p:cNvSpPr>
          <p:nvPr>
            <p:ph type="pic" idx="4"/>
          </p:nvPr>
        </p:nvSpPr>
        <p:spPr>
          <a:xfrm>
            <a:off x="8205937" y="1779685"/>
            <a:ext cx="1900800" cy="41364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500"/>
                                        <p:tgtEl>
                                          <p:spTgt spid="205"/>
                                        </p:tgtEl>
                                      </p:cBhvr>
                                    </p:animEffect>
                                  </p:childTnLst>
                                </p:cTn>
                              </p:par>
                              <p:par>
                                <p:cTn id="8" presetID="10" presetClass="entr" presetSubtype="0" fill="hold" nodeType="withEffect">
                                  <p:stCondLst>
                                    <p:cond delay="400"/>
                                  </p:stCondLst>
                                  <p:childTnLst>
                                    <p:set>
                                      <p:cBhvr>
                                        <p:cTn id="9" dur="1" fill="hold">
                                          <p:stCondLst>
                                            <p:cond delay="0"/>
                                          </p:stCondLst>
                                        </p:cTn>
                                        <p:tgtEl>
                                          <p:spTgt spid="208"/>
                                        </p:tgtEl>
                                        <p:attrNameLst>
                                          <p:attrName>style.visibility</p:attrName>
                                        </p:attrNameLst>
                                      </p:cBhvr>
                                      <p:to>
                                        <p:strVal val="visible"/>
                                      </p:to>
                                    </p:set>
                                    <p:animEffect transition="in" filter="fade">
                                      <p:cBhvr>
                                        <p:cTn id="10" dur="500"/>
                                        <p:tgtEl>
                                          <p:spTgt spid="208"/>
                                        </p:tgtEl>
                                      </p:cBhvr>
                                    </p:animEffect>
                                  </p:childTnLst>
                                </p:cTn>
                              </p:par>
                              <p:par>
                                <p:cTn id="11" presetID="10" presetClass="entr" presetSubtype="0" fill="hold" nodeType="withEffect">
                                  <p:stCondLst>
                                    <p:cond delay="800"/>
                                  </p:stCondLst>
                                  <p:childTnLst>
                                    <p:set>
                                      <p:cBhvr>
                                        <p:cTn id="12" dur="1" fill="hold">
                                          <p:stCondLst>
                                            <p:cond delay="0"/>
                                          </p:stCondLst>
                                        </p:cTn>
                                        <p:tgtEl>
                                          <p:spTgt spid="209"/>
                                        </p:tgtEl>
                                        <p:attrNameLst>
                                          <p:attrName>style.visibility</p:attrName>
                                        </p:attrNameLst>
                                      </p:cBhvr>
                                      <p:to>
                                        <p:strVal val="visible"/>
                                      </p:to>
                                    </p:set>
                                    <p:animEffect transition="in" filter="fade">
                                      <p:cBhvr>
                                        <p:cTn id="13"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evice Mockup - Page Title 2">
  <p:cSld name="Device Mockup - Page Title 2">
    <p:spTree>
      <p:nvGrpSpPr>
        <p:cNvPr id="1" name="Shape 210"/>
        <p:cNvGrpSpPr/>
        <p:nvPr/>
      </p:nvGrpSpPr>
      <p:grpSpPr>
        <a:xfrm>
          <a:off x="0" y="0"/>
          <a:ext cx="0" cy="0"/>
          <a:chOff x="0" y="0"/>
          <a:chExt cx="0" cy="0"/>
        </a:xfrm>
      </p:grpSpPr>
      <p:sp>
        <p:nvSpPr>
          <p:cNvPr id="211" name="Google Shape;211;p4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2" name="Google Shape;212;p4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13" name="Google Shape;213;p49"/>
          <p:cNvSpPr>
            <a:spLocks noGrp="1"/>
          </p:cNvSpPr>
          <p:nvPr>
            <p:ph type="pic" idx="2"/>
          </p:nvPr>
        </p:nvSpPr>
        <p:spPr>
          <a:xfrm>
            <a:off x="6096000" y="2166958"/>
            <a:ext cx="4810837" cy="10726082"/>
          </a:xfrm>
          <a:prstGeom prst="rect">
            <a:avLst/>
          </a:prstGeom>
          <a:solidFill>
            <a:schemeClr val="lt1"/>
          </a:solid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evice Mockup - Page Title 3">
  <p:cSld name="Device Mockup - Page Title 3">
    <p:spTree>
      <p:nvGrpSpPr>
        <p:cNvPr id="1" name="Shape 214"/>
        <p:cNvGrpSpPr/>
        <p:nvPr/>
      </p:nvGrpSpPr>
      <p:grpSpPr>
        <a:xfrm>
          <a:off x="0" y="0"/>
          <a:ext cx="0" cy="0"/>
          <a:chOff x="0" y="0"/>
          <a:chExt cx="0" cy="0"/>
        </a:xfrm>
      </p:grpSpPr>
      <p:sp>
        <p:nvSpPr>
          <p:cNvPr id="215" name="Google Shape;215;p50"/>
          <p:cNvSpPr>
            <a:spLocks noGrp="1"/>
          </p:cNvSpPr>
          <p:nvPr>
            <p:ph type="pic" idx="2"/>
          </p:nvPr>
        </p:nvSpPr>
        <p:spPr>
          <a:xfrm>
            <a:off x="1422199" y="2532786"/>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16" name="Google Shape;216;p50"/>
          <p:cNvSpPr>
            <a:spLocks noGrp="1"/>
          </p:cNvSpPr>
          <p:nvPr>
            <p:ph type="pic" idx="3"/>
          </p:nvPr>
        </p:nvSpPr>
        <p:spPr>
          <a:xfrm>
            <a:off x="2531373" y="2349872"/>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17" name="Google Shape;217;p5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8" name="Google Shape;218;p5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19" name="Google Shape;219;p50"/>
          <p:cNvSpPr>
            <a:spLocks noGrp="1"/>
          </p:cNvSpPr>
          <p:nvPr>
            <p:ph type="pic" idx="4"/>
          </p:nvPr>
        </p:nvSpPr>
        <p:spPr>
          <a:xfrm>
            <a:off x="3767523" y="2166958"/>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20" name="Google Shape;220;p50"/>
          <p:cNvSpPr>
            <a:spLocks noGrp="1"/>
          </p:cNvSpPr>
          <p:nvPr>
            <p:ph type="pic" idx="5"/>
          </p:nvPr>
        </p:nvSpPr>
        <p:spPr>
          <a:xfrm>
            <a:off x="9026448" y="2532786"/>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21" name="Google Shape;221;p50"/>
          <p:cNvSpPr>
            <a:spLocks noGrp="1"/>
          </p:cNvSpPr>
          <p:nvPr>
            <p:ph type="pic" idx="6"/>
          </p:nvPr>
        </p:nvSpPr>
        <p:spPr>
          <a:xfrm>
            <a:off x="7685523" y="2349872"/>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22" name="Google Shape;222;p50"/>
          <p:cNvSpPr>
            <a:spLocks noGrp="1"/>
          </p:cNvSpPr>
          <p:nvPr>
            <p:ph type="pic" idx="7"/>
          </p:nvPr>
        </p:nvSpPr>
        <p:spPr>
          <a:xfrm>
            <a:off x="6344598" y="2166958"/>
            <a:ext cx="1975104" cy="4261104"/>
          </a:xfrm>
          <a:prstGeom prst="rect">
            <a:avLst/>
          </a:prstGeom>
          <a:solidFill>
            <a:schemeClr val="lt1"/>
          </a:solidFill>
          <a:ln>
            <a:noFill/>
          </a:ln>
          <a:effectLst>
            <a:outerShdw blurRad="254000" dist="38100" dir="5400000" algn="t" rotWithShape="0">
              <a:srgbClr val="000000">
                <a:alpha val="29803"/>
              </a:srgbClr>
            </a:outerShdw>
          </a:effectLst>
        </p:spPr>
      </p:sp>
      <p:sp>
        <p:nvSpPr>
          <p:cNvPr id="223" name="Google Shape;223;p50"/>
          <p:cNvSpPr>
            <a:spLocks noGrp="1"/>
          </p:cNvSpPr>
          <p:nvPr>
            <p:ph type="pic" idx="8"/>
          </p:nvPr>
        </p:nvSpPr>
        <p:spPr>
          <a:xfrm>
            <a:off x="5108448" y="1937794"/>
            <a:ext cx="1975104" cy="4261104"/>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1000"/>
                                        <p:tgtEl>
                                          <p:spTgt spid="22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00"/>
                                  </p:stCondLst>
                                  <p:childTnLst>
                                    <p:set>
                                      <p:cBhvr>
                                        <p:cTn id="9" dur="1" fill="hold">
                                          <p:stCondLst>
                                            <p:cond delay="0"/>
                                          </p:stCondLst>
                                        </p:cTn>
                                        <p:tgtEl>
                                          <p:spTgt spid="219"/>
                                        </p:tgtEl>
                                        <p:attrNameLst>
                                          <p:attrName>style.visibility</p:attrName>
                                        </p:attrNameLst>
                                      </p:cBhvr>
                                      <p:to>
                                        <p:strVal val="visible"/>
                                      </p:to>
                                    </p:set>
                                    <p:anim calcmode="lin" valueType="num">
                                      <p:cBhvr additive="base">
                                        <p:cTn id="10" dur="1000"/>
                                        <p:tgtEl>
                                          <p:spTgt spid="21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400"/>
                                  </p:stCondLst>
                                  <p:childTnLst>
                                    <p:set>
                                      <p:cBhvr>
                                        <p:cTn id="12" dur="1" fill="hold">
                                          <p:stCondLst>
                                            <p:cond delay="0"/>
                                          </p:stCondLst>
                                        </p:cTn>
                                        <p:tgtEl>
                                          <p:spTgt spid="222"/>
                                        </p:tgtEl>
                                        <p:attrNameLst>
                                          <p:attrName>style.visibility</p:attrName>
                                        </p:attrNameLst>
                                      </p:cBhvr>
                                      <p:to>
                                        <p:strVal val="visible"/>
                                      </p:to>
                                    </p:set>
                                    <p:anim calcmode="lin" valueType="num">
                                      <p:cBhvr additive="base">
                                        <p:cTn id="13" dur="1000"/>
                                        <p:tgtEl>
                                          <p:spTgt spid="222"/>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600"/>
                                  </p:stCondLst>
                                  <p:childTnLst>
                                    <p:set>
                                      <p:cBhvr>
                                        <p:cTn id="15" dur="1" fill="hold">
                                          <p:stCondLst>
                                            <p:cond delay="0"/>
                                          </p:stCondLst>
                                        </p:cTn>
                                        <p:tgtEl>
                                          <p:spTgt spid="216"/>
                                        </p:tgtEl>
                                        <p:attrNameLst>
                                          <p:attrName>style.visibility</p:attrName>
                                        </p:attrNameLst>
                                      </p:cBhvr>
                                      <p:to>
                                        <p:strVal val="visible"/>
                                      </p:to>
                                    </p:set>
                                    <p:anim calcmode="lin" valueType="num">
                                      <p:cBhvr additive="base">
                                        <p:cTn id="16" dur="1000"/>
                                        <p:tgtEl>
                                          <p:spTgt spid="21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221"/>
                                        </p:tgtEl>
                                        <p:attrNameLst>
                                          <p:attrName>style.visibility</p:attrName>
                                        </p:attrNameLst>
                                      </p:cBhvr>
                                      <p:to>
                                        <p:strVal val="visible"/>
                                      </p:to>
                                    </p:set>
                                    <p:anim calcmode="lin" valueType="num">
                                      <p:cBhvr additive="base">
                                        <p:cTn id="19" dur="1000"/>
                                        <p:tgtEl>
                                          <p:spTgt spid="221"/>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1000"/>
                                  </p:stCondLst>
                                  <p:childTnLst>
                                    <p:set>
                                      <p:cBhvr>
                                        <p:cTn id="21" dur="1" fill="hold">
                                          <p:stCondLst>
                                            <p:cond delay="0"/>
                                          </p:stCondLst>
                                        </p:cTn>
                                        <p:tgtEl>
                                          <p:spTgt spid="215"/>
                                        </p:tgtEl>
                                        <p:attrNameLst>
                                          <p:attrName>style.visibility</p:attrName>
                                        </p:attrNameLst>
                                      </p:cBhvr>
                                      <p:to>
                                        <p:strVal val="visible"/>
                                      </p:to>
                                    </p:set>
                                    <p:anim calcmode="lin" valueType="num">
                                      <p:cBhvr additive="base">
                                        <p:cTn id="22" dur="1000"/>
                                        <p:tgtEl>
                                          <p:spTgt spid="215"/>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1200"/>
                                  </p:stCondLst>
                                  <p:childTnLst>
                                    <p:set>
                                      <p:cBhvr>
                                        <p:cTn id="24" dur="1" fill="hold">
                                          <p:stCondLst>
                                            <p:cond delay="0"/>
                                          </p:stCondLst>
                                        </p:cTn>
                                        <p:tgtEl>
                                          <p:spTgt spid="220"/>
                                        </p:tgtEl>
                                        <p:attrNameLst>
                                          <p:attrName>style.visibility</p:attrName>
                                        </p:attrNameLst>
                                      </p:cBhvr>
                                      <p:to>
                                        <p:strVal val="visible"/>
                                      </p:to>
                                    </p:set>
                                    <p:anim calcmode="lin" valueType="num">
                                      <p:cBhvr additive="base">
                                        <p:cTn id="25" dur="1000"/>
                                        <p:tgtEl>
                                          <p:spTgt spid="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evice Mockup - Page Title 4">
  <p:cSld name="Device Mockup - Page Title 4">
    <p:spTree>
      <p:nvGrpSpPr>
        <p:cNvPr id="1" name="Shape 224"/>
        <p:cNvGrpSpPr/>
        <p:nvPr/>
      </p:nvGrpSpPr>
      <p:grpSpPr>
        <a:xfrm>
          <a:off x="0" y="0"/>
          <a:ext cx="0" cy="0"/>
          <a:chOff x="0" y="0"/>
          <a:chExt cx="0" cy="0"/>
        </a:xfrm>
      </p:grpSpPr>
      <p:sp>
        <p:nvSpPr>
          <p:cNvPr id="225" name="Google Shape;225;p5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6" name="Google Shape;226;p5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27" name="Google Shape;227;p51"/>
          <p:cNvSpPr>
            <a:spLocks noGrp="1"/>
          </p:cNvSpPr>
          <p:nvPr>
            <p:ph type="pic" idx="2"/>
          </p:nvPr>
        </p:nvSpPr>
        <p:spPr>
          <a:xfrm>
            <a:off x="5108448" y="1779684"/>
            <a:ext cx="1975104" cy="4259165"/>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500"/>
                                        <p:tgtEl>
                                          <p:spTgt spid="2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evice Mockup - Page Title 4.1">
  <p:cSld name="Device Mockup - Page Title 4.1">
    <p:spTree>
      <p:nvGrpSpPr>
        <p:cNvPr id="1" name="Shape 228"/>
        <p:cNvGrpSpPr/>
        <p:nvPr/>
      </p:nvGrpSpPr>
      <p:grpSpPr>
        <a:xfrm>
          <a:off x="0" y="0"/>
          <a:ext cx="0" cy="0"/>
          <a:chOff x="0" y="0"/>
          <a:chExt cx="0" cy="0"/>
        </a:xfrm>
      </p:grpSpPr>
      <p:sp>
        <p:nvSpPr>
          <p:cNvPr id="229" name="Google Shape;229;p52"/>
          <p:cNvSpPr>
            <a:spLocks noGrp="1"/>
          </p:cNvSpPr>
          <p:nvPr>
            <p:ph type="pic" idx="2"/>
          </p:nvPr>
        </p:nvSpPr>
        <p:spPr>
          <a:xfrm>
            <a:off x="3830100" y="1780747"/>
            <a:ext cx="4531800" cy="1015450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evice Mockup - Page Title 4.2">
  <p:cSld name="Device Mockup - Page Title 4.2">
    <p:spTree>
      <p:nvGrpSpPr>
        <p:cNvPr id="1" name="Shape 230"/>
        <p:cNvGrpSpPr/>
        <p:nvPr/>
      </p:nvGrpSpPr>
      <p:grpSpPr>
        <a:xfrm>
          <a:off x="0" y="0"/>
          <a:ext cx="0" cy="0"/>
          <a:chOff x="0" y="0"/>
          <a:chExt cx="0" cy="0"/>
        </a:xfrm>
      </p:grpSpPr>
      <p:sp>
        <p:nvSpPr>
          <p:cNvPr id="231" name="Google Shape;231;p53"/>
          <p:cNvSpPr>
            <a:spLocks noGrp="1"/>
          </p:cNvSpPr>
          <p:nvPr>
            <p:ph type="pic" idx="2"/>
          </p:nvPr>
        </p:nvSpPr>
        <p:spPr>
          <a:xfrm>
            <a:off x="3830100" y="-5058203"/>
            <a:ext cx="4531800" cy="1015450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evice Mockup - Page Title 5">
  <p:cSld name="Device Mockup - Page Title 5">
    <p:spTree>
      <p:nvGrpSpPr>
        <p:cNvPr id="1" name="Shape 232"/>
        <p:cNvGrpSpPr/>
        <p:nvPr/>
      </p:nvGrpSpPr>
      <p:grpSpPr>
        <a:xfrm>
          <a:off x="0" y="0"/>
          <a:ext cx="0" cy="0"/>
          <a:chOff x="0" y="0"/>
          <a:chExt cx="0" cy="0"/>
        </a:xfrm>
      </p:grpSpPr>
      <p:sp>
        <p:nvSpPr>
          <p:cNvPr id="233" name="Google Shape;233;p54"/>
          <p:cNvSpPr>
            <a:spLocks noGrp="1"/>
          </p:cNvSpPr>
          <p:nvPr>
            <p:ph type="pic" idx="2"/>
          </p:nvPr>
        </p:nvSpPr>
        <p:spPr>
          <a:xfrm>
            <a:off x="2665032" y="1779685"/>
            <a:ext cx="1900800" cy="4136400"/>
          </a:xfrm>
          <a:prstGeom prst="rect">
            <a:avLst/>
          </a:prstGeom>
          <a:solidFill>
            <a:schemeClr val="lt1"/>
          </a:solidFill>
          <a:ln>
            <a:noFill/>
          </a:ln>
        </p:spPr>
      </p:sp>
      <p:sp>
        <p:nvSpPr>
          <p:cNvPr id="234" name="Google Shape;234;p5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5" name="Google Shape;235;p5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36" name="Google Shape;236;p54"/>
          <p:cNvSpPr>
            <a:spLocks noGrp="1"/>
          </p:cNvSpPr>
          <p:nvPr>
            <p:ph type="pic" idx="3"/>
          </p:nvPr>
        </p:nvSpPr>
        <p:spPr>
          <a:xfrm>
            <a:off x="5145600" y="1779685"/>
            <a:ext cx="1900800" cy="4136400"/>
          </a:xfrm>
          <a:prstGeom prst="rect">
            <a:avLst/>
          </a:prstGeom>
          <a:solidFill>
            <a:schemeClr val="lt1"/>
          </a:solidFill>
          <a:ln>
            <a:noFill/>
          </a:ln>
        </p:spPr>
      </p:sp>
      <p:sp>
        <p:nvSpPr>
          <p:cNvPr id="237" name="Google Shape;237;p54"/>
          <p:cNvSpPr>
            <a:spLocks noGrp="1"/>
          </p:cNvSpPr>
          <p:nvPr>
            <p:ph type="pic" idx="4"/>
          </p:nvPr>
        </p:nvSpPr>
        <p:spPr>
          <a:xfrm>
            <a:off x="7626168" y="1779685"/>
            <a:ext cx="1900800" cy="41364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base">
                                        <p:cTn id="7" dur="1000"/>
                                        <p:tgtEl>
                                          <p:spTgt spid="23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300"/>
                                  </p:stCondLst>
                                  <p:childTnLst>
                                    <p:set>
                                      <p:cBhvr>
                                        <p:cTn id="9" dur="1" fill="hold">
                                          <p:stCondLst>
                                            <p:cond delay="0"/>
                                          </p:stCondLst>
                                        </p:cTn>
                                        <p:tgtEl>
                                          <p:spTgt spid="236"/>
                                        </p:tgtEl>
                                        <p:attrNameLst>
                                          <p:attrName>style.visibility</p:attrName>
                                        </p:attrNameLst>
                                      </p:cBhvr>
                                      <p:to>
                                        <p:strVal val="visible"/>
                                      </p:to>
                                    </p:set>
                                    <p:anim calcmode="lin" valueType="num">
                                      <p:cBhvr additive="base">
                                        <p:cTn id="10" dur="1000"/>
                                        <p:tgtEl>
                                          <p:spTgt spid="236"/>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600"/>
                                  </p:stCondLst>
                                  <p:childTnLst>
                                    <p:set>
                                      <p:cBhvr>
                                        <p:cTn id="12" dur="1" fill="hold">
                                          <p:stCondLst>
                                            <p:cond delay="0"/>
                                          </p:stCondLst>
                                        </p:cTn>
                                        <p:tgtEl>
                                          <p:spTgt spid="233"/>
                                        </p:tgtEl>
                                        <p:attrNameLst>
                                          <p:attrName>style.visibility</p:attrName>
                                        </p:attrNameLst>
                                      </p:cBhvr>
                                      <p:to>
                                        <p:strVal val="visible"/>
                                      </p:to>
                                    </p:set>
                                    <p:anim calcmode="lin" valueType="num">
                                      <p:cBhvr additive="base">
                                        <p:cTn id="13" dur="1000"/>
                                        <p:tgtEl>
                                          <p:spTgt spid="23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evice Mockup - 5.1">
  <p:cSld name="Device Mockup - 5.1">
    <p:spTree>
      <p:nvGrpSpPr>
        <p:cNvPr id="1" name="Shape 238"/>
        <p:cNvGrpSpPr/>
        <p:nvPr/>
      </p:nvGrpSpPr>
      <p:grpSpPr>
        <a:xfrm>
          <a:off x="0" y="0"/>
          <a:ext cx="0" cy="0"/>
          <a:chOff x="0" y="0"/>
          <a:chExt cx="0" cy="0"/>
        </a:xfrm>
      </p:grpSpPr>
      <p:sp>
        <p:nvSpPr>
          <p:cNvPr id="239" name="Google Shape;239;p55"/>
          <p:cNvSpPr>
            <a:spLocks noGrp="1"/>
          </p:cNvSpPr>
          <p:nvPr>
            <p:ph type="pic" idx="2"/>
          </p:nvPr>
        </p:nvSpPr>
        <p:spPr>
          <a:xfrm>
            <a:off x="-4954968" y="1779685"/>
            <a:ext cx="1900800" cy="4136400"/>
          </a:xfrm>
          <a:prstGeom prst="rect">
            <a:avLst/>
          </a:prstGeom>
          <a:solidFill>
            <a:schemeClr val="lt1"/>
          </a:solidFill>
          <a:ln>
            <a:noFill/>
          </a:ln>
        </p:spPr>
      </p:sp>
      <p:sp>
        <p:nvSpPr>
          <p:cNvPr id="240" name="Google Shape;240;p55"/>
          <p:cNvSpPr>
            <a:spLocks noGrp="1"/>
          </p:cNvSpPr>
          <p:nvPr>
            <p:ph type="pic" idx="3"/>
          </p:nvPr>
        </p:nvSpPr>
        <p:spPr>
          <a:xfrm>
            <a:off x="-2474400" y="1779685"/>
            <a:ext cx="1900800" cy="4136400"/>
          </a:xfrm>
          <a:prstGeom prst="rect">
            <a:avLst/>
          </a:prstGeom>
          <a:solidFill>
            <a:schemeClr val="lt1"/>
          </a:solidFill>
          <a:ln>
            <a:noFill/>
          </a:ln>
        </p:spPr>
      </p:sp>
      <p:sp>
        <p:nvSpPr>
          <p:cNvPr id="241" name="Google Shape;241;p55"/>
          <p:cNvSpPr>
            <a:spLocks noGrp="1"/>
          </p:cNvSpPr>
          <p:nvPr>
            <p:ph type="pic" idx="4"/>
          </p:nvPr>
        </p:nvSpPr>
        <p:spPr>
          <a:xfrm>
            <a:off x="2482668" y="1779685"/>
            <a:ext cx="1900800" cy="4136400"/>
          </a:xfrm>
          <a:prstGeom prst="rect">
            <a:avLst/>
          </a:prstGeom>
          <a:solidFill>
            <a:schemeClr val="lt1"/>
          </a:solid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evice Mockup - 5.2">
  <p:cSld name="Device Mockup - 5.2">
    <p:spTree>
      <p:nvGrpSpPr>
        <p:cNvPr id="1" name="Shape 242"/>
        <p:cNvGrpSpPr/>
        <p:nvPr/>
      </p:nvGrpSpPr>
      <p:grpSpPr>
        <a:xfrm>
          <a:off x="0" y="0"/>
          <a:ext cx="0" cy="0"/>
          <a:chOff x="0" y="0"/>
          <a:chExt cx="0" cy="0"/>
        </a:xfrm>
      </p:grpSpPr>
      <p:sp>
        <p:nvSpPr>
          <p:cNvPr id="243" name="Google Shape;243;p56"/>
          <p:cNvSpPr>
            <a:spLocks noGrp="1"/>
          </p:cNvSpPr>
          <p:nvPr>
            <p:ph type="pic" idx="2"/>
          </p:nvPr>
        </p:nvSpPr>
        <p:spPr>
          <a:xfrm>
            <a:off x="-4954968" y="1779685"/>
            <a:ext cx="1900800" cy="4136400"/>
          </a:xfrm>
          <a:prstGeom prst="rect">
            <a:avLst/>
          </a:prstGeom>
          <a:solidFill>
            <a:schemeClr val="lt1"/>
          </a:solidFill>
          <a:ln>
            <a:noFill/>
          </a:ln>
        </p:spPr>
      </p:sp>
      <p:sp>
        <p:nvSpPr>
          <p:cNvPr id="244" name="Google Shape;244;p56"/>
          <p:cNvSpPr>
            <a:spLocks noGrp="1"/>
          </p:cNvSpPr>
          <p:nvPr>
            <p:ph type="pic" idx="3"/>
          </p:nvPr>
        </p:nvSpPr>
        <p:spPr>
          <a:xfrm>
            <a:off x="2482668" y="1779685"/>
            <a:ext cx="1900800" cy="4136400"/>
          </a:xfrm>
          <a:prstGeom prst="rect">
            <a:avLst/>
          </a:prstGeom>
          <a:solidFill>
            <a:schemeClr val="lt1"/>
          </a:solidFill>
          <a:ln>
            <a:noFill/>
          </a:ln>
        </p:spPr>
      </p:sp>
      <p:sp>
        <p:nvSpPr>
          <p:cNvPr id="245" name="Google Shape;245;p56"/>
          <p:cNvSpPr>
            <a:spLocks noGrp="1"/>
          </p:cNvSpPr>
          <p:nvPr>
            <p:ph type="pic" idx="4"/>
          </p:nvPr>
        </p:nvSpPr>
        <p:spPr>
          <a:xfrm>
            <a:off x="12788718" y="1779685"/>
            <a:ext cx="1900800" cy="4136400"/>
          </a:xfrm>
          <a:prstGeom prst="rect">
            <a:avLst/>
          </a:prstGeom>
          <a:solidFill>
            <a:schemeClr val="lt1"/>
          </a:solid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evice Mockup - 5.3">
  <p:cSld name="Device Mockup - 5.3">
    <p:spTree>
      <p:nvGrpSpPr>
        <p:cNvPr id="1" name="Shape 246"/>
        <p:cNvGrpSpPr/>
        <p:nvPr/>
      </p:nvGrpSpPr>
      <p:grpSpPr>
        <a:xfrm>
          <a:off x="0" y="0"/>
          <a:ext cx="0" cy="0"/>
          <a:chOff x="0" y="0"/>
          <a:chExt cx="0" cy="0"/>
        </a:xfrm>
      </p:grpSpPr>
      <p:sp>
        <p:nvSpPr>
          <p:cNvPr id="247" name="Google Shape;247;p57"/>
          <p:cNvSpPr>
            <a:spLocks noGrp="1"/>
          </p:cNvSpPr>
          <p:nvPr>
            <p:ph type="pic" idx="2"/>
          </p:nvPr>
        </p:nvSpPr>
        <p:spPr>
          <a:xfrm>
            <a:off x="2482668" y="1779685"/>
            <a:ext cx="1900800" cy="4136400"/>
          </a:xfrm>
          <a:prstGeom prst="rect">
            <a:avLst/>
          </a:prstGeom>
          <a:solidFill>
            <a:schemeClr val="lt1"/>
          </a:solidFill>
          <a:ln>
            <a:noFill/>
          </a:ln>
        </p:spPr>
      </p:sp>
      <p:sp>
        <p:nvSpPr>
          <p:cNvPr id="248" name="Google Shape;248;p57"/>
          <p:cNvSpPr>
            <a:spLocks noGrp="1"/>
          </p:cNvSpPr>
          <p:nvPr>
            <p:ph type="pic" idx="3"/>
          </p:nvPr>
        </p:nvSpPr>
        <p:spPr>
          <a:xfrm>
            <a:off x="12754686" y="1779685"/>
            <a:ext cx="1900800" cy="4136400"/>
          </a:xfrm>
          <a:prstGeom prst="rect">
            <a:avLst/>
          </a:prstGeom>
          <a:solidFill>
            <a:schemeClr val="lt1"/>
          </a:solidFill>
          <a:ln>
            <a:noFill/>
          </a:ln>
        </p:spPr>
      </p:sp>
      <p:sp>
        <p:nvSpPr>
          <p:cNvPr id="249" name="Google Shape;249;p57"/>
          <p:cNvSpPr>
            <a:spLocks noGrp="1"/>
          </p:cNvSpPr>
          <p:nvPr>
            <p:ph type="pic" idx="4"/>
          </p:nvPr>
        </p:nvSpPr>
        <p:spPr>
          <a:xfrm>
            <a:off x="15017568" y="1779685"/>
            <a:ext cx="1900800" cy="4136400"/>
          </a:xfrm>
          <a:prstGeom prst="rect">
            <a:avLst/>
          </a:prstGeom>
          <a:solidFill>
            <a:schemeClr val="lt1"/>
          </a:solid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evice Mockup - Page Title 6">
  <p:cSld name="Device Mockup - Page Title 6">
    <p:spTree>
      <p:nvGrpSpPr>
        <p:cNvPr id="1" name="Shape 250"/>
        <p:cNvGrpSpPr/>
        <p:nvPr/>
      </p:nvGrpSpPr>
      <p:grpSpPr>
        <a:xfrm>
          <a:off x="0" y="0"/>
          <a:ext cx="0" cy="0"/>
          <a:chOff x="0" y="0"/>
          <a:chExt cx="0" cy="0"/>
        </a:xfrm>
      </p:grpSpPr>
      <p:sp>
        <p:nvSpPr>
          <p:cNvPr id="251" name="Google Shape;251;p58"/>
          <p:cNvSpPr>
            <a:spLocks noGrp="1"/>
          </p:cNvSpPr>
          <p:nvPr>
            <p:ph type="pic" idx="2"/>
          </p:nvPr>
        </p:nvSpPr>
        <p:spPr>
          <a:xfrm>
            <a:off x="1524000" y="1779685"/>
            <a:ext cx="1900800" cy="4136400"/>
          </a:xfrm>
          <a:prstGeom prst="rect">
            <a:avLst/>
          </a:prstGeom>
          <a:solidFill>
            <a:schemeClr val="lt1"/>
          </a:solidFill>
          <a:ln>
            <a:noFill/>
          </a:ln>
        </p:spPr>
      </p:sp>
      <p:sp>
        <p:nvSpPr>
          <p:cNvPr id="252" name="Google Shape;252;p5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3" name="Google Shape;253;p5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54" name="Google Shape;254;p58"/>
          <p:cNvSpPr>
            <a:spLocks noGrp="1"/>
          </p:cNvSpPr>
          <p:nvPr>
            <p:ph type="pic" idx="3"/>
          </p:nvPr>
        </p:nvSpPr>
        <p:spPr>
          <a:xfrm>
            <a:off x="3928368" y="1779685"/>
            <a:ext cx="1900800" cy="4136400"/>
          </a:xfrm>
          <a:prstGeom prst="rect">
            <a:avLst/>
          </a:prstGeom>
          <a:solidFill>
            <a:schemeClr val="lt1"/>
          </a:solidFill>
          <a:ln>
            <a:noFill/>
          </a:ln>
        </p:spPr>
      </p:sp>
      <p:sp>
        <p:nvSpPr>
          <p:cNvPr id="255" name="Google Shape;255;p58"/>
          <p:cNvSpPr>
            <a:spLocks noGrp="1"/>
          </p:cNvSpPr>
          <p:nvPr>
            <p:ph type="pic" idx="4"/>
          </p:nvPr>
        </p:nvSpPr>
        <p:spPr>
          <a:xfrm>
            <a:off x="6332736" y="1779685"/>
            <a:ext cx="1900800" cy="4136400"/>
          </a:xfrm>
          <a:prstGeom prst="rect">
            <a:avLst/>
          </a:prstGeom>
          <a:solidFill>
            <a:schemeClr val="lt1"/>
          </a:solidFill>
          <a:ln>
            <a:noFill/>
          </a:ln>
        </p:spPr>
      </p:sp>
      <p:sp>
        <p:nvSpPr>
          <p:cNvPr id="256" name="Google Shape;256;p58"/>
          <p:cNvSpPr>
            <a:spLocks noGrp="1"/>
          </p:cNvSpPr>
          <p:nvPr>
            <p:ph type="pic" idx="5"/>
          </p:nvPr>
        </p:nvSpPr>
        <p:spPr>
          <a:xfrm>
            <a:off x="8737104" y="1779685"/>
            <a:ext cx="1900800" cy="41364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1"/>
                                        </p:tgtEl>
                                        <p:attrNameLst>
                                          <p:attrName>style.visibility</p:attrName>
                                        </p:attrNameLst>
                                      </p:cBhvr>
                                      <p:to>
                                        <p:strVal val="visible"/>
                                      </p:to>
                                    </p:set>
                                    <p:anim calcmode="lin" valueType="num">
                                      <p:cBhvr additive="base">
                                        <p:cTn id="7" dur="500"/>
                                        <p:tgtEl>
                                          <p:spTgt spid="251"/>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300"/>
                                  </p:stCondLst>
                                  <p:childTnLst>
                                    <p:set>
                                      <p:cBhvr>
                                        <p:cTn id="9" dur="1" fill="hold">
                                          <p:stCondLst>
                                            <p:cond delay="0"/>
                                          </p:stCondLst>
                                        </p:cTn>
                                        <p:tgtEl>
                                          <p:spTgt spid="256"/>
                                        </p:tgtEl>
                                        <p:attrNameLst>
                                          <p:attrName>style.visibility</p:attrName>
                                        </p:attrNameLst>
                                      </p:cBhvr>
                                      <p:to>
                                        <p:strVal val="visible"/>
                                      </p:to>
                                    </p:set>
                                    <p:anim calcmode="lin" valueType="num">
                                      <p:cBhvr additive="base">
                                        <p:cTn id="10" dur="1000"/>
                                        <p:tgtEl>
                                          <p:spTgt spid="256"/>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600"/>
                                  </p:stCondLst>
                                  <p:childTnLst>
                                    <p:set>
                                      <p:cBhvr>
                                        <p:cTn id="12" dur="1" fill="hold">
                                          <p:stCondLst>
                                            <p:cond delay="0"/>
                                          </p:stCondLst>
                                        </p:cTn>
                                        <p:tgtEl>
                                          <p:spTgt spid="255"/>
                                        </p:tgtEl>
                                        <p:attrNameLst>
                                          <p:attrName>style.visibility</p:attrName>
                                        </p:attrNameLst>
                                      </p:cBhvr>
                                      <p:to>
                                        <p:strVal val="visible"/>
                                      </p:to>
                                    </p:set>
                                    <p:anim calcmode="lin" valueType="num">
                                      <p:cBhvr additive="base">
                                        <p:cTn id="13" dur="1000"/>
                                        <p:tgtEl>
                                          <p:spTgt spid="255"/>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900"/>
                                  </p:stCondLst>
                                  <p:childTnLst>
                                    <p:set>
                                      <p:cBhvr>
                                        <p:cTn id="15" dur="1" fill="hold">
                                          <p:stCondLst>
                                            <p:cond delay="0"/>
                                          </p:stCondLst>
                                        </p:cTn>
                                        <p:tgtEl>
                                          <p:spTgt spid="254"/>
                                        </p:tgtEl>
                                        <p:attrNameLst>
                                          <p:attrName>style.visibility</p:attrName>
                                        </p:attrNameLst>
                                      </p:cBhvr>
                                      <p:to>
                                        <p:strVal val="visible"/>
                                      </p:to>
                                    </p:set>
                                    <p:anim calcmode="lin" valueType="num">
                                      <p:cBhvr additive="base">
                                        <p:cTn id="16" dur="1000"/>
                                        <p:tgtEl>
                                          <p:spTgt spid="2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evice Mockup - Page Title 7">
  <p:cSld name="Device Mockup - Page Title 7">
    <p:spTree>
      <p:nvGrpSpPr>
        <p:cNvPr id="1" name="Shape 257"/>
        <p:cNvGrpSpPr/>
        <p:nvPr/>
      </p:nvGrpSpPr>
      <p:grpSpPr>
        <a:xfrm>
          <a:off x="0" y="0"/>
          <a:ext cx="0" cy="0"/>
          <a:chOff x="0" y="0"/>
          <a:chExt cx="0" cy="0"/>
        </a:xfrm>
      </p:grpSpPr>
      <p:sp>
        <p:nvSpPr>
          <p:cNvPr id="258" name="Google Shape;258;p5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9" name="Google Shape;259;p5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60" name="Google Shape;260;p59"/>
          <p:cNvSpPr>
            <a:spLocks noGrp="1"/>
          </p:cNvSpPr>
          <p:nvPr>
            <p:ph type="pic" idx="2"/>
          </p:nvPr>
        </p:nvSpPr>
        <p:spPr>
          <a:xfrm>
            <a:off x="8348683" y="2538000"/>
            <a:ext cx="2236314" cy="5076000"/>
          </a:xfrm>
          <a:prstGeom prst="rect">
            <a:avLst/>
          </a:prstGeom>
          <a:solidFill>
            <a:schemeClr val="lt1"/>
          </a:solidFill>
          <a:ln>
            <a:noFill/>
          </a:ln>
        </p:spPr>
      </p:sp>
      <p:sp>
        <p:nvSpPr>
          <p:cNvPr id="261" name="Google Shape;261;p59"/>
          <p:cNvSpPr>
            <a:spLocks noGrp="1"/>
          </p:cNvSpPr>
          <p:nvPr>
            <p:ph type="pic" idx="3"/>
          </p:nvPr>
        </p:nvSpPr>
        <p:spPr>
          <a:xfrm>
            <a:off x="6096000" y="3800042"/>
            <a:ext cx="2333625" cy="5076000"/>
          </a:xfrm>
          <a:prstGeom prst="rect">
            <a:avLst/>
          </a:prstGeom>
          <a:solidFill>
            <a:schemeClr val="lt1"/>
          </a:solidFill>
          <a:ln>
            <a:noFill/>
          </a:ln>
        </p:spPr>
      </p:sp>
      <p:sp>
        <p:nvSpPr>
          <p:cNvPr id="262" name="Google Shape;262;p59"/>
          <p:cNvSpPr>
            <a:spLocks noGrp="1"/>
          </p:cNvSpPr>
          <p:nvPr>
            <p:ph type="pic" idx="4"/>
          </p:nvPr>
        </p:nvSpPr>
        <p:spPr>
          <a:xfrm>
            <a:off x="12406540" y="0"/>
            <a:ext cx="2333625" cy="5076000"/>
          </a:xfrm>
          <a:prstGeom prst="rect">
            <a:avLst/>
          </a:prstGeom>
          <a:solidFill>
            <a:schemeClr val="lt1"/>
          </a:solidFill>
          <a:ln>
            <a:noFill/>
          </a:ln>
        </p:spPr>
      </p:sp>
      <p:sp>
        <p:nvSpPr>
          <p:cNvPr id="263" name="Google Shape;263;p59"/>
          <p:cNvSpPr>
            <a:spLocks noGrp="1"/>
          </p:cNvSpPr>
          <p:nvPr>
            <p:ph type="pic" idx="5"/>
          </p:nvPr>
        </p:nvSpPr>
        <p:spPr>
          <a:xfrm>
            <a:off x="10251168" y="1262042"/>
            <a:ext cx="2333625" cy="5076000"/>
          </a:xfrm>
          <a:prstGeom prst="rect">
            <a:avLst/>
          </a:prstGeom>
          <a:solidFill>
            <a:schemeClr val="lt1"/>
          </a:solidFill>
          <a:ln>
            <a:noFill/>
          </a:ln>
        </p:spPr>
      </p:sp>
      <p:sp>
        <p:nvSpPr>
          <p:cNvPr id="264" name="Google Shape;264;p59"/>
          <p:cNvSpPr>
            <a:spLocks noGrp="1"/>
          </p:cNvSpPr>
          <p:nvPr>
            <p:ph type="pic" idx="6"/>
          </p:nvPr>
        </p:nvSpPr>
        <p:spPr>
          <a:xfrm>
            <a:off x="3940628" y="5076000"/>
            <a:ext cx="2333625" cy="5076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500"/>
                                        <p:tgtEl>
                                          <p:spTgt spid="260"/>
                                        </p:tgtEl>
                                      </p:cBhvr>
                                    </p:animEffect>
                                  </p:childTnLst>
                                </p:cTn>
                              </p:par>
                              <p:par>
                                <p:cTn id="8" presetID="10" presetClass="entr" presetSubtype="0" fill="hold" nodeType="withEffect">
                                  <p:stCondLst>
                                    <p:cond delay="200"/>
                                  </p:stCondLst>
                                  <p:childTnLst>
                                    <p:set>
                                      <p:cBhvr>
                                        <p:cTn id="9" dur="1" fill="hold">
                                          <p:stCondLst>
                                            <p:cond delay="0"/>
                                          </p:stCondLst>
                                        </p:cTn>
                                        <p:tgtEl>
                                          <p:spTgt spid="263"/>
                                        </p:tgtEl>
                                        <p:attrNameLst>
                                          <p:attrName>style.visibility</p:attrName>
                                        </p:attrNameLst>
                                      </p:cBhvr>
                                      <p:to>
                                        <p:strVal val="visible"/>
                                      </p:to>
                                    </p:set>
                                    <p:animEffect transition="in" filter="fade">
                                      <p:cBhvr>
                                        <p:cTn id="10" dur="500"/>
                                        <p:tgtEl>
                                          <p:spTgt spid="263"/>
                                        </p:tgtEl>
                                      </p:cBhvr>
                                    </p:animEffect>
                                  </p:childTnLst>
                                </p:cTn>
                              </p:par>
                              <p:par>
                                <p:cTn id="11" presetID="10" presetClass="entr" presetSubtype="0" fill="hold" nodeType="withEffect">
                                  <p:stCondLst>
                                    <p:cond delay="40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nodeType="withEffect">
                                  <p:stCondLst>
                                    <p:cond delay="600"/>
                                  </p:stCondLst>
                                  <p:childTnLst>
                                    <p:set>
                                      <p:cBhvr>
                                        <p:cTn id="15" dur="1" fill="hold">
                                          <p:stCondLst>
                                            <p:cond delay="0"/>
                                          </p:stCondLst>
                                        </p:cTn>
                                        <p:tgtEl>
                                          <p:spTgt spid="262"/>
                                        </p:tgtEl>
                                        <p:attrNameLst>
                                          <p:attrName>style.visibility</p:attrName>
                                        </p:attrNameLst>
                                      </p:cBhvr>
                                      <p:to>
                                        <p:strVal val="visible"/>
                                      </p:to>
                                    </p:set>
                                    <p:animEffect transition="in" filter="fade">
                                      <p:cBhvr>
                                        <p:cTn id="16" dur="500"/>
                                        <p:tgtEl>
                                          <p:spTgt spid="262"/>
                                        </p:tgtEl>
                                      </p:cBhvr>
                                    </p:animEffect>
                                  </p:childTnLst>
                                </p:cTn>
                              </p:par>
                              <p:par>
                                <p:cTn id="17" presetID="10" presetClass="entr" presetSubtype="0" fill="hold" nodeType="withEffect">
                                  <p:stCondLst>
                                    <p:cond delay="800"/>
                                  </p:stCondLst>
                                  <p:childTnLst>
                                    <p:set>
                                      <p:cBhvr>
                                        <p:cTn id="18" dur="1" fill="hold">
                                          <p:stCondLst>
                                            <p:cond delay="0"/>
                                          </p:stCondLst>
                                        </p:cTn>
                                        <p:tgtEl>
                                          <p:spTgt spid="264"/>
                                        </p:tgtEl>
                                        <p:attrNameLst>
                                          <p:attrName>style.visibility</p:attrName>
                                        </p:attrNameLst>
                                      </p:cBhvr>
                                      <p:to>
                                        <p:strVal val="visible"/>
                                      </p:to>
                                    </p:set>
                                    <p:animEffect transition="in" filter="fade">
                                      <p:cBhvr>
                                        <p:cTn id="19" dur="5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evice Mockup - Page Title 8">
  <p:cSld name="Device Mockup - Page Title 8">
    <p:spTree>
      <p:nvGrpSpPr>
        <p:cNvPr id="1" name="Shape 265"/>
        <p:cNvGrpSpPr/>
        <p:nvPr/>
      </p:nvGrpSpPr>
      <p:grpSpPr>
        <a:xfrm>
          <a:off x="0" y="0"/>
          <a:ext cx="0" cy="0"/>
          <a:chOff x="0" y="0"/>
          <a:chExt cx="0" cy="0"/>
        </a:xfrm>
      </p:grpSpPr>
      <p:sp>
        <p:nvSpPr>
          <p:cNvPr id="266" name="Google Shape;266;p6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7" name="Google Shape;267;p6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68" name="Google Shape;268;p60"/>
          <p:cNvSpPr>
            <a:spLocks noGrp="1"/>
          </p:cNvSpPr>
          <p:nvPr>
            <p:ph type="pic" idx="2"/>
          </p:nvPr>
        </p:nvSpPr>
        <p:spPr>
          <a:xfrm>
            <a:off x="2449433" y="1591921"/>
            <a:ext cx="2332800" cy="5076000"/>
          </a:xfrm>
          <a:prstGeom prst="rect">
            <a:avLst/>
          </a:prstGeom>
          <a:solidFill>
            <a:schemeClr val="lt1"/>
          </a:solidFill>
          <a:ln>
            <a:noFill/>
          </a:ln>
        </p:spPr>
      </p:sp>
      <p:sp>
        <p:nvSpPr>
          <p:cNvPr id="269" name="Google Shape;269;p60"/>
          <p:cNvSpPr>
            <a:spLocks noGrp="1"/>
          </p:cNvSpPr>
          <p:nvPr>
            <p:ph type="pic" idx="3"/>
          </p:nvPr>
        </p:nvSpPr>
        <p:spPr>
          <a:xfrm>
            <a:off x="912680" y="1591921"/>
            <a:ext cx="2332800" cy="5076000"/>
          </a:xfrm>
          <a:prstGeom prst="rect">
            <a:avLst/>
          </a:prstGeom>
          <a:solidFill>
            <a:schemeClr val="lt1"/>
          </a:solidFill>
          <a:ln>
            <a:noFill/>
          </a:ln>
        </p:spPr>
      </p:sp>
      <p:sp>
        <p:nvSpPr>
          <p:cNvPr id="270" name="Google Shape;270;p60"/>
          <p:cNvSpPr>
            <a:spLocks noGrp="1"/>
          </p:cNvSpPr>
          <p:nvPr>
            <p:ph type="pic" idx="4"/>
          </p:nvPr>
        </p:nvSpPr>
        <p:spPr>
          <a:xfrm>
            <a:off x="2114498" y="-115936"/>
            <a:ext cx="2332800" cy="5076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8"/>
                                        </p:tgtEl>
                                        <p:attrNameLst>
                                          <p:attrName>style.visibility</p:attrName>
                                        </p:attrNameLst>
                                      </p:cBhvr>
                                      <p:to>
                                        <p:strVal val="visible"/>
                                      </p:to>
                                    </p:set>
                                    <p:animEffect transition="in" filter="fade">
                                      <p:cBhvr>
                                        <p:cTn id="7" dur="500"/>
                                        <p:tgtEl>
                                          <p:spTgt spid="268"/>
                                        </p:tgtEl>
                                      </p:cBhvr>
                                    </p:animEffect>
                                  </p:childTnLst>
                                </p:cTn>
                              </p:par>
                              <p:par>
                                <p:cTn id="8" presetID="10" presetClass="entr" presetSubtype="0" fill="hold" nodeType="withEffect">
                                  <p:stCondLst>
                                    <p:cond delay="400"/>
                                  </p:stCondLst>
                                  <p:childTnLst>
                                    <p:set>
                                      <p:cBhvr>
                                        <p:cTn id="9" dur="1" fill="hold">
                                          <p:stCondLst>
                                            <p:cond delay="0"/>
                                          </p:stCondLst>
                                        </p:cTn>
                                        <p:tgtEl>
                                          <p:spTgt spid="269"/>
                                        </p:tgtEl>
                                        <p:attrNameLst>
                                          <p:attrName>style.visibility</p:attrName>
                                        </p:attrNameLst>
                                      </p:cBhvr>
                                      <p:to>
                                        <p:strVal val="visible"/>
                                      </p:to>
                                    </p:set>
                                    <p:animEffect transition="in" filter="fade">
                                      <p:cBhvr>
                                        <p:cTn id="10" dur="500"/>
                                        <p:tgtEl>
                                          <p:spTgt spid="269"/>
                                        </p:tgtEl>
                                      </p:cBhvr>
                                    </p:animEffect>
                                  </p:childTnLst>
                                </p:cTn>
                              </p:par>
                              <p:par>
                                <p:cTn id="11" presetID="10" presetClass="entr" presetSubtype="0" fill="hold" nodeType="withEffect">
                                  <p:stCondLst>
                                    <p:cond delay="800"/>
                                  </p:stCondLst>
                                  <p:childTnLst>
                                    <p:set>
                                      <p:cBhvr>
                                        <p:cTn id="12" dur="1" fill="hold">
                                          <p:stCondLst>
                                            <p:cond delay="0"/>
                                          </p:stCondLst>
                                        </p:cTn>
                                        <p:tgtEl>
                                          <p:spTgt spid="270"/>
                                        </p:tgtEl>
                                        <p:attrNameLst>
                                          <p:attrName>style.visibility</p:attrName>
                                        </p:attrNameLst>
                                      </p:cBhvr>
                                      <p:to>
                                        <p:strVal val="visible"/>
                                      </p:to>
                                    </p:set>
                                    <p:animEffect transition="in" filter="fade">
                                      <p:cBhvr>
                                        <p:cTn id="13"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evice Mockup - Page Title 10">
  <p:cSld name="Device Mockup - Page Title 10">
    <p:spTree>
      <p:nvGrpSpPr>
        <p:cNvPr id="1" name="Shape 271"/>
        <p:cNvGrpSpPr/>
        <p:nvPr/>
      </p:nvGrpSpPr>
      <p:grpSpPr>
        <a:xfrm>
          <a:off x="0" y="0"/>
          <a:ext cx="0" cy="0"/>
          <a:chOff x="0" y="0"/>
          <a:chExt cx="0" cy="0"/>
        </a:xfrm>
      </p:grpSpPr>
      <p:sp>
        <p:nvSpPr>
          <p:cNvPr id="272" name="Google Shape;272;p6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3" name="Google Shape;273;p6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274" name="Google Shape;274;p61"/>
          <p:cNvSpPr>
            <a:spLocks noGrp="1"/>
          </p:cNvSpPr>
          <p:nvPr>
            <p:ph type="pic" idx="2"/>
          </p:nvPr>
        </p:nvSpPr>
        <p:spPr>
          <a:xfrm>
            <a:off x="6424573" y="1937794"/>
            <a:ext cx="4928400" cy="27828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4"/>
                                        </p:tgtEl>
                                        <p:attrNameLst>
                                          <p:attrName>style.visibility</p:attrName>
                                        </p:attrNameLst>
                                      </p:cBhvr>
                                      <p:to>
                                        <p:strVal val="visible"/>
                                      </p:to>
                                    </p:set>
                                    <p:anim calcmode="lin" valueType="num">
                                      <p:cBhvr additive="base">
                                        <p:cTn id="7" dur="500"/>
                                        <p:tgtEl>
                                          <p:spTgt spid="27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evice Mockup - 10.1">
  <p:cSld name="Device Mockup - 10.1">
    <p:spTree>
      <p:nvGrpSpPr>
        <p:cNvPr id="1" name="Shape 275"/>
        <p:cNvGrpSpPr/>
        <p:nvPr/>
      </p:nvGrpSpPr>
      <p:grpSpPr>
        <a:xfrm>
          <a:off x="0" y="0"/>
          <a:ext cx="0" cy="0"/>
          <a:chOff x="0" y="0"/>
          <a:chExt cx="0" cy="0"/>
        </a:xfrm>
      </p:grpSpPr>
      <p:sp>
        <p:nvSpPr>
          <p:cNvPr id="276" name="Google Shape;276;p62"/>
          <p:cNvSpPr>
            <a:spLocks noGrp="1"/>
          </p:cNvSpPr>
          <p:nvPr>
            <p:ph type="pic" idx="2"/>
          </p:nvPr>
        </p:nvSpPr>
        <p:spPr>
          <a:xfrm>
            <a:off x="2137635" y="3180136"/>
            <a:ext cx="7954368" cy="4491400"/>
          </a:xfrm>
          <a:prstGeom prst="rect">
            <a:avLst/>
          </a:prstGeom>
          <a:solidFill>
            <a:schemeClr val="lt1"/>
          </a:solid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evice Mockup - Page Title">
  <p:cSld name="Device Mockup - Page Title">
    <p:spTree>
      <p:nvGrpSpPr>
        <p:cNvPr id="1" name="Shape 277"/>
        <p:cNvGrpSpPr/>
        <p:nvPr/>
      </p:nvGrpSpPr>
      <p:grpSpPr>
        <a:xfrm>
          <a:off x="0" y="0"/>
          <a:ext cx="0" cy="0"/>
          <a:chOff x="0" y="0"/>
          <a:chExt cx="0" cy="0"/>
        </a:xfrm>
      </p:grpSpPr>
      <p:sp>
        <p:nvSpPr>
          <p:cNvPr id="278" name="Google Shape;278;p6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9" name="Google Shape;279;p6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losing - Image right Small">
  <p:cSld name="Closing - Image right Small">
    <p:spTree>
      <p:nvGrpSpPr>
        <p:cNvPr id="1" name="Shape 280"/>
        <p:cNvGrpSpPr/>
        <p:nvPr/>
      </p:nvGrpSpPr>
      <p:grpSpPr>
        <a:xfrm>
          <a:off x="0" y="0"/>
          <a:ext cx="0" cy="0"/>
          <a:chOff x="0" y="0"/>
          <a:chExt cx="0" cy="0"/>
        </a:xfrm>
      </p:grpSpPr>
      <p:sp>
        <p:nvSpPr>
          <p:cNvPr id="281" name="Google Shape;281;p64"/>
          <p:cNvSpPr>
            <a:spLocks noGrp="1"/>
          </p:cNvSpPr>
          <p:nvPr>
            <p:ph type="pic" idx="2"/>
          </p:nvPr>
        </p:nvSpPr>
        <p:spPr>
          <a:xfrm>
            <a:off x="8124000" y="0"/>
            <a:ext cx="4068000" cy="6858000"/>
          </a:xfrm>
          <a:prstGeom prst="rect">
            <a:avLst/>
          </a:prstGeom>
          <a:solidFill>
            <a:schemeClr val="lt1"/>
          </a:solid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losing - Image right Big">
  <p:cSld name="Closing - Image right Big">
    <p:spTree>
      <p:nvGrpSpPr>
        <p:cNvPr id="1" name="Shape 282"/>
        <p:cNvGrpSpPr/>
        <p:nvPr/>
      </p:nvGrpSpPr>
      <p:grpSpPr>
        <a:xfrm>
          <a:off x="0" y="0"/>
          <a:ext cx="0" cy="0"/>
          <a:chOff x="0" y="0"/>
          <a:chExt cx="0" cy="0"/>
        </a:xfrm>
      </p:grpSpPr>
      <p:sp>
        <p:nvSpPr>
          <p:cNvPr id="283" name="Google Shape;283;p65"/>
          <p:cNvSpPr>
            <a:spLocks noGrp="1"/>
          </p:cNvSpPr>
          <p:nvPr>
            <p:ph type="pic" idx="2"/>
          </p:nvPr>
        </p:nvSpPr>
        <p:spPr>
          <a:xfrm>
            <a:off x="4068000" y="0"/>
            <a:ext cx="8124000" cy="6858000"/>
          </a:xfrm>
          <a:prstGeom prst="rect">
            <a:avLst/>
          </a:prstGeom>
          <a:solidFill>
            <a:schemeClr val="lt1"/>
          </a:solid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losing - Landscape Image">
  <p:cSld name="Closing - Landscape Image">
    <p:spTree>
      <p:nvGrpSpPr>
        <p:cNvPr id="1" name="Shape 284"/>
        <p:cNvGrpSpPr/>
        <p:nvPr/>
      </p:nvGrpSpPr>
      <p:grpSpPr>
        <a:xfrm>
          <a:off x="0" y="0"/>
          <a:ext cx="0" cy="0"/>
          <a:chOff x="0" y="0"/>
          <a:chExt cx="0" cy="0"/>
        </a:xfrm>
      </p:grpSpPr>
      <p:sp>
        <p:nvSpPr>
          <p:cNvPr id="285" name="Google Shape;285;p66"/>
          <p:cNvSpPr>
            <a:spLocks noGrp="1"/>
          </p:cNvSpPr>
          <p:nvPr>
            <p:ph type="pic" idx="2"/>
          </p:nvPr>
        </p:nvSpPr>
        <p:spPr>
          <a:xfrm>
            <a:off x="0" y="0"/>
            <a:ext cx="12192000" cy="4572000"/>
          </a:xfrm>
          <a:prstGeom prst="rect">
            <a:avLst/>
          </a:prstGeom>
          <a:solidFill>
            <a:schemeClr val="lt1"/>
          </a:solid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gradient - image">
  <p:cSld name="gradient - image">
    <p:spTree>
      <p:nvGrpSpPr>
        <p:cNvPr id="1" name="Shape 286"/>
        <p:cNvGrpSpPr/>
        <p:nvPr/>
      </p:nvGrpSpPr>
      <p:grpSpPr>
        <a:xfrm>
          <a:off x="0" y="0"/>
          <a:ext cx="0" cy="0"/>
          <a:chOff x="0" y="0"/>
          <a:chExt cx="0" cy="0"/>
        </a:xfrm>
      </p:grpSpPr>
      <p:sp>
        <p:nvSpPr>
          <p:cNvPr id="287" name="Google Shape;287;p67"/>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asic Paragraph Slide">
  <p:cSld name="Basic Paragraph Slide">
    <p:spTree>
      <p:nvGrpSpPr>
        <p:cNvPr id="1" name="Shape 288"/>
        <p:cNvGrpSpPr/>
        <p:nvPr/>
      </p:nvGrpSpPr>
      <p:grpSpPr>
        <a:xfrm>
          <a:off x="0" y="0"/>
          <a:ext cx="0" cy="0"/>
          <a:chOff x="0" y="0"/>
          <a:chExt cx="0" cy="0"/>
        </a:xfrm>
      </p:grpSpPr>
      <p:sp>
        <p:nvSpPr>
          <p:cNvPr id="289" name="Google Shape;289;p6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0" name="Google Shape;290;p6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Page with Images">
  <p:cSld name="Title Page with Images">
    <p:spTree>
      <p:nvGrpSpPr>
        <p:cNvPr id="1" name="Shape 291"/>
        <p:cNvGrpSpPr/>
        <p:nvPr/>
      </p:nvGrpSpPr>
      <p:grpSpPr>
        <a:xfrm>
          <a:off x="0" y="0"/>
          <a:ext cx="0" cy="0"/>
          <a:chOff x="0" y="0"/>
          <a:chExt cx="0" cy="0"/>
        </a:xfrm>
      </p:grpSpPr>
      <p:sp>
        <p:nvSpPr>
          <p:cNvPr id="292" name="Google Shape;292;p69"/>
          <p:cNvSpPr>
            <a:spLocks noGrp="1"/>
          </p:cNvSpPr>
          <p:nvPr>
            <p:ph type="pic" idx="2"/>
          </p:nvPr>
        </p:nvSpPr>
        <p:spPr>
          <a:xfrm>
            <a:off x="8199164" y="1038253"/>
            <a:ext cx="1581444" cy="1650542"/>
          </a:xfrm>
          <a:prstGeom prst="ellipse">
            <a:avLst/>
          </a:prstGeom>
          <a:solidFill>
            <a:schemeClr val="lt1"/>
          </a:solidFill>
          <a:ln>
            <a:noFill/>
          </a:ln>
        </p:spPr>
      </p:sp>
      <p:sp>
        <p:nvSpPr>
          <p:cNvPr id="293" name="Google Shape;293;p69"/>
          <p:cNvSpPr>
            <a:spLocks noGrp="1"/>
          </p:cNvSpPr>
          <p:nvPr>
            <p:ph type="pic" idx="3"/>
          </p:nvPr>
        </p:nvSpPr>
        <p:spPr>
          <a:xfrm>
            <a:off x="8750438" y="3084471"/>
            <a:ext cx="4127410" cy="4127002"/>
          </a:xfrm>
          <a:prstGeom prst="ellipse">
            <a:avLst/>
          </a:prstGeom>
          <a:solidFill>
            <a:schemeClr val="lt1"/>
          </a:solidFill>
          <a:ln>
            <a:noFill/>
          </a:ln>
        </p:spPr>
      </p:sp>
      <p:sp>
        <p:nvSpPr>
          <p:cNvPr id="294" name="Google Shape;294;p69"/>
          <p:cNvSpPr>
            <a:spLocks noGrp="1"/>
          </p:cNvSpPr>
          <p:nvPr>
            <p:ph type="pic" idx="4"/>
          </p:nvPr>
        </p:nvSpPr>
        <p:spPr>
          <a:xfrm>
            <a:off x="4587240" y="5266481"/>
            <a:ext cx="3017520" cy="3017520"/>
          </a:xfrm>
          <a:prstGeom prst="ellipse">
            <a:avLst/>
          </a:prstGeom>
          <a:solidFill>
            <a:schemeClr val="lt1"/>
          </a:solidFill>
          <a:ln>
            <a:noFill/>
          </a:ln>
        </p:spPr>
      </p:sp>
      <p:sp>
        <p:nvSpPr>
          <p:cNvPr id="295" name="Google Shape;295;p69"/>
          <p:cNvSpPr>
            <a:spLocks noGrp="1"/>
          </p:cNvSpPr>
          <p:nvPr>
            <p:ph type="pic" idx="5"/>
          </p:nvPr>
        </p:nvSpPr>
        <p:spPr>
          <a:xfrm>
            <a:off x="3698587" y="4572001"/>
            <a:ext cx="798488" cy="833376"/>
          </a:xfrm>
          <a:prstGeom prst="ellipse">
            <a:avLst/>
          </a:prstGeom>
          <a:solidFill>
            <a:schemeClr val="lt1"/>
          </a:solidFill>
          <a:ln>
            <a:noFill/>
          </a:ln>
        </p:spPr>
      </p:sp>
      <p:sp>
        <p:nvSpPr>
          <p:cNvPr id="296" name="Google Shape;296;p69"/>
          <p:cNvSpPr>
            <a:spLocks noGrp="1"/>
          </p:cNvSpPr>
          <p:nvPr>
            <p:ph type="pic" idx="6"/>
          </p:nvPr>
        </p:nvSpPr>
        <p:spPr>
          <a:xfrm>
            <a:off x="2307503" y="132178"/>
            <a:ext cx="2468446" cy="2468880"/>
          </a:xfrm>
          <a:prstGeom prst="ellipse">
            <a:avLst/>
          </a:prstGeom>
          <a:solidFill>
            <a:schemeClr val="lt1"/>
          </a:solidFill>
          <a:ln>
            <a:noFill/>
          </a:ln>
        </p:spPr>
      </p:sp>
      <p:sp>
        <p:nvSpPr>
          <p:cNvPr id="297" name="Google Shape;297;p69"/>
          <p:cNvSpPr>
            <a:spLocks noGrp="1"/>
          </p:cNvSpPr>
          <p:nvPr>
            <p:ph type="pic" idx="7"/>
          </p:nvPr>
        </p:nvSpPr>
        <p:spPr>
          <a:xfrm>
            <a:off x="571352" y="3136292"/>
            <a:ext cx="2011680" cy="2011680"/>
          </a:xfrm>
          <a:prstGeom prst="ellipse">
            <a:avLst/>
          </a:prstGeom>
          <a:solidFill>
            <a:schemeClr val="lt1"/>
          </a:solidFill>
          <a:ln>
            <a:noFill/>
          </a:ln>
        </p:spPr>
      </p:sp>
      <p:sp>
        <p:nvSpPr>
          <p:cNvPr id="298" name="Google Shape;298;p69"/>
          <p:cNvSpPr>
            <a:spLocks noGrp="1"/>
          </p:cNvSpPr>
          <p:nvPr>
            <p:ph type="pic" idx="8"/>
          </p:nvPr>
        </p:nvSpPr>
        <p:spPr>
          <a:xfrm>
            <a:off x="6096000" y="1637001"/>
            <a:ext cx="641684" cy="669720"/>
          </a:xfrm>
          <a:prstGeom prst="ellipse">
            <a:avLst/>
          </a:prstGeom>
          <a:solidFill>
            <a:schemeClr val="lt1"/>
          </a:solidFill>
          <a:ln>
            <a:noFill/>
          </a:ln>
        </p:spPr>
      </p:sp>
      <p:sp>
        <p:nvSpPr>
          <p:cNvPr id="299" name="Google Shape;299;p69"/>
          <p:cNvSpPr>
            <a:spLocks noGrp="1"/>
          </p:cNvSpPr>
          <p:nvPr>
            <p:ph type="pic" idx="9"/>
          </p:nvPr>
        </p:nvSpPr>
        <p:spPr>
          <a:xfrm>
            <a:off x="204339" y="1302141"/>
            <a:ext cx="641684" cy="669720"/>
          </a:xfrm>
          <a:prstGeom prst="ellipse">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200"/>
                                  </p:stCondLst>
                                  <p:childTnLst>
                                    <p:set>
                                      <p:cBhvr>
                                        <p:cTn id="6" dur="1" fill="hold">
                                          <p:stCondLst>
                                            <p:cond delay="0"/>
                                          </p:stCondLst>
                                        </p:cTn>
                                        <p:tgtEl>
                                          <p:spTgt spid="293"/>
                                        </p:tgtEl>
                                        <p:attrNameLst>
                                          <p:attrName>style.visibility</p:attrName>
                                        </p:attrNameLst>
                                      </p:cBhvr>
                                      <p:to>
                                        <p:strVal val="visible"/>
                                      </p:to>
                                    </p:set>
                                    <p:anim calcmode="lin" valueType="num">
                                      <p:cBhvr additive="base">
                                        <p:cTn id="7" dur="1000"/>
                                        <p:tgtEl>
                                          <p:spTgt spid="29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1500"/>
                                  </p:stCondLst>
                                  <p:childTnLst>
                                    <p:set>
                                      <p:cBhvr>
                                        <p:cTn id="9" dur="1" fill="hold">
                                          <p:stCondLst>
                                            <p:cond delay="0"/>
                                          </p:stCondLst>
                                        </p:cTn>
                                        <p:tgtEl>
                                          <p:spTgt spid="294"/>
                                        </p:tgtEl>
                                        <p:attrNameLst>
                                          <p:attrName>style.visibility</p:attrName>
                                        </p:attrNameLst>
                                      </p:cBhvr>
                                      <p:to>
                                        <p:strVal val="visible"/>
                                      </p:to>
                                    </p:set>
                                    <p:anim calcmode="lin" valueType="num">
                                      <p:cBhvr additive="base">
                                        <p:cTn id="10" dur="1000"/>
                                        <p:tgtEl>
                                          <p:spTgt spid="294"/>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1800"/>
                                  </p:stCondLst>
                                  <p:childTnLst>
                                    <p:set>
                                      <p:cBhvr>
                                        <p:cTn id="12" dur="1" fill="hold">
                                          <p:stCondLst>
                                            <p:cond delay="0"/>
                                          </p:stCondLst>
                                        </p:cTn>
                                        <p:tgtEl>
                                          <p:spTgt spid="299"/>
                                        </p:tgtEl>
                                        <p:attrNameLst>
                                          <p:attrName>style.visibility</p:attrName>
                                        </p:attrNameLst>
                                      </p:cBhvr>
                                      <p:to>
                                        <p:strVal val="visible"/>
                                      </p:to>
                                    </p:set>
                                    <p:anim calcmode="lin" valueType="num">
                                      <p:cBhvr additive="base">
                                        <p:cTn id="13" dur="1000"/>
                                        <p:tgtEl>
                                          <p:spTgt spid="299"/>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1200"/>
                                  </p:stCondLst>
                                  <p:childTnLst>
                                    <p:set>
                                      <p:cBhvr>
                                        <p:cTn id="15" dur="1" fill="hold">
                                          <p:stCondLst>
                                            <p:cond delay="0"/>
                                          </p:stCondLst>
                                        </p:cTn>
                                        <p:tgtEl>
                                          <p:spTgt spid="297"/>
                                        </p:tgtEl>
                                        <p:attrNameLst>
                                          <p:attrName>style.visibility</p:attrName>
                                        </p:attrNameLst>
                                      </p:cBhvr>
                                      <p:to>
                                        <p:strVal val="visible"/>
                                      </p:to>
                                    </p:set>
                                    <p:anim calcmode="lin" valueType="num">
                                      <p:cBhvr additive="base">
                                        <p:cTn id="16" dur="1000"/>
                                        <p:tgtEl>
                                          <p:spTgt spid="297"/>
                                        </p:tgtEl>
                                        <p:attrNameLst>
                                          <p:attrName>ppt_y</p:attrName>
                                        </p:attrNameLst>
                                      </p:cBhvr>
                                      <p:tavLst>
                                        <p:tav tm="0">
                                          <p:val>
                                            <p:strVal val="#ppt_y+1"/>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295"/>
                                        </p:tgtEl>
                                        <p:attrNameLst>
                                          <p:attrName>style.visibility</p:attrName>
                                        </p:attrNameLst>
                                      </p:cBhvr>
                                      <p:to>
                                        <p:strVal val="visible"/>
                                      </p:to>
                                    </p:set>
                                    <p:anim calcmode="lin" valueType="num">
                                      <p:cBhvr additive="base">
                                        <p:cTn id="19" dur="1000"/>
                                        <p:tgtEl>
                                          <p:spTgt spid="295"/>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1800"/>
                                  </p:stCondLst>
                                  <p:childTnLst>
                                    <p:set>
                                      <p:cBhvr>
                                        <p:cTn id="21" dur="1" fill="hold">
                                          <p:stCondLst>
                                            <p:cond delay="0"/>
                                          </p:stCondLst>
                                        </p:cTn>
                                        <p:tgtEl>
                                          <p:spTgt spid="298"/>
                                        </p:tgtEl>
                                        <p:attrNameLst>
                                          <p:attrName>style.visibility</p:attrName>
                                        </p:attrNameLst>
                                      </p:cBhvr>
                                      <p:to>
                                        <p:strVal val="visible"/>
                                      </p:to>
                                    </p:set>
                                    <p:anim calcmode="lin" valueType="num">
                                      <p:cBhvr additive="base">
                                        <p:cTn id="22" dur="1000"/>
                                        <p:tgtEl>
                                          <p:spTgt spid="298"/>
                                        </p:tgtEl>
                                        <p:attrNameLst>
                                          <p:attrName>ppt_y</p:attrName>
                                        </p:attrNameLst>
                                      </p:cBhvr>
                                      <p:tavLst>
                                        <p:tav tm="0">
                                          <p:val>
                                            <p:strVal val="#ppt_y-1"/>
                                          </p:val>
                                        </p:tav>
                                        <p:tav tm="100000">
                                          <p:val>
                                            <p:strVal val="#ppt_y"/>
                                          </p:val>
                                        </p:tav>
                                      </p:tavLst>
                                    </p:anim>
                                  </p:childTnLst>
                                </p:cTn>
                              </p:par>
                              <p:par>
                                <p:cTn id="23" presetID="2" presetClass="entr" presetSubtype="1" fill="hold" nodeType="withEffect">
                                  <p:stCondLst>
                                    <p:cond delay="1200"/>
                                  </p:stCondLst>
                                  <p:childTnLst>
                                    <p:set>
                                      <p:cBhvr>
                                        <p:cTn id="24" dur="1" fill="hold">
                                          <p:stCondLst>
                                            <p:cond delay="0"/>
                                          </p:stCondLst>
                                        </p:cTn>
                                        <p:tgtEl>
                                          <p:spTgt spid="292"/>
                                        </p:tgtEl>
                                        <p:attrNameLst>
                                          <p:attrName>style.visibility</p:attrName>
                                        </p:attrNameLst>
                                      </p:cBhvr>
                                      <p:to>
                                        <p:strVal val="visible"/>
                                      </p:to>
                                    </p:set>
                                    <p:anim calcmode="lin" valueType="num">
                                      <p:cBhvr additive="base">
                                        <p:cTn id="25" dur="1000"/>
                                        <p:tgtEl>
                                          <p:spTgt spid="292"/>
                                        </p:tgtEl>
                                        <p:attrNameLst>
                                          <p:attrName>ppt_y</p:attrName>
                                        </p:attrNameLst>
                                      </p:cBhvr>
                                      <p:tavLst>
                                        <p:tav tm="0">
                                          <p:val>
                                            <p:strVal val="#ppt_y-1"/>
                                          </p:val>
                                        </p:tav>
                                        <p:tav tm="100000">
                                          <p:val>
                                            <p:strVal val="#ppt_y"/>
                                          </p:val>
                                        </p:tav>
                                      </p:tavLst>
                                    </p:anim>
                                  </p:childTnLst>
                                </p:cTn>
                              </p:par>
                              <p:par>
                                <p:cTn id="26" presetID="2" presetClass="entr" presetSubtype="1" fill="hold" nodeType="withEffect">
                                  <p:stCondLst>
                                    <p:cond delay="1800"/>
                                  </p:stCondLst>
                                  <p:childTnLst>
                                    <p:set>
                                      <p:cBhvr>
                                        <p:cTn id="27" dur="1" fill="hold">
                                          <p:stCondLst>
                                            <p:cond delay="0"/>
                                          </p:stCondLst>
                                        </p:cTn>
                                        <p:tgtEl>
                                          <p:spTgt spid="296"/>
                                        </p:tgtEl>
                                        <p:attrNameLst>
                                          <p:attrName>style.visibility</p:attrName>
                                        </p:attrNameLst>
                                      </p:cBhvr>
                                      <p:to>
                                        <p:strVal val="visible"/>
                                      </p:to>
                                    </p:set>
                                    <p:anim calcmode="lin" valueType="num">
                                      <p:cBhvr additive="base">
                                        <p:cTn id="28" dur="1000"/>
                                        <p:tgtEl>
                                          <p:spTgt spid="2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ubtitle Page with Image">
  <p:cSld name="Subtitle Page with Image">
    <p:spTree>
      <p:nvGrpSpPr>
        <p:cNvPr id="1" name="Shape 300"/>
        <p:cNvGrpSpPr/>
        <p:nvPr/>
      </p:nvGrpSpPr>
      <p:grpSpPr>
        <a:xfrm>
          <a:off x="0" y="0"/>
          <a:ext cx="0" cy="0"/>
          <a:chOff x="0" y="0"/>
          <a:chExt cx="0" cy="0"/>
        </a:xfrm>
      </p:grpSpPr>
      <p:sp>
        <p:nvSpPr>
          <p:cNvPr id="301" name="Google Shape;301;p70"/>
          <p:cNvSpPr>
            <a:spLocks noGrp="1"/>
          </p:cNvSpPr>
          <p:nvPr>
            <p:ph type="pic" idx="2"/>
          </p:nvPr>
        </p:nvSpPr>
        <p:spPr>
          <a:xfrm>
            <a:off x="1618351" y="1853232"/>
            <a:ext cx="3154680" cy="3154680"/>
          </a:xfrm>
          <a:prstGeom prst="ellipse">
            <a:avLst/>
          </a:prstGeom>
          <a:solidFill>
            <a:schemeClr val="lt1"/>
          </a:solidFill>
          <a:ln w="63500" cap="flat" cmpd="sng">
            <a:solidFill>
              <a:schemeClr val="lt2"/>
            </a:solidFill>
            <a:prstDash val="solid"/>
            <a:round/>
            <a:headEnd type="none" w="sm" len="sm"/>
            <a:tailEnd type="none" w="sm" len="sm"/>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5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3840">
          <p15:clr>
            <a:srgbClr val="FBAE40"/>
          </p15:clr>
        </p15:guide>
        <p15:guide id="2" orient="horz" pos="2160">
          <p15:clr>
            <a:srgbClr val="FBAE40"/>
          </p15:clr>
        </p15:guide>
        <p15:guide id="3" pos="2016">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ingle Image 2 - team">
  <p:cSld name="Single Image 2 - team">
    <p:spTree>
      <p:nvGrpSpPr>
        <p:cNvPr id="1" name="Shape 302"/>
        <p:cNvGrpSpPr/>
        <p:nvPr/>
      </p:nvGrpSpPr>
      <p:grpSpPr>
        <a:xfrm>
          <a:off x="0" y="0"/>
          <a:ext cx="0" cy="0"/>
          <a:chOff x="0" y="0"/>
          <a:chExt cx="0" cy="0"/>
        </a:xfrm>
      </p:grpSpPr>
      <p:sp>
        <p:nvSpPr>
          <p:cNvPr id="303" name="Google Shape;303;p71"/>
          <p:cNvSpPr>
            <a:spLocks noGrp="1"/>
          </p:cNvSpPr>
          <p:nvPr>
            <p:ph type="pic" idx="2"/>
          </p:nvPr>
        </p:nvSpPr>
        <p:spPr>
          <a:xfrm>
            <a:off x="1" y="0"/>
            <a:ext cx="5173883"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3"/>
                                        </p:tgtEl>
                                        <p:attrNameLst>
                                          <p:attrName>style.visibility</p:attrName>
                                        </p:attrNameLst>
                                      </p:cBhvr>
                                      <p:to>
                                        <p:strVal val="visible"/>
                                      </p:to>
                                    </p:set>
                                    <p:anim calcmode="lin" valueType="num">
                                      <p:cBhvr additive="base">
                                        <p:cTn id="7" dur="1000"/>
                                        <p:tgtEl>
                                          <p:spTgt spid="30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ingle Image 3 - team">
  <p:cSld name="Single Image 3 - team">
    <p:spTree>
      <p:nvGrpSpPr>
        <p:cNvPr id="1" name="Shape 304"/>
        <p:cNvGrpSpPr/>
        <p:nvPr/>
      </p:nvGrpSpPr>
      <p:grpSpPr>
        <a:xfrm>
          <a:off x="0" y="0"/>
          <a:ext cx="0" cy="0"/>
          <a:chOff x="0" y="0"/>
          <a:chExt cx="0" cy="0"/>
        </a:xfrm>
      </p:grpSpPr>
      <p:sp>
        <p:nvSpPr>
          <p:cNvPr id="305" name="Google Shape;305;p72"/>
          <p:cNvSpPr>
            <a:spLocks noGrp="1"/>
          </p:cNvSpPr>
          <p:nvPr>
            <p:ph type="pic" idx="2"/>
          </p:nvPr>
        </p:nvSpPr>
        <p:spPr>
          <a:xfrm>
            <a:off x="2" y="0"/>
            <a:ext cx="4224758"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05"/>
                                        </p:tgtEl>
                                        <p:attrNameLst>
                                          <p:attrName>style.visibility</p:attrName>
                                        </p:attrNameLst>
                                      </p:cBhvr>
                                      <p:to>
                                        <p:strVal val="visible"/>
                                      </p:to>
                                    </p:set>
                                    <p:anim calcmode="lin" valueType="num">
                                      <p:cBhvr additive="base">
                                        <p:cTn id="7" dur="1000"/>
                                        <p:tgtEl>
                                          <p:spTgt spid="3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Organization Chart 1">
  <p:cSld name="Organization Chart 1">
    <p:spTree>
      <p:nvGrpSpPr>
        <p:cNvPr id="1" name="Shape 306"/>
        <p:cNvGrpSpPr/>
        <p:nvPr/>
      </p:nvGrpSpPr>
      <p:grpSpPr>
        <a:xfrm>
          <a:off x="0" y="0"/>
          <a:ext cx="0" cy="0"/>
          <a:chOff x="0" y="0"/>
          <a:chExt cx="0" cy="0"/>
        </a:xfrm>
      </p:grpSpPr>
      <p:sp>
        <p:nvSpPr>
          <p:cNvPr id="307" name="Google Shape;307;p73"/>
          <p:cNvSpPr>
            <a:spLocks noGrp="1"/>
          </p:cNvSpPr>
          <p:nvPr>
            <p:ph type="pic" idx="2"/>
          </p:nvPr>
        </p:nvSpPr>
        <p:spPr>
          <a:xfrm>
            <a:off x="4475480" y="264160"/>
            <a:ext cx="1078992" cy="1078992"/>
          </a:xfrm>
          <a:prstGeom prst="rect">
            <a:avLst/>
          </a:prstGeom>
          <a:solidFill>
            <a:schemeClr val="lt1"/>
          </a:solidFill>
          <a:ln w="88900" cap="flat" cmpd="sng">
            <a:solidFill>
              <a:schemeClr val="accent1"/>
            </a:solidFill>
            <a:prstDash val="solid"/>
            <a:round/>
            <a:headEnd type="none" w="sm" len="sm"/>
            <a:tailEnd type="none" w="sm" len="sm"/>
          </a:ln>
          <a:effectLst>
            <a:outerShdw blurRad="266700" algn="ctr" rotWithShape="0">
              <a:srgbClr val="000000">
                <a:alpha val="20784"/>
              </a:srgbClr>
            </a:outerShdw>
          </a:effectLst>
        </p:spPr>
      </p:sp>
      <p:sp>
        <p:nvSpPr>
          <p:cNvPr id="308" name="Google Shape;308;p73"/>
          <p:cNvSpPr>
            <a:spLocks noGrp="1"/>
          </p:cNvSpPr>
          <p:nvPr>
            <p:ph type="pic" idx="3"/>
          </p:nvPr>
        </p:nvSpPr>
        <p:spPr>
          <a:xfrm>
            <a:off x="744728" y="2032000"/>
            <a:ext cx="1078992" cy="1078992"/>
          </a:xfrm>
          <a:prstGeom prst="rect">
            <a:avLst/>
          </a:prstGeom>
          <a:solidFill>
            <a:schemeClr val="lt1"/>
          </a:solidFill>
          <a:ln w="88900" cap="flat" cmpd="sng">
            <a:solidFill>
              <a:schemeClr val="accent2"/>
            </a:solidFill>
            <a:prstDash val="solid"/>
            <a:round/>
            <a:headEnd type="none" w="sm" len="sm"/>
            <a:tailEnd type="none" w="sm" len="sm"/>
          </a:ln>
          <a:effectLst>
            <a:outerShdw blurRad="266700" algn="ctr" rotWithShape="0">
              <a:srgbClr val="000000">
                <a:alpha val="20784"/>
              </a:srgbClr>
            </a:outerShdw>
          </a:effectLst>
        </p:spPr>
      </p:sp>
      <p:sp>
        <p:nvSpPr>
          <p:cNvPr id="309" name="Google Shape;309;p73"/>
          <p:cNvSpPr>
            <a:spLocks noGrp="1"/>
          </p:cNvSpPr>
          <p:nvPr>
            <p:ph type="pic" idx="4"/>
          </p:nvPr>
        </p:nvSpPr>
        <p:spPr>
          <a:xfrm>
            <a:off x="4480560" y="2029969"/>
            <a:ext cx="1078992" cy="1078992"/>
          </a:xfrm>
          <a:prstGeom prst="rect">
            <a:avLst/>
          </a:prstGeom>
          <a:solidFill>
            <a:schemeClr val="lt1"/>
          </a:solidFill>
          <a:ln w="88900" cap="flat" cmpd="sng">
            <a:solidFill>
              <a:schemeClr val="accent2"/>
            </a:solidFill>
            <a:prstDash val="solid"/>
            <a:round/>
            <a:headEnd type="none" w="sm" len="sm"/>
            <a:tailEnd type="none" w="sm" len="sm"/>
          </a:ln>
          <a:effectLst>
            <a:outerShdw blurRad="266700" algn="ctr" rotWithShape="0">
              <a:srgbClr val="000000">
                <a:alpha val="20784"/>
              </a:srgbClr>
            </a:outerShdw>
          </a:effectLst>
        </p:spPr>
      </p:sp>
      <p:sp>
        <p:nvSpPr>
          <p:cNvPr id="310" name="Google Shape;310;p73"/>
          <p:cNvSpPr>
            <a:spLocks noGrp="1"/>
          </p:cNvSpPr>
          <p:nvPr>
            <p:ph type="pic" idx="5"/>
          </p:nvPr>
        </p:nvSpPr>
        <p:spPr>
          <a:xfrm>
            <a:off x="8216392" y="2027938"/>
            <a:ext cx="1078992" cy="1078992"/>
          </a:xfrm>
          <a:prstGeom prst="rect">
            <a:avLst/>
          </a:prstGeom>
          <a:solidFill>
            <a:schemeClr val="lt1"/>
          </a:solidFill>
          <a:ln w="88900" cap="flat" cmpd="sng">
            <a:solidFill>
              <a:schemeClr val="accent2"/>
            </a:solidFill>
            <a:prstDash val="solid"/>
            <a:round/>
            <a:headEnd type="none" w="sm" len="sm"/>
            <a:tailEnd type="none" w="sm" len="sm"/>
          </a:ln>
          <a:effectLst>
            <a:outerShdw blurRad="266700" algn="ctr" rotWithShape="0">
              <a:srgbClr val="000000">
                <a:alpha val="20784"/>
              </a:srgbClr>
            </a:outerShdw>
          </a:effectLst>
        </p:spPr>
      </p:sp>
      <p:sp>
        <p:nvSpPr>
          <p:cNvPr id="311" name="Google Shape;311;p73"/>
          <p:cNvSpPr>
            <a:spLocks noGrp="1"/>
          </p:cNvSpPr>
          <p:nvPr>
            <p:ph type="pic" idx="6"/>
          </p:nvPr>
        </p:nvSpPr>
        <p:spPr>
          <a:xfrm>
            <a:off x="1549400" y="3426969"/>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2" name="Google Shape;312;p73"/>
          <p:cNvSpPr>
            <a:spLocks noGrp="1"/>
          </p:cNvSpPr>
          <p:nvPr>
            <p:ph type="pic" idx="7"/>
          </p:nvPr>
        </p:nvSpPr>
        <p:spPr>
          <a:xfrm>
            <a:off x="1549400" y="4571996"/>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3" name="Google Shape;313;p73"/>
          <p:cNvSpPr>
            <a:spLocks noGrp="1"/>
          </p:cNvSpPr>
          <p:nvPr>
            <p:ph type="pic" idx="8"/>
          </p:nvPr>
        </p:nvSpPr>
        <p:spPr>
          <a:xfrm>
            <a:off x="1549400" y="5717023"/>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4" name="Google Shape;314;p73"/>
          <p:cNvSpPr>
            <a:spLocks noGrp="1"/>
          </p:cNvSpPr>
          <p:nvPr>
            <p:ph type="pic" idx="9"/>
          </p:nvPr>
        </p:nvSpPr>
        <p:spPr>
          <a:xfrm>
            <a:off x="5274751" y="3424938"/>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5" name="Google Shape;315;p73"/>
          <p:cNvSpPr>
            <a:spLocks noGrp="1"/>
          </p:cNvSpPr>
          <p:nvPr>
            <p:ph type="pic" idx="13"/>
          </p:nvPr>
        </p:nvSpPr>
        <p:spPr>
          <a:xfrm>
            <a:off x="5274751" y="4569965"/>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6" name="Google Shape;316;p73"/>
          <p:cNvSpPr>
            <a:spLocks noGrp="1"/>
          </p:cNvSpPr>
          <p:nvPr>
            <p:ph type="pic" idx="14"/>
          </p:nvPr>
        </p:nvSpPr>
        <p:spPr>
          <a:xfrm>
            <a:off x="5274751" y="5714992"/>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7" name="Google Shape;317;p73"/>
          <p:cNvSpPr>
            <a:spLocks noGrp="1"/>
          </p:cNvSpPr>
          <p:nvPr>
            <p:ph type="pic" idx="15"/>
          </p:nvPr>
        </p:nvSpPr>
        <p:spPr>
          <a:xfrm>
            <a:off x="9000102" y="3422907"/>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8" name="Google Shape;318;p73"/>
          <p:cNvSpPr>
            <a:spLocks noGrp="1"/>
          </p:cNvSpPr>
          <p:nvPr>
            <p:ph type="pic" idx="16"/>
          </p:nvPr>
        </p:nvSpPr>
        <p:spPr>
          <a:xfrm>
            <a:off x="9000102" y="4567934"/>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
        <p:nvSpPr>
          <p:cNvPr id="319" name="Google Shape;319;p73"/>
          <p:cNvSpPr>
            <a:spLocks noGrp="1"/>
          </p:cNvSpPr>
          <p:nvPr>
            <p:ph type="pic" idx="17"/>
          </p:nvPr>
        </p:nvSpPr>
        <p:spPr>
          <a:xfrm>
            <a:off x="9000102" y="5712961"/>
            <a:ext cx="822960" cy="822960"/>
          </a:xfrm>
          <a:prstGeom prst="rect">
            <a:avLst/>
          </a:prstGeom>
          <a:solidFill>
            <a:schemeClr val="lt1"/>
          </a:solidFill>
          <a:ln w="88900" cap="flat" cmpd="sng">
            <a:solidFill>
              <a:schemeClr val="accent3"/>
            </a:solidFill>
            <a:prstDash val="solid"/>
            <a:round/>
            <a:headEnd type="none" w="sm" len="sm"/>
            <a:tailEnd type="none" w="sm" len="sm"/>
          </a:ln>
          <a:effectLst>
            <a:outerShdw blurRad="266700" algn="ctr" rotWithShape="0">
              <a:srgbClr val="000000">
                <a:alpha val="20784"/>
              </a:srgbClr>
            </a:outerShdw>
          </a:effectLst>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rganization Chart With Title">
  <p:cSld name="Organization Chart With Title">
    <p:spTree>
      <p:nvGrpSpPr>
        <p:cNvPr id="1" name="Shape 320"/>
        <p:cNvGrpSpPr/>
        <p:nvPr/>
      </p:nvGrpSpPr>
      <p:grpSpPr>
        <a:xfrm>
          <a:off x="0" y="0"/>
          <a:ext cx="0" cy="0"/>
          <a:chOff x="0" y="0"/>
          <a:chExt cx="0" cy="0"/>
        </a:xfrm>
      </p:grpSpPr>
      <p:sp>
        <p:nvSpPr>
          <p:cNvPr id="321" name="Google Shape;321;p74"/>
          <p:cNvSpPr>
            <a:spLocks noGrp="1"/>
          </p:cNvSpPr>
          <p:nvPr>
            <p:ph type="pic" idx="2"/>
          </p:nvPr>
        </p:nvSpPr>
        <p:spPr>
          <a:xfrm>
            <a:off x="1455420" y="3108367"/>
            <a:ext cx="521208" cy="521208"/>
          </a:xfrm>
          <a:prstGeom prst="rect">
            <a:avLst/>
          </a:prstGeom>
          <a:solidFill>
            <a:schemeClr val="lt1"/>
          </a:solidFill>
          <a:ln>
            <a:noFill/>
          </a:ln>
        </p:spPr>
      </p:sp>
      <p:sp>
        <p:nvSpPr>
          <p:cNvPr id="322" name="Google Shape;322;p74"/>
          <p:cNvSpPr>
            <a:spLocks noGrp="1"/>
          </p:cNvSpPr>
          <p:nvPr>
            <p:ph type="pic" idx="3"/>
          </p:nvPr>
        </p:nvSpPr>
        <p:spPr>
          <a:xfrm>
            <a:off x="4852416" y="3108367"/>
            <a:ext cx="521208" cy="521208"/>
          </a:xfrm>
          <a:prstGeom prst="rect">
            <a:avLst/>
          </a:prstGeom>
          <a:solidFill>
            <a:schemeClr val="lt1"/>
          </a:solidFill>
          <a:ln>
            <a:noFill/>
          </a:ln>
        </p:spPr>
      </p:sp>
      <p:sp>
        <p:nvSpPr>
          <p:cNvPr id="323" name="Google Shape;323;p74"/>
          <p:cNvSpPr>
            <a:spLocks noGrp="1"/>
          </p:cNvSpPr>
          <p:nvPr>
            <p:ph type="pic" idx="4"/>
          </p:nvPr>
        </p:nvSpPr>
        <p:spPr>
          <a:xfrm>
            <a:off x="8364220" y="3108367"/>
            <a:ext cx="521208" cy="521208"/>
          </a:xfrm>
          <a:prstGeom prst="rect">
            <a:avLst/>
          </a:prstGeom>
          <a:solidFill>
            <a:schemeClr val="lt1"/>
          </a:solidFill>
          <a:ln>
            <a:noFill/>
          </a:ln>
        </p:spPr>
      </p:sp>
      <p:sp>
        <p:nvSpPr>
          <p:cNvPr id="324" name="Google Shape;324;p74"/>
          <p:cNvSpPr>
            <a:spLocks noGrp="1"/>
          </p:cNvSpPr>
          <p:nvPr>
            <p:ph type="pic" idx="5"/>
          </p:nvPr>
        </p:nvSpPr>
        <p:spPr>
          <a:xfrm>
            <a:off x="4853863" y="1650630"/>
            <a:ext cx="521208" cy="521208"/>
          </a:xfrm>
          <a:prstGeom prst="rect">
            <a:avLst/>
          </a:prstGeom>
          <a:solidFill>
            <a:schemeClr val="lt1"/>
          </a:solidFill>
          <a:ln>
            <a:noFill/>
          </a:ln>
        </p:spPr>
      </p:sp>
      <p:sp>
        <p:nvSpPr>
          <p:cNvPr id="325" name="Google Shape;325;p7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6" name="Google Shape;326;p7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Organization Chart 7">
  <p:cSld name="Organization Chart 7">
    <p:spTree>
      <p:nvGrpSpPr>
        <p:cNvPr id="1" name="Shape 327"/>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Organization Chart 3">
  <p:cSld name="Organization Chart 3">
    <p:spTree>
      <p:nvGrpSpPr>
        <p:cNvPr id="1" name="Shape 328"/>
        <p:cNvGrpSpPr/>
        <p:nvPr/>
      </p:nvGrpSpPr>
      <p:grpSpPr>
        <a:xfrm>
          <a:off x="0" y="0"/>
          <a:ext cx="0" cy="0"/>
          <a:chOff x="0" y="0"/>
          <a:chExt cx="0" cy="0"/>
        </a:xfrm>
      </p:grpSpPr>
      <p:sp>
        <p:nvSpPr>
          <p:cNvPr id="329" name="Google Shape;329;p76"/>
          <p:cNvSpPr>
            <a:spLocks noGrp="1"/>
          </p:cNvSpPr>
          <p:nvPr>
            <p:ph type="pic" idx="2"/>
          </p:nvPr>
        </p:nvSpPr>
        <p:spPr>
          <a:xfrm>
            <a:off x="5334754" y="2686613"/>
            <a:ext cx="1508760" cy="1508760"/>
          </a:xfrm>
          <a:prstGeom prst="rect">
            <a:avLst/>
          </a:prstGeom>
          <a:solidFill>
            <a:schemeClr val="lt1"/>
          </a:solidFill>
          <a:ln w="63500" cap="flat" cmpd="sng">
            <a:solidFill>
              <a:schemeClr val="dk1"/>
            </a:solidFill>
            <a:prstDash val="solid"/>
            <a:round/>
            <a:headEnd type="none" w="sm" len="sm"/>
            <a:tailEnd type="none" w="sm" len="sm"/>
          </a:ln>
        </p:spPr>
      </p:sp>
      <p:sp>
        <p:nvSpPr>
          <p:cNvPr id="330" name="Google Shape;330;p76"/>
          <p:cNvSpPr>
            <a:spLocks noGrp="1"/>
          </p:cNvSpPr>
          <p:nvPr>
            <p:ph type="pic" idx="3"/>
          </p:nvPr>
        </p:nvSpPr>
        <p:spPr>
          <a:xfrm>
            <a:off x="3992639" y="1331088"/>
            <a:ext cx="1234440" cy="1234440"/>
          </a:xfrm>
          <a:prstGeom prst="rect">
            <a:avLst/>
          </a:prstGeom>
          <a:solidFill>
            <a:schemeClr val="lt1"/>
          </a:solidFill>
          <a:ln w="63500" cap="flat" cmpd="sng">
            <a:solidFill>
              <a:schemeClr val="accent1"/>
            </a:solidFill>
            <a:prstDash val="solid"/>
            <a:round/>
            <a:headEnd type="none" w="sm" len="sm"/>
            <a:tailEnd type="none" w="sm" len="sm"/>
          </a:ln>
        </p:spPr>
      </p:sp>
      <p:sp>
        <p:nvSpPr>
          <p:cNvPr id="331" name="Google Shape;331;p76"/>
          <p:cNvSpPr>
            <a:spLocks noGrp="1"/>
          </p:cNvSpPr>
          <p:nvPr>
            <p:ph type="pic" idx="4"/>
          </p:nvPr>
        </p:nvSpPr>
        <p:spPr>
          <a:xfrm>
            <a:off x="6969182" y="1327422"/>
            <a:ext cx="1234440" cy="1234440"/>
          </a:xfrm>
          <a:prstGeom prst="rect">
            <a:avLst/>
          </a:prstGeom>
          <a:solidFill>
            <a:schemeClr val="lt1"/>
          </a:solidFill>
          <a:ln w="63500" cap="flat" cmpd="sng">
            <a:solidFill>
              <a:schemeClr val="accent2"/>
            </a:solidFill>
            <a:prstDash val="solid"/>
            <a:round/>
            <a:headEnd type="none" w="sm" len="sm"/>
            <a:tailEnd type="none" w="sm" len="sm"/>
          </a:ln>
        </p:spPr>
      </p:sp>
      <p:sp>
        <p:nvSpPr>
          <p:cNvPr id="332" name="Google Shape;332;p76"/>
          <p:cNvSpPr>
            <a:spLocks noGrp="1"/>
          </p:cNvSpPr>
          <p:nvPr>
            <p:ph type="pic" idx="5"/>
          </p:nvPr>
        </p:nvSpPr>
        <p:spPr>
          <a:xfrm>
            <a:off x="3995276" y="4292471"/>
            <a:ext cx="1234440" cy="1234440"/>
          </a:xfrm>
          <a:prstGeom prst="rect">
            <a:avLst/>
          </a:prstGeom>
          <a:solidFill>
            <a:schemeClr val="lt1"/>
          </a:solidFill>
          <a:ln w="63500" cap="flat" cmpd="sng">
            <a:solidFill>
              <a:schemeClr val="accent4"/>
            </a:solidFill>
            <a:prstDash val="solid"/>
            <a:round/>
            <a:headEnd type="none" w="sm" len="sm"/>
            <a:tailEnd type="none" w="sm" len="sm"/>
          </a:ln>
        </p:spPr>
      </p:sp>
      <p:sp>
        <p:nvSpPr>
          <p:cNvPr id="333" name="Google Shape;333;p76"/>
          <p:cNvSpPr>
            <a:spLocks noGrp="1"/>
          </p:cNvSpPr>
          <p:nvPr>
            <p:ph type="pic" idx="6"/>
          </p:nvPr>
        </p:nvSpPr>
        <p:spPr>
          <a:xfrm>
            <a:off x="6971819" y="4288805"/>
            <a:ext cx="1234440" cy="1234440"/>
          </a:xfrm>
          <a:prstGeom prst="rect">
            <a:avLst/>
          </a:prstGeom>
          <a:solidFill>
            <a:schemeClr val="lt1"/>
          </a:solidFill>
          <a:ln w="63500" cap="flat" cmpd="sng">
            <a:solidFill>
              <a:schemeClr val="accent3"/>
            </a:solidFill>
            <a:prstDash val="solid"/>
            <a:round/>
            <a:headEnd type="none" w="sm" len="sm"/>
            <a:tailEnd type="none" w="sm" len="sm"/>
          </a:ln>
        </p:spPr>
      </p:sp>
      <p:sp>
        <p:nvSpPr>
          <p:cNvPr id="334" name="Google Shape;334;p76"/>
          <p:cNvSpPr>
            <a:spLocks noGrp="1"/>
          </p:cNvSpPr>
          <p:nvPr>
            <p:ph type="pic" idx="7"/>
          </p:nvPr>
        </p:nvSpPr>
        <p:spPr>
          <a:xfrm>
            <a:off x="2745274" y="705349"/>
            <a:ext cx="868680" cy="868680"/>
          </a:xfrm>
          <a:prstGeom prst="rect">
            <a:avLst/>
          </a:prstGeom>
          <a:solidFill>
            <a:schemeClr val="lt1"/>
          </a:solidFill>
          <a:ln w="63500" cap="flat" cmpd="sng">
            <a:solidFill>
              <a:schemeClr val="accent1"/>
            </a:solidFill>
            <a:prstDash val="solid"/>
            <a:round/>
            <a:headEnd type="none" w="sm" len="sm"/>
            <a:tailEnd type="none" w="sm" len="sm"/>
          </a:ln>
        </p:spPr>
      </p:sp>
      <p:sp>
        <p:nvSpPr>
          <p:cNvPr id="335" name="Google Shape;335;p76"/>
          <p:cNvSpPr>
            <a:spLocks noGrp="1"/>
          </p:cNvSpPr>
          <p:nvPr>
            <p:ph type="pic" idx="8"/>
          </p:nvPr>
        </p:nvSpPr>
        <p:spPr>
          <a:xfrm>
            <a:off x="2745274" y="2339243"/>
            <a:ext cx="868680" cy="868680"/>
          </a:xfrm>
          <a:prstGeom prst="rect">
            <a:avLst/>
          </a:prstGeom>
          <a:solidFill>
            <a:schemeClr val="lt1"/>
          </a:solidFill>
          <a:ln w="63500" cap="flat" cmpd="sng">
            <a:solidFill>
              <a:schemeClr val="accent1"/>
            </a:solidFill>
            <a:prstDash val="solid"/>
            <a:round/>
            <a:headEnd type="none" w="sm" len="sm"/>
            <a:tailEnd type="none" w="sm" len="sm"/>
          </a:ln>
        </p:spPr>
      </p:sp>
      <p:sp>
        <p:nvSpPr>
          <p:cNvPr id="336" name="Google Shape;336;p76"/>
          <p:cNvSpPr>
            <a:spLocks noGrp="1"/>
          </p:cNvSpPr>
          <p:nvPr>
            <p:ph type="pic" idx="9"/>
          </p:nvPr>
        </p:nvSpPr>
        <p:spPr>
          <a:xfrm>
            <a:off x="2724226" y="3673998"/>
            <a:ext cx="868680" cy="868680"/>
          </a:xfrm>
          <a:prstGeom prst="rect">
            <a:avLst/>
          </a:prstGeom>
          <a:solidFill>
            <a:schemeClr val="lt1"/>
          </a:solidFill>
          <a:ln w="63500" cap="flat" cmpd="sng">
            <a:solidFill>
              <a:schemeClr val="accent4"/>
            </a:solidFill>
            <a:prstDash val="solid"/>
            <a:round/>
            <a:headEnd type="none" w="sm" len="sm"/>
            <a:tailEnd type="none" w="sm" len="sm"/>
          </a:ln>
        </p:spPr>
      </p:sp>
      <p:sp>
        <p:nvSpPr>
          <p:cNvPr id="337" name="Google Shape;337;p76"/>
          <p:cNvSpPr>
            <a:spLocks noGrp="1"/>
          </p:cNvSpPr>
          <p:nvPr>
            <p:ph type="pic" idx="13"/>
          </p:nvPr>
        </p:nvSpPr>
        <p:spPr>
          <a:xfrm>
            <a:off x="2724226" y="5307892"/>
            <a:ext cx="868680" cy="868680"/>
          </a:xfrm>
          <a:prstGeom prst="rect">
            <a:avLst/>
          </a:prstGeom>
          <a:solidFill>
            <a:schemeClr val="lt1"/>
          </a:solidFill>
          <a:ln w="63500" cap="flat" cmpd="sng">
            <a:solidFill>
              <a:schemeClr val="accent4"/>
            </a:solidFill>
            <a:prstDash val="solid"/>
            <a:round/>
            <a:headEnd type="none" w="sm" len="sm"/>
            <a:tailEnd type="none" w="sm" len="sm"/>
          </a:ln>
        </p:spPr>
      </p:sp>
      <p:sp>
        <p:nvSpPr>
          <p:cNvPr id="338" name="Google Shape;338;p76"/>
          <p:cNvSpPr>
            <a:spLocks noGrp="1"/>
          </p:cNvSpPr>
          <p:nvPr>
            <p:ph type="pic" idx="14"/>
          </p:nvPr>
        </p:nvSpPr>
        <p:spPr>
          <a:xfrm>
            <a:off x="8574503" y="691909"/>
            <a:ext cx="868680" cy="868680"/>
          </a:xfrm>
          <a:prstGeom prst="rect">
            <a:avLst/>
          </a:prstGeom>
          <a:solidFill>
            <a:schemeClr val="lt1"/>
          </a:solidFill>
          <a:ln w="63500" cap="flat" cmpd="sng">
            <a:solidFill>
              <a:schemeClr val="accent2"/>
            </a:solidFill>
            <a:prstDash val="solid"/>
            <a:round/>
            <a:headEnd type="none" w="sm" len="sm"/>
            <a:tailEnd type="none" w="sm" len="sm"/>
          </a:ln>
        </p:spPr>
      </p:sp>
      <p:sp>
        <p:nvSpPr>
          <p:cNvPr id="339" name="Google Shape;339;p76"/>
          <p:cNvSpPr>
            <a:spLocks noGrp="1"/>
          </p:cNvSpPr>
          <p:nvPr>
            <p:ph type="pic" idx="15"/>
          </p:nvPr>
        </p:nvSpPr>
        <p:spPr>
          <a:xfrm>
            <a:off x="8574503" y="2325803"/>
            <a:ext cx="868680" cy="868680"/>
          </a:xfrm>
          <a:prstGeom prst="rect">
            <a:avLst/>
          </a:prstGeom>
          <a:solidFill>
            <a:schemeClr val="lt1"/>
          </a:solidFill>
          <a:ln w="63500" cap="flat" cmpd="sng">
            <a:solidFill>
              <a:schemeClr val="accent2"/>
            </a:solidFill>
            <a:prstDash val="solid"/>
            <a:round/>
            <a:headEnd type="none" w="sm" len="sm"/>
            <a:tailEnd type="none" w="sm" len="sm"/>
          </a:ln>
        </p:spPr>
      </p:sp>
      <p:sp>
        <p:nvSpPr>
          <p:cNvPr id="340" name="Google Shape;340;p76"/>
          <p:cNvSpPr>
            <a:spLocks noGrp="1"/>
          </p:cNvSpPr>
          <p:nvPr>
            <p:ph type="pic" idx="16"/>
          </p:nvPr>
        </p:nvSpPr>
        <p:spPr>
          <a:xfrm>
            <a:off x="8574503" y="3635882"/>
            <a:ext cx="868680" cy="868680"/>
          </a:xfrm>
          <a:prstGeom prst="rect">
            <a:avLst/>
          </a:prstGeom>
          <a:solidFill>
            <a:schemeClr val="lt1"/>
          </a:solidFill>
          <a:ln w="63500" cap="flat" cmpd="sng">
            <a:solidFill>
              <a:schemeClr val="accent3"/>
            </a:solidFill>
            <a:prstDash val="solid"/>
            <a:round/>
            <a:headEnd type="none" w="sm" len="sm"/>
            <a:tailEnd type="none" w="sm" len="sm"/>
          </a:ln>
        </p:spPr>
      </p:sp>
      <p:sp>
        <p:nvSpPr>
          <p:cNvPr id="341" name="Google Shape;341;p76"/>
          <p:cNvSpPr>
            <a:spLocks noGrp="1"/>
          </p:cNvSpPr>
          <p:nvPr>
            <p:ph type="pic" idx="17"/>
          </p:nvPr>
        </p:nvSpPr>
        <p:spPr>
          <a:xfrm>
            <a:off x="8574503" y="5269776"/>
            <a:ext cx="868680" cy="868680"/>
          </a:xfrm>
          <a:prstGeom prst="rect">
            <a:avLst/>
          </a:prstGeom>
          <a:solidFill>
            <a:schemeClr val="lt1"/>
          </a:solidFill>
          <a:ln w="63500" cap="flat" cmpd="sng">
            <a:solidFill>
              <a:schemeClr val="accent3"/>
            </a:solidFill>
            <a:prstDash val="solid"/>
            <a:round/>
            <a:headEnd type="none" w="sm" len="sm"/>
            <a:tailEnd type="none" w="sm" len="sm"/>
          </a:ln>
        </p:spPr>
      </p:sp>
      <p:sp>
        <p:nvSpPr>
          <p:cNvPr id="342" name="Google Shape;342;p76"/>
          <p:cNvSpPr>
            <a:spLocks noGrp="1"/>
          </p:cNvSpPr>
          <p:nvPr>
            <p:ph type="pic" idx="18"/>
          </p:nvPr>
        </p:nvSpPr>
        <p:spPr>
          <a:xfrm>
            <a:off x="1926742" y="846138"/>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3" name="Google Shape;343;p76"/>
          <p:cNvSpPr>
            <a:spLocks noGrp="1"/>
          </p:cNvSpPr>
          <p:nvPr>
            <p:ph type="pic" idx="19"/>
          </p:nvPr>
        </p:nvSpPr>
        <p:spPr>
          <a:xfrm>
            <a:off x="1142217" y="842712"/>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4" name="Google Shape;344;p76"/>
          <p:cNvSpPr>
            <a:spLocks noGrp="1"/>
          </p:cNvSpPr>
          <p:nvPr>
            <p:ph type="pic" idx="20"/>
          </p:nvPr>
        </p:nvSpPr>
        <p:spPr>
          <a:xfrm>
            <a:off x="357692" y="839286"/>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5" name="Google Shape;345;p76"/>
          <p:cNvSpPr>
            <a:spLocks noGrp="1"/>
          </p:cNvSpPr>
          <p:nvPr>
            <p:ph type="pic" idx="21"/>
          </p:nvPr>
        </p:nvSpPr>
        <p:spPr>
          <a:xfrm>
            <a:off x="1916750" y="2479885"/>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6" name="Google Shape;346;p76"/>
          <p:cNvSpPr>
            <a:spLocks noGrp="1"/>
          </p:cNvSpPr>
          <p:nvPr>
            <p:ph type="pic" idx="22"/>
          </p:nvPr>
        </p:nvSpPr>
        <p:spPr>
          <a:xfrm>
            <a:off x="1132225" y="2476459"/>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7" name="Google Shape;347;p76"/>
          <p:cNvSpPr>
            <a:spLocks noGrp="1"/>
          </p:cNvSpPr>
          <p:nvPr>
            <p:ph type="pic" idx="23"/>
          </p:nvPr>
        </p:nvSpPr>
        <p:spPr>
          <a:xfrm>
            <a:off x="347700" y="2473033"/>
            <a:ext cx="566928" cy="566928"/>
          </a:xfrm>
          <a:prstGeom prst="rect">
            <a:avLst/>
          </a:prstGeom>
          <a:solidFill>
            <a:schemeClr val="lt1"/>
          </a:solidFill>
          <a:ln w="63500" cap="flat" cmpd="sng">
            <a:solidFill>
              <a:schemeClr val="accent1"/>
            </a:solidFill>
            <a:prstDash val="solid"/>
            <a:round/>
            <a:headEnd type="none" w="sm" len="sm"/>
            <a:tailEnd type="none" w="sm" len="sm"/>
          </a:ln>
        </p:spPr>
      </p:sp>
      <p:sp>
        <p:nvSpPr>
          <p:cNvPr id="348" name="Google Shape;348;p76"/>
          <p:cNvSpPr>
            <a:spLocks noGrp="1"/>
          </p:cNvSpPr>
          <p:nvPr>
            <p:ph type="pic" idx="24"/>
          </p:nvPr>
        </p:nvSpPr>
        <p:spPr>
          <a:xfrm>
            <a:off x="1906758" y="3811800"/>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49" name="Google Shape;349;p76"/>
          <p:cNvSpPr>
            <a:spLocks noGrp="1"/>
          </p:cNvSpPr>
          <p:nvPr>
            <p:ph type="pic" idx="25"/>
          </p:nvPr>
        </p:nvSpPr>
        <p:spPr>
          <a:xfrm>
            <a:off x="1122233" y="3808374"/>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50" name="Google Shape;350;p76"/>
          <p:cNvSpPr>
            <a:spLocks noGrp="1"/>
          </p:cNvSpPr>
          <p:nvPr>
            <p:ph type="pic" idx="26"/>
          </p:nvPr>
        </p:nvSpPr>
        <p:spPr>
          <a:xfrm>
            <a:off x="337708" y="3804948"/>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51" name="Google Shape;351;p76"/>
          <p:cNvSpPr>
            <a:spLocks noGrp="1"/>
          </p:cNvSpPr>
          <p:nvPr>
            <p:ph type="pic" idx="27"/>
          </p:nvPr>
        </p:nvSpPr>
        <p:spPr>
          <a:xfrm>
            <a:off x="1896766" y="5451786"/>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52" name="Google Shape;352;p76"/>
          <p:cNvSpPr>
            <a:spLocks noGrp="1"/>
          </p:cNvSpPr>
          <p:nvPr>
            <p:ph type="pic" idx="28"/>
          </p:nvPr>
        </p:nvSpPr>
        <p:spPr>
          <a:xfrm>
            <a:off x="1112241" y="5448360"/>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53" name="Google Shape;353;p76"/>
          <p:cNvSpPr>
            <a:spLocks noGrp="1"/>
          </p:cNvSpPr>
          <p:nvPr>
            <p:ph type="pic" idx="29"/>
          </p:nvPr>
        </p:nvSpPr>
        <p:spPr>
          <a:xfrm>
            <a:off x="327716" y="5444934"/>
            <a:ext cx="566928" cy="566928"/>
          </a:xfrm>
          <a:prstGeom prst="rect">
            <a:avLst/>
          </a:prstGeom>
          <a:solidFill>
            <a:schemeClr val="lt1"/>
          </a:solidFill>
          <a:ln w="63500" cap="flat" cmpd="sng">
            <a:solidFill>
              <a:schemeClr val="accent4"/>
            </a:solidFill>
            <a:prstDash val="solid"/>
            <a:round/>
            <a:headEnd type="none" w="sm" len="sm"/>
            <a:tailEnd type="none" w="sm" len="sm"/>
          </a:ln>
        </p:spPr>
      </p:sp>
      <p:sp>
        <p:nvSpPr>
          <p:cNvPr id="354" name="Google Shape;354;p76"/>
          <p:cNvSpPr>
            <a:spLocks noGrp="1"/>
          </p:cNvSpPr>
          <p:nvPr>
            <p:ph type="pic" idx="30"/>
          </p:nvPr>
        </p:nvSpPr>
        <p:spPr>
          <a:xfrm>
            <a:off x="11297356" y="852990"/>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55" name="Google Shape;355;p76"/>
          <p:cNvSpPr>
            <a:spLocks noGrp="1"/>
          </p:cNvSpPr>
          <p:nvPr>
            <p:ph type="pic" idx="31"/>
          </p:nvPr>
        </p:nvSpPr>
        <p:spPr>
          <a:xfrm>
            <a:off x="10512831" y="849564"/>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56" name="Google Shape;356;p76"/>
          <p:cNvSpPr>
            <a:spLocks noGrp="1"/>
          </p:cNvSpPr>
          <p:nvPr>
            <p:ph type="pic" idx="32"/>
          </p:nvPr>
        </p:nvSpPr>
        <p:spPr>
          <a:xfrm>
            <a:off x="9728306" y="846138"/>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57" name="Google Shape;357;p76"/>
          <p:cNvSpPr>
            <a:spLocks noGrp="1"/>
          </p:cNvSpPr>
          <p:nvPr>
            <p:ph type="pic" idx="33"/>
          </p:nvPr>
        </p:nvSpPr>
        <p:spPr>
          <a:xfrm>
            <a:off x="11287364" y="2486737"/>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58" name="Google Shape;358;p76"/>
          <p:cNvSpPr>
            <a:spLocks noGrp="1"/>
          </p:cNvSpPr>
          <p:nvPr>
            <p:ph type="pic" idx="34"/>
          </p:nvPr>
        </p:nvSpPr>
        <p:spPr>
          <a:xfrm>
            <a:off x="10502839" y="2483311"/>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59" name="Google Shape;359;p76"/>
          <p:cNvSpPr>
            <a:spLocks noGrp="1"/>
          </p:cNvSpPr>
          <p:nvPr>
            <p:ph type="pic" idx="35"/>
          </p:nvPr>
        </p:nvSpPr>
        <p:spPr>
          <a:xfrm>
            <a:off x="9718314" y="2479885"/>
            <a:ext cx="566928" cy="566928"/>
          </a:xfrm>
          <a:prstGeom prst="rect">
            <a:avLst/>
          </a:prstGeom>
          <a:solidFill>
            <a:schemeClr val="lt1"/>
          </a:solidFill>
          <a:ln w="63500" cap="flat" cmpd="sng">
            <a:solidFill>
              <a:schemeClr val="accent2"/>
            </a:solidFill>
            <a:prstDash val="solid"/>
            <a:round/>
            <a:headEnd type="none" w="sm" len="sm"/>
            <a:tailEnd type="none" w="sm" len="sm"/>
          </a:ln>
        </p:spPr>
      </p:sp>
      <p:sp>
        <p:nvSpPr>
          <p:cNvPr id="360" name="Google Shape;360;p76"/>
          <p:cNvSpPr>
            <a:spLocks noGrp="1"/>
          </p:cNvSpPr>
          <p:nvPr>
            <p:ph type="pic" idx="36"/>
          </p:nvPr>
        </p:nvSpPr>
        <p:spPr>
          <a:xfrm>
            <a:off x="11277372" y="3818652"/>
            <a:ext cx="566928" cy="566928"/>
          </a:xfrm>
          <a:prstGeom prst="rect">
            <a:avLst/>
          </a:prstGeom>
          <a:solidFill>
            <a:schemeClr val="lt1"/>
          </a:solidFill>
          <a:ln w="63500" cap="flat" cmpd="sng">
            <a:solidFill>
              <a:schemeClr val="accent3"/>
            </a:solidFill>
            <a:prstDash val="solid"/>
            <a:round/>
            <a:headEnd type="none" w="sm" len="sm"/>
            <a:tailEnd type="none" w="sm" len="sm"/>
          </a:ln>
        </p:spPr>
      </p:sp>
      <p:sp>
        <p:nvSpPr>
          <p:cNvPr id="361" name="Google Shape;361;p76"/>
          <p:cNvSpPr>
            <a:spLocks noGrp="1"/>
          </p:cNvSpPr>
          <p:nvPr>
            <p:ph type="pic" idx="37"/>
          </p:nvPr>
        </p:nvSpPr>
        <p:spPr>
          <a:xfrm>
            <a:off x="10492847" y="3815226"/>
            <a:ext cx="566928" cy="566928"/>
          </a:xfrm>
          <a:prstGeom prst="rect">
            <a:avLst/>
          </a:prstGeom>
          <a:solidFill>
            <a:schemeClr val="lt1"/>
          </a:solidFill>
          <a:ln w="63500" cap="flat" cmpd="sng">
            <a:solidFill>
              <a:schemeClr val="accent3"/>
            </a:solidFill>
            <a:prstDash val="solid"/>
            <a:round/>
            <a:headEnd type="none" w="sm" len="sm"/>
            <a:tailEnd type="none" w="sm" len="sm"/>
          </a:ln>
        </p:spPr>
      </p:sp>
      <p:sp>
        <p:nvSpPr>
          <p:cNvPr id="362" name="Google Shape;362;p76"/>
          <p:cNvSpPr>
            <a:spLocks noGrp="1"/>
          </p:cNvSpPr>
          <p:nvPr>
            <p:ph type="pic" idx="38"/>
          </p:nvPr>
        </p:nvSpPr>
        <p:spPr>
          <a:xfrm>
            <a:off x="9708322" y="3811800"/>
            <a:ext cx="566928" cy="566928"/>
          </a:xfrm>
          <a:prstGeom prst="rect">
            <a:avLst/>
          </a:prstGeom>
          <a:solidFill>
            <a:schemeClr val="lt1"/>
          </a:solidFill>
          <a:ln w="63500" cap="flat" cmpd="sng">
            <a:solidFill>
              <a:schemeClr val="accent3"/>
            </a:solidFill>
            <a:prstDash val="solid"/>
            <a:round/>
            <a:headEnd type="none" w="sm" len="sm"/>
            <a:tailEnd type="none" w="sm" len="sm"/>
          </a:ln>
        </p:spPr>
      </p:sp>
      <p:sp>
        <p:nvSpPr>
          <p:cNvPr id="363" name="Google Shape;363;p76"/>
          <p:cNvSpPr>
            <a:spLocks noGrp="1"/>
          </p:cNvSpPr>
          <p:nvPr>
            <p:ph type="pic" idx="39"/>
          </p:nvPr>
        </p:nvSpPr>
        <p:spPr>
          <a:xfrm>
            <a:off x="11267380" y="5458638"/>
            <a:ext cx="566928" cy="566928"/>
          </a:xfrm>
          <a:prstGeom prst="rect">
            <a:avLst/>
          </a:prstGeom>
          <a:solidFill>
            <a:schemeClr val="lt1"/>
          </a:solidFill>
          <a:ln w="63500" cap="flat" cmpd="sng">
            <a:solidFill>
              <a:schemeClr val="accent3"/>
            </a:solidFill>
            <a:prstDash val="solid"/>
            <a:round/>
            <a:headEnd type="none" w="sm" len="sm"/>
            <a:tailEnd type="none" w="sm" len="sm"/>
          </a:ln>
        </p:spPr>
      </p:sp>
      <p:sp>
        <p:nvSpPr>
          <p:cNvPr id="364" name="Google Shape;364;p76"/>
          <p:cNvSpPr>
            <a:spLocks noGrp="1"/>
          </p:cNvSpPr>
          <p:nvPr>
            <p:ph type="pic" idx="40"/>
          </p:nvPr>
        </p:nvSpPr>
        <p:spPr>
          <a:xfrm>
            <a:off x="10482855" y="5455212"/>
            <a:ext cx="566928" cy="566928"/>
          </a:xfrm>
          <a:prstGeom prst="rect">
            <a:avLst/>
          </a:prstGeom>
          <a:solidFill>
            <a:schemeClr val="lt1"/>
          </a:solidFill>
          <a:ln w="63500" cap="flat" cmpd="sng">
            <a:solidFill>
              <a:schemeClr val="accent3"/>
            </a:solidFill>
            <a:prstDash val="solid"/>
            <a:round/>
            <a:headEnd type="none" w="sm" len="sm"/>
            <a:tailEnd type="none" w="sm" len="sm"/>
          </a:ln>
        </p:spPr>
      </p:sp>
      <p:sp>
        <p:nvSpPr>
          <p:cNvPr id="365" name="Google Shape;365;p76"/>
          <p:cNvSpPr>
            <a:spLocks noGrp="1"/>
          </p:cNvSpPr>
          <p:nvPr>
            <p:ph type="pic" idx="41"/>
          </p:nvPr>
        </p:nvSpPr>
        <p:spPr>
          <a:xfrm>
            <a:off x="9698330" y="5451786"/>
            <a:ext cx="566928" cy="566928"/>
          </a:xfrm>
          <a:prstGeom prst="rect">
            <a:avLst/>
          </a:prstGeom>
          <a:solidFill>
            <a:schemeClr val="lt1"/>
          </a:solidFill>
          <a:ln w="63500" cap="flat" cmpd="sng">
            <a:solidFill>
              <a:schemeClr val="accent3"/>
            </a:solidFill>
            <a:prstDash val="solid"/>
            <a:round/>
            <a:headEnd type="none" w="sm" len="sm"/>
            <a:tailEnd type="none" w="sm" len="sm"/>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Organization Chart 2">
  <p:cSld name="Organization Chart 2">
    <p:spTree>
      <p:nvGrpSpPr>
        <p:cNvPr id="1" name="Shape 366"/>
        <p:cNvGrpSpPr/>
        <p:nvPr/>
      </p:nvGrpSpPr>
      <p:grpSpPr>
        <a:xfrm>
          <a:off x="0" y="0"/>
          <a:ext cx="0" cy="0"/>
          <a:chOff x="0" y="0"/>
          <a:chExt cx="0" cy="0"/>
        </a:xfrm>
      </p:grpSpPr>
      <p:sp>
        <p:nvSpPr>
          <p:cNvPr id="367" name="Google Shape;367;p77"/>
          <p:cNvSpPr>
            <a:spLocks noGrp="1"/>
          </p:cNvSpPr>
          <p:nvPr>
            <p:ph type="pic" idx="2"/>
          </p:nvPr>
        </p:nvSpPr>
        <p:spPr>
          <a:xfrm>
            <a:off x="895096" y="2712720"/>
            <a:ext cx="1152144" cy="1152144"/>
          </a:xfrm>
          <a:prstGeom prst="rect">
            <a:avLst/>
          </a:prstGeom>
          <a:solidFill>
            <a:schemeClr val="lt1"/>
          </a:solidFill>
          <a:ln>
            <a:noFill/>
          </a:ln>
        </p:spPr>
      </p:sp>
      <p:sp>
        <p:nvSpPr>
          <p:cNvPr id="368" name="Google Shape;368;p77"/>
          <p:cNvSpPr>
            <a:spLocks noGrp="1"/>
          </p:cNvSpPr>
          <p:nvPr>
            <p:ph type="pic" idx="3"/>
          </p:nvPr>
        </p:nvSpPr>
        <p:spPr>
          <a:xfrm>
            <a:off x="3436602" y="612122"/>
            <a:ext cx="896112" cy="896112"/>
          </a:xfrm>
          <a:prstGeom prst="rect">
            <a:avLst/>
          </a:prstGeom>
          <a:solidFill>
            <a:schemeClr val="lt1"/>
          </a:solidFill>
          <a:ln>
            <a:noFill/>
          </a:ln>
        </p:spPr>
      </p:sp>
      <p:sp>
        <p:nvSpPr>
          <p:cNvPr id="369" name="Google Shape;369;p77"/>
          <p:cNvSpPr>
            <a:spLocks noGrp="1"/>
          </p:cNvSpPr>
          <p:nvPr>
            <p:ph type="pic" idx="4"/>
          </p:nvPr>
        </p:nvSpPr>
        <p:spPr>
          <a:xfrm>
            <a:off x="3436602" y="2835553"/>
            <a:ext cx="896112" cy="896112"/>
          </a:xfrm>
          <a:prstGeom prst="rect">
            <a:avLst/>
          </a:prstGeom>
          <a:solidFill>
            <a:schemeClr val="lt1"/>
          </a:solidFill>
          <a:ln>
            <a:noFill/>
          </a:ln>
        </p:spPr>
      </p:sp>
      <p:sp>
        <p:nvSpPr>
          <p:cNvPr id="370" name="Google Shape;370;p77"/>
          <p:cNvSpPr>
            <a:spLocks noGrp="1"/>
          </p:cNvSpPr>
          <p:nvPr>
            <p:ph type="pic" idx="5"/>
          </p:nvPr>
        </p:nvSpPr>
        <p:spPr>
          <a:xfrm>
            <a:off x="3436602" y="4944382"/>
            <a:ext cx="896112" cy="896112"/>
          </a:xfrm>
          <a:prstGeom prst="rect">
            <a:avLst/>
          </a:prstGeom>
          <a:solidFill>
            <a:schemeClr val="lt1"/>
          </a:solidFill>
          <a:ln>
            <a:noFill/>
          </a:ln>
        </p:spPr>
      </p:sp>
      <p:sp>
        <p:nvSpPr>
          <p:cNvPr id="371" name="Google Shape;371;p77"/>
          <p:cNvSpPr>
            <a:spLocks noGrp="1"/>
          </p:cNvSpPr>
          <p:nvPr>
            <p:ph type="pic" idx="6"/>
          </p:nvPr>
        </p:nvSpPr>
        <p:spPr>
          <a:xfrm>
            <a:off x="6212278" y="612122"/>
            <a:ext cx="896112" cy="896112"/>
          </a:xfrm>
          <a:prstGeom prst="rect">
            <a:avLst/>
          </a:prstGeom>
          <a:solidFill>
            <a:schemeClr val="lt1"/>
          </a:solidFill>
          <a:ln>
            <a:noFill/>
          </a:ln>
        </p:spPr>
      </p:sp>
      <p:sp>
        <p:nvSpPr>
          <p:cNvPr id="372" name="Google Shape;372;p77"/>
          <p:cNvSpPr>
            <a:spLocks noGrp="1"/>
          </p:cNvSpPr>
          <p:nvPr>
            <p:ph type="pic" idx="7"/>
          </p:nvPr>
        </p:nvSpPr>
        <p:spPr>
          <a:xfrm>
            <a:off x="6212278" y="2835553"/>
            <a:ext cx="896112" cy="896112"/>
          </a:xfrm>
          <a:prstGeom prst="rect">
            <a:avLst/>
          </a:prstGeom>
          <a:solidFill>
            <a:schemeClr val="lt1"/>
          </a:solidFill>
          <a:ln>
            <a:noFill/>
          </a:ln>
        </p:spPr>
      </p:sp>
      <p:sp>
        <p:nvSpPr>
          <p:cNvPr id="373" name="Google Shape;373;p77"/>
          <p:cNvSpPr>
            <a:spLocks noGrp="1"/>
          </p:cNvSpPr>
          <p:nvPr>
            <p:ph type="pic" idx="8"/>
          </p:nvPr>
        </p:nvSpPr>
        <p:spPr>
          <a:xfrm>
            <a:off x="6212278" y="4944382"/>
            <a:ext cx="896112" cy="896112"/>
          </a:xfrm>
          <a:prstGeom prst="rect">
            <a:avLst/>
          </a:prstGeom>
          <a:solidFill>
            <a:schemeClr val="lt1"/>
          </a:solidFill>
          <a:ln>
            <a:noFill/>
          </a:ln>
        </p:spPr>
      </p:sp>
      <p:sp>
        <p:nvSpPr>
          <p:cNvPr id="374" name="Google Shape;374;p77"/>
          <p:cNvSpPr>
            <a:spLocks noGrp="1"/>
          </p:cNvSpPr>
          <p:nvPr>
            <p:ph type="pic" idx="9"/>
          </p:nvPr>
        </p:nvSpPr>
        <p:spPr>
          <a:xfrm>
            <a:off x="7788166" y="612122"/>
            <a:ext cx="896112" cy="896112"/>
          </a:xfrm>
          <a:prstGeom prst="rect">
            <a:avLst/>
          </a:prstGeom>
          <a:solidFill>
            <a:schemeClr val="lt1"/>
          </a:solidFill>
          <a:ln>
            <a:noFill/>
          </a:ln>
        </p:spPr>
      </p:sp>
      <p:sp>
        <p:nvSpPr>
          <p:cNvPr id="375" name="Google Shape;375;p77"/>
          <p:cNvSpPr>
            <a:spLocks noGrp="1"/>
          </p:cNvSpPr>
          <p:nvPr>
            <p:ph type="pic" idx="13"/>
          </p:nvPr>
        </p:nvSpPr>
        <p:spPr>
          <a:xfrm>
            <a:off x="7788166" y="2835553"/>
            <a:ext cx="896112" cy="896112"/>
          </a:xfrm>
          <a:prstGeom prst="rect">
            <a:avLst/>
          </a:prstGeom>
          <a:solidFill>
            <a:schemeClr val="lt1"/>
          </a:solidFill>
          <a:ln>
            <a:noFill/>
          </a:ln>
        </p:spPr>
      </p:sp>
      <p:sp>
        <p:nvSpPr>
          <p:cNvPr id="376" name="Google Shape;376;p77"/>
          <p:cNvSpPr>
            <a:spLocks noGrp="1"/>
          </p:cNvSpPr>
          <p:nvPr>
            <p:ph type="pic" idx="14"/>
          </p:nvPr>
        </p:nvSpPr>
        <p:spPr>
          <a:xfrm>
            <a:off x="7788166" y="4944382"/>
            <a:ext cx="896112" cy="896112"/>
          </a:xfrm>
          <a:prstGeom prst="rect">
            <a:avLst/>
          </a:prstGeom>
          <a:solidFill>
            <a:schemeClr val="lt1"/>
          </a:solidFill>
          <a:ln>
            <a:noFill/>
          </a:ln>
        </p:spPr>
      </p:sp>
      <p:sp>
        <p:nvSpPr>
          <p:cNvPr id="377" name="Google Shape;377;p77"/>
          <p:cNvSpPr>
            <a:spLocks noGrp="1"/>
          </p:cNvSpPr>
          <p:nvPr>
            <p:ph type="pic" idx="15"/>
          </p:nvPr>
        </p:nvSpPr>
        <p:spPr>
          <a:xfrm>
            <a:off x="9364054" y="612122"/>
            <a:ext cx="896112" cy="896112"/>
          </a:xfrm>
          <a:prstGeom prst="rect">
            <a:avLst/>
          </a:prstGeom>
          <a:solidFill>
            <a:schemeClr val="lt1"/>
          </a:solidFill>
          <a:ln>
            <a:noFill/>
          </a:ln>
        </p:spPr>
      </p:sp>
      <p:sp>
        <p:nvSpPr>
          <p:cNvPr id="378" name="Google Shape;378;p77"/>
          <p:cNvSpPr>
            <a:spLocks noGrp="1"/>
          </p:cNvSpPr>
          <p:nvPr>
            <p:ph type="pic" idx="16"/>
          </p:nvPr>
        </p:nvSpPr>
        <p:spPr>
          <a:xfrm>
            <a:off x="9364054" y="2835553"/>
            <a:ext cx="896112" cy="896112"/>
          </a:xfrm>
          <a:prstGeom prst="rect">
            <a:avLst/>
          </a:prstGeom>
          <a:solidFill>
            <a:schemeClr val="lt1"/>
          </a:solidFill>
          <a:ln>
            <a:noFill/>
          </a:ln>
        </p:spPr>
      </p:sp>
      <p:sp>
        <p:nvSpPr>
          <p:cNvPr id="379" name="Google Shape;379;p77"/>
          <p:cNvSpPr>
            <a:spLocks noGrp="1"/>
          </p:cNvSpPr>
          <p:nvPr>
            <p:ph type="pic" idx="17"/>
          </p:nvPr>
        </p:nvSpPr>
        <p:spPr>
          <a:xfrm>
            <a:off x="9364054" y="4944382"/>
            <a:ext cx="896112" cy="896112"/>
          </a:xfrm>
          <a:prstGeom prst="rect">
            <a:avLst/>
          </a:prstGeom>
          <a:solidFill>
            <a:schemeClr val="lt1"/>
          </a:solidFill>
          <a:ln>
            <a:noFill/>
          </a:ln>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Organization Chart 5">
  <p:cSld name="Organization Chart 5">
    <p:spTree>
      <p:nvGrpSpPr>
        <p:cNvPr id="1" name="Shape 380"/>
        <p:cNvGrpSpPr/>
        <p:nvPr/>
      </p:nvGrpSpPr>
      <p:grpSpPr>
        <a:xfrm>
          <a:off x="0" y="0"/>
          <a:ext cx="0" cy="0"/>
          <a:chOff x="0" y="0"/>
          <a:chExt cx="0" cy="0"/>
        </a:xfrm>
      </p:grpSpPr>
      <p:sp>
        <p:nvSpPr>
          <p:cNvPr id="381" name="Google Shape;381;p78"/>
          <p:cNvSpPr>
            <a:spLocks noGrp="1"/>
          </p:cNvSpPr>
          <p:nvPr>
            <p:ph type="pic" idx="2"/>
          </p:nvPr>
        </p:nvSpPr>
        <p:spPr>
          <a:xfrm>
            <a:off x="4552655" y="1187880"/>
            <a:ext cx="957208" cy="957208"/>
          </a:xfrm>
          <a:prstGeom prst="rect">
            <a:avLst/>
          </a:prstGeom>
          <a:solidFill>
            <a:schemeClr val="lt1"/>
          </a:solidFill>
          <a:ln>
            <a:noFill/>
          </a:ln>
        </p:spPr>
      </p:sp>
      <p:sp>
        <p:nvSpPr>
          <p:cNvPr id="382" name="Google Shape;382;p78"/>
          <p:cNvSpPr>
            <a:spLocks noGrp="1"/>
          </p:cNvSpPr>
          <p:nvPr>
            <p:ph type="pic" idx="3"/>
          </p:nvPr>
        </p:nvSpPr>
        <p:spPr>
          <a:xfrm>
            <a:off x="5638800" y="2925563"/>
            <a:ext cx="914400" cy="914400"/>
          </a:xfrm>
          <a:prstGeom prst="rect">
            <a:avLst/>
          </a:prstGeom>
          <a:solidFill>
            <a:schemeClr val="lt1"/>
          </a:solidFill>
          <a:ln w="63500" cap="flat" cmpd="sng">
            <a:solidFill>
              <a:schemeClr val="lt2"/>
            </a:solidFill>
            <a:prstDash val="solid"/>
            <a:round/>
            <a:headEnd type="none" w="sm" len="sm"/>
            <a:tailEnd type="none" w="sm" len="sm"/>
          </a:ln>
        </p:spPr>
      </p:sp>
      <p:sp>
        <p:nvSpPr>
          <p:cNvPr id="383" name="Google Shape;383;p78"/>
          <p:cNvSpPr>
            <a:spLocks noGrp="1"/>
          </p:cNvSpPr>
          <p:nvPr>
            <p:ph type="pic" idx="4"/>
          </p:nvPr>
        </p:nvSpPr>
        <p:spPr>
          <a:xfrm>
            <a:off x="3358361" y="1001122"/>
            <a:ext cx="957208" cy="957208"/>
          </a:xfrm>
          <a:prstGeom prst="rect">
            <a:avLst/>
          </a:prstGeom>
          <a:solidFill>
            <a:schemeClr val="lt1"/>
          </a:solidFill>
          <a:ln>
            <a:noFill/>
          </a:ln>
        </p:spPr>
      </p:sp>
      <p:sp>
        <p:nvSpPr>
          <p:cNvPr id="384" name="Google Shape;384;p78"/>
          <p:cNvSpPr>
            <a:spLocks noGrp="1"/>
          </p:cNvSpPr>
          <p:nvPr>
            <p:ph type="pic" idx="5"/>
          </p:nvPr>
        </p:nvSpPr>
        <p:spPr>
          <a:xfrm>
            <a:off x="2280540" y="1427261"/>
            <a:ext cx="957208" cy="957208"/>
          </a:xfrm>
          <a:prstGeom prst="rect">
            <a:avLst/>
          </a:prstGeom>
          <a:solidFill>
            <a:schemeClr val="lt1"/>
          </a:solidFill>
          <a:ln>
            <a:noFill/>
          </a:ln>
        </p:spPr>
      </p:sp>
      <p:sp>
        <p:nvSpPr>
          <p:cNvPr id="385" name="Google Shape;385;p78"/>
          <p:cNvSpPr>
            <a:spLocks noGrp="1"/>
          </p:cNvSpPr>
          <p:nvPr>
            <p:ph type="pic" idx="6"/>
          </p:nvPr>
        </p:nvSpPr>
        <p:spPr>
          <a:xfrm>
            <a:off x="1670214" y="2471792"/>
            <a:ext cx="957208" cy="957208"/>
          </a:xfrm>
          <a:prstGeom prst="rect">
            <a:avLst/>
          </a:prstGeom>
          <a:solidFill>
            <a:schemeClr val="lt1"/>
          </a:solidFill>
          <a:ln>
            <a:noFill/>
          </a:ln>
        </p:spPr>
      </p:sp>
      <p:sp>
        <p:nvSpPr>
          <p:cNvPr id="386" name="Google Shape;386;p78"/>
          <p:cNvSpPr>
            <a:spLocks noGrp="1"/>
          </p:cNvSpPr>
          <p:nvPr>
            <p:ph type="pic" idx="7"/>
          </p:nvPr>
        </p:nvSpPr>
        <p:spPr>
          <a:xfrm>
            <a:off x="1662585" y="3575561"/>
            <a:ext cx="957208" cy="957208"/>
          </a:xfrm>
          <a:prstGeom prst="rect">
            <a:avLst/>
          </a:prstGeom>
          <a:solidFill>
            <a:schemeClr val="lt1"/>
          </a:solidFill>
          <a:ln>
            <a:noFill/>
          </a:ln>
        </p:spPr>
      </p:sp>
      <p:sp>
        <p:nvSpPr>
          <p:cNvPr id="387" name="Google Shape;387;p78"/>
          <p:cNvSpPr>
            <a:spLocks noGrp="1"/>
          </p:cNvSpPr>
          <p:nvPr>
            <p:ph type="pic" idx="8"/>
          </p:nvPr>
        </p:nvSpPr>
        <p:spPr>
          <a:xfrm>
            <a:off x="2323811" y="4550710"/>
            <a:ext cx="957208" cy="957208"/>
          </a:xfrm>
          <a:prstGeom prst="rect">
            <a:avLst/>
          </a:prstGeom>
          <a:solidFill>
            <a:schemeClr val="lt1"/>
          </a:solidFill>
          <a:ln>
            <a:noFill/>
          </a:ln>
        </p:spPr>
      </p:sp>
      <p:sp>
        <p:nvSpPr>
          <p:cNvPr id="388" name="Google Shape;388;p78"/>
          <p:cNvSpPr>
            <a:spLocks noGrp="1"/>
          </p:cNvSpPr>
          <p:nvPr>
            <p:ph type="pic" idx="9"/>
          </p:nvPr>
        </p:nvSpPr>
        <p:spPr>
          <a:xfrm>
            <a:off x="3446475" y="4943553"/>
            <a:ext cx="957208" cy="957208"/>
          </a:xfrm>
          <a:prstGeom prst="rect">
            <a:avLst/>
          </a:prstGeom>
          <a:solidFill>
            <a:schemeClr val="lt1"/>
          </a:solidFill>
          <a:ln>
            <a:noFill/>
          </a:ln>
        </p:spPr>
      </p:sp>
      <p:sp>
        <p:nvSpPr>
          <p:cNvPr id="389" name="Google Shape;389;p78"/>
          <p:cNvSpPr>
            <a:spLocks noGrp="1"/>
          </p:cNvSpPr>
          <p:nvPr>
            <p:ph type="pic" idx="13"/>
          </p:nvPr>
        </p:nvSpPr>
        <p:spPr>
          <a:xfrm>
            <a:off x="4545060" y="4755793"/>
            <a:ext cx="957208" cy="957208"/>
          </a:xfrm>
          <a:prstGeom prst="rect">
            <a:avLst/>
          </a:prstGeom>
          <a:solidFill>
            <a:schemeClr val="lt1"/>
          </a:solidFill>
          <a:ln>
            <a:noFill/>
          </a:ln>
        </p:spPr>
      </p:sp>
      <p:sp>
        <p:nvSpPr>
          <p:cNvPr id="390" name="Google Shape;390;p78"/>
          <p:cNvSpPr>
            <a:spLocks noGrp="1"/>
          </p:cNvSpPr>
          <p:nvPr>
            <p:ph type="pic" idx="14"/>
          </p:nvPr>
        </p:nvSpPr>
        <p:spPr>
          <a:xfrm>
            <a:off x="4023218" y="3743805"/>
            <a:ext cx="957208" cy="957208"/>
          </a:xfrm>
          <a:prstGeom prst="rect">
            <a:avLst/>
          </a:prstGeom>
          <a:solidFill>
            <a:schemeClr val="lt1"/>
          </a:solidFill>
          <a:ln>
            <a:noFill/>
          </a:ln>
        </p:spPr>
      </p:sp>
      <p:sp>
        <p:nvSpPr>
          <p:cNvPr id="391" name="Google Shape;391;p78"/>
          <p:cNvSpPr>
            <a:spLocks noGrp="1"/>
          </p:cNvSpPr>
          <p:nvPr>
            <p:ph type="pic" idx="15"/>
          </p:nvPr>
        </p:nvSpPr>
        <p:spPr>
          <a:xfrm>
            <a:off x="2917636" y="3558298"/>
            <a:ext cx="957208" cy="957208"/>
          </a:xfrm>
          <a:prstGeom prst="rect">
            <a:avLst/>
          </a:prstGeom>
          <a:solidFill>
            <a:schemeClr val="lt1"/>
          </a:solidFill>
          <a:ln>
            <a:noFill/>
          </a:ln>
        </p:spPr>
      </p:sp>
      <p:sp>
        <p:nvSpPr>
          <p:cNvPr id="392" name="Google Shape;392;p78"/>
          <p:cNvSpPr>
            <a:spLocks noGrp="1"/>
          </p:cNvSpPr>
          <p:nvPr>
            <p:ph type="pic" idx="16"/>
          </p:nvPr>
        </p:nvSpPr>
        <p:spPr>
          <a:xfrm>
            <a:off x="2917636" y="2420237"/>
            <a:ext cx="957208" cy="957208"/>
          </a:xfrm>
          <a:prstGeom prst="rect">
            <a:avLst/>
          </a:prstGeom>
          <a:solidFill>
            <a:schemeClr val="lt1"/>
          </a:solidFill>
          <a:ln>
            <a:noFill/>
          </a:ln>
        </p:spPr>
      </p:sp>
      <p:sp>
        <p:nvSpPr>
          <p:cNvPr id="393" name="Google Shape;393;p78"/>
          <p:cNvSpPr>
            <a:spLocks noGrp="1"/>
          </p:cNvSpPr>
          <p:nvPr>
            <p:ph type="pic" idx="17"/>
          </p:nvPr>
        </p:nvSpPr>
        <p:spPr>
          <a:xfrm>
            <a:off x="4053495" y="2203423"/>
            <a:ext cx="957208" cy="957208"/>
          </a:xfrm>
          <a:prstGeom prst="rect">
            <a:avLst/>
          </a:prstGeom>
          <a:solidFill>
            <a:schemeClr val="lt1"/>
          </a:solidFill>
          <a:ln>
            <a:noFill/>
          </a:ln>
        </p:spPr>
      </p:sp>
      <p:sp>
        <p:nvSpPr>
          <p:cNvPr id="394" name="Google Shape;394;p78"/>
          <p:cNvSpPr>
            <a:spLocks noGrp="1"/>
          </p:cNvSpPr>
          <p:nvPr>
            <p:ph type="pic" idx="18"/>
          </p:nvPr>
        </p:nvSpPr>
        <p:spPr>
          <a:xfrm>
            <a:off x="6649049" y="1204692"/>
            <a:ext cx="957208" cy="957208"/>
          </a:xfrm>
          <a:prstGeom prst="rect">
            <a:avLst/>
          </a:prstGeom>
          <a:solidFill>
            <a:schemeClr val="lt1"/>
          </a:solidFill>
          <a:ln>
            <a:noFill/>
          </a:ln>
        </p:spPr>
      </p:sp>
      <p:sp>
        <p:nvSpPr>
          <p:cNvPr id="395" name="Google Shape;395;p78"/>
          <p:cNvSpPr>
            <a:spLocks noGrp="1"/>
          </p:cNvSpPr>
          <p:nvPr>
            <p:ph type="pic" idx="19"/>
          </p:nvPr>
        </p:nvSpPr>
        <p:spPr>
          <a:xfrm>
            <a:off x="7792718" y="999666"/>
            <a:ext cx="957208" cy="957208"/>
          </a:xfrm>
          <a:prstGeom prst="rect">
            <a:avLst/>
          </a:prstGeom>
          <a:solidFill>
            <a:schemeClr val="lt1"/>
          </a:solidFill>
          <a:ln>
            <a:noFill/>
          </a:ln>
        </p:spPr>
      </p:sp>
      <p:sp>
        <p:nvSpPr>
          <p:cNvPr id="396" name="Google Shape;396;p78"/>
          <p:cNvSpPr>
            <a:spLocks noGrp="1"/>
          </p:cNvSpPr>
          <p:nvPr>
            <p:ph type="pic" idx="20"/>
          </p:nvPr>
        </p:nvSpPr>
        <p:spPr>
          <a:xfrm>
            <a:off x="8903995" y="1442176"/>
            <a:ext cx="957208" cy="957208"/>
          </a:xfrm>
          <a:prstGeom prst="rect">
            <a:avLst/>
          </a:prstGeom>
          <a:solidFill>
            <a:schemeClr val="lt1"/>
          </a:solidFill>
          <a:ln>
            <a:noFill/>
          </a:ln>
        </p:spPr>
      </p:sp>
      <p:sp>
        <p:nvSpPr>
          <p:cNvPr id="397" name="Google Shape;397;p78"/>
          <p:cNvSpPr>
            <a:spLocks noGrp="1"/>
          </p:cNvSpPr>
          <p:nvPr>
            <p:ph type="pic" idx="21"/>
          </p:nvPr>
        </p:nvSpPr>
        <p:spPr>
          <a:xfrm>
            <a:off x="9534045" y="2473656"/>
            <a:ext cx="957208" cy="957208"/>
          </a:xfrm>
          <a:prstGeom prst="rect">
            <a:avLst/>
          </a:prstGeom>
          <a:solidFill>
            <a:schemeClr val="lt1"/>
          </a:solidFill>
          <a:ln>
            <a:noFill/>
          </a:ln>
        </p:spPr>
      </p:sp>
      <p:sp>
        <p:nvSpPr>
          <p:cNvPr id="398" name="Google Shape;398;p78"/>
          <p:cNvSpPr>
            <a:spLocks noGrp="1"/>
          </p:cNvSpPr>
          <p:nvPr>
            <p:ph type="pic" idx="22"/>
          </p:nvPr>
        </p:nvSpPr>
        <p:spPr>
          <a:xfrm>
            <a:off x="9563300" y="3575561"/>
            <a:ext cx="957208" cy="957208"/>
          </a:xfrm>
          <a:prstGeom prst="rect">
            <a:avLst/>
          </a:prstGeom>
          <a:solidFill>
            <a:schemeClr val="lt1"/>
          </a:solidFill>
          <a:ln>
            <a:noFill/>
          </a:ln>
        </p:spPr>
      </p:sp>
      <p:sp>
        <p:nvSpPr>
          <p:cNvPr id="399" name="Google Shape;399;p78"/>
          <p:cNvSpPr>
            <a:spLocks noGrp="1"/>
          </p:cNvSpPr>
          <p:nvPr>
            <p:ph type="pic" idx="23"/>
          </p:nvPr>
        </p:nvSpPr>
        <p:spPr>
          <a:xfrm>
            <a:off x="8884217" y="4570885"/>
            <a:ext cx="957208" cy="957208"/>
          </a:xfrm>
          <a:prstGeom prst="rect">
            <a:avLst/>
          </a:prstGeom>
          <a:solidFill>
            <a:schemeClr val="lt1"/>
          </a:solidFill>
          <a:ln>
            <a:noFill/>
          </a:ln>
        </p:spPr>
      </p:sp>
      <p:sp>
        <p:nvSpPr>
          <p:cNvPr id="400" name="Google Shape;400;p78"/>
          <p:cNvSpPr>
            <a:spLocks noGrp="1"/>
          </p:cNvSpPr>
          <p:nvPr>
            <p:ph type="pic" idx="24"/>
          </p:nvPr>
        </p:nvSpPr>
        <p:spPr>
          <a:xfrm>
            <a:off x="7761603" y="4967333"/>
            <a:ext cx="957208" cy="957208"/>
          </a:xfrm>
          <a:prstGeom prst="rect">
            <a:avLst/>
          </a:prstGeom>
          <a:solidFill>
            <a:schemeClr val="lt1"/>
          </a:solidFill>
          <a:ln>
            <a:noFill/>
          </a:ln>
        </p:spPr>
      </p:sp>
      <p:sp>
        <p:nvSpPr>
          <p:cNvPr id="401" name="Google Shape;401;p78"/>
          <p:cNvSpPr>
            <a:spLocks noGrp="1"/>
          </p:cNvSpPr>
          <p:nvPr>
            <p:ph type="pic" idx="25"/>
          </p:nvPr>
        </p:nvSpPr>
        <p:spPr>
          <a:xfrm>
            <a:off x="6662022" y="4755793"/>
            <a:ext cx="957208" cy="957208"/>
          </a:xfrm>
          <a:prstGeom prst="rect">
            <a:avLst/>
          </a:prstGeom>
          <a:solidFill>
            <a:schemeClr val="lt1"/>
          </a:solidFill>
          <a:ln>
            <a:noFill/>
          </a:ln>
        </p:spPr>
      </p:sp>
      <p:sp>
        <p:nvSpPr>
          <p:cNvPr id="402" name="Google Shape;402;p78"/>
          <p:cNvSpPr>
            <a:spLocks noGrp="1"/>
          </p:cNvSpPr>
          <p:nvPr>
            <p:ph type="pic" idx="26"/>
          </p:nvPr>
        </p:nvSpPr>
        <p:spPr>
          <a:xfrm>
            <a:off x="7174699" y="3714679"/>
            <a:ext cx="957208" cy="957208"/>
          </a:xfrm>
          <a:prstGeom prst="rect">
            <a:avLst/>
          </a:prstGeom>
          <a:solidFill>
            <a:schemeClr val="lt1"/>
          </a:solidFill>
          <a:ln>
            <a:noFill/>
          </a:ln>
        </p:spPr>
      </p:sp>
      <p:sp>
        <p:nvSpPr>
          <p:cNvPr id="403" name="Google Shape;403;p78"/>
          <p:cNvSpPr>
            <a:spLocks noGrp="1"/>
          </p:cNvSpPr>
          <p:nvPr>
            <p:ph type="pic" idx="27"/>
          </p:nvPr>
        </p:nvSpPr>
        <p:spPr>
          <a:xfrm>
            <a:off x="8297296" y="3554288"/>
            <a:ext cx="957208" cy="957208"/>
          </a:xfrm>
          <a:prstGeom prst="rect">
            <a:avLst/>
          </a:prstGeom>
          <a:solidFill>
            <a:schemeClr val="lt1"/>
          </a:solidFill>
          <a:ln>
            <a:noFill/>
          </a:ln>
        </p:spPr>
      </p:sp>
      <p:sp>
        <p:nvSpPr>
          <p:cNvPr id="404" name="Google Shape;404;p78"/>
          <p:cNvSpPr>
            <a:spLocks noGrp="1"/>
          </p:cNvSpPr>
          <p:nvPr>
            <p:ph type="pic" idx="28"/>
          </p:nvPr>
        </p:nvSpPr>
        <p:spPr>
          <a:xfrm>
            <a:off x="8297302" y="2455861"/>
            <a:ext cx="957208" cy="957208"/>
          </a:xfrm>
          <a:prstGeom prst="rect">
            <a:avLst/>
          </a:prstGeom>
          <a:solidFill>
            <a:schemeClr val="lt1"/>
          </a:solidFill>
          <a:ln>
            <a:noFill/>
          </a:ln>
        </p:spPr>
      </p:sp>
      <p:sp>
        <p:nvSpPr>
          <p:cNvPr id="405" name="Google Shape;405;p78"/>
          <p:cNvSpPr>
            <a:spLocks noGrp="1"/>
          </p:cNvSpPr>
          <p:nvPr>
            <p:ph type="pic" idx="29"/>
          </p:nvPr>
        </p:nvSpPr>
        <p:spPr>
          <a:xfrm>
            <a:off x="7153405" y="2226725"/>
            <a:ext cx="957208" cy="957208"/>
          </a:xfrm>
          <a:prstGeom prst="rect">
            <a:avLst/>
          </a:prstGeom>
          <a:solidFill>
            <a:schemeClr val="lt1"/>
          </a:solidFill>
          <a:ln>
            <a:noFill/>
          </a:ln>
        </p:spPr>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rganization Chart 6">
  <p:cSld name="Organization Chart 6">
    <p:spTree>
      <p:nvGrpSpPr>
        <p:cNvPr id="1" name="Shape 406"/>
        <p:cNvGrpSpPr/>
        <p:nvPr/>
      </p:nvGrpSpPr>
      <p:grpSpPr>
        <a:xfrm>
          <a:off x="0" y="0"/>
          <a:ext cx="0" cy="0"/>
          <a:chOff x="0" y="0"/>
          <a:chExt cx="0" cy="0"/>
        </a:xfrm>
      </p:grpSpPr>
      <p:sp>
        <p:nvSpPr>
          <p:cNvPr id="407" name="Google Shape;407;p79"/>
          <p:cNvSpPr>
            <a:spLocks noGrp="1"/>
          </p:cNvSpPr>
          <p:nvPr>
            <p:ph type="pic" idx="2"/>
          </p:nvPr>
        </p:nvSpPr>
        <p:spPr>
          <a:xfrm>
            <a:off x="5181600" y="2286964"/>
            <a:ext cx="1828800" cy="1828800"/>
          </a:xfrm>
          <a:prstGeom prst="rect">
            <a:avLst/>
          </a:prstGeom>
          <a:solidFill>
            <a:schemeClr val="lt1"/>
          </a:solidFill>
          <a:ln>
            <a:noFill/>
          </a:ln>
        </p:spPr>
      </p:sp>
      <p:sp>
        <p:nvSpPr>
          <p:cNvPr id="408" name="Google Shape;408;p79"/>
          <p:cNvSpPr>
            <a:spLocks noGrp="1"/>
          </p:cNvSpPr>
          <p:nvPr>
            <p:ph type="pic" idx="3"/>
          </p:nvPr>
        </p:nvSpPr>
        <p:spPr>
          <a:xfrm>
            <a:off x="7718198" y="2561284"/>
            <a:ext cx="1280160" cy="1280160"/>
          </a:xfrm>
          <a:prstGeom prst="rect">
            <a:avLst/>
          </a:prstGeom>
          <a:solidFill>
            <a:schemeClr val="lt1"/>
          </a:solidFill>
          <a:ln>
            <a:noFill/>
          </a:ln>
        </p:spPr>
      </p:sp>
      <p:sp>
        <p:nvSpPr>
          <p:cNvPr id="409" name="Google Shape;409;p79"/>
          <p:cNvSpPr>
            <a:spLocks noGrp="1"/>
          </p:cNvSpPr>
          <p:nvPr>
            <p:ph type="pic" idx="4"/>
          </p:nvPr>
        </p:nvSpPr>
        <p:spPr>
          <a:xfrm>
            <a:off x="3185970" y="2561284"/>
            <a:ext cx="1280160" cy="1280160"/>
          </a:xfrm>
          <a:prstGeom prst="rect">
            <a:avLst/>
          </a:prstGeom>
          <a:solidFill>
            <a:schemeClr val="lt1"/>
          </a:solid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 images with text">
  <p:cSld name="3 images with text">
    <p:spTree>
      <p:nvGrpSpPr>
        <p:cNvPr id="1" name="Shape 410"/>
        <p:cNvGrpSpPr/>
        <p:nvPr/>
      </p:nvGrpSpPr>
      <p:grpSpPr>
        <a:xfrm>
          <a:off x="0" y="0"/>
          <a:ext cx="0" cy="0"/>
          <a:chOff x="0" y="0"/>
          <a:chExt cx="0" cy="0"/>
        </a:xfrm>
      </p:grpSpPr>
      <p:sp>
        <p:nvSpPr>
          <p:cNvPr id="411" name="Google Shape;411;p80"/>
          <p:cNvSpPr>
            <a:spLocks noGrp="1"/>
          </p:cNvSpPr>
          <p:nvPr>
            <p:ph type="pic" idx="2"/>
          </p:nvPr>
        </p:nvSpPr>
        <p:spPr>
          <a:xfrm>
            <a:off x="608407" y="3459671"/>
            <a:ext cx="3657600" cy="2834640"/>
          </a:xfrm>
          <a:prstGeom prst="rect">
            <a:avLst/>
          </a:prstGeom>
          <a:solidFill>
            <a:schemeClr val="lt1"/>
          </a:solidFill>
          <a:ln>
            <a:noFill/>
          </a:ln>
        </p:spPr>
      </p:sp>
      <p:sp>
        <p:nvSpPr>
          <p:cNvPr id="412" name="Google Shape;412;p80"/>
          <p:cNvSpPr>
            <a:spLocks noGrp="1"/>
          </p:cNvSpPr>
          <p:nvPr>
            <p:ph type="pic" idx="3"/>
          </p:nvPr>
        </p:nvSpPr>
        <p:spPr>
          <a:xfrm>
            <a:off x="4267200" y="625031"/>
            <a:ext cx="3657600" cy="2834640"/>
          </a:xfrm>
          <a:prstGeom prst="rect">
            <a:avLst/>
          </a:prstGeom>
          <a:solidFill>
            <a:schemeClr val="lt1"/>
          </a:solidFill>
          <a:ln>
            <a:noFill/>
          </a:ln>
        </p:spPr>
      </p:sp>
      <p:sp>
        <p:nvSpPr>
          <p:cNvPr id="413" name="Google Shape;413;p80"/>
          <p:cNvSpPr>
            <a:spLocks noGrp="1"/>
          </p:cNvSpPr>
          <p:nvPr>
            <p:ph type="pic" idx="4"/>
          </p:nvPr>
        </p:nvSpPr>
        <p:spPr>
          <a:xfrm>
            <a:off x="7925993" y="3459671"/>
            <a:ext cx="3657600" cy="283464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11"/>
                                        </p:tgtEl>
                                        <p:attrNameLst>
                                          <p:attrName>style.visibility</p:attrName>
                                        </p:attrNameLst>
                                      </p:cBhvr>
                                      <p:to>
                                        <p:strVal val="visible"/>
                                      </p:to>
                                    </p:set>
                                    <p:anim calcmode="lin" valueType="num">
                                      <p:cBhvr additive="base">
                                        <p:cTn id="7" dur="1000"/>
                                        <p:tgtEl>
                                          <p:spTgt spid="411"/>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400"/>
                                  </p:stCondLst>
                                  <p:childTnLst>
                                    <p:set>
                                      <p:cBhvr>
                                        <p:cTn id="9" dur="1" fill="hold">
                                          <p:stCondLst>
                                            <p:cond delay="0"/>
                                          </p:stCondLst>
                                        </p:cTn>
                                        <p:tgtEl>
                                          <p:spTgt spid="412"/>
                                        </p:tgtEl>
                                        <p:attrNameLst>
                                          <p:attrName>style.visibility</p:attrName>
                                        </p:attrNameLst>
                                      </p:cBhvr>
                                      <p:to>
                                        <p:strVal val="visible"/>
                                      </p:to>
                                    </p:set>
                                    <p:anim calcmode="lin" valueType="num">
                                      <p:cBhvr additive="base">
                                        <p:cTn id="10" dur="1000"/>
                                        <p:tgtEl>
                                          <p:spTgt spid="412"/>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800"/>
                                  </p:stCondLst>
                                  <p:childTnLst>
                                    <p:set>
                                      <p:cBhvr>
                                        <p:cTn id="12" dur="1" fill="hold">
                                          <p:stCondLst>
                                            <p:cond delay="0"/>
                                          </p:stCondLst>
                                        </p:cTn>
                                        <p:tgtEl>
                                          <p:spTgt spid="413"/>
                                        </p:tgtEl>
                                        <p:attrNameLst>
                                          <p:attrName>style.visibility</p:attrName>
                                        </p:attrNameLst>
                                      </p:cBhvr>
                                      <p:to>
                                        <p:strVal val="visible"/>
                                      </p:to>
                                    </p:set>
                                    <p:anim calcmode="lin" valueType="num">
                                      <p:cBhvr additive="base">
                                        <p:cTn id="13" dur="1000"/>
                                        <p:tgtEl>
                                          <p:spTgt spid="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 images with text 2">
  <p:cSld name="3 images with text 2">
    <p:spTree>
      <p:nvGrpSpPr>
        <p:cNvPr id="1" name="Shape 414"/>
        <p:cNvGrpSpPr/>
        <p:nvPr/>
      </p:nvGrpSpPr>
      <p:grpSpPr>
        <a:xfrm>
          <a:off x="0" y="0"/>
          <a:ext cx="0" cy="0"/>
          <a:chOff x="0" y="0"/>
          <a:chExt cx="0" cy="0"/>
        </a:xfrm>
      </p:grpSpPr>
      <p:sp>
        <p:nvSpPr>
          <p:cNvPr id="415" name="Google Shape;415;p81"/>
          <p:cNvSpPr>
            <a:spLocks noGrp="1"/>
          </p:cNvSpPr>
          <p:nvPr>
            <p:ph type="pic" idx="2"/>
          </p:nvPr>
        </p:nvSpPr>
        <p:spPr>
          <a:xfrm>
            <a:off x="608407" y="625031"/>
            <a:ext cx="3657600" cy="2834640"/>
          </a:xfrm>
          <a:prstGeom prst="rect">
            <a:avLst/>
          </a:prstGeom>
          <a:solidFill>
            <a:schemeClr val="lt1"/>
          </a:solidFill>
          <a:ln>
            <a:noFill/>
          </a:ln>
        </p:spPr>
      </p:sp>
      <p:sp>
        <p:nvSpPr>
          <p:cNvPr id="416" name="Google Shape;416;p81"/>
          <p:cNvSpPr>
            <a:spLocks noGrp="1"/>
          </p:cNvSpPr>
          <p:nvPr>
            <p:ph type="pic" idx="3"/>
          </p:nvPr>
        </p:nvSpPr>
        <p:spPr>
          <a:xfrm>
            <a:off x="4267200" y="3459671"/>
            <a:ext cx="3657600" cy="2834640"/>
          </a:xfrm>
          <a:prstGeom prst="rect">
            <a:avLst/>
          </a:prstGeom>
          <a:solidFill>
            <a:schemeClr val="lt1"/>
          </a:solidFill>
          <a:ln>
            <a:noFill/>
          </a:ln>
        </p:spPr>
      </p:sp>
      <p:sp>
        <p:nvSpPr>
          <p:cNvPr id="417" name="Google Shape;417;p81"/>
          <p:cNvSpPr>
            <a:spLocks noGrp="1"/>
          </p:cNvSpPr>
          <p:nvPr>
            <p:ph type="pic" idx="4"/>
          </p:nvPr>
        </p:nvSpPr>
        <p:spPr>
          <a:xfrm>
            <a:off x="7925993" y="625031"/>
            <a:ext cx="3657600" cy="283464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15"/>
                                        </p:tgtEl>
                                        <p:attrNameLst>
                                          <p:attrName>style.visibility</p:attrName>
                                        </p:attrNameLst>
                                      </p:cBhvr>
                                      <p:to>
                                        <p:strVal val="visible"/>
                                      </p:to>
                                    </p:set>
                                    <p:anim calcmode="lin" valueType="num">
                                      <p:cBhvr additive="base">
                                        <p:cTn id="7" dur="1000"/>
                                        <p:tgtEl>
                                          <p:spTgt spid="41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300"/>
                                  </p:stCondLst>
                                  <p:childTnLst>
                                    <p:set>
                                      <p:cBhvr>
                                        <p:cTn id="9" dur="1" fill="hold">
                                          <p:stCondLst>
                                            <p:cond delay="0"/>
                                          </p:stCondLst>
                                        </p:cTn>
                                        <p:tgtEl>
                                          <p:spTgt spid="416"/>
                                        </p:tgtEl>
                                        <p:attrNameLst>
                                          <p:attrName>style.visibility</p:attrName>
                                        </p:attrNameLst>
                                      </p:cBhvr>
                                      <p:to>
                                        <p:strVal val="visible"/>
                                      </p:to>
                                    </p:set>
                                    <p:anim calcmode="lin" valueType="num">
                                      <p:cBhvr additive="base">
                                        <p:cTn id="10" dur="1000"/>
                                        <p:tgtEl>
                                          <p:spTgt spid="416"/>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800"/>
                                  </p:stCondLst>
                                  <p:childTnLst>
                                    <p:set>
                                      <p:cBhvr>
                                        <p:cTn id="12" dur="1" fill="hold">
                                          <p:stCondLst>
                                            <p:cond delay="0"/>
                                          </p:stCondLst>
                                        </p:cTn>
                                        <p:tgtEl>
                                          <p:spTgt spid="417"/>
                                        </p:tgtEl>
                                        <p:attrNameLst>
                                          <p:attrName>style.visibility</p:attrName>
                                        </p:attrNameLst>
                                      </p:cBhvr>
                                      <p:to>
                                        <p:strVal val="visible"/>
                                      </p:to>
                                    </p:set>
                                    <p:anim calcmode="lin" valueType="num">
                                      <p:cBhvr additive="base">
                                        <p:cTn id="13" dur="1000"/>
                                        <p:tgtEl>
                                          <p:spTgt spid="4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 4 images">
  <p:cSld name="1/ 4 images">
    <p:spTree>
      <p:nvGrpSpPr>
        <p:cNvPr id="1" name="Shape 418"/>
        <p:cNvGrpSpPr/>
        <p:nvPr/>
      </p:nvGrpSpPr>
      <p:grpSpPr>
        <a:xfrm>
          <a:off x="0" y="0"/>
          <a:ext cx="0" cy="0"/>
          <a:chOff x="0" y="0"/>
          <a:chExt cx="0" cy="0"/>
        </a:xfrm>
      </p:grpSpPr>
      <p:sp>
        <p:nvSpPr>
          <p:cNvPr id="419" name="Google Shape;419;p82"/>
          <p:cNvSpPr>
            <a:spLocks noGrp="1"/>
          </p:cNvSpPr>
          <p:nvPr>
            <p:ph type="pic" idx="2"/>
          </p:nvPr>
        </p:nvSpPr>
        <p:spPr>
          <a:xfrm>
            <a:off x="0" y="0"/>
            <a:ext cx="3054096" cy="6858000"/>
          </a:xfrm>
          <a:prstGeom prst="rect">
            <a:avLst/>
          </a:prstGeom>
          <a:solidFill>
            <a:schemeClr val="lt1"/>
          </a:solidFill>
          <a:ln>
            <a:noFill/>
          </a:ln>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2/ 4 images">
  <p:cSld name="2/ 4 images">
    <p:spTree>
      <p:nvGrpSpPr>
        <p:cNvPr id="1" name="Shape 420"/>
        <p:cNvGrpSpPr/>
        <p:nvPr/>
      </p:nvGrpSpPr>
      <p:grpSpPr>
        <a:xfrm>
          <a:off x="0" y="0"/>
          <a:ext cx="0" cy="0"/>
          <a:chOff x="0" y="0"/>
          <a:chExt cx="0" cy="0"/>
        </a:xfrm>
      </p:grpSpPr>
      <p:sp>
        <p:nvSpPr>
          <p:cNvPr id="421" name="Google Shape;421;p83"/>
          <p:cNvSpPr>
            <a:spLocks noGrp="1"/>
          </p:cNvSpPr>
          <p:nvPr>
            <p:ph type="pic" idx="2"/>
          </p:nvPr>
        </p:nvSpPr>
        <p:spPr>
          <a:xfrm>
            <a:off x="3054096" y="0"/>
            <a:ext cx="3054096" cy="6858000"/>
          </a:xfrm>
          <a:prstGeom prst="rect">
            <a:avLst/>
          </a:prstGeom>
          <a:solidFill>
            <a:schemeClr val="lt1"/>
          </a:solidFill>
          <a:ln>
            <a:noFill/>
          </a:ln>
        </p:spPr>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 4 images">
  <p:cSld name="3/ 4 images">
    <p:spTree>
      <p:nvGrpSpPr>
        <p:cNvPr id="1" name="Shape 422"/>
        <p:cNvGrpSpPr/>
        <p:nvPr/>
      </p:nvGrpSpPr>
      <p:grpSpPr>
        <a:xfrm>
          <a:off x="0" y="0"/>
          <a:ext cx="0" cy="0"/>
          <a:chOff x="0" y="0"/>
          <a:chExt cx="0" cy="0"/>
        </a:xfrm>
      </p:grpSpPr>
      <p:sp>
        <p:nvSpPr>
          <p:cNvPr id="423" name="Google Shape;423;p84"/>
          <p:cNvSpPr>
            <a:spLocks noGrp="1"/>
          </p:cNvSpPr>
          <p:nvPr>
            <p:ph type="pic" idx="2"/>
          </p:nvPr>
        </p:nvSpPr>
        <p:spPr>
          <a:xfrm>
            <a:off x="6108192" y="0"/>
            <a:ext cx="3054096" cy="6858000"/>
          </a:xfrm>
          <a:prstGeom prst="rect">
            <a:avLst/>
          </a:prstGeom>
          <a:solidFill>
            <a:schemeClr val="lt1"/>
          </a:solidFill>
          <a:ln>
            <a:noFill/>
          </a:ln>
        </p:spPr>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 4 images">
  <p:cSld name="4/ 4 images">
    <p:spTree>
      <p:nvGrpSpPr>
        <p:cNvPr id="1" name="Shape 424"/>
        <p:cNvGrpSpPr/>
        <p:nvPr/>
      </p:nvGrpSpPr>
      <p:grpSpPr>
        <a:xfrm>
          <a:off x="0" y="0"/>
          <a:ext cx="0" cy="0"/>
          <a:chOff x="0" y="0"/>
          <a:chExt cx="0" cy="0"/>
        </a:xfrm>
      </p:grpSpPr>
      <p:sp>
        <p:nvSpPr>
          <p:cNvPr id="425" name="Google Shape;425;p85"/>
          <p:cNvSpPr>
            <a:spLocks noGrp="1"/>
          </p:cNvSpPr>
          <p:nvPr>
            <p:ph type="pic" idx="2"/>
          </p:nvPr>
        </p:nvSpPr>
        <p:spPr>
          <a:xfrm>
            <a:off x="9162288" y="0"/>
            <a:ext cx="3054096" cy="6858000"/>
          </a:xfrm>
          <a:prstGeom prst="rect">
            <a:avLst/>
          </a:prstGeom>
          <a:solidFill>
            <a:schemeClr val="lt1"/>
          </a:solidFill>
          <a:ln>
            <a:noFill/>
          </a:ln>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 images - 1">
  <p:cSld name="3 images - 1">
    <p:spTree>
      <p:nvGrpSpPr>
        <p:cNvPr id="1" name="Shape 426"/>
        <p:cNvGrpSpPr/>
        <p:nvPr/>
      </p:nvGrpSpPr>
      <p:grpSpPr>
        <a:xfrm>
          <a:off x="0" y="0"/>
          <a:ext cx="0" cy="0"/>
          <a:chOff x="0" y="0"/>
          <a:chExt cx="0" cy="0"/>
        </a:xfrm>
      </p:grpSpPr>
      <p:sp>
        <p:nvSpPr>
          <p:cNvPr id="427" name="Google Shape;427;p86"/>
          <p:cNvSpPr>
            <a:spLocks noGrp="1"/>
          </p:cNvSpPr>
          <p:nvPr>
            <p:ph type="pic" idx="2"/>
          </p:nvPr>
        </p:nvSpPr>
        <p:spPr>
          <a:xfrm>
            <a:off x="6120384" y="0"/>
            <a:ext cx="6096000" cy="2286000"/>
          </a:xfrm>
          <a:prstGeom prst="rect">
            <a:avLst/>
          </a:prstGeom>
          <a:solidFill>
            <a:schemeClr val="lt1"/>
          </a:solidFill>
          <a:ln>
            <a:noFill/>
          </a:ln>
        </p:spPr>
      </p:sp>
      <p:sp>
        <p:nvSpPr>
          <p:cNvPr id="428" name="Google Shape;428;p86"/>
          <p:cNvSpPr>
            <a:spLocks noGrp="1"/>
          </p:cNvSpPr>
          <p:nvPr>
            <p:ph type="pic" idx="3"/>
          </p:nvPr>
        </p:nvSpPr>
        <p:spPr>
          <a:xfrm>
            <a:off x="-1" y="2286000"/>
            <a:ext cx="6120385" cy="2286000"/>
          </a:xfrm>
          <a:prstGeom prst="rect">
            <a:avLst/>
          </a:prstGeom>
          <a:solidFill>
            <a:schemeClr val="lt1"/>
          </a:solidFill>
          <a:ln>
            <a:noFill/>
          </a:ln>
        </p:spPr>
      </p:sp>
      <p:sp>
        <p:nvSpPr>
          <p:cNvPr id="429" name="Google Shape;429;p86"/>
          <p:cNvSpPr>
            <a:spLocks noGrp="1"/>
          </p:cNvSpPr>
          <p:nvPr>
            <p:ph type="pic" idx="4"/>
          </p:nvPr>
        </p:nvSpPr>
        <p:spPr>
          <a:xfrm>
            <a:off x="6120384" y="4572000"/>
            <a:ext cx="6096000" cy="2286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40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180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3200"/>
                                  </p:stCondLst>
                                  <p:childTnLst>
                                    <p:set>
                                      <p:cBhvr>
                                        <p:cTn id="12" dur="1" fill="hold">
                                          <p:stCondLst>
                                            <p:cond delay="0"/>
                                          </p:stCondLst>
                                        </p:cTn>
                                        <p:tgtEl>
                                          <p:spTgt spid="429"/>
                                        </p:tgtEl>
                                        <p:attrNameLst>
                                          <p:attrName>style.visibility</p:attrName>
                                        </p:attrNameLst>
                                      </p:cBhvr>
                                      <p:to>
                                        <p:strVal val="visible"/>
                                      </p:to>
                                    </p:set>
                                    <p:anim calcmode="lin" valueType="num">
                                      <p:cBhvr additive="base">
                                        <p:cTn id="13" dur="1000"/>
                                        <p:tgtEl>
                                          <p:spTgt spid="42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 images - 2">
  <p:cSld name="3 images - 2">
    <p:spTree>
      <p:nvGrpSpPr>
        <p:cNvPr id="1" name="Shape 430"/>
        <p:cNvGrpSpPr/>
        <p:nvPr/>
      </p:nvGrpSpPr>
      <p:grpSpPr>
        <a:xfrm>
          <a:off x="0" y="0"/>
          <a:ext cx="0" cy="0"/>
          <a:chOff x="0" y="0"/>
          <a:chExt cx="0" cy="0"/>
        </a:xfrm>
      </p:grpSpPr>
      <p:sp>
        <p:nvSpPr>
          <p:cNvPr id="431" name="Google Shape;431;p87"/>
          <p:cNvSpPr>
            <a:spLocks noGrp="1"/>
          </p:cNvSpPr>
          <p:nvPr>
            <p:ph type="pic" idx="2"/>
          </p:nvPr>
        </p:nvSpPr>
        <p:spPr>
          <a:xfrm>
            <a:off x="0" y="0"/>
            <a:ext cx="6096000" cy="2286000"/>
          </a:xfrm>
          <a:prstGeom prst="rect">
            <a:avLst/>
          </a:prstGeom>
          <a:solidFill>
            <a:schemeClr val="lt1"/>
          </a:solidFill>
          <a:ln>
            <a:noFill/>
          </a:ln>
        </p:spPr>
      </p:sp>
      <p:sp>
        <p:nvSpPr>
          <p:cNvPr id="432" name="Google Shape;432;p87"/>
          <p:cNvSpPr>
            <a:spLocks noGrp="1"/>
          </p:cNvSpPr>
          <p:nvPr>
            <p:ph type="pic" idx="3"/>
          </p:nvPr>
        </p:nvSpPr>
        <p:spPr>
          <a:xfrm>
            <a:off x="6096000" y="2286000"/>
            <a:ext cx="6096000" cy="2286000"/>
          </a:xfrm>
          <a:prstGeom prst="rect">
            <a:avLst/>
          </a:prstGeom>
          <a:solidFill>
            <a:schemeClr val="lt1"/>
          </a:solidFill>
          <a:ln>
            <a:noFill/>
          </a:ln>
        </p:spPr>
      </p:sp>
      <p:sp>
        <p:nvSpPr>
          <p:cNvPr id="433" name="Google Shape;433;p87"/>
          <p:cNvSpPr>
            <a:spLocks noGrp="1"/>
          </p:cNvSpPr>
          <p:nvPr>
            <p:ph type="pic" idx="4"/>
          </p:nvPr>
        </p:nvSpPr>
        <p:spPr>
          <a:xfrm>
            <a:off x="0" y="4572000"/>
            <a:ext cx="6096000" cy="2286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400"/>
                                  </p:stCondLst>
                                  <p:childTnLst>
                                    <p:set>
                                      <p:cBhvr>
                                        <p:cTn id="6" dur="1" fill="hold">
                                          <p:stCondLst>
                                            <p:cond delay="0"/>
                                          </p:stCondLst>
                                        </p:cTn>
                                        <p:tgtEl>
                                          <p:spTgt spid="431"/>
                                        </p:tgtEl>
                                        <p:attrNameLst>
                                          <p:attrName>style.visibility</p:attrName>
                                        </p:attrNameLst>
                                      </p:cBhvr>
                                      <p:to>
                                        <p:strVal val="visible"/>
                                      </p:to>
                                    </p:set>
                                    <p:anim calcmode="lin" valueType="num">
                                      <p:cBhvr additive="base">
                                        <p:cTn id="7" dur="1000"/>
                                        <p:tgtEl>
                                          <p:spTgt spid="431"/>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1800"/>
                                  </p:stCondLst>
                                  <p:childTnLst>
                                    <p:set>
                                      <p:cBhvr>
                                        <p:cTn id="9" dur="1" fill="hold">
                                          <p:stCondLst>
                                            <p:cond delay="0"/>
                                          </p:stCondLst>
                                        </p:cTn>
                                        <p:tgtEl>
                                          <p:spTgt spid="432"/>
                                        </p:tgtEl>
                                        <p:attrNameLst>
                                          <p:attrName>style.visibility</p:attrName>
                                        </p:attrNameLst>
                                      </p:cBhvr>
                                      <p:to>
                                        <p:strVal val="visible"/>
                                      </p:to>
                                    </p:set>
                                    <p:anim calcmode="lin" valueType="num">
                                      <p:cBhvr additive="base">
                                        <p:cTn id="10" dur="1000"/>
                                        <p:tgtEl>
                                          <p:spTgt spid="43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3200"/>
                                  </p:stCondLst>
                                  <p:childTnLst>
                                    <p:set>
                                      <p:cBhvr>
                                        <p:cTn id="12" dur="1" fill="hold">
                                          <p:stCondLst>
                                            <p:cond delay="0"/>
                                          </p:stCondLst>
                                        </p:cTn>
                                        <p:tgtEl>
                                          <p:spTgt spid="433"/>
                                        </p:tgtEl>
                                        <p:attrNameLst>
                                          <p:attrName>style.visibility</p:attrName>
                                        </p:attrNameLst>
                                      </p:cBhvr>
                                      <p:to>
                                        <p:strVal val="visible"/>
                                      </p:to>
                                    </p:set>
                                    <p:anim calcmode="lin" valueType="num">
                                      <p:cBhvr additive="base">
                                        <p:cTn id="13" dur="1000"/>
                                        <p:tgtEl>
                                          <p:spTgt spid="43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Images 12">
  <p:cSld name="Images 12">
    <p:spTree>
      <p:nvGrpSpPr>
        <p:cNvPr id="1" name="Shape 434"/>
        <p:cNvGrpSpPr/>
        <p:nvPr/>
      </p:nvGrpSpPr>
      <p:grpSpPr>
        <a:xfrm>
          <a:off x="0" y="0"/>
          <a:ext cx="0" cy="0"/>
          <a:chOff x="0" y="0"/>
          <a:chExt cx="0" cy="0"/>
        </a:xfrm>
      </p:grpSpPr>
      <p:sp>
        <p:nvSpPr>
          <p:cNvPr id="435" name="Google Shape;435;p88"/>
          <p:cNvSpPr>
            <a:spLocks noGrp="1"/>
          </p:cNvSpPr>
          <p:nvPr>
            <p:ph type="pic" idx="2"/>
          </p:nvPr>
        </p:nvSpPr>
        <p:spPr>
          <a:xfrm>
            <a:off x="92597" y="105913"/>
            <a:ext cx="2295144" cy="2139696"/>
          </a:xfrm>
          <a:prstGeom prst="rect">
            <a:avLst/>
          </a:prstGeom>
          <a:solidFill>
            <a:schemeClr val="lt1"/>
          </a:solidFill>
          <a:ln>
            <a:noFill/>
          </a:ln>
        </p:spPr>
      </p:sp>
      <p:sp>
        <p:nvSpPr>
          <p:cNvPr id="436" name="Google Shape;436;p88"/>
          <p:cNvSpPr>
            <a:spLocks noGrp="1"/>
          </p:cNvSpPr>
          <p:nvPr>
            <p:ph type="pic" idx="3"/>
          </p:nvPr>
        </p:nvSpPr>
        <p:spPr>
          <a:xfrm>
            <a:off x="4928751" y="105913"/>
            <a:ext cx="2295144" cy="2139696"/>
          </a:xfrm>
          <a:prstGeom prst="rect">
            <a:avLst/>
          </a:prstGeom>
          <a:solidFill>
            <a:schemeClr val="lt1"/>
          </a:solidFill>
          <a:ln>
            <a:noFill/>
          </a:ln>
        </p:spPr>
      </p:sp>
      <p:sp>
        <p:nvSpPr>
          <p:cNvPr id="437" name="Google Shape;437;p88"/>
          <p:cNvSpPr>
            <a:spLocks noGrp="1"/>
          </p:cNvSpPr>
          <p:nvPr>
            <p:ph type="pic" idx="4"/>
          </p:nvPr>
        </p:nvSpPr>
        <p:spPr>
          <a:xfrm>
            <a:off x="7346828" y="105913"/>
            <a:ext cx="2295144" cy="2139696"/>
          </a:xfrm>
          <a:prstGeom prst="rect">
            <a:avLst/>
          </a:prstGeom>
          <a:solidFill>
            <a:schemeClr val="lt1"/>
          </a:solidFill>
          <a:ln>
            <a:noFill/>
          </a:ln>
        </p:spPr>
      </p:sp>
      <p:sp>
        <p:nvSpPr>
          <p:cNvPr id="438" name="Google Shape;438;p88"/>
          <p:cNvSpPr>
            <a:spLocks noGrp="1"/>
          </p:cNvSpPr>
          <p:nvPr>
            <p:ph type="pic" idx="5"/>
          </p:nvPr>
        </p:nvSpPr>
        <p:spPr>
          <a:xfrm>
            <a:off x="9764905" y="105913"/>
            <a:ext cx="2295144" cy="2139696"/>
          </a:xfrm>
          <a:prstGeom prst="rect">
            <a:avLst/>
          </a:prstGeom>
          <a:solidFill>
            <a:schemeClr val="lt1"/>
          </a:solidFill>
          <a:ln>
            <a:noFill/>
          </a:ln>
        </p:spPr>
      </p:sp>
      <p:sp>
        <p:nvSpPr>
          <p:cNvPr id="439" name="Google Shape;439;p88"/>
          <p:cNvSpPr>
            <a:spLocks noGrp="1"/>
          </p:cNvSpPr>
          <p:nvPr>
            <p:ph type="pic" idx="6"/>
          </p:nvPr>
        </p:nvSpPr>
        <p:spPr>
          <a:xfrm>
            <a:off x="92597" y="2359152"/>
            <a:ext cx="2295144" cy="2139696"/>
          </a:xfrm>
          <a:prstGeom prst="rect">
            <a:avLst/>
          </a:prstGeom>
          <a:solidFill>
            <a:schemeClr val="lt1"/>
          </a:solidFill>
          <a:ln>
            <a:noFill/>
          </a:ln>
        </p:spPr>
      </p:sp>
      <p:sp>
        <p:nvSpPr>
          <p:cNvPr id="440" name="Google Shape;440;p88"/>
          <p:cNvSpPr>
            <a:spLocks noGrp="1"/>
          </p:cNvSpPr>
          <p:nvPr>
            <p:ph type="pic" idx="7"/>
          </p:nvPr>
        </p:nvSpPr>
        <p:spPr>
          <a:xfrm>
            <a:off x="2510674" y="2359152"/>
            <a:ext cx="2295144" cy="2139696"/>
          </a:xfrm>
          <a:prstGeom prst="rect">
            <a:avLst/>
          </a:prstGeom>
          <a:solidFill>
            <a:schemeClr val="lt1"/>
          </a:solidFill>
          <a:ln>
            <a:noFill/>
          </a:ln>
        </p:spPr>
      </p:sp>
      <p:sp>
        <p:nvSpPr>
          <p:cNvPr id="441" name="Google Shape;441;p88"/>
          <p:cNvSpPr>
            <a:spLocks noGrp="1"/>
          </p:cNvSpPr>
          <p:nvPr>
            <p:ph type="pic" idx="8"/>
          </p:nvPr>
        </p:nvSpPr>
        <p:spPr>
          <a:xfrm>
            <a:off x="7346828" y="2359152"/>
            <a:ext cx="2295144" cy="2139696"/>
          </a:xfrm>
          <a:prstGeom prst="rect">
            <a:avLst/>
          </a:prstGeom>
          <a:solidFill>
            <a:schemeClr val="lt1"/>
          </a:solidFill>
          <a:ln>
            <a:noFill/>
          </a:ln>
        </p:spPr>
      </p:sp>
      <p:sp>
        <p:nvSpPr>
          <p:cNvPr id="442" name="Google Shape;442;p88"/>
          <p:cNvSpPr>
            <a:spLocks noGrp="1"/>
          </p:cNvSpPr>
          <p:nvPr>
            <p:ph type="pic" idx="9"/>
          </p:nvPr>
        </p:nvSpPr>
        <p:spPr>
          <a:xfrm>
            <a:off x="9764905" y="2359152"/>
            <a:ext cx="2295144" cy="2139696"/>
          </a:xfrm>
          <a:prstGeom prst="rect">
            <a:avLst/>
          </a:prstGeom>
          <a:solidFill>
            <a:schemeClr val="lt1"/>
          </a:solidFill>
          <a:ln>
            <a:noFill/>
          </a:ln>
        </p:spPr>
      </p:sp>
      <p:sp>
        <p:nvSpPr>
          <p:cNvPr id="443" name="Google Shape;443;p88"/>
          <p:cNvSpPr>
            <a:spLocks noGrp="1"/>
          </p:cNvSpPr>
          <p:nvPr>
            <p:ph type="pic" idx="13"/>
          </p:nvPr>
        </p:nvSpPr>
        <p:spPr>
          <a:xfrm>
            <a:off x="92597" y="4612391"/>
            <a:ext cx="2295144" cy="2139696"/>
          </a:xfrm>
          <a:prstGeom prst="rect">
            <a:avLst/>
          </a:prstGeom>
          <a:solidFill>
            <a:schemeClr val="lt1"/>
          </a:solidFill>
          <a:ln>
            <a:noFill/>
          </a:ln>
        </p:spPr>
      </p:sp>
      <p:sp>
        <p:nvSpPr>
          <p:cNvPr id="444" name="Google Shape;444;p88"/>
          <p:cNvSpPr>
            <a:spLocks noGrp="1"/>
          </p:cNvSpPr>
          <p:nvPr>
            <p:ph type="pic" idx="14"/>
          </p:nvPr>
        </p:nvSpPr>
        <p:spPr>
          <a:xfrm>
            <a:off x="2510674" y="4612391"/>
            <a:ext cx="2295144" cy="2139696"/>
          </a:xfrm>
          <a:prstGeom prst="rect">
            <a:avLst/>
          </a:prstGeom>
          <a:solidFill>
            <a:schemeClr val="lt1"/>
          </a:solidFill>
          <a:ln>
            <a:noFill/>
          </a:ln>
        </p:spPr>
      </p:sp>
      <p:sp>
        <p:nvSpPr>
          <p:cNvPr id="445" name="Google Shape;445;p88"/>
          <p:cNvSpPr>
            <a:spLocks noGrp="1"/>
          </p:cNvSpPr>
          <p:nvPr>
            <p:ph type="pic" idx="15"/>
          </p:nvPr>
        </p:nvSpPr>
        <p:spPr>
          <a:xfrm>
            <a:off x="4928751" y="4612391"/>
            <a:ext cx="2295144" cy="2139696"/>
          </a:xfrm>
          <a:prstGeom prst="rect">
            <a:avLst/>
          </a:prstGeom>
          <a:solidFill>
            <a:schemeClr val="lt1"/>
          </a:solidFill>
          <a:ln>
            <a:noFill/>
          </a:ln>
        </p:spPr>
      </p:sp>
      <p:sp>
        <p:nvSpPr>
          <p:cNvPr id="446" name="Google Shape;446;p88"/>
          <p:cNvSpPr>
            <a:spLocks noGrp="1"/>
          </p:cNvSpPr>
          <p:nvPr>
            <p:ph type="pic" idx="16"/>
          </p:nvPr>
        </p:nvSpPr>
        <p:spPr>
          <a:xfrm>
            <a:off x="9764905" y="4612391"/>
            <a:ext cx="2295144" cy="2139696"/>
          </a:xfrm>
          <a:prstGeom prst="rect">
            <a:avLst/>
          </a:prstGeom>
          <a:solidFill>
            <a:schemeClr val="lt1"/>
          </a:solid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Image Slideshow 1">
  <p:cSld name="Image Slideshow 1">
    <p:spTree>
      <p:nvGrpSpPr>
        <p:cNvPr id="1" name="Shape 447"/>
        <p:cNvGrpSpPr/>
        <p:nvPr/>
      </p:nvGrpSpPr>
      <p:grpSpPr>
        <a:xfrm>
          <a:off x="0" y="0"/>
          <a:ext cx="0" cy="0"/>
          <a:chOff x="0" y="0"/>
          <a:chExt cx="0" cy="0"/>
        </a:xfrm>
      </p:grpSpPr>
      <p:sp>
        <p:nvSpPr>
          <p:cNvPr id="448" name="Google Shape;448;p89"/>
          <p:cNvSpPr>
            <a:spLocks noGrp="1"/>
          </p:cNvSpPr>
          <p:nvPr>
            <p:ph type="pic" idx="2"/>
          </p:nvPr>
        </p:nvSpPr>
        <p:spPr>
          <a:xfrm>
            <a:off x="1041721" y="1557689"/>
            <a:ext cx="10104120" cy="4069080"/>
          </a:xfrm>
          <a:prstGeom prst="rect">
            <a:avLst/>
          </a:prstGeom>
          <a:solidFill>
            <a:schemeClr val="lt1"/>
          </a:solidFill>
          <a:ln>
            <a:noFill/>
          </a:ln>
        </p:spPr>
      </p:sp>
      <p:sp>
        <p:nvSpPr>
          <p:cNvPr id="449" name="Google Shape;449;p8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0" name="Google Shape;450;p8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451" name="Google Shape;451;p89"/>
          <p:cNvSpPr>
            <a:spLocks noGrp="1"/>
          </p:cNvSpPr>
          <p:nvPr>
            <p:ph type="pic" idx="3"/>
          </p:nvPr>
        </p:nvSpPr>
        <p:spPr>
          <a:xfrm>
            <a:off x="12276665" y="1557689"/>
            <a:ext cx="10104120" cy="4069080"/>
          </a:xfrm>
          <a:prstGeom prst="rect">
            <a:avLst/>
          </a:prstGeom>
          <a:solidFill>
            <a:schemeClr val="lt1"/>
          </a:solidFill>
          <a:ln>
            <a:noFill/>
          </a:ln>
        </p:spPr>
      </p:sp>
      <p:sp>
        <p:nvSpPr>
          <p:cNvPr id="452" name="Google Shape;452;p89"/>
          <p:cNvSpPr>
            <a:spLocks noGrp="1"/>
          </p:cNvSpPr>
          <p:nvPr>
            <p:ph type="pic" idx="4"/>
          </p:nvPr>
        </p:nvSpPr>
        <p:spPr>
          <a:xfrm>
            <a:off x="23342279" y="1557689"/>
            <a:ext cx="10104120" cy="4069080"/>
          </a:xfrm>
          <a:prstGeom prst="rect">
            <a:avLst/>
          </a:prstGeom>
          <a:solidFill>
            <a:schemeClr val="lt1"/>
          </a:solidFill>
          <a:ln>
            <a:noFill/>
          </a:ln>
        </p:spPr>
      </p:sp>
      <p:sp>
        <p:nvSpPr>
          <p:cNvPr id="453" name="Google Shape;453;p89"/>
          <p:cNvSpPr>
            <a:spLocks noGrp="1"/>
          </p:cNvSpPr>
          <p:nvPr>
            <p:ph type="pic" idx="5"/>
          </p:nvPr>
        </p:nvSpPr>
        <p:spPr>
          <a:xfrm>
            <a:off x="34492558" y="1557689"/>
            <a:ext cx="10104120" cy="4069080"/>
          </a:xfrm>
          <a:prstGeom prst="rect">
            <a:avLst/>
          </a:prstGeom>
          <a:solidFill>
            <a:schemeClr val="lt1"/>
          </a:solidFill>
          <a:ln>
            <a:noFill/>
          </a:ln>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Image Slideshow 2">
  <p:cSld name="Image Slideshow 2">
    <p:spTree>
      <p:nvGrpSpPr>
        <p:cNvPr id="1" name="Shape 454"/>
        <p:cNvGrpSpPr/>
        <p:nvPr/>
      </p:nvGrpSpPr>
      <p:grpSpPr>
        <a:xfrm>
          <a:off x="0" y="0"/>
          <a:ext cx="0" cy="0"/>
          <a:chOff x="0" y="0"/>
          <a:chExt cx="0" cy="0"/>
        </a:xfrm>
      </p:grpSpPr>
      <p:sp>
        <p:nvSpPr>
          <p:cNvPr id="455" name="Google Shape;455;p90"/>
          <p:cNvSpPr>
            <a:spLocks noGrp="1"/>
          </p:cNvSpPr>
          <p:nvPr>
            <p:ph type="pic" idx="2"/>
          </p:nvPr>
        </p:nvSpPr>
        <p:spPr>
          <a:xfrm>
            <a:off x="-10104120" y="1557689"/>
            <a:ext cx="10104120" cy="4069080"/>
          </a:xfrm>
          <a:prstGeom prst="rect">
            <a:avLst/>
          </a:prstGeom>
          <a:solidFill>
            <a:schemeClr val="lt1"/>
          </a:solidFill>
          <a:ln>
            <a:noFill/>
          </a:ln>
        </p:spPr>
      </p:sp>
      <p:sp>
        <p:nvSpPr>
          <p:cNvPr id="456" name="Google Shape;456;p9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7" name="Google Shape;457;p9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458" name="Google Shape;458;p90"/>
          <p:cNvSpPr>
            <a:spLocks noGrp="1"/>
          </p:cNvSpPr>
          <p:nvPr>
            <p:ph type="pic" idx="3"/>
          </p:nvPr>
        </p:nvSpPr>
        <p:spPr>
          <a:xfrm>
            <a:off x="1046159" y="1557689"/>
            <a:ext cx="10104120" cy="4069080"/>
          </a:xfrm>
          <a:prstGeom prst="rect">
            <a:avLst/>
          </a:prstGeom>
          <a:solidFill>
            <a:schemeClr val="lt1"/>
          </a:solidFill>
          <a:ln>
            <a:noFill/>
          </a:ln>
        </p:spPr>
      </p:sp>
      <p:sp>
        <p:nvSpPr>
          <p:cNvPr id="459" name="Google Shape;459;p90"/>
          <p:cNvSpPr>
            <a:spLocks noGrp="1"/>
          </p:cNvSpPr>
          <p:nvPr>
            <p:ph type="pic" idx="4"/>
          </p:nvPr>
        </p:nvSpPr>
        <p:spPr>
          <a:xfrm>
            <a:off x="12281103" y="1557689"/>
            <a:ext cx="10104120" cy="4069080"/>
          </a:xfrm>
          <a:prstGeom prst="rect">
            <a:avLst/>
          </a:prstGeom>
          <a:solidFill>
            <a:schemeClr val="lt1"/>
          </a:solidFill>
          <a:ln>
            <a:noFill/>
          </a:ln>
        </p:spPr>
      </p:sp>
      <p:sp>
        <p:nvSpPr>
          <p:cNvPr id="460" name="Google Shape;460;p90"/>
          <p:cNvSpPr>
            <a:spLocks noGrp="1"/>
          </p:cNvSpPr>
          <p:nvPr>
            <p:ph type="pic" idx="5"/>
          </p:nvPr>
        </p:nvSpPr>
        <p:spPr>
          <a:xfrm>
            <a:off x="23346717" y="1557689"/>
            <a:ext cx="10104120" cy="4069080"/>
          </a:xfrm>
          <a:prstGeom prst="rect">
            <a:avLst/>
          </a:prstGeom>
          <a:solidFill>
            <a:schemeClr val="lt1"/>
          </a:solidFill>
          <a:ln>
            <a:noFill/>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Image Slideshow 3">
  <p:cSld name="Image Slideshow 3">
    <p:spTree>
      <p:nvGrpSpPr>
        <p:cNvPr id="1" name="Shape 461"/>
        <p:cNvGrpSpPr/>
        <p:nvPr/>
      </p:nvGrpSpPr>
      <p:grpSpPr>
        <a:xfrm>
          <a:off x="0" y="0"/>
          <a:ext cx="0" cy="0"/>
          <a:chOff x="0" y="0"/>
          <a:chExt cx="0" cy="0"/>
        </a:xfrm>
      </p:grpSpPr>
      <p:sp>
        <p:nvSpPr>
          <p:cNvPr id="462" name="Google Shape;462;p91"/>
          <p:cNvSpPr>
            <a:spLocks noGrp="1"/>
          </p:cNvSpPr>
          <p:nvPr>
            <p:ph type="pic" idx="2"/>
          </p:nvPr>
        </p:nvSpPr>
        <p:spPr>
          <a:xfrm>
            <a:off x="-21277845" y="1557689"/>
            <a:ext cx="10104120" cy="4069080"/>
          </a:xfrm>
          <a:prstGeom prst="rect">
            <a:avLst/>
          </a:prstGeom>
          <a:solidFill>
            <a:schemeClr val="lt1"/>
          </a:solidFill>
          <a:ln>
            <a:noFill/>
          </a:ln>
        </p:spPr>
      </p:sp>
      <p:sp>
        <p:nvSpPr>
          <p:cNvPr id="463" name="Google Shape;463;p9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4" name="Google Shape;464;p9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465" name="Google Shape;465;p91"/>
          <p:cNvSpPr>
            <a:spLocks noGrp="1"/>
          </p:cNvSpPr>
          <p:nvPr>
            <p:ph type="pic" idx="3"/>
          </p:nvPr>
        </p:nvSpPr>
        <p:spPr>
          <a:xfrm>
            <a:off x="-10127566" y="1557689"/>
            <a:ext cx="10104120" cy="4069080"/>
          </a:xfrm>
          <a:prstGeom prst="rect">
            <a:avLst/>
          </a:prstGeom>
          <a:solidFill>
            <a:schemeClr val="lt1"/>
          </a:solidFill>
          <a:ln>
            <a:noFill/>
          </a:ln>
        </p:spPr>
      </p:sp>
      <p:sp>
        <p:nvSpPr>
          <p:cNvPr id="466" name="Google Shape;466;p91"/>
          <p:cNvSpPr>
            <a:spLocks noGrp="1"/>
          </p:cNvSpPr>
          <p:nvPr>
            <p:ph type="pic" idx="4"/>
          </p:nvPr>
        </p:nvSpPr>
        <p:spPr>
          <a:xfrm>
            <a:off x="1022713" y="1557689"/>
            <a:ext cx="10104120" cy="4069080"/>
          </a:xfrm>
          <a:prstGeom prst="rect">
            <a:avLst/>
          </a:prstGeom>
          <a:solidFill>
            <a:schemeClr val="lt1"/>
          </a:solidFill>
          <a:ln>
            <a:noFill/>
          </a:ln>
        </p:spPr>
      </p:sp>
      <p:sp>
        <p:nvSpPr>
          <p:cNvPr id="467" name="Google Shape;467;p91"/>
          <p:cNvSpPr>
            <a:spLocks noGrp="1"/>
          </p:cNvSpPr>
          <p:nvPr>
            <p:ph type="pic" idx="5"/>
          </p:nvPr>
        </p:nvSpPr>
        <p:spPr>
          <a:xfrm>
            <a:off x="12257657" y="1557689"/>
            <a:ext cx="10104120" cy="4069080"/>
          </a:xfrm>
          <a:prstGeom prst="rect">
            <a:avLst/>
          </a:prstGeom>
          <a:solidFill>
            <a:schemeClr val="lt1"/>
          </a:solidFill>
          <a:ln>
            <a:noFill/>
          </a:ln>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Image Slideshow 4">
  <p:cSld name="Image Slideshow 4">
    <p:spTree>
      <p:nvGrpSpPr>
        <p:cNvPr id="1" name="Shape 468"/>
        <p:cNvGrpSpPr/>
        <p:nvPr/>
      </p:nvGrpSpPr>
      <p:grpSpPr>
        <a:xfrm>
          <a:off x="0" y="0"/>
          <a:ext cx="0" cy="0"/>
          <a:chOff x="0" y="0"/>
          <a:chExt cx="0" cy="0"/>
        </a:xfrm>
      </p:grpSpPr>
      <p:sp>
        <p:nvSpPr>
          <p:cNvPr id="469" name="Google Shape;469;p92"/>
          <p:cNvSpPr>
            <a:spLocks noGrp="1"/>
          </p:cNvSpPr>
          <p:nvPr>
            <p:ph type="pic" idx="2"/>
          </p:nvPr>
        </p:nvSpPr>
        <p:spPr>
          <a:xfrm>
            <a:off x="-32425069" y="1557689"/>
            <a:ext cx="10104120" cy="4069080"/>
          </a:xfrm>
          <a:prstGeom prst="rect">
            <a:avLst/>
          </a:prstGeom>
          <a:solidFill>
            <a:schemeClr val="lt1"/>
          </a:solidFill>
          <a:ln>
            <a:noFill/>
          </a:ln>
        </p:spPr>
      </p:sp>
      <p:sp>
        <p:nvSpPr>
          <p:cNvPr id="470" name="Google Shape;470;p9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1" name="Google Shape;471;p9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472" name="Google Shape;472;p92"/>
          <p:cNvSpPr>
            <a:spLocks noGrp="1"/>
          </p:cNvSpPr>
          <p:nvPr>
            <p:ph type="pic" idx="3"/>
          </p:nvPr>
        </p:nvSpPr>
        <p:spPr>
          <a:xfrm>
            <a:off x="-21274790" y="1557689"/>
            <a:ext cx="10104120" cy="4069080"/>
          </a:xfrm>
          <a:prstGeom prst="rect">
            <a:avLst/>
          </a:prstGeom>
          <a:solidFill>
            <a:schemeClr val="lt1"/>
          </a:solidFill>
          <a:ln>
            <a:noFill/>
          </a:ln>
        </p:spPr>
      </p:sp>
      <p:sp>
        <p:nvSpPr>
          <p:cNvPr id="473" name="Google Shape;473;p92"/>
          <p:cNvSpPr>
            <a:spLocks noGrp="1"/>
          </p:cNvSpPr>
          <p:nvPr>
            <p:ph type="pic" idx="4"/>
          </p:nvPr>
        </p:nvSpPr>
        <p:spPr>
          <a:xfrm>
            <a:off x="-10124511" y="1557689"/>
            <a:ext cx="10104120" cy="4069080"/>
          </a:xfrm>
          <a:prstGeom prst="rect">
            <a:avLst/>
          </a:prstGeom>
          <a:solidFill>
            <a:schemeClr val="lt1"/>
          </a:solidFill>
          <a:ln>
            <a:noFill/>
          </a:ln>
        </p:spPr>
      </p:sp>
      <p:sp>
        <p:nvSpPr>
          <p:cNvPr id="474" name="Google Shape;474;p92"/>
          <p:cNvSpPr>
            <a:spLocks noGrp="1"/>
          </p:cNvSpPr>
          <p:nvPr>
            <p:ph type="pic" idx="5"/>
          </p:nvPr>
        </p:nvSpPr>
        <p:spPr>
          <a:xfrm>
            <a:off x="1025768" y="1557689"/>
            <a:ext cx="10104120" cy="4069080"/>
          </a:xfrm>
          <a:prstGeom prst="rect">
            <a:avLst/>
          </a:prstGeom>
          <a:solidFill>
            <a:schemeClr val="lt1"/>
          </a:solidFill>
          <a:ln>
            <a:noFill/>
          </a:ln>
        </p:spPr>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Quotes 1">
  <p:cSld name="Quotes 1">
    <p:spTree>
      <p:nvGrpSpPr>
        <p:cNvPr id="1" name="Shape 475"/>
        <p:cNvGrpSpPr/>
        <p:nvPr/>
      </p:nvGrpSpPr>
      <p:grpSpPr>
        <a:xfrm>
          <a:off x="0" y="0"/>
          <a:ext cx="0" cy="0"/>
          <a:chOff x="0" y="0"/>
          <a:chExt cx="0" cy="0"/>
        </a:xfrm>
      </p:grpSpPr>
      <p:sp>
        <p:nvSpPr>
          <p:cNvPr id="476" name="Google Shape;476;p93"/>
          <p:cNvSpPr>
            <a:spLocks noGrp="1"/>
          </p:cNvSpPr>
          <p:nvPr>
            <p:ph type="pic" idx="2"/>
          </p:nvPr>
        </p:nvSpPr>
        <p:spPr>
          <a:xfrm>
            <a:off x="1900177" y="1076325"/>
            <a:ext cx="4572000" cy="4572000"/>
          </a:xfrm>
          <a:prstGeom prst="ellipse">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76"/>
                                        </p:tgtEl>
                                        <p:attrNameLst>
                                          <p:attrName>style.visibility</p:attrName>
                                        </p:attrNameLst>
                                      </p:cBhvr>
                                      <p:to>
                                        <p:strVal val="visible"/>
                                      </p:to>
                                    </p:set>
                                    <p:anim calcmode="lin" valueType="num">
                                      <p:cBhvr additive="base">
                                        <p:cTn id="7" dur="500"/>
                                        <p:tgtEl>
                                          <p:spTgt spid="47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Quotes 2">
  <p:cSld name="Quotes 2">
    <p:spTree>
      <p:nvGrpSpPr>
        <p:cNvPr id="1" name="Shape 477"/>
        <p:cNvGrpSpPr/>
        <p:nvPr/>
      </p:nvGrpSpPr>
      <p:grpSpPr>
        <a:xfrm>
          <a:off x="0" y="0"/>
          <a:ext cx="0" cy="0"/>
          <a:chOff x="0" y="0"/>
          <a:chExt cx="0" cy="0"/>
        </a:xfrm>
      </p:grpSpPr>
      <p:sp>
        <p:nvSpPr>
          <p:cNvPr id="478" name="Google Shape;478;p94"/>
          <p:cNvSpPr>
            <a:spLocks noGrp="1"/>
          </p:cNvSpPr>
          <p:nvPr>
            <p:ph type="pic" idx="2"/>
          </p:nvPr>
        </p:nvSpPr>
        <p:spPr>
          <a:xfrm>
            <a:off x="5482137" y="4343866"/>
            <a:ext cx="1216152" cy="1216152"/>
          </a:xfrm>
          <a:prstGeom prst="ellipse">
            <a:avLst/>
          </a:prstGeom>
          <a:solidFill>
            <a:schemeClr val="lt1"/>
          </a:solidFill>
          <a:ln w="63500" cap="flat" cmpd="sng">
            <a:solidFill>
              <a:schemeClr val="accent1"/>
            </a:solidFill>
            <a:prstDash val="solid"/>
            <a:round/>
            <a:headEnd type="none" w="sm" len="sm"/>
            <a:tailEnd type="none" w="sm" len="sm"/>
          </a:ln>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Quotes 3">
  <p:cSld name="Quotes 3">
    <p:spTree>
      <p:nvGrpSpPr>
        <p:cNvPr id="1" name="Shape 479"/>
        <p:cNvGrpSpPr/>
        <p:nvPr/>
      </p:nvGrpSpPr>
      <p:grpSpPr>
        <a:xfrm>
          <a:off x="0" y="0"/>
          <a:ext cx="0" cy="0"/>
          <a:chOff x="0" y="0"/>
          <a:chExt cx="0" cy="0"/>
        </a:xfrm>
      </p:grpSpPr>
      <p:sp>
        <p:nvSpPr>
          <p:cNvPr id="480" name="Google Shape;480;p95"/>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Quotes 4">
  <p:cSld name="Quotes 4">
    <p:spTree>
      <p:nvGrpSpPr>
        <p:cNvPr id="1" name="Shape 481"/>
        <p:cNvGrpSpPr/>
        <p:nvPr/>
      </p:nvGrpSpPr>
      <p:grpSpPr>
        <a:xfrm>
          <a:off x="0" y="0"/>
          <a:ext cx="0" cy="0"/>
          <a:chOff x="0" y="0"/>
          <a:chExt cx="0" cy="0"/>
        </a:xfrm>
      </p:grpSpPr>
      <p:sp>
        <p:nvSpPr>
          <p:cNvPr id="482" name="Google Shape;482;p96"/>
          <p:cNvSpPr>
            <a:spLocks noGrp="1"/>
          </p:cNvSpPr>
          <p:nvPr>
            <p:ph type="pic" idx="2"/>
          </p:nvPr>
        </p:nvSpPr>
        <p:spPr>
          <a:xfrm>
            <a:off x="1905000" y="1950334"/>
            <a:ext cx="2743200" cy="2743200"/>
          </a:xfrm>
          <a:prstGeom prst="ellipse">
            <a:avLst/>
          </a:prstGeom>
          <a:solidFill>
            <a:schemeClr val="lt1"/>
          </a:solidFill>
          <a:ln w="127000" cap="flat" cmpd="sng">
            <a:solidFill>
              <a:schemeClr val="lt1"/>
            </a:solidFill>
            <a:prstDash val="solid"/>
            <a:round/>
            <a:headEnd type="none" w="sm" len="sm"/>
            <a:tailEnd type="none" w="sm" len="sm"/>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400"/>
                                  </p:stCondLst>
                                  <p:childTnLst>
                                    <p:set>
                                      <p:cBhvr>
                                        <p:cTn id="6" dur="1" fill="hold">
                                          <p:stCondLst>
                                            <p:cond delay="0"/>
                                          </p:stCondLst>
                                        </p:cTn>
                                        <p:tgtEl>
                                          <p:spTgt spid="482"/>
                                        </p:tgtEl>
                                        <p:attrNameLst>
                                          <p:attrName>style.visibility</p:attrName>
                                        </p:attrNameLst>
                                      </p:cBhvr>
                                      <p:to>
                                        <p:strVal val="visible"/>
                                      </p:to>
                                    </p:set>
                                    <p:anim calcmode="lin" valueType="num">
                                      <p:cBhvr additive="base">
                                        <p:cTn id="7" dur="1000"/>
                                        <p:tgtEl>
                                          <p:spTgt spid="482"/>
                                        </p:tgtEl>
                                        <p:attrNameLst>
                                          <p:attrName>ppt_x</p:attrName>
                                        </p:attrNameLst>
                                      </p:cBhvr>
                                      <p:tavLst>
                                        <p:tav tm="0">
                                          <p:val>
                                            <p:strVal val="#ppt_x+1"/>
                                          </p:val>
                                        </p:tav>
                                        <p:tav tm="100000">
                                          <p:val>
                                            <p:strVal val="#ppt_x"/>
                                          </p:val>
                                        </p:tav>
                                      </p:tavLst>
                                    </p:anim>
                                  </p:childTnLst>
                                </p:cTn>
                              </p:par>
                              <p:par>
                                <p:cTn id="8" presetID="8" presetClass="emph" presetSubtype="0" fill="hold" nodeType="withEffect">
                                  <p:stCondLst>
                                    <p:cond delay="400"/>
                                  </p:stCondLst>
                                  <p:childTnLst>
                                    <p:animRot by="-21600000">
                                      <p:cBhvr>
                                        <p:cTn id="9" dur="1000" fill="hold"/>
                                        <p:tgtEl>
                                          <p:spTgt spid="4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Quotes 6">
  <p:cSld name="Quotes 6">
    <p:spTree>
      <p:nvGrpSpPr>
        <p:cNvPr id="1" name="Shape 483"/>
        <p:cNvGrpSpPr/>
        <p:nvPr/>
      </p:nvGrpSpPr>
      <p:grpSpPr>
        <a:xfrm>
          <a:off x="0" y="0"/>
          <a:ext cx="0" cy="0"/>
          <a:chOff x="0" y="0"/>
          <a:chExt cx="0" cy="0"/>
        </a:xfrm>
      </p:grpSpPr>
      <p:sp>
        <p:nvSpPr>
          <p:cNvPr id="484" name="Google Shape;484;p97"/>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rvice Image">
  <p:cSld name="Service Image">
    <p:spTree>
      <p:nvGrpSpPr>
        <p:cNvPr id="1" name="Shape 485"/>
        <p:cNvGrpSpPr/>
        <p:nvPr/>
      </p:nvGrpSpPr>
      <p:grpSpPr>
        <a:xfrm>
          <a:off x="0" y="0"/>
          <a:ext cx="0" cy="0"/>
          <a:chOff x="0" y="0"/>
          <a:chExt cx="0" cy="0"/>
        </a:xfrm>
      </p:grpSpPr>
      <p:sp>
        <p:nvSpPr>
          <p:cNvPr id="486" name="Google Shape;486;p98"/>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Service Image 5">
  <p:cSld name="Service Image 5">
    <p:spTree>
      <p:nvGrpSpPr>
        <p:cNvPr id="1" name="Shape 487"/>
        <p:cNvGrpSpPr/>
        <p:nvPr/>
      </p:nvGrpSpPr>
      <p:grpSpPr>
        <a:xfrm>
          <a:off x="0" y="0"/>
          <a:ext cx="0" cy="0"/>
          <a:chOff x="0" y="0"/>
          <a:chExt cx="0" cy="0"/>
        </a:xfrm>
      </p:grpSpPr>
      <p:sp>
        <p:nvSpPr>
          <p:cNvPr id="488" name="Google Shape;488;p99"/>
          <p:cNvSpPr>
            <a:spLocks noGrp="1"/>
          </p:cNvSpPr>
          <p:nvPr>
            <p:ph type="pic" idx="2"/>
          </p:nvPr>
        </p:nvSpPr>
        <p:spPr>
          <a:xfrm>
            <a:off x="3512769" y="845768"/>
            <a:ext cx="2468495" cy="2468880"/>
          </a:xfrm>
          <a:prstGeom prst="rect">
            <a:avLst/>
          </a:prstGeom>
          <a:solidFill>
            <a:schemeClr val="lt1"/>
          </a:solidFill>
          <a:ln>
            <a:noFill/>
          </a:ln>
        </p:spPr>
      </p:sp>
      <p:sp>
        <p:nvSpPr>
          <p:cNvPr id="489" name="Google Shape;489;p99"/>
          <p:cNvSpPr>
            <a:spLocks noGrp="1"/>
          </p:cNvSpPr>
          <p:nvPr>
            <p:ph type="pic" idx="3"/>
          </p:nvPr>
        </p:nvSpPr>
        <p:spPr>
          <a:xfrm>
            <a:off x="6202312" y="845768"/>
            <a:ext cx="2468880" cy="2468880"/>
          </a:xfrm>
          <a:prstGeom prst="rect">
            <a:avLst/>
          </a:prstGeom>
          <a:solidFill>
            <a:schemeClr val="lt1"/>
          </a:solidFill>
          <a:ln>
            <a:noFill/>
          </a:ln>
        </p:spPr>
      </p:sp>
      <p:sp>
        <p:nvSpPr>
          <p:cNvPr id="490" name="Google Shape;490;p99"/>
          <p:cNvSpPr>
            <a:spLocks noGrp="1"/>
          </p:cNvSpPr>
          <p:nvPr>
            <p:ph type="pic" idx="4"/>
          </p:nvPr>
        </p:nvSpPr>
        <p:spPr>
          <a:xfrm>
            <a:off x="3512769" y="3518447"/>
            <a:ext cx="2468880" cy="2468880"/>
          </a:xfrm>
          <a:prstGeom prst="rect">
            <a:avLst/>
          </a:prstGeom>
          <a:solidFill>
            <a:schemeClr val="lt1"/>
          </a:solidFill>
          <a:ln>
            <a:noFill/>
          </a:ln>
        </p:spPr>
      </p:sp>
      <p:sp>
        <p:nvSpPr>
          <p:cNvPr id="491" name="Google Shape;491;p99"/>
          <p:cNvSpPr>
            <a:spLocks noGrp="1"/>
          </p:cNvSpPr>
          <p:nvPr>
            <p:ph type="pic" idx="5"/>
          </p:nvPr>
        </p:nvSpPr>
        <p:spPr>
          <a:xfrm>
            <a:off x="6202312" y="3518447"/>
            <a:ext cx="2468880" cy="246888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300"/>
                                  </p:stCondLst>
                                  <p:childTnLst>
                                    <p:set>
                                      <p:cBhvr>
                                        <p:cTn id="6" dur="1" fill="hold">
                                          <p:stCondLst>
                                            <p:cond delay="0"/>
                                          </p:stCondLst>
                                        </p:cTn>
                                        <p:tgtEl>
                                          <p:spTgt spid="488"/>
                                        </p:tgtEl>
                                        <p:attrNameLst>
                                          <p:attrName>style.visibility</p:attrName>
                                        </p:attrNameLst>
                                      </p:cBhvr>
                                      <p:to>
                                        <p:strVal val="visible"/>
                                      </p:to>
                                    </p:set>
                                    <p:anim calcmode="lin" valueType="num">
                                      <p:cBhvr additive="base">
                                        <p:cTn id="7" dur="500"/>
                                        <p:tgtEl>
                                          <p:spTgt spid="488"/>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600"/>
                                  </p:stCondLst>
                                  <p:childTnLst>
                                    <p:set>
                                      <p:cBhvr>
                                        <p:cTn id="9" dur="1" fill="hold">
                                          <p:stCondLst>
                                            <p:cond delay="0"/>
                                          </p:stCondLst>
                                        </p:cTn>
                                        <p:tgtEl>
                                          <p:spTgt spid="489"/>
                                        </p:tgtEl>
                                        <p:attrNameLst>
                                          <p:attrName>style.visibility</p:attrName>
                                        </p:attrNameLst>
                                      </p:cBhvr>
                                      <p:to>
                                        <p:strVal val="visible"/>
                                      </p:to>
                                    </p:set>
                                    <p:anim calcmode="lin" valueType="num">
                                      <p:cBhvr additive="base">
                                        <p:cTn id="10" dur="500"/>
                                        <p:tgtEl>
                                          <p:spTgt spid="489"/>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900"/>
                                  </p:stCondLst>
                                  <p:childTnLst>
                                    <p:set>
                                      <p:cBhvr>
                                        <p:cTn id="12" dur="1" fill="hold">
                                          <p:stCondLst>
                                            <p:cond delay="0"/>
                                          </p:stCondLst>
                                        </p:cTn>
                                        <p:tgtEl>
                                          <p:spTgt spid="491"/>
                                        </p:tgtEl>
                                        <p:attrNameLst>
                                          <p:attrName>style.visibility</p:attrName>
                                        </p:attrNameLst>
                                      </p:cBhvr>
                                      <p:to>
                                        <p:strVal val="visible"/>
                                      </p:to>
                                    </p:set>
                                    <p:anim calcmode="lin" valueType="num">
                                      <p:cBhvr additive="base">
                                        <p:cTn id="13" dur="500"/>
                                        <p:tgtEl>
                                          <p:spTgt spid="491"/>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1200"/>
                                  </p:stCondLst>
                                  <p:childTnLst>
                                    <p:set>
                                      <p:cBhvr>
                                        <p:cTn id="15" dur="1" fill="hold">
                                          <p:stCondLst>
                                            <p:cond delay="0"/>
                                          </p:stCondLst>
                                        </p:cTn>
                                        <p:tgtEl>
                                          <p:spTgt spid="490"/>
                                        </p:tgtEl>
                                        <p:attrNameLst>
                                          <p:attrName>style.visibility</p:attrName>
                                        </p:attrNameLst>
                                      </p:cBhvr>
                                      <p:to>
                                        <p:strVal val="visible"/>
                                      </p:to>
                                    </p:set>
                                    <p:anim calcmode="lin" valueType="num">
                                      <p:cBhvr additive="base">
                                        <p:cTn id="16" dur="500"/>
                                        <p:tgtEl>
                                          <p:spTgt spid="49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ervice Image 4">
  <p:cSld name="Service Image 4">
    <p:spTree>
      <p:nvGrpSpPr>
        <p:cNvPr id="1" name="Shape 492"/>
        <p:cNvGrpSpPr/>
        <p:nvPr/>
      </p:nvGrpSpPr>
      <p:grpSpPr>
        <a:xfrm>
          <a:off x="0" y="0"/>
          <a:ext cx="0" cy="0"/>
          <a:chOff x="0" y="0"/>
          <a:chExt cx="0" cy="0"/>
        </a:xfrm>
      </p:grpSpPr>
      <p:sp>
        <p:nvSpPr>
          <p:cNvPr id="493" name="Google Shape;493;p100"/>
          <p:cNvSpPr>
            <a:spLocks noGrp="1"/>
          </p:cNvSpPr>
          <p:nvPr>
            <p:ph type="pic" idx="2"/>
          </p:nvPr>
        </p:nvSpPr>
        <p:spPr>
          <a:xfrm>
            <a:off x="4815840" y="3838644"/>
            <a:ext cx="2560320" cy="2560320"/>
          </a:xfrm>
          <a:prstGeom prst="ellipse">
            <a:avLst/>
          </a:prstGeom>
          <a:solidFill>
            <a:schemeClr val="lt1"/>
          </a:solidFill>
          <a:ln>
            <a:noFill/>
          </a:ln>
        </p:spPr>
      </p:sp>
      <p:sp>
        <p:nvSpPr>
          <p:cNvPr id="494" name="Google Shape;494;p10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5" name="Google Shape;495;p10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93"/>
                                        </p:tgtEl>
                                        <p:attrNameLst>
                                          <p:attrName>style.visibility</p:attrName>
                                        </p:attrNameLst>
                                      </p:cBhvr>
                                      <p:to>
                                        <p:strVal val="visible"/>
                                      </p:to>
                                    </p:set>
                                    <p:anim calcmode="lin" valueType="num">
                                      <p:cBhvr additive="base">
                                        <p:cTn id="7" dur="500"/>
                                        <p:tgtEl>
                                          <p:spTgt spid="4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rvice Image 3">
  <p:cSld name="Service Image 3">
    <p:spTree>
      <p:nvGrpSpPr>
        <p:cNvPr id="1" name="Shape 496"/>
        <p:cNvGrpSpPr/>
        <p:nvPr/>
      </p:nvGrpSpPr>
      <p:grpSpPr>
        <a:xfrm>
          <a:off x="0" y="0"/>
          <a:ext cx="0" cy="0"/>
          <a:chOff x="0" y="0"/>
          <a:chExt cx="0" cy="0"/>
        </a:xfrm>
      </p:grpSpPr>
      <p:sp>
        <p:nvSpPr>
          <p:cNvPr id="497" name="Google Shape;497;p101"/>
          <p:cNvSpPr>
            <a:spLocks noGrp="1"/>
          </p:cNvSpPr>
          <p:nvPr>
            <p:ph type="pic" idx="2"/>
          </p:nvPr>
        </p:nvSpPr>
        <p:spPr>
          <a:xfrm>
            <a:off x="4495800" y="1828800"/>
            <a:ext cx="3200400" cy="3200400"/>
          </a:xfrm>
          <a:prstGeom prst="ellipse">
            <a:avLst/>
          </a:prstGeom>
          <a:solidFill>
            <a:schemeClr val="lt1"/>
          </a:solidFill>
          <a:ln w="63500" cap="flat" cmpd="sng">
            <a:solidFill>
              <a:schemeClr val="accent1"/>
            </a:solidFill>
            <a:prstDash val="solid"/>
            <a:round/>
            <a:headEnd type="none" w="sm" len="sm"/>
            <a:tailEnd type="none" w="sm" len="sm"/>
          </a:ln>
        </p:spPr>
      </p:sp>
      <p:sp>
        <p:nvSpPr>
          <p:cNvPr id="498" name="Google Shape;498;p101"/>
          <p:cNvSpPr>
            <a:spLocks noGrp="1"/>
          </p:cNvSpPr>
          <p:nvPr>
            <p:ph type="pic" idx="3"/>
          </p:nvPr>
        </p:nvSpPr>
        <p:spPr>
          <a:xfrm>
            <a:off x="2595753" y="659275"/>
            <a:ext cx="1371600" cy="1371600"/>
          </a:xfrm>
          <a:prstGeom prst="ellipse">
            <a:avLst/>
          </a:prstGeom>
          <a:solidFill>
            <a:schemeClr val="lt1"/>
          </a:solidFill>
          <a:ln w="63500" cap="flat" cmpd="sng">
            <a:solidFill>
              <a:schemeClr val="accent1"/>
            </a:solidFill>
            <a:prstDash val="solid"/>
            <a:round/>
            <a:headEnd type="none" w="sm" len="sm"/>
            <a:tailEnd type="none" w="sm" len="sm"/>
          </a:ln>
        </p:spPr>
      </p:sp>
      <p:sp>
        <p:nvSpPr>
          <p:cNvPr id="499" name="Google Shape;499;p101"/>
          <p:cNvSpPr>
            <a:spLocks noGrp="1"/>
          </p:cNvSpPr>
          <p:nvPr>
            <p:ph type="pic" idx="4"/>
          </p:nvPr>
        </p:nvSpPr>
        <p:spPr>
          <a:xfrm>
            <a:off x="1643605" y="2743200"/>
            <a:ext cx="1371600" cy="1371600"/>
          </a:xfrm>
          <a:prstGeom prst="ellipse">
            <a:avLst/>
          </a:prstGeom>
          <a:solidFill>
            <a:schemeClr val="lt1"/>
          </a:solidFill>
          <a:ln w="63500" cap="flat" cmpd="sng">
            <a:solidFill>
              <a:schemeClr val="accent2"/>
            </a:solidFill>
            <a:prstDash val="solid"/>
            <a:round/>
            <a:headEnd type="none" w="sm" len="sm"/>
            <a:tailEnd type="none" w="sm" len="sm"/>
          </a:ln>
        </p:spPr>
      </p:sp>
      <p:sp>
        <p:nvSpPr>
          <p:cNvPr id="500" name="Google Shape;500;p101"/>
          <p:cNvSpPr>
            <a:spLocks noGrp="1"/>
          </p:cNvSpPr>
          <p:nvPr>
            <p:ph type="pic" idx="5"/>
          </p:nvPr>
        </p:nvSpPr>
        <p:spPr>
          <a:xfrm>
            <a:off x="2595753" y="4819649"/>
            <a:ext cx="1371600" cy="1371600"/>
          </a:xfrm>
          <a:prstGeom prst="ellipse">
            <a:avLst/>
          </a:prstGeom>
          <a:solidFill>
            <a:schemeClr val="lt1"/>
          </a:solidFill>
          <a:ln w="63500" cap="flat" cmpd="sng">
            <a:solidFill>
              <a:schemeClr val="accent3"/>
            </a:solidFill>
            <a:prstDash val="solid"/>
            <a:round/>
            <a:headEnd type="none" w="sm" len="sm"/>
            <a:tailEnd type="none" w="sm" len="sm"/>
          </a:ln>
        </p:spPr>
      </p:sp>
      <p:sp>
        <p:nvSpPr>
          <p:cNvPr id="501" name="Google Shape;501;p101"/>
          <p:cNvSpPr>
            <a:spLocks noGrp="1"/>
          </p:cNvSpPr>
          <p:nvPr>
            <p:ph type="pic" idx="6"/>
          </p:nvPr>
        </p:nvSpPr>
        <p:spPr>
          <a:xfrm>
            <a:off x="8211403" y="659275"/>
            <a:ext cx="1371600" cy="1371600"/>
          </a:xfrm>
          <a:prstGeom prst="ellipse">
            <a:avLst/>
          </a:prstGeom>
          <a:solidFill>
            <a:schemeClr val="lt1"/>
          </a:solidFill>
          <a:ln w="63500" cap="flat" cmpd="sng">
            <a:solidFill>
              <a:schemeClr val="accent6"/>
            </a:solidFill>
            <a:prstDash val="solid"/>
            <a:round/>
            <a:headEnd type="none" w="sm" len="sm"/>
            <a:tailEnd type="none" w="sm" len="sm"/>
          </a:ln>
        </p:spPr>
      </p:sp>
      <p:sp>
        <p:nvSpPr>
          <p:cNvPr id="502" name="Google Shape;502;p101"/>
          <p:cNvSpPr>
            <a:spLocks noGrp="1"/>
          </p:cNvSpPr>
          <p:nvPr>
            <p:ph type="pic" idx="7"/>
          </p:nvPr>
        </p:nvSpPr>
        <p:spPr>
          <a:xfrm>
            <a:off x="9176795" y="2743200"/>
            <a:ext cx="1371600" cy="1371600"/>
          </a:xfrm>
          <a:prstGeom prst="ellipse">
            <a:avLst/>
          </a:prstGeom>
          <a:solidFill>
            <a:schemeClr val="lt1"/>
          </a:solidFill>
          <a:ln w="63500" cap="flat" cmpd="sng">
            <a:solidFill>
              <a:schemeClr val="accent5"/>
            </a:solidFill>
            <a:prstDash val="solid"/>
            <a:round/>
            <a:headEnd type="none" w="sm" len="sm"/>
            <a:tailEnd type="none" w="sm" len="sm"/>
          </a:ln>
        </p:spPr>
      </p:sp>
      <p:sp>
        <p:nvSpPr>
          <p:cNvPr id="503" name="Google Shape;503;p101"/>
          <p:cNvSpPr>
            <a:spLocks noGrp="1"/>
          </p:cNvSpPr>
          <p:nvPr>
            <p:ph type="pic" idx="8"/>
          </p:nvPr>
        </p:nvSpPr>
        <p:spPr>
          <a:xfrm>
            <a:off x="8211403" y="4819649"/>
            <a:ext cx="1371600" cy="1371600"/>
          </a:xfrm>
          <a:prstGeom prst="ellipse">
            <a:avLst/>
          </a:prstGeom>
          <a:solidFill>
            <a:schemeClr val="lt1"/>
          </a:solidFill>
          <a:ln w="63500" cap="flat" cmpd="sng">
            <a:solidFill>
              <a:schemeClr val="accent4"/>
            </a:solidFill>
            <a:prstDash val="solid"/>
            <a:round/>
            <a:headEnd type="none" w="sm" len="sm"/>
            <a:tailEnd type="none" w="sm" len="sm"/>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Image Timeline 2">
  <p:cSld name="Image Timeline 2">
    <p:spTree>
      <p:nvGrpSpPr>
        <p:cNvPr id="1" name="Shape 504"/>
        <p:cNvGrpSpPr/>
        <p:nvPr/>
      </p:nvGrpSpPr>
      <p:grpSpPr>
        <a:xfrm>
          <a:off x="0" y="0"/>
          <a:ext cx="0" cy="0"/>
          <a:chOff x="0" y="0"/>
          <a:chExt cx="0" cy="0"/>
        </a:xfrm>
      </p:grpSpPr>
      <p:sp>
        <p:nvSpPr>
          <p:cNvPr id="505" name="Google Shape;505;p102"/>
          <p:cNvSpPr>
            <a:spLocks noGrp="1"/>
          </p:cNvSpPr>
          <p:nvPr>
            <p:ph type="pic" idx="2"/>
          </p:nvPr>
        </p:nvSpPr>
        <p:spPr>
          <a:xfrm>
            <a:off x="3047999" y="0"/>
            <a:ext cx="3044952" cy="6858000"/>
          </a:xfrm>
          <a:prstGeom prst="rect">
            <a:avLst/>
          </a:prstGeom>
          <a:solidFill>
            <a:schemeClr val="lt1"/>
          </a:solidFill>
          <a:ln>
            <a:noFill/>
          </a:ln>
        </p:spPr>
      </p:sp>
      <p:sp>
        <p:nvSpPr>
          <p:cNvPr id="506" name="Google Shape;506;p102"/>
          <p:cNvSpPr>
            <a:spLocks noGrp="1"/>
          </p:cNvSpPr>
          <p:nvPr>
            <p:ph type="pic" idx="3"/>
          </p:nvPr>
        </p:nvSpPr>
        <p:spPr>
          <a:xfrm>
            <a:off x="6092951" y="0"/>
            <a:ext cx="3044952" cy="6858000"/>
          </a:xfrm>
          <a:prstGeom prst="rect">
            <a:avLst/>
          </a:prstGeom>
          <a:solidFill>
            <a:schemeClr val="lt1"/>
          </a:solidFill>
          <a:ln>
            <a:noFill/>
          </a:ln>
        </p:spPr>
      </p:sp>
      <p:sp>
        <p:nvSpPr>
          <p:cNvPr id="507" name="Google Shape;507;p102"/>
          <p:cNvSpPr>
            <a:spLocks noGrp="1"/>
          </p:cNvSpPr>
          <p:nvPr>
            <p:ph type="pic" idx="4"/>
          </p:nvPr>
        </p:nvSpPr>
        <p:spPr>
          <a:xfrm>
            <a:off x="9137903" y="0"/>
            <a:ext cx="3044952"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additive="base">
                                        <p:cTn id="7" dur="1000"/>
                                        <p:tgtEl>
                                          <p:spTgt spid="50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506"/>
                                        </p:tgtEl>
                                        <p:attrNameLst>
                                          <p:attrName>style.visibility</p:attrName>
                                        </p:attrNameLst>
                                      </p:cBhvr>
                                      <p:to>
                                        <p:strVal val="visible"/>
                                      </p:to>
                                    </p:set>
                                    <p:anim calcmode="lin" valueType="num">
                                      <p:cBhvr additive="base">
                                        <p:cTn id="10" dur="1000"/>
                                        <p:tgtEl>
                                          <p:spTgt spid="506"/>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0"/>
                                  </p:stCondLst>
                                  <p:childTnLst>
                                    <p:set>
                                      <p:cBhvr>
                                        <p:cTn id="12" dur="1" fill="hold">
                                          <p:stCondLst>
                                            <p:cond delay="0"/>
                                          </p:stCondLst>
                                        </p:cTn>
                                        <p:tgtEl>
                                          <p:spTgt spid="507"/>
                                        </p:tgtEl>
                                        <p:attrNameLst>
                                          <p:attrName>style.visibility</p:attrName>
                                        </p:attrNameLst>
                                      </p:cBhvr>
                                      <p:to>
                                        <p:strVal val="visible"/>
                                      </p:to>
                                    </p:set>
                                    <p:anim calcmode="lin" valueType="num">
                                      <p:cBhvr additive="base">
                                        <p:cTn id="13" dur="1000"/>
                                        <p:tgtEl>
                                          <p:spTgt spid="5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_Image Timeline 2">
  <p:cSld name="1_Image Timeline 2">
    <p:spTree>
      <p:nvGrpSpPr>
        <p:cNvPr id="1" name="Shape 508"/>
        <p:cNvGrpSpPr/>
        <p:nvPr/>
      </p:nvGrpSpPr>
      <p:grpSpPr>
        <a:xfrm>
          <a:off x="0" y="0"/>
          <a:ext cx="0" cy="0"/>
          <a:chOff x="0" y="0"/>
          <a:chExt cx="0" cy="0"/>
        </a:xfrm>
      </p:grpSpPr>
      <p:sp>
        <p:nvSpPr>
          <p:cNvPr id="509" name="Google Shape;509;p103"/>
          <p:cNvSpPr>
            <a:spLocks noGrp="1"/>
          </p:cNvSpPr>
          <p:nvPr>
            <p:ph type="pic" idx="2"/>
          </p:nvPr>
        </p:nvSpPr>
        <p:spPr>
          <a:xfrm>
            <a:off x="6096" y="0"/>
            <a:ext cx="3044952" cy="6858000"/>
          </a:xfrm>
          <a:prstGeom prst="rect">
            <a:avLst/>
          </a:prstGeom>
          <a:solidFill>
            <a:schemeClr val="lt1"/>
          </a:solidFill>
          <a:ln>
            <a:noFill/>
          </a:ln>
        </p:spPr>
      </p:sp>
      <p:sp>
        <p:nvSpPr>
          <p:cNvPr id="510" name="Google Shape;510;p103"/>
          <p:cNvSpPr>
            <a:spLocks noGrp="1"/>
          </p:cNvSpPr>
          <p:nvPr>
            <p:ph type="pic" idx="3"/>
          </p:nvPr>
        </p:nvSpPr>
        <p:spPr>
          <a:xfrm>
            <a:off x="3051048" y="0"/>
            <a:ext cx="3044952" cy="6858000"/>
          </a:xfrm>
          <a:prstGeom prst="rect">
            <a:avLst/>
          </a:prstGeom>
          <a:solidFill>
            <a:schemeClr val="lt1"/>
          </a:solidFill>
          <a:ln>
            <a:noFill/>
          </a:ln>
        </p:spPr>
      </p:sp>
      <p:sp>
        <p:nvSpPr>
          <p:cNvPr id="511" name="Google Shape;511;p103"/>
          <p:cNvSpPr>
            <a:spLocks noGrp="1"/>
          </p:cNvSpPr>
          <p:nvPr>
            <p:ph type="pic" idx="4"/>
          </p:nvPr>
        </p:nvSpPr>
        <p:spPr>
          <a:xfrm>
            <a:off x="6096000" y="0"/>
            <a:ext cx="3044952"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09"/>
                                        </p:tgtEl>
                                        <p:attrNameLst>
                                          <p:attrName>style.visibility</p:attrName>
                                        </p:attrNameLst>
                                      </p:cBhvr>
                                      <p:to>
                                        <p:strVal val="visible"/>
                                      </p:to>
                                    </p:set>
                                    <p:anim calcmode="lin" valueType="num">
                                      <p:cBhvr additive="base">
                                        <p:cTn id="7" dur="1000"/>
                                        <p:tgtEl>
                                          <p:spTgt spid="509"/>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510"/>
                                        </p:tgtEl>
                                        <p:attrNameLst>
                                          <p:attrName>style.visibility</p:attrName>
                                        </p:attrNameLst>
                                      </p:cBhvr>
                                      <p:to>
                                        <p:strVal val="visible"/>
                                      </p:to>
                                    </p:set>
                                    <p:anim calcmode="lin" valueType="num">
                                      <p:cBhvr additive="base">
                                        <p:cTn id="10" dur="1000"/>
                                        <p:tgtEl>
                                          <p:spTgt spid="510"/>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0"/>
                                  </p:stCondLst>
                                  <p:childTnLst>
                                    <p:set>
                                      <p:cBhvr>
                                        <p:cTn id="12" dur="1" fill="hold">
                                          <p:stCondLst>
                                            <p:cond delay="0"/>
                                          </p:stCondLst>
                                        </p:cTn>
                                        <p:tgtEl>
                                          <p:spTgt spid="511"/>
                                        </p:tgtEl>
                                        <p:attrNameLst>
                                          <p:attrName>style.visibility</p:attrName>
                                        </p:attrNameLst>
                                      </p:cBhvr>
                                      <p:to>
                                        <p:strVal val="visible"/>
                                      </p:to>
                                    </p:set>
                                    <p:anim calcmode="lin" valueType="num">
                                      <p:cBhvr additive="base">
                                        <p:cTn id="13" dur="1000"/>
                                        <p:tgtEl>
                                          <p:spTgt spid="5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 Image Timeline 3">
  <p:cSld name=" Image Timeline 3">
    <p:spTree>
      <p:nvGrpSpPr>
        <p:cNvPr id="1" name="Shape 512"/>
        <p:cNvGrpSpPr/>
        <p:nvPr/>
      </p:nvGrpSpPr>
      <p:grpSpPr>
        <a:xfrm>
          <a:off x="0" y="0"/>
          <a:ext cx="0" cy="0"/>
          <a:chOff x="0" y="0"/>
          <a:chExt cx="0" cy="0"/>
        </a:xfrm>
      </p:grpSpPr>
      <p:sp>
        <p:nvSpPr>
          <p:cNvPr id="513" name="Google Shape;513;p104"/>
          <p:cNvSpPr>
            <a:spLocks noGrp="1"/>
          </p:cNvSpPr>
          <p:nvPr>
            <p:ph type="pic" idx="2"/>
          </p:nvPr>
        </p:nvSpPr>
        <p:spPr>
          <a:xfrm>
            <a:off x="685076" y="1711627"/>
            <a:ext cx="2468880" cy="3584448"/>
          </a:xfrm>
          <a:prstGeom prst="rect">
            <a:avLst/>
          </a:prstGeom>
          <a:solidFill>
            <a:schemeClr val="lt1"/>
          </a:solidFill>
          <a:ln>
            <a:noFill/>
          </a:ln>
        </p:spPr>
      </p:sp>
      <p:sp>
        <p:nvSpPr>
          <p:cNvPr id="514" name="Google Shape;514;p104"/>
          <p:cNvSpPr>
            <a:spLocks noGrp="1"/>
          </p:cNvSpPr>
          <p:nvPr>
            <p:ph type="pic" idx="3"/>
          </p:nvPr>
        </p:nvSpPr>
        <p:spPr>
          <a:xfrm>
            <a:off x="3479224" y="1711627"/>
            <a:ext cx="2468880" cy="3584448"/>
          </a:xfrm>
          <a:prstGeom prst="rect">
            <a:avLst/>
          </a:prstGeom>
          <a:solidFill>
            <a:schemeClr val="lt1"/>
          </a:solidFill>
          <a:ln>
            <a:noFill/>
          </a:ln>
        </p:spPr>
      </p:sp>
      <p:sp>
        <p:nvSpPr>
          <p:cNvPr id="515" name="Google Shape;515;p104"/>
          <p:cNvSpPr>
            <a:spLocks noGrp="1"/>
          </p:cNvSpPr>
          <p:nvPr>
            <p:ph type="pic" idx="4"/>
          </p:nvPr>
        </p:nvSpPr>
        <p:spPr>
          <a:xfrm>
            <a:off x="6273372" y="1711627"/>
            <a:ext cx="2468880" cy="3584448"/>
          </a:xfrm>
          <a:prstGeom prst="rect">
            <a:avLst/>
          </a:prstGeom>
          <a:solidFill>
            <a:schemeClr val="lt1"/>
          </a:solidFill>
          <a:ln>
            <a:noFill/>
          </a:ln>
        </p:spPr>
      </p:sp>
      <p:sp>
        <p:nvSpPr>
          <p:cNvPr id="516" name="Google Shape;516;p104"/>
          <p:cNvSpPr>
            <a:spLocks noGrp="1"/>
          </p:cNvSpPr>
          <p:nvPr>
            <p:ph type="pic" idx="5"/>
          </p:nvPr>
        </p:nvSpPr>
        <p:spPr>
          <a:xfrm>
            <a:off x="9067520" y="1711627"/>
            <a:ext cx="2468880" cy="3584448"/>
          </a:xfrm>
          <a:prstGeom prst="rect">
            <a:avLst/>
          </a:prstGeom>
          <a:solidFill>
            <a:schemeClr val="lt1"/>
          </a:solidFill>
          <a:ln>
            <a:noFill/>
          </a:ln>
        </p:spPr>
      </p:sp>
      <p:sp>
        <p:nvSpPr>
          <p:cNvPr id="517" name="Google Shape;517;p10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8" name="Google Shape;518;p10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300"/>
                                  </p:stCondLst>
                                  <p:childTnLst>
                                    <p:set>
                                      <p:cBhvr>
                                        <p:cTn id="6" dur="1" fill="hold">
                                          <p:stCondLst>
                                            <p:cond delay="0"/>
                                          </p:stCondLst>
                                        </p:cTn>
                                        <p:tgtEl>
                                          <p:spTgt spid="513"/>
                                        </p:tgtEl>
                                        <p:attrNameLst>
                                          <p:attrName>style.visibility</p:attrName>
                                        </p:attrNameLst>
                                      </p:cBhvr>
                                      <p:to>
                                        <p:strVal val="visible"/>
                                      </p:to>
                                    </p:set>
                                    <p:anim calcmode="lin" valueType="num">
                                      <p:cBhvr additive="base">
                                        <p:cTn id="7" dur="1000"/>
                                        <p:tgtEl>
                                          <p:spTgt spid="51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1300"/>
                                  </p:stCondLst>
                                  <p:childTnLst>
                                    <p:set>
                                      <p:cBhvr>
                                        <p:cTn id="9" dur="1" fill="hold">
                                          <p:stCondLst>
                                            <p:cond delay="0"/>
                                          </p:stCondLst>
                                        </p:cTn>
                                        <p:tgtEl>
                                          <p:spTgt spid="514"/>
                                        </p:tgtEl>
                                        <p:attrNameLst>
                                          <p:attrName>style.visibility</p:attrName>
                                        </p:attrNameLst>
                                      </p:cBhvr>
                                      <p:to>
                                        <p:strVal val="visible"/>
                                      </p:to>
                                    </p:set>
                                    <p:anim calcmode="lin" valueType="num">
                                      <p:cBhvr additive="base">
                                        <p:cTn id="10" dur="1000"/>
                                        <p:tgtEl>
                                          <p:spTgt spid="51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2300"/>
                                  </p:stCondLst>
                                  <p:childTnLst>
                                    <p:set>
                                      <p:cBhvr>
                                        <p:cTn id="12" dur="1" fill="hold">
                                          <p:stCondLst>
                                            <p:cond delay="0"/>
                                          </p:stCondLst>
                                        </p:cTn>
                                        <p:tgtEl>
                                          <p:spTgt spid="515"/>
                                        </p:tgtEl>
                                        <p:attrNameLst>
                                          <p:attrName>style.visibility</p:attrName>
                                        </p:attrNameLst>
                                      </p:cBhvr>
                                      <p:to>
                                        <p:strVal val="visible"/>
                                      </p:to>
                                    </p:set>
                                    <p:anim calcmode="lin" valueType="num">
                                      <p:cBhvr additive="base">
                                        <p:cTn id="13" dur="1000"/>
                                        <p:tgtEl>
                                          <p:spTgt spid="515"/>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3300"/>
                                  </p:stCondLst>
                                  <p:childTnLst>
                                    <p:set>
                                      <p:cBhvr>
                                        <p:cTn id="15" dur="1" fill="hold">
                                          <p:stCondLst>
                                            <p:cond delay="0"/>
                                          </p:stCondLst>
                                        </p:cTn>
                                        <p:tgtEl>
                                          <p:spTgt spid="516"/>
                                        </p:tgtEl>
                                        <p:attrNameLst>
                                          <p:attrName>style.visibility</p:attrName>
                                        </p:attrNameLst>
                                      </p:cBhvr>
                                      <p:to>
                                        <p:strVal val="visible"/>
                                      </p:to>
                                    </p:set>
                                    <p:anim calcmode="lin" valueType="num">
                                      <p:cBhvr additive="base">
                                        <p:cTn id="16" dur="1000"/>
                                        <p:tgtEl>
                                          <p:spTgt spid="5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Mindmap Image">
  <p:cSld name="Mindmap Image">
    <p:spTree>
      <p:nvGrpSpPr>
        <p:cNvPr id="1" name="Shape 519"/>
        <p:cNvGrpSpPr/>
        <p:nvPr/>
      </p:nvGrpSpPr>
      <p:grpSpPr>
        <a:xfrm>
          <a:off x="0" y="0"/>
          <a:ext cx="0" cy="0"/>
          <a:chOff x="0" y="0"/>
          <a:chExt cx="0" cy="0"/>
        </a:xfrm>
      </p:grpSpPr>
      <p:sp>
        <p:nvSpPr>
          <p:cNvPr id="520" name="Google Shape;520;p105"/>
          <p:cNvSpPr>
            <a:spLocks noGrp="1"/>
          </p:cNvSpPr>
          <p:nvPr>
            <p:ph type="pic" idx="2"/>
          </p:nvPr>
        </p:nvSpPr>
        <p:spPr>
          <a:xfrm>
            <a:off x="5364480" y="424742"/>
            <a:ext cx="1463040" cy="1463040"/>
          </a:xfrm>
          <a:prstGeom prst="ellipse">
            <a:avLst/>
          </a:prstGeom>
          <a:solidFill>
            <a:schemeClr val="lt1"/>
          </a:solidFill>
          <a:ln>
            <a:noFill/>
          </a:ln>
        </p:spPr>
      </p:sp>
      <p:sp>
        <p:nvSpPr>
          <p:cNvPr id="521" name="Google Shape;521;p105"/>
          <p:cNvSpPr>
            <a:spLocks noGrp="1"/>
          </p:cNvSpPr>
          <p:nvPr>
            <p:ph type="pic" idx="3"/>
          </p:nvPr>
        </p:nvSpPr>
        <p:spPr>
          <a:xfrm>
            <a:off x="5364480" y="4970218"/>
            <a:ext cx="1463040" cy="1463040"/>
          </a:xfrm>
          <a:prstGeom prst="ellipse">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0"/>
                                        </p:tgtEl>
                                        <p:attrNameLst>
                                          <p:attrName>style.visibility</p:attrName>
                                        </p:attrNameLst>
                                      </p:cBhvr>
                                      <p:to>
                                        <p:strVal val="visible"/>
                                      </p:to>
                                    </p:set>
                                    <p:animEffect transition="in" filter="fade">
                                      <p:cBhvr>
                                        <p:cTn id="7" dur="1000"/>
                                        <p:tgtEl>
                                          <p:spTgt spid="520"/>
                                        </p:tgtEl>
                                      </p:cBhvr>
                                    </p:animEffect>
                                  </p:childTnLst>
                                </p:cTn>
                              </p:par>
                              <p:par>
                                <p:cTn id="8" presetID="10" presetClass="entr" presetSubtype="0" fill="hold" nodeType="withEffect">
                                  <p:stCondLst>
                                    <p:cond delay="3400"/>
                                  </p:stCondLst>
                                  <p:childTnLst>
                                    <p:set>
                                      <p:cBhvr>
                                        <p:cTn id="9" dur="1" fill="hold">
                                          <p:stCondLst>
                                            <p:cond delay="0"/>
                                          </p:stCondLst>
                                        </p:cTn>
                                        <p:tgtEl>
                                          <p:spTgt spid="521"/>
                                        </p:tgtEl>
                                        <p:attrNameLst>
                                          <p:attrName>style.visibility</p:attrName>
                                        </p:attrNameLst>
                                      </p:cBhvr>
                                      <p:to>
                                        <p:strVal val="visible"/>
                                      </p:to>
                                    </p:set>
                                    <p:animEffect transition="in" filter="fade">
                                      <p:cBhvr>
                                        <p:cTn id="10" dur="1000"/>
                                        <p:tgtEl>
                                          <p:spTgt spid="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Gantt Chart - Image">
  <p:cSld name="Gantt Chart - Image">
    <p:spTree>
      <p:nvGrpSpPr>
        <p:cNvPr id="1" name="Shape 522"/>
        <p:cNvGrpSpPr/>
        <p:nvPr/>
      </p:nvGrpSpPr>
      <p:grpSpPr>
        <a:xfrm>
          <a:off x="0" y="0"/>
          <a:ext cx="0" cy="0"/>
          <a:chOff x="0" y="0"/>
          <a:chExt cx="0" cy="0"/>
        </a:xfrm>
      </p:grpSpPr>
      <p:sp>
        <p:nvSpPr>
          <p:cNvPr id="523" name="Google Shape;523;p106"/>
          <p:cNvSpPr>
            <a:spLocks noGrp="1"/>
          </p:cNvSpPr>
          <p:nvPr>
            <p:ph type="pic" idx="2"/>
          </p:nvPr>
        </p:nvSpPr>
        <p:spPr>
          <a:xfrm>
            <a:off x="364984" y="2564785"/>
            <a:ext cx="457200" cy="457200"/>
          </a:xfrm>
          <a:prstGeom prst="roundRect">
            <a:avLst>
              <a:gd name="adj" fmla="val 16667"/>
            </a:avLst>
          </a:prstGeom>
          <a:solidFill>
            <a:schemeClr val="lt1"/>
          </a:solidFill>
          <a:ln>
            <a:noFill/>
          </a:ln>
        </p:spPr>
      </p:sp>
      <p:sp>
        <p:nvSpPr>
          <p:cNvPr id="524" name="Google Shape;524;p106"/>
          <p:cNvSpPr>
            <a:spLocks noGrp="1"/>
          </p:cNvSpPr>
          <p:nvPr>
            <p:ph type="pic" idx="3"/>
          </p:nvPr>
        </p:nvSpPr>
        <p:spPr>
          <a:xfrm>
            <a:off x="364984" y="3182879"/>
            <a:ext cx="457200" cy="457200"/>
          </a:xfrm>
          <a:prstGeom prst="roundRect">
            <a:avLst>
              <a:gd name="adj" fmla="val 16667"/>
            </a:avLst>
          </a:prstGeom>
          <a:solidFill>
            <a:schemeClr val="lt1"/>
          </a:solidFill>
          <a:ln>
            <a:noFill/>
          </a:ln>
        </p:spPr>
      </p:sp>
      <p:sp>
        <p:nvSpPr>
          <p:cNvPr id="525" name="Google Shape;525;p106"/>
          <p:cNvSpPr>
            <a:spLocks noGrp="1"/>
          </p:cNvSpPr>
          <p:nvPr>
            <p:ph type="pic" idx="4"/>
          </p:nvPr>
        </p:nvSpPr>
        <p:spPr>
          <a:xfrm>
            <a:off x="363707" y="3819583"/>
            <a:ext cx="457200" cy="457200"/>
          </a:xfrm>
          <a:prstGeom prst="roundRect">
            <a:avLst>
              <a:gd name="adj" fmla="val 16667"/>
            </a:avLst>
          </a:prstGeom>
          <a:solidFill>
            <a:schemeClr val="lt1"/>
          </a:solidFill>
          <a:ln>
            <a:noFill/>
          </a:ln>
        </p:spPr>
      </p:sp>
      <p:sp>
        <p:nvSpPr>
          <p:cNvPr id="526" name="Google Shape;526;p106"/>
          <p:cNvSpPr>
            <a:spLocks noGrp="1"/>
          </p:cNvSpPr>
          <p:nvPr>
            <p:ph type="pic" idx="5"/>
          </p:nvPr>
        </p:nvSpPr>
        <p:spPr>
          <a:xfrm>
            <a:off x="363707" y="4437677"/>
            <a:ext cx="457200" cy="457200"/>
          </a:xfrm>
          <a:prstGeom prst="roundRect">
            <a:avLst>
              <a:gd name="adj" fmla="val 16667"/>
            </a:avLst>
          </a:prstGeom>
          <a:solidFill>
            <a:schemeClr val="lt1"/>
          </a:solidFill>
          <a:ln>
            <a:noFill/>
          </a:ln>
        </p:spPr>
      </p:sp>
      <p:sp>
        <p:nvSpPr>
          <p:cNvPr id="527" name="Google Shape;527;p106"/>
          <p:cNvSpPr>
            <a:spLocks noGrp="1"/>
          </p:cNvSpPr>
          <p:nvPr>
            <p:ph type="pic" idx="6"/>
          </p:nvPr>
        </p:nvSpPr>
        <p:spPr>
          <a:xfrm>
            <a:off x="362430" y="5074381"/>
            <a:ext cx="457200" cy="457200"/>
          </a:xfrm>
          <a:prstGeom prst="roundRect">
            <a:avLst>
              <a:gd name="adj" fmla="val 16667"/>
            </a:avLst>
          </a:prstGeom>
          <a:solidFill>
            <a:schemeClr val="lt1"/>
          </a:solidFill>
          <a:ln>
            <a:noFill/>
          </a:ln>
        </p:spPr>
      </p:sp>
      <p:sp>
        <p:nvSpPr>
          <p:cNvPr id="528" name="Google Shape;528;p106"/>
          <p:cNvSpPr>
            <a:spLocks noGrp="1"/>
          </p:cNvSpPr>
          <p:nvPr>
            <p:ph type="pic" idx="7"/>
          </p:nvPr>
        </p:nvSpPr>
        <p:spPr>
          <a:xfrm>
            <a:off x="362430" y="5692475"/>
            <a:ext cx="457200" cy="457200"/>
          </a:xfrm>
          <a:prstGeom prst="roundRect">
            <a:avLst>
              <a:gd name="adj" fmla="val 16667"/>
            </a:avLst>
          </a:prstGeom>
          <a:solidFill>
            <a:schemeClr val="lt1"/>
          </a:solidFill>
          <a:ln>
            <a:noFill/>
          </a:ln>
        </p:spPr>
      </p:sp>
      <p:sp>
        <p:nvSpPr>
          <p:cNvPr id="529" name="Google Shape;529;p10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0" name="Google Shape;530;p10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Gantt Chart - Image 2">
  <p:cSld name="Gantt Chart - Image 2">
    <p:spTree>
      <p:nvGrpSpPr>
        <p:cNvPr id="1" name="Shape 531"/>
        <p:cNvGrpSpPr/>
        <p:nvPr/>
      </p:nvGrpSpPr>
      <p:grpSpPr>
        <a:xfrm>
          <a:off x="0" y="0"/>
          <a:ext cx="0" cy="0"/>
          <a:chOff x="0" y="0"/>
          <a:chExt cx="0" cy="0"/>
        </a:xfrm>
      </p:grpSpPr>
      <p:sp>
        <p:nvSpPr>
          <p:cNvPr id="532" name="Google Shape;532;p107"/>
          <p:cNvSpPr>
            <a:spLocks noGrp="1"/>
          </p:cNvSpPr>
          <p:nvPr>
            <p:ph type="pic" idx="2"/>
          </p:nvPr>
        </p:nvSpPr>
        <p:spPr>
          <a:xfrm>
            <a:off x="1037080" y="2659037"/>
            <a:ext cx="365760" cy="365760"/>
          </a:xfrm>
          <a:prstGeom prst="roundRect">
            <a:avLst>
              <a:gd name="adj" fmla="val 16667"/>
            </a:avLst>
          </a:prstGeom>
          <a:solidFill>
            <a:schemeClr val="lt1"/>
          </a:solidFill>
          <a:ln>
            <a:noFill/>
          </a:ln>
        </p:spPr>
      </p:sp>
      <p:sp>
        <p:nvSpPr>
          <p:cNvPr id="533" name="Google Shape;533;p107"/>
          <p:cNvSpPr>
            <a:spLocks noGrp="1"/>
          </p:cNvSpPr>
          <p:nvPr>
            <p:ph type="pic" idx="3"/>
          </p:nvPr>
        </p:nvSpPr>
        <p:spPr>
          <a:xfrm>
            <a:off x="1028788" y="3294527"/>
            <a:ext cx="365760" cy="365760"/>
          </a:xfrm>
          <a:prstGeom prst="roundRect">
            <a:avLst>
              <a:gd name="adj" fmla="val 16667"/>
            </a:avLst>
          </a:prstGeom>
          <a:solidFill>
            <a:schemeClr val="lt1"/>
          </a:solidFill>
          <a:ln>
            <a:noFill/>
          </a:ln>
        </p:spPr>
      </p:sp>
      <p:sp>
        <p:nvSpPr>
          <p:cNvPr id="534" name="Google Shape;534;p107"/>
          <p:cNvSpPr>
            <a:spLocks noGrp="1"/>
          </p:cNvSpPr>
          <p:nvPr>
            <p:ph type="pic" idx="4"/>
          </p:nvPr>
        </p:nvSpPr>
        <p:spPr>
          <a:xfrm>
            <a:off x="2557014" y="3980798"/>
            <a:ext cx="365760" cy="365760"/>
          </a:xfrm>
          <a:prstGeom prst="roundRect">
            <a:avLst>
              <a:gd name="adj" fmla="val 16667"/>
            </a:avLst>
          </a:prstGeom>
          <a:solidFill>
            <a:schemeClr val="lt1"/>
          </a:solidFill>
          <a:ln>
            <a:noFill/>
          </a:ln>
        </p:spPr>
      </p:sp>
      <p:sp>
        <p:nvSpPr>
          <p:cNvPr id="535" name="Google Shape;535;p107"/>
          <p:cNvSpPr>
            <a:spLocks noGrp="1"/>
          </p:cNvSpPr>
          <p:nvPr>
            <p:ph type="pic" idx="5"/>
          </p:nvPr>
        </p:nvSpPr>
        <p:spPr>
          <a:xfrm>
            <a:off x="4022427" y="4616617"/>
            <a:ext cx="365760" cy="365760"/>
          </a:xfrm>
          <a:prstGeom prst="roundRect">
            <a:avLst>
              <a:gd name="adj" fmla="val 16667"/>
            </a:avLst>
          </a:prstGeom>
          <a:solidFill>
            <a:schemeClr val="lt1"/>
          </a:solidFill>
          <a:ln>
            <a:noFill/>
          </a:ln>
        </p:spPr>
      </p:sp>
      <p:sp>
        <p:nvSpPr>
          <p:cNvPr id="536" name="Google Shape;536;p107"/>
          <p:cNvSpPr>
            <a:spLocks noGrp="1"/>
          </p:cNvSpPr>
          <p:nvPr>
            <p:ph type="pic" idx="6"/>
          </p:nvPr>
        </p:nvSpPr>
        <p:spPr>
          <a:xfrm>
            <a:off x="2557014" y="5265712"/>
            <a:ext cx="365760" cy="365760"/>
          </a:xfrm>
          <a:prstGeom prst="roundRect">
            <a:avLst>
              <a:gd name="adj" fmla="val 16667"/>
            </a:avLst>
          </a:prstGeom>
          <a:solidFill>
            <a:schemeClr val="lt1"/>
          </a:solidFill>
          <a:ln>
            <a:noFill/>
          </a:ln>
        </p:spPr>
      </p:sp>
      <p:sp>
        <p:nvSpPr>
          <p:cNvPr id="537" name="Google Shape;537;p107"/>
          <p:cNvSpPr>
            <a:spLocks noGrp="1"/>
          </p:cNvSpPr>
          <p:nvPr>
            <p:ph type="pic" idx="7"/>
          </p:nvPr>
        </p:nvSpPr>
        <p:spPr>
          <a:xfrm>
            <a:off x="4052446" y="5901841"/>
            <a:ext cx="365760" cy="365760"/>
          </a:xfrm>
          <a:prstGeom prst="roundRect">
            <a:avLst>
              <a:gd name="adj" fmla="val 16667"/>
            </a:avLst>
          </a:prstGeom>
          <a:solidFill>
            <a:schemeClr val="lt1"/>
          </a:solidFill>
          <a:ln>
            <a:noFill/>
          </a:ln>
        </p:spPr>
      </p:sp>
      <p:sp>
        <p:nvSpPr>
          <p:cNvPr id="538" name="Google Shape;538;p107"/>
          <p:cNvSpPr>
            <a:spLocks noGrp="1"/>
          </p:cNvSpPr>
          <p:nvPr>
            <p:ph type="pic" idx="8"/>
          </p:nvPr>
        </p:nvSpPr>
        <p:spPr>
          <a:xfrm>
            <a:off x="7139776" y="2633578"/>
            <a:ext cx="365760" cy="365760"/>
          </a:xfrm>
          <a:prstGeom prst="roundRect">
            <a:avLst>
              <a:gd name="adj" fmla="val 16667"/>
            </a:avLst>
          </a:prstGeom>
          <a:solidFill>
            <a:schemeClr val="lt1"/>
          </a:solidFill>
          <a:ln>
            <a:noFill/>
          </a:ln>
        </p:spPr>
      </p:sp>
      <p:sp>
        <p:nvSpPr>
          <p:cNvPr id="539" name="Google Shape;539;p107"/>
          <p:cNvSpPr>
            <a:spLocks noGrp="1"/>
          </p:cNvSpPr>
          <p:nvPr>
            <p:ph type="pic" idx="9"/>
          </p:nvPr>
        </p:nvSpPr>
        <p:spPr>
          <a:xfrm>
            <a:off x="7732746" y="5923826"/>
            <a:ext cx="365760" cy="365760"/>
          </a:xfrm>
          <a:prstGeom prst="roundRect">
            <a:avLst>
              <a:gd name="adj" fmla="val 16667"/>
            </a:avLst>
          </a:prstGeom>
          <a:solidFill>
            <a:schemeClr val="lt1"/>
          </a:solidFill>
          <a:ln>
            <a:noFill/>
          </a:ln>
        </p:spPr>
      </p:sp>
      <p:sp>
        <p:nvSpPr>
          <p:cNvPr id="540" name="Google Shape;540;p10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1" name="Google Shape;541;p10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ext SlideShow with Image">
  <p:cSld name="Text SlideShow with Image">
    <p:spTree>
      <p:nvGrpSpPr>
        <p:cNvPr id="1" name="Shape 542"/>
        <p:cNvGrpSpPr/>
        <p:nvPr/>
      </p:nvGrpSpPr>
      <p:grpSpPr>
        <a:xfrm>
          <a:off x="0" y="0"/>
          <a:ext cx="0" cy="0"/>
          <a:chOff x="0" y="0"/>
          <a:chExt cx="0" cy="0"/>
        </a:xfrm>
      </p:grpSpPr>
      <p:sp>
        <p:nvSpPr>
          <p:cNvPr id="543" name="Google Shape;543;p108"/>
          <p:cNvSpPr>
            <a:spLocks noGrp="1"/>
          </p:cNvSpPr>
          <p:nvPr>
            <p:ph type="pic" idx="2"/>
          </p:nvPr>
        </p:nvSpPr>
        <p:spPr>
          <a:xfrm>
            <a:off x="4968420" y="1561171"/>
            <a:ext cx="6628658" cy="2810108"/>
          </a:xfrm>
          <a:prstGeom prst="rect">
            <a:avLst/>
          </a:prstGeom>
          <a:solidFill>
            <a:schemeClr val="lt1"/>
          </a:solidFill>
          <a:ln>
            <a:noFill/>
          </a:ln>
        </p:spPr>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ext SlideShow with Image 2">
  <p:cSld name="Text SlideShow with Image 2">
    <p:spTree>
      <p:nvGrpSpPr>
        <p:cNvPr id="1" name="Shape 544"/>
        <p:cNvGrpSpPr/>
        <p:nvPr/>
      </p:nvGrpSpPr>
      <p:grpSpPr>
        <a:xfrm>
          <a:off x="0" y="0"/>
          <a:ext cx="0" cy="0"/>
          <a:chOff x="0" y="0"/>
          <a:chExt cx="0" cy="0"/>
        </a:xfrm>
      </p:grpSpPr>
      <p:sp>
        <p:nvSpPr>
          <p:cNvPr id="545" name="Google Shape;545;p109"/>
          <p:cNvSpPr>
            <a:spLocks noGrp="1"/>
          </p:cNvSpPr>
          <p:nvPr>
            <p:ph type="pic" idx="2"/>
          </p:nvPr>
        </p:nvSpPr>
        <p:spPr>
          <a:xfrm>
            <a:off x="4968420" y="1561171"/>
            <a:ext cx="6628658" cy="2810108"/>
          </a:xfrm>
          <a:prstGeom prst="rect">
            <a:avLst/>
          </a:prstGeom>
          <a:solidFill>
            <a:schemeClr val="lt1"/>
          </a:solidFill>
          <a:ln>
            <a:noFill/>
          </a:ln>
        </p:spPr>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ext SlideShow with Image 3">
  <p:cSld name="Text SlideShow with Image 3">
    <p:spTree>
      <p:nvGrpSpPr>
        <p:cNvPr id="1" name="Shape 546"/>
        <p:cNvGrpSpPr/>
        <p:nvPr/>
      </p:nvGrpSpPr>
      <p:grpSpPr>
        <a:xfrm>
          <a:off x="0" y="0"/>
          <a:ext cx="0" cy="0"/>
          <a:chOff x="0" y="0"/>
          <a:chExt cx="0" cy="0"/>
        </a:xfrm>
      </p:grpSpPr>
      <p:sp>
        <p:nvSpPr>
          <p:cNvPr id="547" name="Google Shape;547;p110"/>
          <p:cNvSpPr>
            <a:spLocks noGrp="1"/>
          </p:cNvSpPr>
          <p:nvPr>
            <p:ph type="pic" idx="2"/>
          </p:nvPr>
        </p:nvSpPr>
        <p:spPr>
          <a:xfrm>
            <a:off x="4968420" y="1561171"/>
            <a:ext cx="6628658" cy="2810108"/>
          </a:xfrm>
          <a:prstGeom prst="rect">
            <a:avLst/>
          </a:prstGeom>
          <a:solidFill>
            <a:schemeClr val="lt1"/>
          </a:solid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sometric Presentation Mockup">
  <p:cSld name="Isometric Presentation Mockup">
    <p:spTree>
      <p:nvGrpSpPr>
        <p:cNvPr id="1" name="Shape 548"/>
        <p:cNvGrpSpPr/>
        <p:nvPr/>
      </p:nvGrpSpPr>
      <p:grpSpPr>
        <a:xfrm>
          <a:off x="0" y="0"/>
          <a:ext cx="0" cy="0"/>
          <a:chOff x="0" y="0"/>
          <a:chExt cx="0" cy="0"/>
        </a:xfrm>
      </p:grpSpPr>
      <p:sp>
        <p:nvSpPr>
          <p:cNvPr id="549" name="Google Shape;549;p111"/>
          <p:cNvSpPr>
            <a:spLocks noGrp="1"/>
          </p:cNvSpPr>
          <p:nvPr>
            <p:ph type="pic" idx="2"/>
          </p:nvPr>
        </p:nvSpPr>
        <p:spPr>
          <a:xfrm>
            <a:off x="6977303" y="2013994"/>
            <a:ext cx="1900800" cy="4136400"/>
          </a:xfrm>
          <a:prstGeom prst="rect">
            <a:avLst/>
          </a:prstGeom>
          <a:solidFill>
            <a:schemeClr val="lt1"/>
          </a:solidFill>
          <a:ln>
            <a:noFill/>
          </a:ln>
        </p:spPr>
      </p:sp>
      <p:sp>
        <p:nvSpPr>
          <p:cNvPr id="550" name="Google Shape;550;p11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1" name="Google Shape;551;p11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552" name="Google Shape;552;p111"/>
          <p:cNvSpPr>
            <a:spLocks noGrp="1"/>
          </p:cNvSpPr>
          <p:nvPr>
            <p:ph type="pic" idx="3"/>
          </p:nvPr>
        </p:nvSpPr>
        <p:spPr>
          <a:xfrm>
            <a:off x="10403400" y="0"/>
            <a:ext cx="1900800" cy="4136400"/>
          </a:xfrm>
          <a:prstGeom prst="rect">
            <a:avLst/>
          </a:prstGeom>
          <a:solidFill>
            <a:schemeClr val="lt1"/>
          </a:solidFill>
          <a:ln>
            <a:noFill/>
          </a:ln>
        </p:spPr>
      </p:sp>
      <p:sp>
        <p:nvSpPr>
          <p:cNvPr id="553" name="Google Shape;553;p111"/>
          <p:cNvSpPr>
            <a:spLocks noGrp="1"/>
          </p:cNvSpPr>
          <p:nvPr>
            <p:ph type="pic" idx="4"/>
          </p:nvPr>
        </p:nvSpPr>
        <p:spPr>
          <a:xfrm>
            <a:off x="3551206" y="4080068"/>
            <a:ext cx="1900800" cy="4136400"/>
          </a:xfrm>
          <a:prstGeom prst="rect">
            <a:avLst/>
          </a:prstGeom>
          <a:solidFill>
            <a:schemeClr val="lt1"/>
          </a:solidFill>
          <a:ln>
            <a:noFill/>
          </a:ln>
        </p:spPr>
      </p:sp>
      <p:sp>
        <p:nvSpPr>
          <p:cNvPr id="554" name="Google Shape;554;p111"/>
          <p:cNvSpPr>
            <a:spLocks noGrp="1"/>
          </p:cNvSpPr>
          <p:nvPr>
            <p:ph type="pic" idx="5"/>
          </p:nvPr>
        </p:nvSpPr>
        <p:spPr>
          <a:xfrm>
            <a:off x="6642023" y="3978016"/>
            <a:ext cx="1900800" cy="4136400"/>
          </a:xfrm>
          <a:prstGeom prst="rect">
            <a:avLst/>
          </a:prstGeom>
          <a:solidFill>
            <a:schemeClr val="lt1"/>
          </a:solidFill>
          <a:ln>
            <a:noFill/>
          </a:ln>
        </p:spPr>
      </p:sp>
      <p:sp>
        <p:nvSpPr>
          <p:cNvPr id="555" name="Google Shape;555;p111"/>
          <p:cNvSpPr>
            <a:spLocks noGrp="1"/>
          </p:cNvSpPr>
          <p:nvPr>
            <p:ph type="pic" idx="6"/>
          </p:nvPr>
        </p:nvSpPr>
        <p:spPr>
          <a:xfrm>
            <a:off x="10068120" y="1964022"/>
            <a:ext cx="1900800" cy="4136400"/>
          </a:xfrm>
          <a:prstGeom prst="rect">
            <a:avLst/>
          </a:prstGeom>
          <a:solidFill>
            <a:schemeClr val="lt1"/>
          </a:solidFill>
          <a:ln>
            <a:noFill/>
          </a:ln>
        </p:spPr>
      </p:sp>
      <p:sp>
        <p:nvSpPr>
          <p:cNvPr id="556" name="Google Shape;556;p111"/>
          <p:cNvSpPr>
            <a:spLocks noGrp="1"/>
          </p:cNvSpPr>
          <p:nvPr>
            <p:ph type="pic" idx="7"/>
          </p:nvPr>
        </p:nvSpPr>
        <p:spPr>
          <a:xfrm>
            <a:off x="9732840" y="3928044"/>
            <a:ext cx="1900800" cy="41364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2"/>
                                        </p:tgtEl>
                                        <p:attrNameLst>
                                          <p:attrName>style.visibility</p:attrName>
                                        </p:attrNameLst>
                                      </p:cBhvr>
                                      <p:to>
                                        <p:strVal val="visible"/>
                                      </p:to>
                                    </p:set>
                                    <p:animEffect transition="in" filter="fade">
                                      <p:cBhvr>
                                        <p:cTn id="7" dur="500"/>
                                        <p:tgtEl>
                                          <p:spTgt spid="552"/>
                                        </p:tgtEl>
                                      </p:cBhvr>
                                    </p:animEffect>
                                  </p:childTnLst>
                                </p:cTn>
                              </p:par>
                              <p:par>
                                <p:cTn id="8" presetID="10" presetClass="entr" presetSubtype="0" fill="hold" nodeType="withEffect">
                                  <p:stCondLst>
                                    <p:cond delay="200"/>
                                  </p:stCondLst>
                                  <p:childTnLst>
                                    <p:set>
                                      <p:cBhvr>
                                        <p:cTn id="9" dur="1" fill="hold">
                                          <p:stCondLst>
                                            <p:cond delay="0"/>
                                          </p:stCondLst>
                                        </p:cTn>
                                        <p:tgtEl>
                                          <p:spTgt spid="549"/>
                                        </p:tgtEl>
                                        <p:attrNameLst>
                                          <p:attrName>style.visibility</p:attrName>
                                        </p:attrNameLst>
                                      </p:cBhvr>
                                      <p:to>
                                        <p:strVal val="visible"/>
                                      </p:to>
                                    </p:set>
                                    <p:animEffect transition="in" filter="fade">
                                      <p:cBhvr>
                                        <p:cTn id="10" dur="500"/>
                                        <p:tgtEl>
                                          <p:spTgt spid="549"/>
                                        </p:tgtEl>
                                      </p:cBhvr>
                                    </p:animEffect>
                                  </p:childTnLst>
                                </p:cTn>
                              </p:par>
                              <p:par>
                                <p:cTn id="11" presetID="10" presetClass="entr" presetSubtype="0" fill="hold" nodeType="withEffect">
                                  <p:stCondLst>
                                    <p:cond delay="400"/>
                                  </p:stCondLst>
                                  <p:childTnLst>
                                    <p:set>
                                      <p:cBhvr>
                                        <p:cTn id="12" dur="1" fill="hold">
                                          <p:stCondLst>
                                            <p:cond delay="0"/>
                                          </p:stCondLst>
                                        </p:cTn>
                                        <p:tgtEl>
                                          <p:spTgt spid="555"/>
                                        </p:tgtEl>
                                        <p:attrNameLst>
                                          <p:attrName>style.visibility</p:attrName>
                                        </p:attrNameLst>
                                      </p:cBhvr>
                                      <p:to>
                                        <p:strVal val="visible"/>
                                      </p:to>
                                    </p:set>
                                    <p:animEffect transition="in" filter="fade">
                                      <p:cBhvr>
                                        <p:cTn id="13" dur="500"/>
                                        <p:tgtEl>
                                          <p:spTgt spid="555"/>
                                        </p:tgtEl>
                                      </p:cBhvr>
                                    </p:animEffect>
                                  </p:childTnLst>
                                </p:cTn>
                              </p:par>
                              <p:par>
                                <p:cTn id="14" presetID="10" presetClass="entr" presetSubtype="0" fill="hold" nodeType="withEffect">
                                  <p:stCondLst>
                                    <p:cond delay="600"/>
                                  </p:stCondLst>
                                  <p:childTnLst>
                                    <p:set>
                                      <p:cBhvr>
                                        <p:cTn id="15" dur="1" fill="hold">
                                          <p:stCondLst>
                                            <p:cond delay="0"/>
                                          </p:stCondLst>
                                        </p:cTn>
                                        <p:tgtEl>
                                          <p:spTgt spid="553"/>
                                        </p:tgtEl>
                                        <p:attrNameLst>
                                          <p:attrName>style.visibility</p:attrName>
                                        </p:attrNameLst>
                                      </p:cBhvr>
                                      <p:to>
                                        <p:strVal val="visible"/>
                                      </p:to>
                                    </p:set>
                                    <p:animEffect transition="in" filter="fade">
                                      <p:cBhvr>
                                        <p:cTn id="16" dur="500"/>
                                        <p:tgtEl>
                                          <p:spTgt spid="553"/>
                                        </p:tgtEl>
                                      </p:cBhvr>
                                    </p:animEffect>
                                  </p:childTnLst>
                                </p:cTn>
                              </p:par>
                              <p:par>
                                <p:cTn id="17" presetID="10" presetClass="entr" presetSubtype="0" fill="hold" nodeType="withEffect">
                                  <p:stCondLst>
                                    <p:cond delay="800"/>
                                  </p:stCondLst>
                                  <p:childTnLst>
                                    <p:set>
                                      <p:cBhvr>
                                        <p:cTn id="18" dur="1" fill="hold">
                                          <p:stCondLst>
                                            <p:cond delay="0"/>
                                          </p:stCondLst>
                                        </p:cTn>
                                        <p:tgtEl>
                                          <p:spTgt spid="554"/>
                                        </p:tgtEl>
                                        <p:attrNameLst>
                                          <p:attrName>style.visibility</p:attrName>
                                        </p:attrNameLst>
                                      </p:cBhvr>
                                      <p:to>
                                        <p:strVal val="visible"/>
                                      </p:to>
                                    </p:set>
                                    <p:animEffect transition="in" filter="fade">
                                      <p:cBhvr>
                                        <p:cTn id="19" dur="500"/>
                                        <p:tgtEl>
                                          <p:spTgt spid="554"/>
                                        </p:tgtEl>
                                      </p:cBhvr>
                                    </p:animEffect>
                                  </p:childTnLst>
                                </p:cTn>
                              </p:par>
                              <p:par>
                                <p:cTn id="20" presetID="10" presetClass="entr" presetSubtype="0" fill="hold" nodeType="withEffect">
                                  <p:stCondLst>
                                    <p:cond delay="1000"/>
                                  </p:stCondLst>
                                  <p:childTnLst>
                                    <p:set>
                                      <p:cBhvr>
                                        <p:cTn id="21" dur="1" fill="hold">
                                          <p:stCondLst>
                                            <p:cond delay="0"/>
                                          </p:stCondLst>
                                        </p:cTn>
                                        <p:tgtEl>
                                          <p:spTgt spid="556"/>
                                        </p:tgtEl>
                                        <p:attrNameLst>
                                          <p:attrName>style.visibility</p:attrName>
                                        </p:attrNameLst>
                                      </p:cBhvr>
                                      <p:to>
                                        <p:strVal val="visible"/>
                                      </p:to>
                                    </p:set>
                                    <p:animEffect transition="in" filter="fade">
                                      <p:cBhvr>
                                        <p:cTn id="22" dur="500"/>
                                        <p:tgtEl>
                                          <p:spTgt spid="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Isometric Presentation Mockup 2">
  <p:cSld name="Isometric Presentation Mockup 2">
    <p:spTree>
      <p:nvGrpSpPr>
        <p:cNvPr id="1" name="Shape 557"/>
        <p:cNvGrpSpPr/>
        <p:nvPr/>
      </p:nvGrpSpPr>
      <p:grpSpPr>
        <a:xfrm>
          <a:off x="0" y="0"/>
          <a:ext cx="0" cy="0"/>
          <a:chOff x="0" y="0"/>
          <a:chExt cx="0" cy="0"/>
        </a:xfrm>
      </p:grpSpPr>
      <p:sp>
        <p:nvSpPr>
          <p:cNvPr id="558" name="Google Shape;558;p112"/>
          <p:cNvSpPr>
            <a:spLocks noGrp="1"/>
          </p:cNvSpPr>
          <p:nvPr>
            <p:ph type="pic" idx="2"/>
          </p:nvPr>
        </p:nvSpPr>
        <p:spPr>
          <a:xfrm>
            <a:off x="3089508" y="866182"/>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59" name="Google Shape;559;p112"/>
          <p:cNvSpPr>
            <a:spLocks noGrp="1"/>
          </p:cNvSpPr>
          <p:nvPr>
            <p:ph type="pic" idx="3"/>
          </p:nvPr>
        </p:nvSpPr>
        <p:spPr>
          <a:xfrm>
            <a:off x="-949092" y="-1572218"/>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0" name="Google Shape;560;p112"/>
          <p:cNvSpPr>
            <a:spLocks noGrp="1"/>
          </p:cNvSpPr>
          <p:nvPr>
            <p:ph type="pic" idx="4"/>
          </p:nvPr>
        </p:nvSpPr>
        <p:spPr>
          <a:xfrm>
            <a:off x="7128109" y="3289342"/>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1" name="Google Shape;561;p112"/>
          <p:cNvSpPr>
            <a:spLocks noGrp="1"/>
          </p:cNvSpPr>
          <p:nvPr>
            <p:ph type="pic" idx="5"/>
          </p:nvPr>
        </p:nvSpPr>
        <p:spPr>
          <a:xfrm>
            <a:off x="7128108" y="602107"/>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2" name="Google Shape;562;p112"/>
          <p:cNvSpPr>
            <a:spLocks noGrp="1"/>
          </p:cNvSpPr>
          <p:nvPr>
            <p:ph type="pic" idx="6"/>
          </p:nvPr>
        </p:nvSpPr>
        <p:spPr>
          <a:xfrm>
            <a:off x="3089508" y="-1836293"/>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3" name="Google Shape;563;p112"/>
          <p:cNvSpPr>
            <a:spLocks noGrp="1"/>
          </p:cNvSpPr>
          <p:nvPr>
            <p:ph type="pic" idx="7"/>
          </p:nvPr>
        </p:nvSpPr>
        <p:spPr>
          <a:xfrm>
            <a:off x="11166709" y="3025267"/>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4" name="Google Shape;564;p112"/>
          <p:cNvSpPr>
            <a:spLocks noGrp="1"/>
          </p:cNvSpPr>
          <p:nvPr>
            <p:ph type="pic" idx="8"/>
          </p:nvPr>
        </p:nvSpPr>
        <p:spPr>
          <a:xfrm>
            <a:off x="11166708" y="338032"/>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5" name="Google Shape;565;p112"/>
          <p:cNvSpPr>
            <a:spLocks noGrp="1"/>
          </p:cNvSpPr>
          <p:nvPr>
            <p:ph type="pic" idx="9"/>
          </p:nvPr>
        </p:nvSpPr>
        <p:spPr>
          <a:xfrm>
            <a:off x="7128108" y="-2100368"/>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
        <p:nvSpPr>
          <p:cNvPr id="566" name="Google Shape;566;p112"/>
          <p:cNvSpPr>
            <a:spLocks noGrp="1"/>
          </p:cNvSpPr>
          <p:nvPr>
            <p:ph type="pic" idx="13"/>
          </p:nvPr>
        </p:nvSpPr>
        <p:spPr>
          <a:xfrm>
            <a:off x="11166708" y="-2349203"/>
            <a:ext cx="2355383" cy="5125635"/>
          </a:xfrm>
          <a:prstGeom prst="rect">
            <a:avLst/>
          </a:prstGeom>
          <a:solidFill>
            <a:schemeClr val="lt1"/>
          </a:solidFill>
          <a:ln>
            <a:noFill/>
          </a:ln>
          <a:effectLst>
            <a:outerShdw blurRad="317500" dist="254000" dir="9000000" sx="102000" sy="102000" algn="ctr" rotWithShape="0">
              <a:srgbClr val="000000">
                <a:alpha val="9803"/>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59"/>
                                        </p:tgtEl>
                                        <p:attrNameLst>
                                          <p:attrName>style.visibility</p:attrName>
                                        </p:attrNameLst>
                                      </p:cBhvr>
                                      <p:to>
                                        <p:strVal val="visible"/>
                                      </p:to>
                                    </p:set>
                                    <p:anim calcmode="lin" valueType="num">
                                      <p:cBhvr additive="base">
                                        <p:cTn id="7" dur="1000"/>
                                        <p:tgtEl>
                                          <p:spTgt spid="559"/>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300"/>
                                  </p:stCondLst>
                                  <p:childTnLst>
                                    <p:set>
                                      <p:cBhvr>
                                        <p:cTn id="9" dur="1" fill="hold">
                                          <p:stCondLst>
                                            <p:cond delay="0"/>
                                          </p:stCondLst>
                                        </p:cTn>
                                        <p:tgtEl>
                                          <p:spTgt spid="558"/>
                                        </p:tgtEl>
                                        <p:attrNameLst>
                                          <p:attrName>style.visibility</p:attrName>
                                        </p:attrNameLst>
                                      </p:cBhvr>
                                      <p:to>
                                        <p:strVal val="visible"/>
                                      </p:to>
                                    </p:set>
                                    <p:anim calcmode="lin" valueType="num">
                                      <p:cBhvr additive="base">
                                        <p:cTn id="10" dur="1000"/>
                                        <p:tgtEl>
                                          <p:spTgt spid="558"/>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600"/>
                                  </p:stCondLst>
                                  <p:childTnLst>
                                    <p:set>
                                      <p:cBhvr>
                                        <p:cTn id="12" dur="1" fill="hold">
                                          <p:stCondLst>
                                            <p:cond delay="0"/>
                                          </p:stCondLst>
                                        </p:cTn>
                                        <p:tgtEl>
                                          <p:spTgt spid="560"/>
                                        </p:tgtEl>
                                        <p:attrNameLst>
                                          <p:attrName>style.visibility</p:attrName>
                                        </p:attrNameLst>
                                      </p:cBhvr>
                                      <p:to>
                                        <p:strVal val="visible"/>
                                      </p:to>
                                    </p:set>
                                    <p:anim calcmode="lin" valueType="num">
                                      <p:cBhvr additive="base">
                                        <p:cTn id="13" dur="1000"/>
                                        <p:tgtEl>
                                          <p:spTgt spid="560"/>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900"/>
                                  </p:stCondLst>
                                  <p:childTnLst>
                                    <p:set>
                                      <p:cBhvr>
                                        <p:cTn id="15" dur="1" fill="hold">
                                          <p:stCondLst>
                                            <p:cond delay="0"/>
                                          </p:stCondLst>
                                        </p:cTn>
                                        <p:tgtEl>
                                          <p:spTgt spid="562"/>
                                        </p:tgtEl>
                                        <p:attrNameLst>
                                          <p:attrName>style.visibility</p:attrName>
                                        </p:attrNameLst>
                                      </p:cBhvr>
                                      <p:to>
                                        <p:strVal val="visible"/>
                                      </p:to>
                                    </p:set>
                                    <p:anim calcmode="lin" valueType="num">
                                      <p:cBhvr additive="base">
                                        <p:cTn id="16" dur="1000"/>
                                        <p:tgtEl>
                                          <p:spTgt spid="562"/>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1200"/>
                                  </p:stCondLst>
                                  <p:childTnLst>
                                    <p:set>
                                      <p:cBhvr>
                                        <p:cTn id="18" dur="1" fill="hold">
                                          <p:stCondLst>
                                            <p:cond delay="0"/>
                                          </p:stCondLst>
                                        </p:cTn>
                                        <p:tgtEl>
                                          <p:spTgt spid="561"/>
                                        </p:tgtEl>
                                        <p:attrNameLst>
                                          <p:attrName>style.visibility</p:attrName>
                                        </p:attrNameLst>
                                      </p:cBhvr>
                                      <p:to>
                                        <p:strVal val="visible"/>
                                      </p:to>
                                    </p:set>
                                    <p:anim calcmode="lin" valueType="num">
                                      <p:cBhvr additive="base">
                                        <p:cTn id="19" dur="1000"/>
                                        <p:tgtEl>
                                          <p:spTgt spid="561"/>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1500"/>
                                  </p:stCondLst>
                                  <p:childTnLst>
                                    <p:set>
                                      <p:cBhvr>
                                        <p:cTn id="21" dur="1" fill="hold">
                                          <p:stCondLst>
                                            <p:cond delay="0"/>
                                          </p:stCondLst>
                                        </p:cTn>
                                        <p:tgtEl>
                                          <p:spTgt spid="563"/>
                                        </p:tgtEl>
                                        <p:attrNameLst>
                                          <p:attrName>style.visibility</p:attrName>
                                        </p:attrNameLst>
                                      </p:cBhvr>
                                      <p:to>
                                        <p:strVal val="visible"/>
                                      </p:to>
                                    </p:set>
                                    <p:anim calcmode="lin" valueType="num">
                                      <p:cBhvr additive="base">
                                        <p:cTn id="22" dur="1000"/>
                                        <p:tgtEl>
                                          <p:spTgt spid="563"/>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1800"/>
                                  </p:stCondLst>
                                  <p:childTnLst>
                                    <p:set>
                                      <p:cBhvr>
                                        <p:cTn id="24" dur="1" fill="hold">
                                          <p:stCondLst>
                                            <p:cond delay="0"/>
                                          </p:stCondLst>
                                        </p:cTn>
                                        <p:tgtEl>
                                          <p:spTgt spid="565"/>
                                        </p:tgtEl>
                                        <p:attrNameLst>
                                          <p:attrName>style.visibility</p:attrName>
                                        </p:attrNameLst>
                                      </p:cBhvr>
                                      <p:to>
                                        <p:strVal val="visible"/>
                                      </p:to>
                                    </p:set>
                                    <p:anim calcmode="lin" valueType="num">
                                      <p:cBhvr additive="base">
                                        <p:cTn id="25" dur="1000"/>
                                        <p:tgtEl>
                                          <p:spTgt spid="565"/>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2100"/>
                                  </p:stCondLst>
                                  <p:childTnLst>
                                    <p:set>
                                      <p:cBhvr>
                                        <p:cTn id="27" dur="1" fill="hold">
                                          <p:stCondLst>
                                            <p:cond delay="0"/>
                                          </p:stCondLst>
                                        </p:cTn>
                                        <p:tgtEl>
                                          <p:spTgt spid="564"/>
                                        </p:tgtEl>
                                        <p:attrNameLst>
                                          <p:attrName>style.visibility</p:attrName>
                                        </p:attrNameLst>
                                      </p:cBhvr>
                                      <p:to>
                                        <p:strVal val="visible"/>
                                      </p:to>
                                    </p:set>
                                    <p:anim calcmode="lin" valueType="num">
                                      <p:cBhvr additive="base">
                                        <p:cTn id="28" dur="1000"/>
                                        <p:tgtEl>
                                          <p:spTgt spid="564"/>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2300"/>
                                  </p:stCondLst>
                                  <p:childTnLst>
                                    <p:set>
                                      <p:cBhvr>
                                        <p:cTn id="30" dur="1" fill="hold">
                                          <p:stCondLst>
                                            <p:cond delay="0"/>
                                          </p:stCondLst>
                                        </p:cTn>
                                        <p:tgtEl>
                                          <p:spTgt spid="566"/>
                                        </p:tgtEl>
                                        <p:attrNameLst>
                                          <p:attrName>style.visibility</p:attrName>
                                        </p:attrNameLst>
                                      </p:cBhvr>
                                      <p:to>
                                        <p:strVal val="visible"/>
                                      </p:to>
                                    </p:set>
                                    <p:anim calcmode="lin" valueType="num">
                                      <p:cBhvr additive="base">
                                        <p:cTn id="31" dur="1000"/>
                                        <p:tgtEl>
                                          <p:spTgt spid="56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Isometric Presentation Mockup 3">
  <p:cSld name="Isometric Presentation Mockup 3">
    <p:spTree>
      <p:nvGrpSpPr>
        <p:cNvPr id="1" name="Shape 567"/>
        <p:cNvGrpSpPr/>
        <p:nvPr/>
      </p:nvGrpSpPr>
      <p:grpSpPr>
        <a:xfrm>
          <a:off x="0" y="0"/>
          <a:ext cx="0" cy="0"/>
          <a:chOff x="0" y="0"/>
          <a:chExt cx="0" cy="0"/>
        </a:xfrm>
      </p:grpSpPr>
      <p:sp>
        <p:nvSpPr>
          <p:cNvPr id="568" name="Google Shape;568;p11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9" name="Google Shape;569;p11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570" name="Google Shape;570;p113"/>
          <p:cNvSpPr>
            <a:spLocks noGrp="1"/>
          </p:cNvSpPr>
          <p:nvPr>
            <p:ph type="pic" idx="2"/>
          </p:nvPr>
        </p:nvSpPr>
        <p:spPr>
          <a:xfrm>
            <a:off x="6870332" y="2290071"/>
            <a:ext cx="2858303" cy="5125635"/>
          </a:xfrm>
          <a:prstGeom prst="rect">
            <a:avLst/>
          </a:prstGeom>
          <a:solidFill>
            <a:schemeClr val="lt1"/>
          </a:solidFill>
          <a:ln>
            <a:noFill/>
          </a:ln>
          <a:effectLst>
            <a:outerShdw blurRad="317500" dist="254000" dir="9000000" sx="102000" sy="102000" algn="ctr" rotWithShape="0">
              <a:srgbClr val="000000">
                <a:alpha val="20000"/>
              </a:srgbClr>
            </a:outerShdw>
          </a:effectLst>
        </p:spPr>
      </p:sp>
      <p:sp>
        <p:nvSpPr>
          <p:cNvPr id="571" name="Google Shape;571;p113"/>
          <p:cNvSpPr>
            <a:spLocks noGrp="1"/>
          </p:cNvSpPr>
          <p:nvPr>
            <p:ph type="pic" idx="3"/>
          </p:nvPr>
        </p:nvSpPr>
        <p:spPr>
          <a:xfrm>
            <a:off x="6870332" y="1698602"/>
            <a:ext cx="2858303" cy="5125635"/>
          </a:xfrm>
          <a:prstGeom prst="rect">
            <a:avLst/>
          </a:prstGeom>
          <a:solidFill>
            <a:schemeClr val="lt1"/>
          </a:solidFill>
          <a:ln>
            <a:noFill/>
          </a:ln>
          <a:effectLst>
            <a:outerShdw blurRad="317500" dist="254000" dir="9000000" sx="102000" sy="102000" algn="ctr" rotWithShape="0">
              <a:srgbClr val="000000">
                <a:alpha val="20000"/>
              </a:srgbClr>
            </a:outerShdw>
          </a:effectLst>
        </p:spPr>
      </p:sp>
      <p:sp>
        <p:nvSpPr>
          <p:cNvPr id="572" name="Google Shape;572;p113"/>
          <p:cNvSpPr>
            <a:spLocks noGrp="1"/>
          </p:cNvSpPr>
          <p:nvPr>
            <p:ph type="pic" idx="4"/>
          </p:nvPr>
        </p:nvSpPr>
        <p:spPr>
          <a:xfrm>
            <a:off x="6870332" y="1107132"/>
            <a:ext cx="2858303" cy="5125635"/>
          </a:xfrm>
          <a:prstGeom prst="rect">
            <a:avLst/>
          </a:prstGeom>
          <a:solidFill>
            <a:schemeClr val="lt1"/>
          </a:solidFill>
          <a:ln>
            <a:noFill/>
          </a:ln>
          <a:effectLst>
            <a:outerShdw blurRad="317500" dist="254000" dir="9000000" sx="102000" sy="102000" algn="ctr" rotWithShape="0">
              <a:srgbClr val="000000">
                <a:alpha val="20000"/>
              </a:srgbClr>
            </a:outerShdw>
          </a:effectLst>
        </p:spPr>
      </p:sp>
      <p:sp>
        <p:nvSpPr>
          <p:cNvPr id="573" name="Google Shape;573;p113"/>
          <p:cNvSpPr>
            <a:spLocks noGrp="1"/>
          </p:cNvSpPr>
          <p:nvPr>
            <p:ph type="pic" idx="5"/>
          </p:nvPr>
        </p:nvSpPr>
        <p:spPr>
          <a:xfrm>
            <a:off x="6870332" y="515662"/>
            <a:ext cx="2858303" cy="5125635"/>
          </a:xfrm>
          <a:prstGeom prst="rect">
            <a:avLst/>
          </a:prstGeom>
          <a:solidFill>
            <a:schemeClr val="lt1"/>
          </a:solidFill>
          <a:ln>
            <a:noFill/>
          </a:ln>
          <a:effectLst>
            <a:outerShdw blurRad="317500" dist="254000" dir="9000000" sx="102000" sy="102000" algn="ctr" rotWithShape="0">
              <a:srgbClr val="000000">
                <a:alpha val="20000"/>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0"/>
                                        </p:tgtEl>
                                        <p:attrNameLst>
                                          <p:attrName>style.visibility</p:attrName>
                                        </p:attrNameLst>
                                      </p:cBhvr>
                                      <p:to>
                                        <p:strVal val="visible"/>
                                      </p:to>
                                    </p:set>
                                    <p:animEffect transition="in" filter="fade">
                                      <p:cBhvr>
                                        <p:cTn id="7" dur="700"/>
                                        <p:tgtEl>
                                          <p:spTgt spid="570"/>
                                        </p:tgtEl>
                                      </p:cBhvr>
                                    </p:animEffect>
                                  </p:childTnLst>
                                </p:cTn>
                              </p:par>
                              <p:par>
                                <p:cTn id="8" presetID="10" presetClass="entr" presetSubtype="0" fill="hold" nodeType="withEffect">
                                  <p:stCondLst>
                                    <p:cond delay="400"/>
                                  </p:stCondLst>
                                  <p:childTnLst>
                                    <p:set>
                                      <p:cBhvr>
                                        <p:cTn id="9" dur="1" fill="hold">
                                          <p:stCondLst>
                                            <p:cond delay="0"/>
                                          </p:stCondLst>
                                        </p:cTn>
                                        <p:tgtEl>
                                          <p:spTgt spid="571"/>
                                        </p:tgtEl>
                                        <p:attrNameLst>
                                          <p:attrName>style.visibility</p:attrName>
                                        </p:attrNameLst>
                                      </p:cBhvr>
                                      <p:to>
                                        <p:strVal val="visible"/>
                                      </p:to>
                                    </p:set>
                                    <p:animEffect transition="in" filter="fade">
                                      <p:cBhvr>
                                        <p:cTn id="10" dur="700"/>
                                        <p:tgtEl>
                                          <p:spTgt spid="571"/>
                                        </p:tgtEl>
                                      </p:cBhvr>
                                    </p:animEffect>
                                  </p:childTnLst>
                                </p:cTn>
                              </p:par>
                              <p:par>
                                <p:cTn id="11" presetID="10" presetClass="entr" presetSubtype="0" fill="hold" nodeType="withEffect">
                                  <p:stCondLst>
                                    <p:cond delay="800"/>
                                  </p:stCondLst>
                                  <p:childTnLst>
                                    <p:set>
                                      <p:cBhvr>
                                        <p:cTn id="12" dur="1" fill="hold">
                                          <p:stCondLst>
                                            <p:cond delay="0"/>
                                          </p:stCondLst>
                                        </p:cTn>
                                        <p:tgtEl>
                                          <p:spTgt spid="572"/>
                                        </p:tgtEl>
                                        <p:attrNameLst>
                                          <p:attrName>style.visibility</p:attrName>
                                        </p:attrNameLst>
                                      </p:cBhvr>
                                      <p:to>
                                        <p:strVal val="visible"/>
                                      </p:to>
                                    </p:set>
                                    <p:animEffect transition="in" filter="fade">
                                      <p:cBhvr>
                                        <p:cTn id="13" dur="700"/>
                                        <p:tgtEl>
                                          <p:spTgt spid="572"/>
                                        </p:tgtEl>
                                      </p:cBhvr>
                                    </p:animEffect>
                                  </p:childTnLst>
                                </p:cTn>
                              </p:par>
                              <p:par>
                                <p:cTn id="14" presetID="10" presetClass="entr" presetSubtype="0" fill="hold" nodeType="withEffect">
                                  <p:stCondLst>
                                    <p:cond delay="1200"/>
                                  </p:stCondLst>
                                  <p:childTnLst>
                                    <p:set>
                                      <p:cBhvr>
                                        <p:cTn id="15" dur="1" fill="hold">
                                          <p:stCondLst>
                                            <p:cond delay="0"/>
                                          </p:stCondLst>
                                        </p:cTn>
                                        <p:tgtEl>
                                          <p:spTgt spid="573"/>
                                        </p:tgtEl>
                                        <p:attrNameLst>
                                          <p:attrName>style.visibility</p:attrName>
                                        </p:attrNameLst>
                                      </p:cBhvr>
                                      <p:to>
                                        <p:strVal val="visible"/>
                                      </p:to>
                                    </p:set>
                                    <p:animEffect transition="in" filter="fade">
                                      <p:cBhvr>
                                        <p:cTn id="16" dur="700"/>
                                        <p:tgtEl>
                                          <p:spTgt spid="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Phone Isometric Presentation Mockup 3">
  <p:cSld name="Phone Isometric Presentation Mockup 3">
    <p:spTree>
      <p:nvGrpSpPr>
        <p:cNvPr id="1" name="Shape 574"/>
        <p:cNvGrpSpPr/>
        <p:nvPr/>
      </p:nvGrpSpPr>
      <p:grpSpPr>
        <a:xfrm>
          <a:off x="0" y="0"/>
          <a:ext cx="0" cy="0"/>
          <a:chOff x="0" y="0"/>
          <a:chExt cx="0" cy="0"/>
        </a:xfrm>
      </p:grpSpPr>
      <p:sp>
        <p:nvSpPr>
          <p:cNvPr id="575" name="Google Shape;575;p114"/>
          <p:cNvSpPr>
            <a:spLocks noGrp="1"/>
          </p:cNvSpPr>
          <p:nvPr>
            <p:ph type="pic" idx="2"/>
          </p:nvPr>
        </p:nvSpPr>
        <p:spPr>
          <a:xfrm>
            <a:off x="9412304" y="1739812"/>
            <a:ext cx="2103841" cy="4689762"/>
          </a:xfrm>
          <a:prstGeom prst="rect">
            <a:avLst/>
          </a:prstGeom>
          <a:solidFill>
            <a:schemeClr val="lt1"/>
          </a:solidFill>
          <a:ln>
            <a:noFill/>
          </a:ln>
        </p:spPr>
      </p:sp>
      <p:sp>
        <p:nvSpPr>
          <p:cNvPr id="576" name="Google Shape;576;p114"/>
          <p:cNvSpPr>
            <a:spLocks noGrp="1"/>
          </p:cNvSpPr>
          <p:nvPr>
            <p:ph type="pic" idx="3"/>
          </p:nvPr>
        </p:nvSpPr>
        <p:spPr>
          <a:xfrm>
            <a:off x="3960316" y="376204"/>
            <a:ext cx="2103841" cy="4689762"/>
          </a:xfrm>
          <a:prstGeom prst="rect">
            <a:avLst/>
          </a:prstGeom>
          <a:solidFill>
            <a:schemeClr val="lt1"/>
          </a:solidFill>
          <a:ln>
            <a:noFill/>
          </a:ln>
        </p:spPr>
      </p:sp>
      <p:sp>
        <p:nvSpPr>
          <p:cNvPr id="577" name="Google Shape;577;p114"/>
          <p:cNvSpPr>
            <a:spLocks noGrp="1"/>
          </p:cNvSpPr>
          <p:nvPr>
            <p:ph type="pic" idx="4"/>
          </p:nvPr>
        </p:nvSpPr>
        <p:spPr>
          <a:xfrm>
            <a:off x="7562906" y="-1000742"/>
            <a:ext cx="2103841" cy="4689762"/>
          </a:xfrm>
          <a:prstGeom prst="rect">
            <a:avLst/>
          </a:prstGeom>
          <a:solidFill>
            <a:schemeClr val="lt1"/>
          </a:solidFill>
          <a:ln>
            <a:noFill/>
          </a:ln>
        </p:spPr>
      </p:sp>
      <p:sp>
        <p:nvSpPr>
          <p:cNvPr id="578" name="Google Shape;578;p114"/>
          <p:cNvSpPr>
            <a:spLocks noGrp="1"/>
          </p:cNvSpPr>
          <p:nvPr>
            <p:ph type="pic" idx="5"/>
          </p:nvPr>
        </p:nvSpPr>
        <p:spPr>
          <a:xfrm>
            <a:off x="5719040" y="3027964"/>
            <a:ext cx="2103841" cy="4689762"/>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577"/>
                                        </p:tgtEl>
                                        <p:attrNameLst>
                                          <p:attrName>style.visibility</p:attrName>
                                        </p:attrNameLst>
                                      </p:cBhvr>
                                      <p:to>
                                        <p:strVal val="visible"/>
                                      </p:to>
                                    </p:set>
                                    <p:animEffect transition="in" filter="fade">
                                      <p:cBhvr>
                                        <p:cTn id="7" dur="500"/>
                                        <p:tgtEl>
                                          <p:spTgt spid="577"/>
                                        </p:tgtEl>
                                      </p:cBhvr>
                                    </p:animEffect>
                                  </p:childTnLst>
                                </p:cTn>
                              </p:par>
                              <p:par>
                                <p:cTn id="8" presetID="10" presetClass="entr" presetSubtype="0" fill="hold" nodeType="withEffect">
                                  <p:stCondLst>
                                    <p:cond delay="600"/>
                                  </p:stCondLst>
                                  <p:childTnLst>
                                    <p:set>
                                      <p:cBhvr>
                                        <p:cTn id="9" dur="1" fill="hold">
                                          <p:stCondLst>
                                            <p:cond delay="0"/>
                                          </p:stCondLst>
                                        </p:cTn>
                                        <p:tgtEl>
                                          <p:spTgt spid="575"/>
                                        </p:tgtEl>
                                        <p:attrNameLst>
                                          <p:attrName>style.visibility</p:attrName>
                                        </p:attrNameLst>
                                      </p:cBhvr>
                                      <p:to>
                                        <p:strVal val="visible"/>
                                      </p:to>
                                    </p:set>
                                    <p:animEffect transition="in" filter="fade">
                                      <p:cBhvr>
                                        <p:cTn id="10" dur="500"/>
                                        <p:tgtEl>
                                          <p:spTgt spid="575"/>
                                        </p:tgtEl>
                                      </p:cBhvr>
                                    </p:animEffect>
                                  </p:childTnLst>
                                </p:cTn>
                              </p:par>
                              <p:par>
                                <p:cTn id="11" presetID="10" presetClass="entr" presetSubtype="0" fill="hold" nodeType="withEffect">
                                  <p:stCondLst>
                                    <p:cond delay="900"/>
                                  </p:stCondLst>
                                  <p:childTnLst>
                                    <p:set>
                                      <p:cBhvr>
                                        <p:cTn id="12" dur="1" fill="hold">
                                          <p:stCondLst>
                                            <p:cond delay="0"/>
                                          </p:stCondLst>
                                        </p:cTn>
                                        <p:tgtEl>
                                          <p:spTgt spid="578"/>
                                        </p:tgtEl>
                                        <p:attrNameLst>
                                          <p:attrName>style.visibility</p:attrName>
                                        </p:attrNameLst>
                                      </p:cBhvr>
                                      <p:to>
                                        <p:strVal val="visible"/>
                                      </p:to>
                                    </p:set>
                                    <p:animEffect transition="in" filter="fade">
                                      <p:cBhvr>
                                        <p:cTn id="13" dur="500"/>
                                        <p:tgtEl>
                                          <p:spTgt spid="578"/>
                                        </p:tgtEl>
                                      </p:cBhvr>
                                    </p:animEffect>
                                  </p:childTnLst>
                                </p:cTn>
                              </p:par>
                              <p:par>
                                <p:cTn id="14" presetID="10" presetClass="entr" presetSubtype="0" fill="hold" nodeType="withEffect">
                                  <p:stCondLst>
                                    <p:cond delay="1200"/>
                                  </p:stCondLst>
                                  <p:childTnLst>
                                    <p:set>
                                      <p:cBhvr>
                                        <p:cTn id="15" dur="1" fill="hold">
                                          <p:stCondLst>
                                            <p:cond delay="0"/>
                                          </p:stCondLst>
                                        </p:cTn>
                                        <p:tgtEl>
                                          <p:spTgt spid="576"/>
                                        </p:tgtEl>
                                        <p:attrNameLst>
                                          <p:attrName>style.visibility</p:attrName>
                                        </p:attrNameLst>
                                      </p:cBhvr>
                                      <p:to>
                                        <p:strVal val="visible"/>
                                      </p:to>
                                    </p:set>
                                    <p:animEffect transition="in" filter="fade">
                                      <p:cBhvr>
                                        <p:cTn id="16" dur="500"/>
                                        <p:tgtEl>
                                          <p:spTgt spid="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Phone Isometric Presentation Mockup 4">
  <p:cSld name="Phone Isometric Presentation Mockup 4">
    <p:spTree>
      <p:nvGrpSpPr>
        <p:cNvPr id="1" name="Shape 579"/>
        <p:cNvGrpSpPr/>
        <p:nvPr/>
      </p:nvGrpSpPr>
      <p:grpSpPr>
        <a:xfrm>
          <a:off x="0" y="0"/>
          <a:ext cx="0" cy="0"/>
          <a:chOff x="0" y="0"/>
          <a:chExt cx="0" cy="0"/>
        </a:xfrm>
      </p:grpSpPr>
      <p:sp>
        <p:nvSpPr>
          <p:cNvPr id="580" name="Google Shape;580;p115"/>
          <p:cNvSpPr>
            <a:spLocks noGrp="1"/>
          </p:cNvSpPr>
          <p:nvPr>
            <p:ph type="pic" idx="2"/>
          </p:nvPr>
        </p:nvSpPr>
        <p:spPr>
          <a:xfrm>
            <a:off x="4293532" y="843358"/>
            <a:ext cx="2109494" cy="4702362"/>
          </a:xfrm>
          <a:prstGeom prst="rect">
            <a:avLst/>
          </a:prstGeom>
          <a:solidFill>
            <a:schemeClr val="lt1"/>
          </a:solidFill>
          <a:ln>
            <a:noFill/>
          </a:ln>
        </p:spPr>
      </p:sp>
      <p:sp>
        <p:nvSpPr>
          <p:cNvPr id="581" name="Google Shape;581;p115"/>
          <p:cNvSpPr>
            <a:spLocks noGrp="1"/>
          </p:cNvSpPr>
          <p:nvPr>
            <p:ph type="pic" idx="3"/>
          </p:nvPr>
        </p:nvSpPr>
        <p:spPr>
          <a:xfrm>
            <a:off x="8384886" y="3527942"/>
            <a:ext cx="2109494" cy="4702362"/>
          </a:xfrm>
          <a:prstGeom prst="rect">
            <a:avLst/>
          </a:prstGeom>
          <a:solidFill>
            <a:schemeClr val="lt1"/>
          </a:solidFill>
          <a:ln>
            <a:noFill/>
          </a:ln>
        </p:spPr>
      </p:sp>
      <p:sp>
        <p:nvSpPr>
          <p:cNvPr id="582" name="Google Shape;582;p115"/>
          <p:cNvSpPr>
            <a:spLocks noGrp="1"/>
          </p:cNvSpPr>
          <p:nvPr>
            <p:ph type="pic" idx="4"/>
          </p:nvPr>
        </p:nvSpPr>
        <p:spPr>
          <a:xfrm>
            <a:off x="-3889176" y="-4514792"/>
            <a:ext cx="2109494" cy="4702362"/>
          </a:xfrm>
          <a:prstGeom prst="rect">
            <a:avLst/>
          </a:prstGeom>
          <a:solidFill>
            <a:schemeClr val="lt1"/>
          </a:solidFill>
          <a:ln>
            <a:noFill/>
          </a:ln>
        </p:spPr>
      </p:sp>
      <p:sp>
        <p:nvSpPr>
          <p:cNvPr id="583" name="Google Shape;583;p115"/>
          <p:cNvSpPr>
            <a:spLocks noGrp="1"/>
          </p:cNvSpPr>
          <p:nvPr>
            <p:ph type="pic" idx="5"/>
          </p:nvPr>
        </p:nvSpPr>
        <p:spPr>
          <a:xfrm>
            <a:off x="202178" y="-1830208"/>
            <a:ext cx="2109494" cy="4702362"/>
          </a:xfrm>
          <a:prstGeom prst="rect">
            <a:avLst/>
          </a:prstGeom>
          <a:solidFill>
            <a:schemeClr val="lt1"/>
          </a:solidFill>
          <a:ln>
            <a:noFill/>
          </a:ln>
        </p:spPr>
      </p:sp>
      <p:sp>
        <p:nvSpPr>
          <p:cNvPr id="584" name="Google Shape;584;p115"/>
          <p:cNvSpPr>
            <a:spLocks noGrp="1"/>
          </p:cNvSpPr>
          <p:nvPr>
            <p:ph type="pic" idx="6"/>
          </p:nvPr>
        </p:nvSpPr>
        <p:spPr>
          <a:xfrm>
            <a:off x="8543016" y="6743813"/>
            <a:ext cx="2109494" cy="4702362"/>
          </a:xfrm>
          <a:prstGeom prst="rect">
            <a:avLst/>
          </a:prstGeom>
          <a:solidFill>
            <a:schemeClr val="lt1"/>
          </a:solidFill>
          <a:ln>
            <a:noFill/>
          </a:ln>
        </p:spPr>
      </p:sp>
      <p:sp>
        <p:nvSpPr>
          <p:cNvPr id="585" name="Google Shape;585;p115"/>
          <p:cNvSpPr>
            <a:spLocks noGrp="1"/>
          </p:cNvSpPr>
          <p:nvPr>
            <p:ph type="pic" idx="7"/>
          </p:nvPr>
        </p:nvSpPr>
        <p:spPr>
          <a:xfrm>
            <a:off x="4372597" y="3960287"/>
            <a:ext cx="2109494" cy="4702362"/>
          </a:xfrm>
          <a:prstGeom prst="rect">
            <a:avLst/>
          </a:prstGeom>
          <a:solidFill>
            <a:schemeClr val="lt1"/>
          </a:solidFill>
          <a:ln>
            <a:noFill/>
          </a:ln>
        </p:spPr>
      </p:sp>
      <p:sp>
        <p:nvSpPr>
          <p:cNvPr id="586" name="Google Shape;586;p115"/>
          <p:cNvSpPr>
            <a:spLocks noGrp="1"/>
          </p:cNvSpPr>
          <p:nvPr>
            <p:ph type="pic" idx="8"/>
          </p:nvPr>
        </p:nvSpPr>
        <p:spPr>
          <a:xfrm>
            <a:off x="202178" y="1176761"/>
            <a:ext cx="2109494" cy="4702362"/>
          </a:xfrm>
          <a:prstGeom prst="rect">
            <a:avLst/>
          </a:prstGeom>
          <a:solidFill>
            <a:schemeClr val="lt1"/>
          </a:solidFill>
          <a:ln>
            <a:noFill/>
          </a:ln>
        </p:spPr>
      </p:sp>
      <p:sp>
        <p:nvSpPr>
          <p:cNvPr id="587" name="Google Shape;587;p115"/>
          <p:cNvSpPr>
            <a:spLocks noGrp="1"/>
          </p:cNvSpPr>
          <p:nvPr>
            <p:ph type="pic" idx="9"/>
          </p:nvPr>
        </p:nvSpPr>
        <p:spPr>
          <a:xfrm>
            <a:off x="-3968241" y="-1606765"/>
            <a:ext cx="2109494" cy="4702362"/>
          </a:xfrm>
          <a:prstGeom prst="rect">
            <a:avLst/>
          </a:prstGeom>
          <a:solidFill>
            <a:schemeClr val="lt1"/>
          </a:solidFill>
          <a:ln>
            <a:noFill/>
          </a:ln>
        </p:spPr>
      </p:sp>
      <p:sp>
        <p:nvSpPr>
          <p:cNvPr id="588" name="Google Shape;588;p115"/>
          <p:cNvSpPr>
            <a:spLocks noGrp="1"/>
          </p:cNvSpPr>
          <p:nvPr>
            <p:ph type="pic" idx="13"/>
          </p:nvPr>
        </p:nvSpPr>
        <p:spPr>
          <a:xfrm>
            <a:off x="15829107" y="5617694"/>
            <a:ext cx="2109494" cy="4702362"/>
          </a:xfrm>
          <a:prstGeom prst="rect">
            <a:avLst/>
          </a:prstGeom>
          <a:solidFill>
            <a:schemeClr val="lt1"/>
          </a:solidFill>
          <a:ln>
            <a:noFill/>
          </a:ln>
        </p:spPr>
      </p:sp>
      <p:sp>
        <p:nvSpPr>
          <p:cNvPr id="589" name="Google Shape;589;p115"/>
          <p:cNvSpPr>
            <a:spLocks noGrp="1"/>
          </p:cNvSpPr>
          <p:nvPr>
            <p:ph type="pic" idx="14"/>
          </p:nvPr>
        </p:nvSpPr>
        <p:spPr>
          <a:xfrm>
            <a:off x="11658688" y="2834168"/>
            <a:ext cx="2109494" cy="4702362"/>
          </a:xfrm>
          <a:prstGeom prst="rect">
            <a:avLst/>
          </a:prstGeom>
          <a:solidFill>
            <a:schemeClr val="lt1"/>
          </a:solidFill>
          <a:ln>
            <a:noFill/>
          </a:ln>
        </p:spPr>
      </p:sp>
      <p:sp>
        <p:nvSpPr>
          <p:cNvPr id="590" name="Google Shape;590;p115"/>
          <p:cNvSpPr>
            <a:spLocks noGrp="1"/>
          </p:cNvSpPr>
          <p:nvPr>
            <p:ph type="pic" idx="15"/>
          </p:nvPr>
        </p:nvSpPr>
        <p:spPr>
          <a:xfrm>
            <a:off x="7488269" y="50642"/>
            <a:ext cx="2109494" cy="4702362"/>
          </a:xfrm>
          <a:prstGeom prst="rect">
            <a:avLst/>
          </a:prstGeom>
          <a:solidFill>
            <a:schemeClr val="lt1"/>
          </a:solidFill>
          <a:ln>
            <a:noFill/>
          </a:ln>
        </p:spPr>
      </p:sp>
      <p:sp>
        <p:nvSpPr>
          <p:cNvPr id="591" name="Google Shape;591;p115"/>
          <p:cNvSpPr>
            <a:spLocks noGrp="1"/>
          </p:cNvSpPr>
          <p:nvPr>
            <p:ph type="pic" idx="16"/>
          </p:nvPr>
        </p:nvSpPr>
        <p:spPr>
          <a:xfrm>
            <a:off x="3317850" y="-2732884"/>
            <a:ext cx="2109494" cy="4702362"/>
          </a:xfrm>
          <a:prstGeom prst="rect">
            <a:avLst/>
          </a:prstGeom>
          <a:solidFill>
            <a:schemeClr val="lt1"/>
          </a:solidFill>
          <a:ln>
            <a:noFill/>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_Phone Isometric Presentation Mockup 5">
  <p:cSld name="1_Phone Isometric Presentation Mockup 5">
    <p:spTree>
      <p:nvGrpSpPr>
        <p:cNvPr id="1" name="Shape 592"/>
        <p:cNvGrpSpPr/>
        <p:nvPr/>
      </p:nvGrpSpPr>
      <p:grpSpPr>
        <a:xfrm>
          <a:off x="0" y="0"/>
          <a:ext cx="0" cy="0"/>
          <a:chOff x="0" y="0"/>
          <a:chExt cx="0" cy="0"/>
        </a:xfrm>
      </p:grpSpPr>
      <p:sp>
        <p:nvSpPr>
          <p:cNvPr id="593" name="Google Shape;593;p116"/>
          <p:cNvSpPr>
            <a:spLocks noGrp="1"/>
          </p:cNvSpPr>
          <p:nvPr>
            <p:ph type="pic" idx="2"/>
          </p:nvPr>
        </p:nvSpPr>
        <p:spPr>
          <a:xfrm>
            <a:off x="4445043" y="-171527"/>
            <a:ext cx="3271434" cy="7292492"/>
          </a:xfrm>
          <a:prstGeom prst="rect">
            <a:avLst/>
          </a:prstGeom>
          <a:solidFill>
            <a:schemeClr val="lt1"/>
          </a:solidFill>
          <a:ln>
            <a:noFill/>
          </a:ln>
        </p:spPr>
      </p:sp>
      <p:sp>
        <p:nvSpPr>
          <p:cNvPr id="594" name="Google Shape;594;p116"/>
          <p:cNvSpPr>
            <a:spLocks noGrp="1"/>
          </p:cNvSpPr>
          <p:nvPr>
            <p:ph type="pic" idx="3"/>
          </p:nvPr>
        </p:nvSpPr>
        <p:spPr>
          <a:xfrm>
            <a:off x="-1635717" y="-4210127"/>
            <a:ext cx="3271434" cy="7292492"/>
          </a:xfrm>
          <a:prstGeom prst="rect">
            <a:avLst/>
          </a:prstGeom>
          <a:solidFill>
            <a:schemeClr val="lt1"/>
          </a:solidFill>
          <a:ln>
            <a:noFill/>
          </a:ln>
        </p:spPr>
      </p:sp>
      <p:sp>
        <p:nvSpPr>
          <p:cNvPr id="595" name="Google Shape;595;p116"/>
          <p:cNvSpPr>
            <a:spLocks noGrp="1"/>
          </p:cNvSpPr>
          <p:nvPr>
            <p:ph type="pic" idx="4"/>
          </p:nvPr>
        </p:nvSpPr>
        <p:spPr>
          <a:xfrm>
            <a:off x="10495323" y="3943273"/>
            <a:ext cx="3271434" cy="7292492"/>
          </a:xfrm>
          <a:prstGeom prst="rect">
            <a:avLst/>
          </a:prstGeom>
          <a:solidFill>
            <a:schemeClr val="lt1"/>
          </a:solidFill>
          <a:ln>
            <a:noFill/>
          </a:ln>
        </p:spPr>
      </p:sp>
      <p:sp>
        <p:nvSpPr>
          <p:cNvPr id="596" name="Google Shape;596;p116"/>
          <p:cNvSpPr>
            <a:spLocks noGrp="1"/>
          </p:cNvSpPr>
          <p:nvPr>
            <p:ph type="pic" idx="5"/>
          </p:nvPr>
        </p:nvSpPr>
        <p:spPr>
          <a:xfrm>
            <a:off x="10323809" y="-685800"/>
            <a:ext cx="3271434" cy="7292492"/>
          </a:xfrm>
          <a:prstGeom prst="rect">
            <a:avLst/>
          </a:prstGeom>
          <a:solidFill>
            <a:schemeClr val="lt1"/>
          </a:solidFill>
          <a:ln>
            <a:noFill/>
          </a:ln>
        </p:spPr>
      </p:sp>
      <p:sp>
        <p:nvSpPr>
          <p:cNvPr id="597" name="Google Shape;597;p116"/>
          <p:cNvSpPr>
            <a:spLocks noGrp="1"/>
          </p:cNvSpPr>
          <p:nvPr>
            <p:ph type="pic" idx="6"/>
          </p:nvPr>
        </p:nvSpPr>
        <p:spPr>
          <a:xfrm>
            <a:off x="4243049" y="-4724400"/>
            <a:ext cx="3271434" cy="7292492"/>
          </a:xfrm>
          <a:prstGeom prst="rect">
            <a:avLst/>
          </a:prstGeom>
          <a:solidFill>
            <a:schemeClr val="lt1"/>
          </a:solidFill>
          <a:ln>
            <a:noFill/>
          </a:ln>
        </p:spPr>
      </p:sp>
      <p:sp>
        <p:nvSpPr>
          <p:cNvPr id="598" name="Google Shape;598;p116"/>
          <p:cNvSpPr>
            <a:spLocks noGrp="1"/>
          </p:cNvSpPr>
          <p:nvPr>
            <p:ph type="pic" idx="7"/>
          </p:nvPr>
        </p:nvSpPr>
        <p:spPr>
          <a:xfrm>
            <a:off x="16374089" y="3429000"/>
            <a:ext cx="3271434" cy="7292492"/>
          </a:xfrm>
          <a:prstGeom prst="rect">
            <a:avLst/>
          </a:prstGeom>
          <a:solidFill>
            <a:schemeClr val="lt1"/>
          </a:solidFill>
          <a:ln>
            <a:noFill/>
          </a:ln>
        </p:spPr>
      </p:sp>
      <p:sp>
        <p:nvSpPr>
          <p:cNvPr id="599" name="Google Shape;599;p116"/>
          <p:cNvSpPr>
            <a:spLocks noGrp="1"/>
          </p:cNvSpPr>
          <p:nvPr>
            <p:ph type="pic" idx="8"/>
          </p:nvPr>
        </p:nvSpPr>
        <p:spPr>
          <a:xfrm>
            <a:off x="4243049" y="3958512"/>
            <a:ext cx="3271434" cy="7292492"/>
          </a:xfrm>
          <a:prstGeom prst="rect">
            <a:avLst/>
          </a:prstGeom>
          <a:solidFill>
            <a:schemeClr val="lt1"/>
          </a:solidFill>
          <a:ln>
            <a:noFill/>
          </a:ln>
        </p:spPr>
      </p:sp>
      <p:sp>
        <p:nvSpPr>
          <p:cNvPr id="600" name="Google Shape;600;p116"/>
          <p:cNvSpPr>
            <a:spLocks noGrp="1"/>
          </p:cNvSpPr>
          <p:nvPr>
            <p:ph type="pic" idx="9"/>
          </p:nvPr>
        </p:nvSpPr>
        <p:spPr>
          <a:xfrm>
            <a:off x="-1837711" y="-80088"/>
            <a:ext cx="3271434" cy="7292492"/>
          </a:xfrm>
          <a:prstGeom prst="rect">
            <a:avLst/>
          </a:prstGeom>
          <a:solidFill>
            <a:schemeClr val="lt1"/>
          </a:solidFill>
          <a:ln>
            <a:noFill/>
          </a:ln>
        </p:spPr>
      </p:sp>
      <p:sp>
        <p:nvSpPr>
          <p:cNvPr id="601" name="Google Shape;601;p116"/>
          <p:cNvSpPr>
            <a:spLocks noGrp="1"/>
          </p:cNvSpPr>
          <p:nvPr>
            <p:ph type="pic" idx="13"/>
          </p:nvPr>
        </p:nvSpPr>
        <p:spPr>
          <a:xfrm>
            <a:off x="10293329" y="8073312"/>
            <a:ext cx="3271434" cy="7292492"/>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0"/>
                                        </p:tgtEl>
                                        <p:attrNameLst>
                                          <p:attrName>style.visibility</p:attrName>
                                        </p:attrNameLst>
                                      </p:cBhvr>
                                      <p:to>
                                        <p:strVal val="visible"/>
                                      </p:to>
                                    </p:set>
                                    <p:anim calcmode="lin" valueType="num">
                                      <p:cBhvr additive="base">
                                        <p:cTn id="7" dur="800"/>
                                        <p:tgtEl>
                                          <p:spTgt spid="600"/>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300"/>
                                  </p:stCondLst>
                                  <p:childTnLst>
                                    <p:set>
                                      <p:cBhvr>
                                        <p:cTn id="9" dur="1" fill="hold">
                                          <p:stCondLst>
                                            <p:cond delay="0"/>
                                          </p:stCondLst>
                                        </p:cTn>
                                        <p:tgtEl>
                                          <p:spTgt spid="599"/>
                                        </p:tgtEl>
                                        <p:attrNameLst>
                                          <p:attrName>style.visibility</p:attrName>
                                        </p:attrNameLst>
                                      </p:cBhvr>
                                      <p:to>
                                        <p:strVal val="visible"/>
                                      </p:to>
                                    </p:set>
                                    <p:anim calcmode="lin" valueType="num">
                                      <p:cBhvr additive="base">
                                        <p:cTn id="10" dur="800"/>
                                        <p:tgtEl>
                                          <p:spTgt spid="599"/>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600"/>
                                  </p:stCondLst>
                                  <p:childTnLst>
                                    <p:set>
                                      <p:cBhvr>
                                        <p:cTn id="12" dur="1" fill="hold">
                                          <p:stCondLst>
                                            <p:cond delay="0"/>
                                          </p:stCondLst>
                                        </p:cTn>
                                        <p:tgtEl>
                                          <p:spTgt spid="601"/>
                                        </p:tgtEl>
                                        <p:attrNameLst>
                                          <p:attrName>style.visibility</p:attrName>
                                        </p:attrNameLst>
                                      </p:cBhvr>
                                      <p:to>
                                        <p:strVal val="visible"/>
                                      </p:to>
                                    </p:set>
                                    <p:anim calcmode="lin" valueType="num">
                                      <p:cBhvr additive="base">
                                        <p:cTn id="13" dur="800"/>
                                        <p:tgtEl>
                                          <p:spTgt spid="601"/>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900"/>
                                  </p:stCondLst>
                                  <p:childTnLst>
                                    <p:set>
                                      <p:cBhvr>
                                        <p:cTn id="15" dur="1" fill="hold">
                                          <p:stCondLst>
                                            <p:cond delay="0"/>
                                          </p:stCondLst>
                                        </p:cTn>
                                        <p:tgtEl>
                                          <p:spTgt spid="594"/>
                                        </p:tgtEl>
                                        <p:attrNameLst>
                                          <p:attrName>style.visibility</p:attrName>
                                        </p:attrNameLst>
                                      </p:cBhvr>
                                      <p:to>
                                        <p:strVal val="visible"/>
                                      </p:to>
                                    </p:set>
                                    <p:anim calcmode="lin" valueType="num">
                                      <p:cBhvr additive="base">
                                        <p:cTn id="16" dur="800"/>
                                        <p:tgtEl>
                                          <p:spTgt spid="594"/>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1200"/>
                                  </p:stCondLst>
                                  <p:childTnLst>
                                    <p:set>
                                      <p:cBhvr>
                                        <p:cTn id="18" dur="1" fill="hold">
                                          <p:stCondLst>
                                            <p:cond delay="0"/>
                                          </p:stCondLst>
                                        </p:cTn>
                                        <p:tgtEl>
                                          <p:spTgt spid="593"/>
                                        </p:tgtEl>
                                        <p:attrNameLst>
                                          <p:attrName>style.visibility</p:attrName>
                                        </p:attrNameLst>
                                      </p:cBhvr>
                                      <p:to>
                                        <p:strVal val="visible"/>
                                      </p:to>
                                    </p:set>
                                    <p:anim calcmode="lin" valueType="num">
                                      <p:cBhvr additive="base">
                                        <p:cTn id="19" dur="800"/>
                                        <p:tgtEl>
                                          <p:spTgt spid="593"/>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1500"/>
                                  </p:stCondLst>
                                  <p:childTnLst>
                                    <p:set>
                                      <p:cBhvr>
                                        <p:cTn id="21" dur="1" fill="hold">
                                          <p:stCondLst>
                                            <p:cond delay="0"/>
                                          </p:stCondLst>
                                        </p:cTn>
                                        <p:tgtEl>
                                          <p:spTgt spid="595"/>
                                        </p:tgtEl>
                                        <p:attrNameLst>
                                          <p:attrName>style.visibility</p:attrName>
                                        </p:attrNameLst>
                                      </p:cBhvr>
                                      <p:to>
                                        <p:strVal val="visible"/>
                                      </p:to>
                                    </p:set>
                                    <p:anim calcmode="lin" valueType="num">
                                      <p:cBhvr additive="base">
                                        <p:cTn id="22" dur="800"/>
                                        <p:tgtEl>
                                          <p:spTgt spid="595"/>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1800"/>
                                  </p:stCondLst>
                                  <p:childTnLst>
                                    <p:set>
                                      <p:cBhvr>
                                        <p:cTn id="24" dur="1" fill="hold">
                                          <p:stCondLst>
                                            <p:cond delay="0"/>
                                          </p:stCondLst>
                                        </p:cTn>
                                        <p:tgtEl>
                                          <p:spTgt spid="597"/>
                                        </p:tgtEl>
                                        <p:attrNameLst>
                                          <p:attrName>style.visibility</p:attrName>
                                        </p:attrNameLst>
                                      </p:cBhvr>
                                      <p:to>
                                        <p:strVal val="visible"/>
                                      </p:to>
                                    </p:set>
                                    <p:anim calcmode="lin" valueType="num">
                                      <p:cBhvr additive="base">
                                        <p:cTn id="25" dur="800"/>
                                        <p:tgtEl>
                                          <p:spTgt spid="597"/>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2100"/>
                                  </p:stCondLst>
                                  <p:childTnLst>
                                    <p:set>
                                      <p:cBhvr>
                                        <p:cTn id="27" dur="1" fill="hold">
                                          <p:stCondLst>
                                            <p:cond delay="0"/>
                                          </p:stCondLst>
                                        </p:cTn>
                                        <p:tgtEl>
                                          <p:spTgt spid="596"/>
                                        </p:tgtEl>
                                        <p:attrNameLst>
                                          <p:attrName>style.visibility</p:attrName>
                                        </p:attrNameLst>
                                      </p:cBhvr>
                                      <p:to>
                                        <p:strVal val="visible"/>
                                      </p:to>
                                    </p:set>
                                    <p:anim calcmode="lin" valueType="num">
                                      <p:cBhvr additive="base">
                                        <p:cTn id="28" dur="800"/>
                                        <p:tgtEl>
                                          <p:spTgt spid="596"/>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2400"/>
                                  </p:stCondLst>
                                  <p:childTnLst>
                                    <p:set>
                                      <p:cBhvr>
                                        <p:cTn id="30" dur="1" fill="hold">
                                          <p:stCondLst>
                                            <p:cond delay="0"/>
                                          </p:stCondLst>
                                        </p:cTn>
                                        <p:tgtEl>
                                          <p:spTgt spid="598"/>
                                        </p:tgtEl>
                                        <p:attrNameLst>
                                          <p:attrName>style.visibility</p:attrName>
                                        </p:attrNameLst>
                                      </p:cBhvr>
                                      <p:to>
                                        <p:strVal val="visible"/>
                                      </p:to>
                                    </p:set>
                                    <p:anim calcmode="lin" valueType="num">
                                      <p:cBhvr additive="base">
                                        <p:cTn id="31" dur="800"/>
                                        <p:tgtEl>
                                          <p:spTgt spid="59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Phone Isometric Presentation Mockup 6">
  <p:cSld name="Phone Isometric Presentation Mockup 6">
    <p:spTree>
      <p:nvGrpSpPr>
        <p:cNvPr id="1" name="Shape 602"/>
        <p:cNvGrpSpPr/>
        <p:nvPr/>
      </p:nvGrpSpPr>
      <p:grpSpPr>
        <a:xfrm>
          <a:off x="0" y="0"/>
          <a:ext cx="0" cy="0"/>
          <a:chOff x="0" y="0"/>
          <a:chExt cx="0" cy="0"/>
        </a:xfrm>
      </p:grpSpPr>
      <p:sp>
        <p:nvSpPr>
          <p:cNvPr id="603" name="Google Shape;603;p117"/>
          <p:cNvSpPr>
            <a:spLocks noGrp="1"/>
          </p:cNvSpPr>
          <p:nvPr>
            <p:ph type="pic" idx="2"/>
          </p:nvPr>
        </p:nvSpPr>
        <p:spPr>
          <a:xfrm>
            <a:off x="4902173" y="1143000"/>
            <a:ext cx="2103841" cy="4689762"/>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603"/>
                                        </p:tgtEl>
                                        <p:attrNameLst>
                                          <p:attrName>style.visibility</p:attrName>
                                        </p:attrNameLst>
                                      </p:cBhvr>
                                      <p:to>
                                        <p:strVal val="visible"/>
                                      </p:to>
                                    </p:set>
                                    <p:animEffect transition="in" filter="fade">
                                      <p:cBhvr>
                                        <p:cTn id="7" dur="500"/>
                                        <p:tgtEl>
                                          <p:spTgt spid="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_Device Mockup - Page Title 7">
  <p:cSld name="1_Device Mockup - Page Title 7">
    <p:spTree>
      <p:nvGrpSpPr>
        <p:cNvPr id="1" name="Shape 604"/>
        <p:cNvGrpSpPr/>
        <p:nvPr/>
      </p:nvGrpSpPr>
      <p:grpSpPr>
        <a:xfrm>
          <a:off x="0" y="0"/>
          <a:ext cx="0" cy="0"/>
          <a:chOff x="0" y="0"/>
          <a:chExt cx="0" cy="0"/>
        </a:xfrm>
      </p:grpSpPr>
      <p:sp>
        <p:nvSpPr>
          <p:cNvPr id="605" name="Google Shape;605;p118"/>
          <p:cNvSpPr>
            <a:spLocks noGrp="1"/>
          </p:cNvSpPr>
          <p:nvPr>
            <p:ph type="pic" idx="2"/>
          </p:nvPr>
        </p:nvSpPr>
        <p:spPr>
          <a:xfrm>
            <a:off x="7821419" y="1990628"/>
            <a:ext cx="2332800" cy="5416012"/>
          </a:xfrm>
          <a:prstGeom prst="roundRect">
            <a:avLst>
              <a:gd name="adj" fmla="val 14489"/>
            </a:avLst>
          </a:prstGeom>
          <a:solidFill>
            <a:schemeClr val="lt1"/>
          </a:solidFill>
          <a:ln>
            <a:noFill/>
          </a:ln>
        </p:spPr>
      </p:sp>
      <p:sp>
        <p:nvSpPr>
          <p:cNvPr id="606" name="Google Shape;606;p118"/>
          <p:cNvSpPr>
            <a:spLocks noGrp="1"/>
          </p:cNvSpPr>
          <p:nvPr>
            <p:ph type="pic" idx="3"/>
          </p:nvPr>
        </p:nvSpPr>
        <p:spPr>
          <a:xfrm>
            <a:off x="5488619" y="3463828"/>
            <a:ext cx="2332800" cy="5416012"/>
          </a:xfrm>
          <a:prstGeom prst="roundRect">
            <a:avLst>
              <a:gd name="adj" fmla="val 14489"/>
            </a:avLst>
          </a:prstGeom>
          <a:solidFill>
            <a:schemeClr val="lt1"/>
          </a:solidFill>
          <a:ln>
            <a:noFill/>
          </a:ln>
        </p:spPr>
      </p:sp>
      <p:sp>
        <p:nvSpPr>
          <p:cNvPr id="607" name="Google Shape;607;p118"/>
          <p:cNvSpPr>
            <a:spLocks noGrp="1"/>
          </p:cNvSpPr>
          <p:nvPr>
            <p:ph type="pic" idx="4"/>
          </p:nvPr>
        </p:nvSpPr>
        <p:spPr>
          <a:xfrm>
            <a:off x="3155819" y="4937028"/>
            <a:ext cx="2332800" cy="5416012"/>
          </a:xfrm>
          <a:prstGeom prst="roundRect">
            <a:avLst>
              <a:gd name="adj" fmla="val 14489"/>
            </a:avLst>
          </a:prstGeom>
          <a:solidFill>
            <a:schemeClr val="lt1"/>
          </a:solidFill>
          <a:ln>
            <a:noFill/>
          </a:ln>
        </p:spPr>
      </p:sp>
      <p:sp>
        <p:nvSpPr>
          <p:cNvPr id="608" name="Google Shape;608;p118"/>
          <p:cNvSpPr>
            <a:spLocks noGrp="1"/>
          </p:cNvSpPr>
          <p:nvPr>
            <p:ph type="pic" idx="5"/>
          </p:nvPr>
        </p:nvSpPr>
        <p:spPr>
          <a:xfrm>
            <a:off x="12367800" y="-890883"/>
            <a:ext cx="2332800" cy="5416012"/>
          </a:xfrm>
          <a:prstGeom prst="roundRect">
            <a:avLst>
              <a:gd name="adj" fmla="val 14489"/>
            </a:avLst>
          </a:prstGeom>
          <a:solidFill>
            <a:schemeClr val="lt1"/>
          </a:solidFill>
          <a:ln>
            <a:noFill/>
          </a:ln>
        </p:spPr>
      </p:sp>
      <p:sp>
        <p:nvSpPr>
          <p:cNvPr id="609" name="Google Shape;609;p118"/>
          <p:cNvSpPr>
            <a:spLocks noGrp="1"/>
          </p:cNvSpPr>
          <p:nvPr>
            <p:ph type="pic" idx="6"/>
          </p:nvPr>
        </p:nvSpPr>
        <p:spPr>
          <a:xfrm>
            <a:off x="10035000" y="582317"/>
            <a:ext cx="2332800" cy="5416012"/>
          </a:xfrm>
          <a:prstGeom prst="roundRect">
            <a:avLst>
              <a:gd name="adj" fmla="val 14489"/>
            </a:avLst>
          </a:prstGeom>
          <a:solidFill>
            <a:schemeClr val="lt1"/>
          </a:solidFill>
          <a:ln>
            <a:noFill/>
          </a:ln>
        </p:spPr>
      </p:sp>
      <p:sp>
        <p:nvSpPr>
          <p:cNvPr id="610" name="Google Shape;610;p11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1" name="Google Shape;611;p11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5"/>
                                        </p:tgtEl>
                                        <p:attrNameLst>
                                          <p:attrName>style.visibility</p:attrName>
                                        </p:attrNameLst>
                                      </p:cBhvr>
                                      <p:to>
                                        <p:strVal val="visible"/>
                                      </p:to>
                                    </p:set>
                                    <p:animEffect transition="in" filter="fade">
                                      <p:cBhvr>
                                        <p:cTn id="7" dur="500"/>
                                        <p:tgtEl>
                                          <p:spTgt spid="605"/>
                                        </p:tgtEl>
                                      </p:cBhvr>
                                    </p:animEffect>
                                  </p:childTnLst>
                                </p:cTn>
                              </p:par>
                              <p:par>
                                <p:cTn id="8" presetID="10" presetClass="entr" presetSubtype="0" fill="hold" nodeType="withEffect">
                                  <p:stCondLst>
                                    <p:cond delay="300"/>
                                  </p:stCondLst>
                                  <p:childTnLst>
                                    <p:set>
                                      <p:cBhvr>
                                        <p:cTn id="9" dur="1" fill="hold">
                                          <p:stCondLst>
                                            <p:cond delay="0"/>
                                          </p:stCondLst>
                                        </p:cTn>
                                        <p:tgtEl>
                                          <p:spTgt spid="606"/>
                                        </p:tgtEl>
                                        <p:attrNameLst>
                                          <p:attrName>style.visibility</p:attrName>
                                        </p:attrNameLst>
                                      </p:cBhvr>
                                      <p:to>
                                        <p:strVal val="visible"/>
                                      </p:to>
                                    </p:set>
                                    <p:animEffect transition="in" filter="fade">
                                      <p:cBhvr>
                                        <p:cTn id="10" dur="500"/>
                                        <p:tgtEl>
                                          <p:spTgt spid="606"/>
                                        </p:tgtEl>
                                      </p:cBhvr>
                                    </p:animEffect>
                                  </p:childTnLst>
                                </p:cTn>
                              </p:par>
                              <p:par>
                                <p:cTn id="11" presetID="10" presetClass="entr" presetSubtype="0" fill="hold" nodeType="withEffect">
                                  <p:stCondLst>
                                    <p:cond delay="300"/>
                                  </p:stCondLst>
                                  <p:childTnLst>
                                    <p:set>
                                      <p:cBhvr>
                                        <p:cTn id="12" dur="1" fill="hold">
                                          <p:stCondLst>
                                            <p:cond delay="0"/>
                                          </p:stCondLst>
                                        </p:cTn>
                                        <p:tgtEl>
                                          <p:spTgt spid="609"/>
                                        </p:tgtEl>
                                        <p:attrNameLst>
                                          <p:attrName>style.visibility</p:attrName>
                                        </p:attrNameLst>
                                      </p:cBhvr>
                                      <p:to>
                                        <p:strVal val="visible"/>
                                      </p:to>
                                    </p:set>
                                    <p:animEffect transition="in" filter="fade">
                                      <p:cBhvr>
                                        <p:cTn id="13" dur="500"/>
                                        <p:tgtEl>
                                          <p:spTgt spid="609"/>
                                        </p:tgtEl>
                                      </p:cBhvr>
                                    </p:animEffect>
                                  </p:childTnLst>
                                </p:cTn>
                              </p:par>
                              <p:par>
                                <p:cTn id="14" presetID="10" presetClass="entr" presetSubtype="0" fill="hold" nodeType="withEffect">
                                  <p:stCondLst>
                                    <p:cond delay="600"/>
                                  </p:stCondLst>
                                  <p:childTnLst>
                                    <p:set>
                                      <p:cBhvr>
                                        <p:cTn id="15" dur="1" fill="hold">
                                          <p:stCondLst>
                                            <p:cond delay="0"/>
                                          </p:stCondLst>
                                        </p:cTn>
                                        <p:tgtEl>
                                          <p:spTgt spid="607"/>
                                        </p:tgtEl>
                                        <p:attrNameLst>
                                          <p:attrName>style.visibility</p:attrName>
                                        </p:attrNameLst>
                                      </p:cBhvr>
                                      <p:to>
                                        <p:strVal val="visible"/>
                                      </p:to>
                                    </p:set>
                                    <p:animEffect transition="in" filter="fade">
                                      <p:cBhvr>
                                        <p:cTn id="16" dur="500"/>
                                        <p:tgtEl>
                                          <p:spTgt spid="607"/>
                                        </p:tgtEl>
                                      </p:cBhvr>
                                    </p:animEffect>
                                  </p:childTnLst>
                                </p:cTn>
                              </p:par>
                              <p:par>
                                <p:cTn id="17" presetID="10" presetClass="entr" presetSubtype="0" fill="hold" nodeType="withEffect">
                                  <p:stCondLst>
                                    <p:cond delay="600"/>
                                  </p:stCondLst>
                                  <p:childTnLst>
                                    <p:set>
                                      <p:cBhvr>
                                        <p:cTn id="18" dur="1" fill="hold">
                                          <p:stCondLst>
                                            <p:cond delay="0"/>
                                          </p:stCondLst>
                                        </p:cTn>
                                        <p:tgtEl>
                                          <p:spTgt spid="608"/>
                                        </p:tgtEl>
                                        <p:attrNameLst>
                                          <p:attrName>style.visibility</p:attrName>
                                        </p:attrNameLst>
                                      </p:cBhvr>
                                      <p:to>
                                        <p:strVal val="visible"/>
                                      </p:to>
                                    </p:set>
                                    <p:animEffect transition="in" filter="fade">
                                      <p:cBhvr>
                                        <p:cTn id="19" dur="500"/>
                                        <p:tgtEl>
                                          <p:spTgt spid="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_Device Mockup - Page Title 8">
  <p:cSld name="1_Device Mockup - Page Title 8">
    <p:spTree>
      <p:nvGrpSpPr>
        <p:cNvPr id="1" name="Shape 612"/>
        <p:cNvGrpSpPr/>
        <p:nvPr/>
      </p:nvGrpSpPr>
      <p:grpSpPr>
        <a:xfrm>
          <a:off x="0" y="0"/>
          <a:ext cx="0" cy="0"/>
          <a:chOff x="0" y="0"/>
          <a:chExt cx="0" cy="0"/>
        </a:xfrm>
      </p:grpSpPr>
      <p:sp>
        <p:nvSpPr>
          <p:cNvPr id="613" name="Google Shape;613;p119"/>
          <p:cNvSpPr>
            <a:spLocks noGrp="1"/>
          </p:cNvSpPr>
          <p:nvPr>
            <p:ph type="pic" idx="2"/>
          </p:nvPr>
        </p:nvSpPr>
        <p:spPr>
          <a:xfrm>
            <a:off x="2477735" y="1487624"/>
            <a:ext cx="2276196" cy="5284594"/>
          </a:xfrm>
          <a:prstGeom prst="roundRect">
            <a:avLst>
              <a:gd name="adj" fmla="val 14489"/>
            </a:avLst>
          </a:prstGeom>
          <a:solidFill>
            <a:schemeClr val="lt1"/>
          </a:solidFill>
          <a:ln>
            <a:noFill/>
          </a:ln>
        </p:spPr>
      </p:sp>
      <p:sp>
        <p:nvSpPr>
          <p:cNvPr id="614" name="Google Shape;614;p11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5" name="Google Shape;615;p11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616" name="Google Shape;616;p119"/>
          <p:cNvSpPr>
            <a:spLocks noGrp="1"/>
          </p:cNvSpPr>
          <p:nvPr>
            <p:ph type="pic" idx="3"/>
          </p:nvPr>
        </p:nvSpPr>
        <p:spPr>
          <a:xfrm>
            <a:off x="2477735" y="815094"/>
            <a:ext cx="2276196" cy="5284594"/>
          </a:xfrm>
          <a:prstGeom prst="roundRect">
            <a:avLst>
              <a:gd name="adj" fmla="val 14489"/>
            </a:avLst>
          </a:prstGeom>
          <a:solidFill>
            <a:schemeClr val="lt1"/>
          </a:solidFill>
          <a:ln>
            <a:noFill/>
          </a:ln>
          <a:effectLst>
            <a:outerShdw blurRad="368300" dist="101600" dir="8520000" sx="102000" sy="102000" algn="ctr" rotWithShape="0">
              <a:srgbClr val="000000">
                <a:alpha val="29803"/>
              </a:srgbClr>
            </a:outerShdw>
          </a:effectLst>
        </p:spPr>
      </p:sp>
      <p:sp>
        <p:nvSpPr>
          <p:cNvPr id="617" name="Google Shape;617;p119"/>
          <p:cNvSpPr>
            <a:spLocks noGrp="1"/>
          </p:cNvSpPr>
          <p:nvPr>
            <p:ph type="pic" idx="4"/>
          </p:nvPr>
        </p:nvSpPr>
        <p:spPr>
          <a:xfrm>
            <a:off x="2477735" y="142564"/>
            <a:ext cx="2276196" cy="5284594"/>
          </a:xfrm>
          <a:prstGeom prst="roundRect">
            <a:avLst>
              <a:gd name="adj" fmla="val 14489"/>
            </a:avLst>
          </a:prstGeom>
          <a:solidFill>
            <a:schemeClr val="lt1"/>
          </a:solidFill>
          <a:ln>
            <a:noFill/>
          </a:ln>
          <a:effectLst>
            <a:outerShdw blurRad="368300" dist="101600" dir="8520000" sx="102000" sy="102000" algn="ctr" rotWithShape="0">
              <a:srgbClr val="000000">
                <a:alpha val="29803"/>
              </a:srgbClr>
            </a:outerShdw>
          </a:effectLst>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3"/>
                                        </p:tgtEl>
                                        <p:attrNameLst>
                                          <p:attrName>style.visibility</p:attrName>
                                        </p:attrNameLst>
                                      </p:cBhvr>
                                      <p:to>
                                        <p:strVal val="visible"/>
                                      </p:to>
                                    </p:set>
                                    <p:animEffect transition="in" filter="fade">
                                      <p:cBhvr>
                                        <p:cTn id="7" dur="500"/>
                                        <p:tgtEl>
                                          <p:spTgt spid="613"/>
                                        </p:tgtEl>
                                      </p:cBhvr>
                                    </p:animEffect>
                                  </p:childTnLst>
                                </p:cTn>
                              </p:par>
                              <p:par>
                                <p:cTn id="8" presetID="10" presetClass="entr" presetSubtype="0" fill="hold" nodeType="withEffect">
                                  <p:stCondLst>
                                    <p:cond delay="400"/>
                                  </p:stCondLst>
                                  <p:childTnLst>
                                    <p:set>
                                      <p:cBhvr>
                                        <p:cTn id="9" dur="1" fill="hold">
                                          <p:stCondLst>
                                            <p:cond delay="0"/>
                                          </p:stCondLst>
                                        </p:cTn>
                                        <p:tgtEl>
                                          <p:spTgt spid="616"/>
                                        </p:tgtEl>
                                        <p:attrNameLst>
                                          <p:attrName>style.visibility</p:attrName>
                                        </p:attrNameLst>
                                      </p:cBhvr>
                                      <p:to>
                                        <p:strVal val="visible"/>
                                      </p:to>
                                    </p:set>
                                    <p:animEffect transition="in" filter="fade">
                                      <p:cBhvr>
                                        <p:cTn id="10" dur="500"/>
                                        <p:tgtEl>
                                          <p:spTgt spid="616"/>
                                        </p:tgtEl>
                                      </p:cBhvr>
                                    </p:animEffect>
                                  </p:childTnLst>
                                </p:cTn>
                              </p:par>
                              <p:par>
                                <p:cTn id="11" presetID="10" presetClass="entr" presetSubtype="0" fill="hold" nodeType="withEffect">
                                  <p:stCondLst>
                                    <p:cond delay="800"/>
                                  </p:stCondLst>
                                  <p:childTnLst>
                                    <p:set>
                                      <p:cBhvr>
                                        <p:cTn id="12" dur="1" fill="hold">
                                          <p:stCondLst>
                                            <p:cond delay="0"/>
                                          </p:stCondLst>
                                        </p:cTn>
                                        <p:tgtEl>
                                          <p:spTgt spid="617"/>
                                        </p:tgtEl>
                                        <p:attrNameLst>
                                          <p:attrName>style.visibility</p:attrName>
                                        </p:attrNameLst>
                                      </p:cBhvr>
                                      <p:to>
                                        <p:strVal val="visible"/>
                                      </p:to>
                                    </p:set>
                                    <p:animEffect transition="in" filter="fade">
                                      <p:cBhvr>
                                        <p:cTn id="13" dur="500"/>
                                        <p:tgtEl>
                                          <p:spTgt spid="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Device Mockup - Page Title 9">
  <p:cSld name="Device Mockup - Page Title 9">
    <p:spTree>
      <p:nvGrpSpPr>
        <p:cNvPr id="1" name="Shape 618"/>
        <p:cNvGrpSpPr/>
        <p:nvPr/>
      </p:nvGrpSpPr>
      <p:grpSpPr>
        <a:xfrm>
          <a:off x="0" y="0"/>
          <a:ext cx="0" cy="0"/>
          <a:chOff x="0" y="0"/>
          <a:chExt cx="0" cy="0"/>
        </a:xfrm>
      </p:grpSpPr>
      <p:sp>
        <p:nvSpPr>
          <p:cNvPr id="619" name="Google Shape;619;p120"/>
          <p:cNvSpPr>
            <a:spLocks noGrp="1"/>
          </p:cNvSpPr>
          <p:nvPr>
            <p:ph type="pic" idx="2"/>
          </p:nvPr>
        </p:nvSpPr>
        <p:spPr>
          <a:xfrm>
            <a:off x="791899" y="2036890"/>
            <a:ext cx="4243087" cy="5718148"/>
          </a:xfrm>
          <a:prstGeom prst="rect">
            <a:avLst/>
          </a:prstGeom>
          <a:solidFill>
            <a:schemeClr val="lt1"/>
          </a:solidFill>
          <a:ln>
            <a:noFill/>
          </a:ln>
        </p:spPr>
      </p:sp>
      <p:sp>
        <p:nvSpPr>
          <p:cNvPr id="620" name="Google Shape;620;p12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1" name="Google Shape;621;p12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9"/>
                                        </p:tgtEl>
                                        <p:attrNameLst>
                                          <p:attrName>style.visibility</p:attrName>
                                        </p:attrNameLst>
                                      </p:cBhvr>
                                      <p:to>
                                        <p:strVal val="visible"/>
                                      </p:to>
                                    </p:set>
                                    <p:anim calcmode="lin" valueType="num">
                                      <p:cBhvr additive="base">
                                        <p:cTn id="7" dur="700"/>
                                        <p:tgtEl>
                                          <p:spTgt spid="6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Device Mockup - Page Title 9.1">
  <p:cSld name="Device Mockup - Page Title 9.1">
    <p:spTree>
      <p:nvGrpSpPr>
        <p:cNvPr id="1" name="Shape 622"/>
        <p:cNvGrpSpPr/>
        <p:nvPr/>
      </p:nvGrpSpPr>
      <p:grpSpPr>
        <a:xfrm>
          <a:off x="0" y="0"/>
          <a:ext cx="0" cy="0"/>
          <a:chOff x="0" y="0"/>
          <a:chExt cx="0" cy="0"/>
        </a:xfrm>
      </p:grpSpPr>
      <p:sp>
        <p:nvSpPr>
          <p:cNvPr id="623" name="Google Shape;623;p12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4" name="Google Shape;624;p12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625" name="Google Shape;625;p121"/>
          <p:cNvSpPr>
            <a:spLocks noGrp="1"/>
          </p:cNvSpPr>
          <p:nvPr>
            <p:ph type="pic" idx="2"/>
          </p:nvPr>
        </p:nvSpPr>
        <p:spPr>
          <a:xfrm rot="1800000">
            <a:off x="7131560" y="545639"/>
            <a:ext cx="5189913" cy="6668400"/>
          </a:xfrm>
          <a:prstGeom prst="rect">
            <a:avLst/>
          </a:prstGeom>
          <a:solidFill>
            <a:schemeClr val="lt1"/>
          </a:solidFill>
          <a:ln>
            <a:noFill/>
          </a:ln>
        </p:spPr>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Device Mockup - Page Title 9.2">
  <p:cSld name="Device Mockup - Page Title 9.2">
    <p:spTree>
      <p:nvGrpSpPr>
        <p:cNvPr id="1" name="Shape 626"/>
        <p:cNvGrpSpPr/>
        <p:nvPr/>
      </p:nvGrpSpPr>
      <p:grpSpPr>
        <a:xfrm>
          <a:off x="0" y="0"/>
          <a:ext cx="0" cy="0"/>
          <a:chOff x="0" y="0"/>
          <a:chExt cx="0" cy="0"/>
        </a:xfrm>
      </p:grpSpPr>
      <p:sp>
        <p:nvSpPr>
          <p:cNvPr id="627" name="Google Shape;627;p122"/>
          <p:cNvSpPr>
            <a:spLocks noGrp="1"/>
          </p:cNvSpPr>
          <p:nvPr>
            <p:ph type="pic" idx="2"/>
          </p:nvPr>
        </p:nvSpPr>
        <p:spPr>
          <a:xfrm>
            <a:off x="4032431" y="2306320"/>
            <a:ext cx="4126050" cy="3057538"/>
          </a:xfrm>
          <a:prstGeom prst="rect">
            <a:avLst/>
          </a:prstGeom>
          <a:solidFill>
            <a:schemeClr val="lt1"/>
          </a:solidFill>
          <a:ln>
            <a:noFill/>
          </a:ln>
        </p:spPr>
      </p:sp>
      <p:sp>
        <p:nvSpPr>
          <p:cNvPr id="628" name="Google Shape;628;p12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9" name="Google Shape;629;p12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Device Mockup - Page Title 11">
  <p:cSld name="Device Mockup - Page Title 11">
    <p:spTree>
      <p:nvGrpSpPr>
        <p:cNvPr id="1" name="Shape 630"/>
        <p:cNvGrpSpPr/>
        <p:nvPr/>
      </p:nvGrpSpPr>
      <p:grpSpPr>
        <a:xfrm>
          <a:off x="0" y="0"/>
          <a:ext cx="0" cy="0"/>
          <a:chOff x="0" y="0"/>
          <a:chExt cx="0" cy="0"/>
        </a:xfrm>
      </p:grpSpPr>
      <p:sp>
        <p:nvSpPr>
          <p:cNvPr id="631" name="Google Shape;631;p123"/>
          <p:cNvSpPr>
            <a:spLocks noGrp="1"/>
          </p:cNvSpPr>
          <p:nvPr>
            <p:ph type="pic" idx="2"/>
          </p:nvPr>
        </p:nvSpPr>
        <p:spPr>
          <a:xfrm>
            <a:off x="1361440" y="2356266"/>
            <a:ext cx="4653279" cy="2876133"/>
          </a:xfrm>
          <a:prstGeom prst="rect">
            <a:avLst/>
          </a:prstGeom>
          <a:solidFill>
            <a:schemeClr val="lt1"/>
          </a:solidFill>
          <a:ln>
            <a:noFill/>
          </a:ln>
        </p:spPr>
      </p:sp>
      <p:sp>
        <p:nvSpPr>
          <p:cNvPr id="632" name="Google Shape;632;p12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3" name="Google Shape;633;p12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31"/>
                                        </p:tgtEl>
                                        <p:attrNameLst>
                                          <p:attrName>style.visibility</p:attrName>
                                        </p:attrNameLst>
                                      </p:cBhvr>
                                      <p:to>
                                        <p:strVal val="visible"/>
                                      </p:to>
                                    </p:set>
                                    <p:anim calcmode="lin" valueType="num">
                                      <p:cBhvr additive="base">
                                        <p:cTn id="7" dur="500"/>
                                        <p:tgtEl>
                                          <p:spTgt spid="6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Device Mockup - Page Title 12">
  <p:cSld name="Device Mockup - Page Title 12">
    <p:spTree>
      <p:nvGrpSpPr>
        <p:cNvPr id="1" name="Shape 634"/>
        <p:cNvGrpSpPr/>
        <p:nvPr/>
      </p:nvGrpSpPr>
      <p:grpSpPr>
        <a:xfrm>
          <a:off x="0" y="0"/>
          <a:ext cx="0" cy="0"/>
          <a:chOff x="0" y="0"/>
          <a:chExt cx="0" cy="0"/>
        </a:xfrm>
      </p:grpSpPr>
      <p:sp>
        <p:nvSpPr>
          <p:cNvPr id="635" name="Google Shape;635;p124"/>
          <p:cNvSpPr>
            <a:spLocks noGrp="1"/>
          </p:cNvSpPr>
          <p:nvPr>
            <p:ph type="pic" idx="2"/>
          </p:nvPr>
        </p:nvSpPr>
        <p:spPr>
          <a:xfrm>
            <a:off x="-1180618" y="1741505"/>
            <a:ext cx="6933348" cy="3853050"/>
          </a:xfrm>
          <a:prstGeom prst="rect">
            <a:avLst/>
          </a:prstGeom>
          <a:solidFill>
            <a:schemeClr val="lt1"/>
          </a:solidFill>
          <a:ln>
            <a:noFill/>
          </a:ln>
        </p:spPr>
      </p:sp>
      <p:sp>
        <p:nvSpPr>
          <p:cNvPr id="636" name="Google Shape;636;p12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7" name="Google Shape;637;p12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35"/>
                                        </p:tgtEl>
                                        <p:attrNameLst>
                                          <p:attrName>style.visibility</p:attrName>
                                        </p:attrNameLst>
                                      </p:cBhvr>
                                      <p:to>
                                        <p:strVal val="visible"/>
                                      </p:to>
                                    </p:set>
                                    <p:anim calcmode="lin" valueType="num">
                                      <p:cBhvr additive="base">
                                        <p:cTn id="7" dur="500"/>
                                        <p:tgtEl>
                                          <p:spTgt spid="6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Watch Mockup">
  <p:cSld name="Watch Mockup">
    <p:spTree>
      <p:nvGrpSpPr>
        <p:cNvPr id="1" name="Shape 638"/>
        <p:cNvGrpSpPr/>
        <p:nvPr/>
      </p:nvGrpSpPr>
      <p:grpSpPr>
        <a:xfrm>
          <a:off x="0" y="0"/>
          <a:ext cx="0" cy="0"/>
          <a:chOff x="0" y="0"/>
          <a:chExt cx="0" cy="0"/>
        </a:xfrm>
      </p:grpSpPr>
      <p:sp>
        <p:nvSpPr>
          <p:cNvPr id="639" name="Google Shape;639;p12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0" name="Google Shape;640;p12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641" name="Google Shape;641;p125"/>
          <p:cNvSpPr>
            <a:spLocks noGrp="1"/>
          </p:cNvSpPr>
          <p:nvPr>
            <p:ph type="pic" idx="2"/>
          </p:nvPr>
        </p:nvSpPr>
        <p:spPr>
          <a:xfrm>
            <a:off x="1058464" y="2724486"/>
            <a:ext cx="1463040" cy="1783080"/>
          </a:xfrm>
          <a:prstGeom prst="rect">
            <a:avLst/>
          </a:prstGeom>
          <a:solidFill>
            <a:schemeClr val="lt1"/>
          </a:solidFill>
          <a:ln>
            <a:noFill/>
          </a:ln>
        </p:spPr>
      </p:sp>
      <p:sp>
        <p:nvSpPr>
          <p:cNvPr id="642" name="Google Shape;642;p125"/>
          <p:cNvSpPr>
            <a:spLocks noGrp="1"/>
          </p:cNvSpPr>
          <p:nvPr>
            <p:ph type="pic" idx="3"/>
          </p:nvPr>
        </p:nvSpPr>
        <p:spPr>
          <a:xfrm>
            <a:off x="3827671" y="2724486"/>
            <a:ext cx="1463040" cy="1783080"/>
          </a:xfrm>
          <a:prstGeom prst="rect">
            <a:avLst/>
          </a:prstGeom>
          <a:solidFill>
            <a:schemeClr val="lt1"/>
          </a:solidFill>
          <a:ln>
            <a:noFill/>
          </a:ln>
        </p:spPr>
      </p:sp>
      <p:sp>
        <p:nvSpPr>
          <p:cNvPr id="643" name="Google Shape;643;p125"/>
          <p:cNvSpPr>
            <a:spLocks noGrp="1"/>
          </p:cNvSpPr>
          <p:nvPr>
            <p:ph type="pic" idx="4"/>
          </p:nvPr>
        </p:nvSpPr>
        <p:spPr>
          <a:xfrm>
            <a:off x="6642598" y="2724486"/>
            <a:ext cx="1463040" cy="1783080"/>
          </a:xfrm>
          <a:prstGeom prst="rect">
            <a:avLst/>
          </a:prstGeom>
          <a:solidFill>
            <a:schemeClr val="lt1"/>
          </a:solidFill>
          <a:ln>
            <a:noFill/>
          </a:ln>
        </p:spPr>
      </p:sp>
      <p:sp>
        <p:nvSpPr>
          <p:cNvPr id="644" name="Google Shape;644;p125"/>
          <p:cNvSpPr>
            <a:spLocks noGrp="1"/>
          </p:cNvSpPr>
          <p:nvPr>
            <p:ph type="pic" idx="5"/>
          </p:nvPr>
        </p:nvSpPr>
        <p:spPr>
          <a:xfrm>
            <a:off x="9457525" y="2724486"/>
            <a:ext cx="1463040" cy="178308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1"/>
                                        </p:tgtEl>
                                        <p:attrNameLst>
                                          <p:attrName>style.visibility</p:attrName>
                                        </p:attrNameLst>
                                      </p:cBhvr>
                                      <p:to>
                                        <p:strVal val="visible"/>
                                      </p:to>
                                    </p:set>
                                    <p:anim calcmode="lin" valueType="num">
                                      <p:cBhvr additive="base">
                                        <p:cTn id="7" dur="500"/>
                                        <p:tgtEl>
                                          <p:spTgt spid="64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300"/>
                                  </p:stCondLst>
                                  <p:childTnLst>
                                    <p:set>
                                      <p:cBhvr>
                                        <p:cTn id="9" dur="1" fill="hold">
                                          <p:stCondLst>
                                            <p:cond delay="0"/>
                                          </p:stCondLst>
                                        </p:cTn>
                                        <p:tgtEl>
                                          <p:spTgt spid="642"/>
                                        </p:tgtEl>
                                        <p:attrNameLst>
                                          <p:attrName>style.visibility</p:attrName>
                                        </p:attrNameLst>
                                      </p:cBhvr>
                                      <p:to>
                                        <p:strVal val="visible"/>
                                      </p:to>
                                    </p:set>
                                    <p:anim calcmode="lin" valueType="num">
                                      <p:cBhvr additive="base">
                                        <p:cTn id="10" dur="500"/>
                                        <p:tgtEl>
                                          <p:spTgt spid="642"/>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600"/>
                                  </p:stCondLst>
                                  <p:childTnLst>
                                    <p:set>
                                      <p:cBhvr>
                                        <p:cTn id="12" dur="1" fill="hold">
                                          <p:stCondLst>
                                            <p:cond delay="0"/>
                                          </p:stCondLst>
                                        </p:cTn>
                                        <p:tgtEl>
                                          <p:spTgt spid="643"/>
                                        </p:tgtEl>
                                        <p:attrNameLst>
                                          <p:attrName>style.visibility</p:attrName>
                                        </p:attrNameLst>
                                      </p:cBhvr>
                                      <p:to>
                                        <p:strVal val="visible"/>
                                      </p:to>
                                    </p:set>
                                    <p:anim calcmode="lin" valueType="num">
                                      <p:cBhvr additive="base">
                                        <p:cTn id="13" dur="500"/>
                                        <p:tgtEl>
                                          <p:spTgt spid="643"/>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900"/>
                                  </p:stCondLst>
                                  <p:childTnLst>
                                    <p:set>
                                      <p:cBhvr>
                                        <p:cTn id="15" dur="1" fill="hold">
                                          <p:stCondLst>
                                            <p:cond delay="0"/>
                                          </p:stCondLst>
                                        </p:cTn>
                                        <p:tgtEl>
                                          <p:spTgt spid="644"/>
                                        </p:tgtEl>
                                        <p:attrNameLst>
                                          <p:attrName>style.visibility</p:attrName>
                                        </p:attrNameLst>
                                      </p:cBhvr>
                                      <p:to>
                                        <p:strVal val="visible"/>
                                      </p:to>
                                    </p:set>
                                    <p:anim calcmode="lin" valueType="num">
                                      <p:cBhvr additive="base">
                                        <p:cTn id="16" dur="500"/>
                                        <p:tgtEl>
                                          <p:spTgt spid="6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Image Page 2">
  <p:cSld name="Image Page 2">
    <p:spTree>
      <p:nvGrpSpPr>
        <p:cNvPr id="1" name="Shape 645"/>
        <p:cNvGrpSpPr/>
        <p:nvPr/>
      </p:nvGrpSpPr>
      <p:grpSpPr>
        <a:xfrm>
          <a:off x="0" y="0"/>
          <a:ext cx="0" cy="0"/>
          <a:chOff x="0" y="0"/>
          <a:chExt cx="0" cy="0"/>
        </a:xfrm>
      </p:grpSpPr>
      <p:sp>
        <p:nvSpPr>
          <p:cNvPr id="646" name="Google Shape;646;p126"/>
          <p:cNvSpPr>
            <a:spLocks noGrp="1"/>
          </p:cNvSpPr>
          <p:nvPr>
            <p:ph type="pic" idx="2"/>
          </p:nvPr>
        </p:nvSpPr>
        <p:spPr>
          <a:xfrm>
            <a:off x="676275" y="628650"/>
            <a:ext cx="10839450" cy="5600700"/>
          </a:xfrm>
          <a:prstGeom prst="rect">
            <a:avLst/>
          </a:prstGeom>
          <a:solidFill>
            <a:schemeClr val="lt1"/>
          </a:solidFill>
          <a:ln>
            <a:noFill/>
          </a:ln>
        </p:spPr>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3 images - team 2">
  <p:cSld name="3 images - team 2">
    <p:spTree>
      <p:nvGrpSpPr>
        <p:cNvPr id="1" name="Shape 647"/>
        <p:cNvGrpSpPr/>
        <p:nvPr/>
      </p:nvGrpSpPr>
      <p:grpSpPr>
        <a:xfrm>
          <a:off x="0" y="0"/>
          <a:ext cx="0" cy="0"/>
          <a:chOff x="0" y="0"/>
          <a:chExt cx="0" cy="0"/>
        </a:xfrm>
      </p:grpSpPr>
      <p:sp>
        <p:nvSpPr>
          <p:cNvPr id="648" name="Google Shape;648;p127"/>
          <p:cNvSpPr>
            <a:spLocks noGrp="1"/>
          </p:cNvSpPr>
          <p:nvPr>
            <p:ph type="pic" idx="2"/>
          </p:nvPr>
        </p:nvSpPr>
        <p:spPr>
          <a:xfrm>
            <a:off x="478971" y="1838527"/>
            <a:ext cx="3298138" cy="3463045"/>
          </a:xfrm>
          <a:prstGeom prst="rect">
            <a:avLst/>
          </a:prstGeom>
          <a:solidFill>
            <a:schemeClr val="lt1"/>
          </a:solidFill>
          <a:ln>
            <a:noFill/>
          </a:ln>
        </p:spPr>
      </p:sp>
      <p:sp>
        <p:nvSpPr>
          <p:cNvPr id="649" name="Google Shape;649;p127"/>
          <p:cNvSpPr>
            <a:spLocks noGrp="1"/>
          </p:cNvSpPr>
          <p:nvPr>
            <p:ph type="pic" idx="3"/>
          </p:nvPr>
        </p:nvSpPr>
        <p:spPr>
          <a:xfrm>
            <a:off x="4446931" y="1838526"/>
            <a:ext cx="3298138" cy="3463045"/>
          </a:xfrm>
          <a:prstGeom prst="rect">
            <a:avLst/>
          </a:prstGeom>
          <a:solidFill>
            <a:schemeClr val="lt1"/>
          </a:solidFill>
          <a:ln>
            <a:noFill/>
          </a:ln>
        </p:spPr>
      </p:sp>
      <p:sp>
        <p:nvSpPr>
          <p:cNvPr id="650" name="Google Shape;650;p127"/>
          <p:cNvSpPr>
            <a:spLocks noGrp="1"/>
          </p:cNvSpPr>
          <p:nvPr>
            <p:ph type="pic" idx="4"/>
          </p:nvPr>
        </p:nvSpPr>
        <p:spPr>
          <a:xfrm>
            <a:off x="8414891" y="1838525"/>
            <a:ext cx="3298138" cy="3463045"/>
          </a:xfrm>
          <a:prstGeom prst="rect">
            <a:avLst/>
          </a:prstGeom>
          <a:solidFill>
            <a:schemeClr val="lt1"/>
          </a:solidFill>
          <a:ln>
            <a:noFill/>
          </a:ln>
        </p:spPr>
      </p:sp>
      <p:sp>
        <p:nvSpPr>
          <p:cNvPr id="651" name="Google Shape;651;p12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2" name="Google Shape;652;p12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8"/>
                                        </p:tgtEl>
                                        <p:attrNameLst>
                                          <p:attrName>style.visibility</p:attrName>
                                        </p:attrNameLst>
                                      </p:cBhvr>
                                      <p:to>
                                        <p:strVal val="visible"/>
                                      </p:to>
                                    </p:set>
                                    <p:anim calcmode="lin" valueType="num">
                                      <p:cBhvr additive="base">
                                        <p:cTn id="7" dur="500"/>
                                        <p:tgtEl>
                                          <p:spTgt spid="64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300"/>
                                  </p:stCondLst>
                                  <p:childTnLst>
                                    <p:set>
                                      <p:cBhvr>
                                        <p:cTn id="9" dur="1" fill="hold">
                                          <p:stCondLst>
                                            <p:cond delay="0"/>
                                          </p:stCondLst>
                                        </p:cTn>
                                        <p:tgtEl>
                                          <p:spTgt spid="649"/>
                                        </p:tgtEl>
                                        <p:attrNameLst>
                                          <p:attrName>style.visibility</p:attrName>
                                        </p:attrNameLst>
                                      </p:cBhvr>
                                      <p:to>
                                        <p:strVal val="visible"/>
                                      </p:to>
                                    </p:set>
                                    <p:anim calcmode="lin" valueType="num">
                                      <p:cBhvr additive="base">
                                        <p:cTn id="10" dur="500"/>
                                        <p:tgtEl>
                                          <p:spTgt spid="64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600"/>
                                  </p:stCondLst>
                                  <p:childTnLst>
                                    <p:set>
                                      <p:cBhvr>
                                        <p:cTn id="12" dur="1" fill="hold">
                                          <p:stCondLst>
                                            <p:cond delay="0"/>
                                          </p:stCondLst>
                                        </p:cTn>
                                        <p:tgtEl>
                                          <p:spTgt spid="650"/>
                                        </p:tgtEl>
                                        <p:attrNameLst>
                                          <p:attrName>style.visibility</p:attrName>
                                        </p:attrNameLst>
                                      </p:cBhvr>
                                      <p:to>
                                        <p:strVal val="visible"/>
                                      </p:to>
                                    </p:set>
                                    <p:anim calcmode="lin" valueType="num">
                                      <p:cBhvr additive="base">
                                        <p:cTn id="13" dur="500"/>
                                        <p:tgtEl>
                                          <p:spTgt spid="6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3 images - team 3">
  <p:cSld name="3 images - team 3">
    <p:spTree>
      <p:nvGrpSpPr>
        <p:cNvPr id="1" name="Shape 653"/>
        <p:cNvGrpSpPr/>
        <p:nvPr/>
      </p:nvGrpSpPr>
      <p:grpSpPr>
        <a:xfrm>
          <a:off x="0" y="0"/>
          <a:ext cx="0" cy="0"/>
          <a:chOff x="0" y="0"/>
          <a:chExt cx="0" cy="0"/>
        </a:xfrm>
      </p:grpSpPr>
      <p:sp>
        <p:nvSpPr>
          <p:cNvPr id="654" name="Google Shape;654;p128"/>
          <p:cNvSpPr>
            <a:spLocks noGrp="1"/>
          </p:cNvSpPr>
          <p:nvPr>
            <p:ph type="pic" idx="2"/>
          </p:nvPr>
        </p:nvSpPr>
        <p:spPr>
          <a:xfrm>
            <a:off x="478971" y="1838527"/>
            <a:ext cx="3298138" cy="2530273"/>
          </a:xfrm>
          <a:prstGeom prst="rect">
            <a:avLst/>
          </a:prstGeom>
          <a:solidFill>
            <a:schemeClr val="lt1"/>
          </a:solidFill>
          <a:ln>
            <a:noFill/>
          </a:ln>
        </p:spPr>
      </p:sp>
      <p:sp>
        <p:nvSpPr>
          <p:cNvPr id="655" name="Google Shape;655;p128"/>
          <p:cNvSpPr>
            <a:spLocks noGrp="1"/>
          </p:cNvSpPr>
          <p:nvPr>
            <p:ph type="pic" idx="3"/>
          </p:nvPr>
        </p:nvSpPr>
        <p:spPr>
          <a:xfrm>
            <a:off x="4446931" y="1838526"/>
            <a:ext cx="3298138" cy="2530273"/>
          </a:xfrm>
          <a:prstGeom prst="rect">
            <a:avLst/>
          </a:prstGeom>
          <a:solidFill>
            <a:schemeClr val="lt1"/>
          </a:solidFill>
          <a:ln>
            <a:noFill/>
          </a:ln>
        </p:spPr>
      </p:sp>
      <p:sp>
        <p:nvSpPr>
          <p:cNvPr id="656" name="Google Shape;656;p128"/>
          <p:cNvSpPr>
            <a:spLocks noGrp="1"/>
          </p:cNvSpPr>
          <p:nvPr>
            <p:ph type="pic" idx="4"/>
          </p:nvPr>
        </p:nvSpPr>
        <p:spPr>
          <a:xfrm>
            <a:off x="8414891" y="1838526"/>
            <a:ext cx="3298138" cy="2530274"/>
          </a:xfrm>
          <a:prstGeom prst="rect">
            <a:avLst/>
          </a:prstGeom>
          <a:solidFill>
            <a:schemeClr val="lt1"/>
          </a:solidFill>
          <a:ln>
            <a:noFill/>
          </a:ln>
        </p:spPr>
      </p:sp>
      <p:sp>
        <p:nvSpPr>
          <p:cNvPr id="657" name="Google Shape;657;p12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8" name="Google Shape;658;p12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fade">
                                      <p:cBhvr>
                                        <p:cTn id="7" dur="500"/>
                                        <p:tgtEl>
                                          <p:spTgt spid="654"/>
                                        </p:tgtEl>
                                      </p:cBhvr>
                                    </p:animEffect>
                                  </p:childTnLst>
                                </p:cTn>
                              </p:par>
                              <p:par>
                                <p:cTn id="8" presetID="10" presetClass="entr" presetSubtype="0" fill="hold" nodeType="withEffect">
                                  <p:stCondLst>
                                    <p:cond delay="400"/>
                                  </p:stCondLst>
                                  <p:childTnLst>
                                    <p:set>
                                      <p:cBhvr>
                                        <p:cTn id="9" dur="1" fill="hold">
                                          <p:stCondLst>
                                            <p:cond delay="0"/>
                                          </p:stCondLst>
                                        </p:cTn>
                                        <p:tgtEl>
                                          <p:spTgt spid="655"/>
                                        </p:tgtEl>
                                        <p:attrNameLst>
                                          <p:attrName>style.visibility</p:attrName>
                                        </p:attrNameLst>
                                      </p:cBhvr>
                                      <p:to>
                                        <p:strVal val="visible"/>
                                      </p:to>
                                    </p:set>
                                    <p:animEffect transition="in" filter="fade">
                                      <p:cBhvr>
                                        <p:cTn id="10" dur="500"/>
                                        <p:tgtEl>
                                          <p:spTgt spid="655"/>
                                        </p:tgtEl>
                                      </p:cBhvr>
                                    </p:animEffect>
                                  </p:childTnLst>
                                </p:cTn>
                              </p:par>
                              <p:par>
                                <p:cTn id="11" presetID="10" presetClass="entr" presetSubtype="0" fill="hold" nodeType="withEffect">
                                  <p:stCondLst>
                                    <p:cond delay="800"/>
                                  </p:stCondLst>
                                  <p:childTnLst>
                                    <p:set>
                                      <p:cBhvr>
                                        <p:cTn id="12" dur="1" fill="hold">
                                          <p:stCondLst>
                                            <p:cond delay="0"/>
                                          </p:stCondLst>
                                        </p:cTn>
                                        <p:tgtEl>
                                          <p:spTgt spid="656"/>
                                        </p:tgtEl>
                                        <p:attrNameLst>
                                          <p:attrName>style.visibility</p:attrName>
                                        </p:attrNameLst>
                                      </p:cBhvr>
                                      <p:to>
                                        <p:strVal val="visible"/>
                                      </p:to>
                                    </p:set>
                                    <p:animEffect transition="in" filter="fade">
                                      <p:cBhvr>
                                        <p:cTn id="13" dur="500"/>
                                        <p:tgtEl>
                                          <p:spTgt spid="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4 images - team 3">
  <p:cSld name="4 images - team 3">
    <p:spTree>
      <p:nvGrpSpPr>
        <p:cNvPr id="1" name="Shape 659"/>
        <p:cNvGrpSpPr/>
        <p:nvPr/>
      </p:nvGrpSpPr>
      <p:grpSpPr>
        <a:xfrm>
          <a:off x="0" y="0"/>
          <a:ext cx="0" cy="0"/>
          <a:chOff x="0" y="0"/>
          <a:chExt cx="0" cy="0"/>
        </a:xfrm>
      </p:grpSpPr>
      <p:sp>
        <p:nvSpPr>
          <p:cNvPr id="660" name="Google Shape;660;p129"/>
          <p:cNvSpPr>
            <a:spLocks noGrp="1"/>
          </p:cNvSpPr>
          <p:nvPr>
            <p:ph type="pic" idx="2"/>
          </p:nvPr>
        </p:nvSpPr>
        <p:spPr>
          <a:xfrm>
            <a:off x="478971" y="1838527"/>
            <a:ext cx="2494298" cy="2530273"/>
          </a:xfrm>
          <a:prstGeom prst="rect">
            <a:avLst/>
          </a:prstGeom>
          <a:solidFill>
            <a:schemeClr val="lt1"/>
          </a:solidFill>
          <a:ln>
            <a:noFill/>
          </a:ln>
        </p:spPr>
      </p:sp>
      <p:sp>
        <p:nvSpPr>
          <p:cNvPr id="661" name="Google Shape;661;p129"/>
          <p:cNvSpPr>
            <a:spLocks noGrp="1"/>
          </p:cNvSpPr>
          <p:nvPr>
            <p:ph type="pic" idx="3"/>
          </p:nvPr>
        </p:nvSpPr>
        <p:spPr>
          <a:xfrm>
            <a:off x="3396227" y="1838527"/>
            <a:ext cx="2494298" cy="2530273"/>
          </a:xfrm>
          <a:prstGeom prst="rect">
            <a:avLst/>
          </a:prstGeom>
          <a:solidFill>
            <a:schemeClr val="lt1"/>
          </a:solidFill>
          <a:ln>
            <a:noFill/>
          </a:ln>
        </p:spPr>
      </p:sp>
      <p:sp>
        <p:nvSpPr>
          <p:cNvPr id="662" name="Google Shape;662;p129"/>
          <p:cNvSpPr>
            <a:spLocks noGrp="1"/>
          </p:cNvSpPr>
          <p:nvPr>
            <p:ph type="pic" idx="4"/>
          </p:nvPr>
        </p:nvSpPr>
        <p:spPr>
          <a:xfrm>
            <a:off x="6313483" y="1838527"/>
            <a:ext cx="2494298" cy="2530273"/>
          </a:xfrm>
          <a:prstGeom prst="rect">
            <a:avLst/>
          </a:prstGeom>
          <a:solidFill>
            <a:schemeClr val="lt1"/>
          </a:solidFill>
          <a:ln>
            <a:noFill/>
          </a:ln>
        </p:spPr>
      </p:sp>
      <p:sp>
        <p:nvSpPr>
          <p:cNvPr id="663" name="Google Shape;663;p129"/>
          <p:cNvSpPr>
            <a:spLocks noGrp="1"/>
          </p:cNvSpPr>
          <p:nvPr>
            <p:ph type="pic" idx="5"/>
          </p:nvPr>
        </p:nvSpPr>
        <p:spPr>
          <a:xfrm>
            <a:off x="9230739" y="1838527"/>
            <a:ext cx="2494298" cy="2530273"/>
          </a:xfrm>
          <a:prstGeom prst="rect">
            <a:avLst/>
          </a:prstGeom>
          <a:solidFill>
            <a:schemeClr val="lt1"/>
          </a:solidFill>
          <a:ln>
            <a:noFill/>
          </a:ln>
        </p:spPr>
      </p:sp>
      <p:sp>
        <p:nvSpPr>
          <p:cNvPr id="664" name="Google Shape;664;p12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65" name="Google Shape;665;p12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0"/>
                                        </p:tgtEl>
                                        <p:attrNameLst>
                                          <p:attrName>style.visibility</p:attrName>
                                        </p:attrNameLst>
                                      </p:cBhvr>
                                      <p:to>
                                        <p:strVal val="visible"/>
                                      </p:to>
                                    </p:set>
                                    <p:animEffect transition="in" filter="fade">
                                      <p:cBhvr>
                                        <p:cTn id="7" dur="500"/>
                                        <p:tgtEl>
                                          <p:spTgt spid="660"/>
                                        </p:tgtEl>
                                      </p:cBhvr>
                                    </p:animEffect>
                                  </p:childTnLst>
                                </p:cTn>
                              </p:par>
                              <p:par>
                                <p:cTn id="8" presetID="10" presetClass="entr" presetSubtype="0" fill="hold" nodeType="withEffect">
                                  <p:stCondLst>
                                    <p:cond delay="400"/>
                                  </p:stCondLst>
                                  <p:childTnLst>
                                    <p:set>
                                      <p:cBhvr>
                                        <p:cTn id="9" dur="1" fill="hold">
                                          <p:stCondLst>
                                            <p:cond delay="0"/>
                                          </p:stCondLst>
                                        </p:cTn>
                                        <p:tgtEl>
                                          <p:spTgt spid="661"/>
                                        </p:tgtEl>
                                        <p:attrNameLst>
                                          <p:attrName>style.visibility</p:attrName>
                                        </p:attrNameLst>
                                      </p:cBhvr>
                                      <p:to>
                                        <p:strVal val="visible"/>
                                      </p:to>
                                    </p:set>
                                    <p:animEffect transition="in" filter="fade">
                                      <p:cBhvr>
                                        <p:cTn id="10" dur="500"/>
                                        <p:tgtEl>
                                          <p:spTgt spid="661"/>
                                        </p:tgtEl>
                                      </p:cBhvr>
                                    </p:animEffect>
                                  </p:childTnLst>
                                </p:cTn>
                              </p:par>
                              <p:par>
                                <p:cTn id="11" presetID="10" presetClass="entr" presetSubtype="0" fill="hold" nodeType="withEffect">
                                  <p:stCondLst>
                                    <p:cond delay="800"/>
                                  </p:stCondLst>
                                  <p:childTnLst>
                                    <p:set>
                                      <p:cBhvr>
                                        <p:cTn id="12" dur="1" fill="hold">
                                          <p:stCondLst>
                                            <p:cond delay="0"/>
                                          </p:stCondLst>
                                        </p:cTn>
                                        <p:tgtEl>
                                          <p:spTgt spid="662"/>
                                        </p:tgtEl>
                                        <p:attrNameLst>
                                          <p:attrName>style.visibility</p:attrName>
                                        </p:attrNameLst>
                                      </p:cBhvr>
                                      <p:to>
                                        <p:strVal val="visible"/>
                                      </p:to>
                                    </p:set>
                                    <p:animEffect transition="in" filter="fade">
                                      <p:cBhvr>
                                        <p:cTn id="13" dur="500"/>
                                        <p:tgtEl>
                                          <p:spTgt spid="662"/>
                                        </p:tgtEl>
                                      </p:cBhvr>
                                    </p:animEffect>
                                  </p:childTnLst>
                                </p:cTn>
                              </p:par>
                              <p:par>
                                <p:cTn id="14" presetID="10" presetClass="entr" presetSubtype="0" fill="hold" nodeType="withEffect">
                                  <p:stCondLst>
                                    <p:cond delay="1200"/>
                                  </p:stCondLst>
                                  <p:childTnLst>
                                    <p:set>
                                      <p:cBhvr>
                                        <p:cTn id="15" dur="1" fill="hold">
                                          <p:stCondLst>
                                            <p:cond delay="0"/>
                                          </p:stCondLst>
                                        </p:cTn>
                                        <p:tgtEl>
                                          <p:spTgt spid="663"/>
                                        </p:tgtEl>
                                        <p:attrNameLst>
                                          <p:attrName>style.visibility</p:attrName>
                                        </p:attrNameLst>
                                      </p:cBhvr>
                                      <p:to>
                                        <p:strVal val="visible"/>
                                      </p:to>
                                    </p:set>
                                    <p:animEffect transition="in" filter="fade">
                                      <p:cBhvr>
                                        <p:cTn id="16" dur="500"/>
                                        <p:tgtEl>
                                          <p:spTgt spid="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_3 Images with text">
  <p:cSld name="1_3 Images with text">
    <p:spTree>
      <p:nvGrpSpPr>
        <p:cNvPr id="1" name="Shape 666"/>
        <p:cNvGrpSpPr/>
        <p:nvPr/>
      </p:nvGrpSpPr>
      <p:grpSpPr>
        <a:xfrm>
          <a:off x="0" y="0"/>
          <a:ext cx="0" cy="0"/>
          <a:chOff x="0" y="0"/>
          <a:chExt cx="0" cy="0"/>
        </a:xfrm>
      </p:grpSpPr>
      <p:sp>
        <p:nvSpPr>
          <p:cNvPr id="667" name="Google Shape;667;p13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68" name="Google Shape;668;p13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669" name="Google Shape;669;p130"/>
          <p:cNvSpPr>
            <a:spLocks noGrp="1"/>
          </p:cNvSpPr>
          <p:nvPr>
            <p:ph type="pic" idx="2"/>
          </p:nvPr>
        </p:nvSpPr>
        <p:spPr>
          <a:xfrm>
            <a:off x="473074" y="1566863"/>
            <a:ext cx="3566160" cy="1862136"/>
          </a:xfrm>
          <a:prstGeom prst="rect">
            <a:avLst/>
          </a:prstGeom>
          <a:solidFill>
            <a:schemeClr val="lt1"/>
          </a:solidFill>
          <a:ln>
            <a:noFill/>
          </a:ln>
        </p:spPr>
      </p:sp>
      <p:sp>
        <p:nvSpPr>
          <p:cNvPr id="670" name="Google Shape;670;p130"/>
          <p:cNvSpPr>
            <a:spLocks noGrp="1"/>
          </p:cNvSpPr>
          <p:nvPr>
            <p:ph type="pic" idx="3"/>
          </p:nvPr>
        </p:nvSpPr>
        <p:spPr>
          <a:xfrm>
            <a:off x="4311332" y="1566863"/>
            <a:ext cx="3566160" cy="1862136"/>
          </a:xfrm>
          <a:prstGeom prst="rect">
            <a:avLst/>
          </a:prstGeom>
          <a:solidFill>
            <a:schemeClr val="lt1"/>
          </a:solidFill>
          <a:ln>
            <a:noFill/>
          </a:ln>
        </p:spPr>
      </p:sp>
      <p:sp>
        <p:nvSpPr>
          <p:cNvPr id="671" name="Google Shape;671;p130"/>
          <p:cNvSpPr>
            <a:spLocks noGrp="1"/>
          </p:cNvSpPr>
          <p:nvPr>
            <p:ph type="pic" idx="4"/>
          </p:nvPr>
        </p:nvSpPr>
        <p:spPr>
          <a:xfrm>
            <a:off x="8149590" y="1566863"/>
            <a:ext cx="3566160" cy="186213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69"/>
                                        </p:tgtEl>
                                        <p:attrNameLst>
                                          <p:attrName>style.visibility</p:attrName>
                                        </p:attrNameLst>
                                      </p:cBhvr>
                                      <p:to>
                                        <p:strVal val="visible"/>
                                      </p:to>
                                    </p:set>
                                    <p:anim calcmode="lin" valueType="num">
                                      <p:cBhvr additive="base">
                                        <p:cTn id="7" dur="500"/>
                                        <p:tgtEl>
                                          <p:spTgt spid="669"/>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400"/>
                                  </p:stCondLst>
                                  <p:childTnLst>
                                    <p:set>
                                      <p:cBhvr>
                                        <p:cTn id="9" dur="1" fill="hold">
                                          <p:stCondLst>
                                            <p:cond delay="0"/>
                                          </p:stCondLst>
                                        </p:cTn>
                                        <p:tgtEl>
                                          <p:spTgt spid="670"/>
                                        </p:tgtEl>
                                        <p:attrNameLst>
                                          <p:attrName>style.visibility</p:attrName>
                                        </p:attrNameLst>
                                      </p:cBhvr>
                                      <p:to>
                                        <p:strVal val="visible"/>
                                      </p:to>
                                    </p:set>
                                    <p:anim calcmode="lin" valueType="num">
                                      <p:cBhvr additive="base">
                                        <p:cTn id="10" dur="500"/>
                                        <p:tgtEl>
                                          <p:spTgt spid="670"/>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800"/>
                                  </p:stCondLst>
                                  <p:childTnLst>
                                    <p:set>
                                      <p:cBhvr>
                                        <p:cTn id="12" dur="1" fill="hold">
                                          <p:stCondLst>
                                            <p:cond delay="0"/>
                                          </p:stCondLst>
                                        </p:cTn>
                                        <p:tgtEl>
                                          <p:spTgt spid="671"/>
                                        </p:tgtEl>
                                        <p:attrNameLst>
                                          <p:attrName>style.visibility</p:attrName>
                                        </p:attrNameLst>
                                      </p:cBhvr>
                                      <p:to>
                                        <p:strVal val="visible"/>
                                      </p:to>
                                    </p:set>
                                    <p:anim calcmode="lin" valueType="num">
                                      <p:cBhvr additive="base">
                                        <p:cTn id="13" dur="500"/>
                                        <p:tgtEl>
                                          <p:spTgt spid="6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Horizontal Timeline">
  <p:cSld name="Horizontal Timeline">
    <p:spTree>
      <p:nvGrpSpPr>
        <p:cNvPr id="1" name="Shape 672"/>
        <p:cNvGrpSpPr/>
        <p:nvPr/>
      </p:nvGrpSpPr>
      <p:grpSpPr>
        <a:xfrm>
          <a:off x="0" y="0"/>
          <a:ext cx="0" cy="0"/>
          <a:chOff x="0" y="0"/>
          <a:chExt cx="0" cy="0"/>
        </a:xfrm>
      </p:grpSpPr>
      <p:sp>
        <p:nvSpPr>
          <p:cNvPr id="673" name="Google Shape;673;p13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4" name="Google Shape;674;p13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Device Mockup - Page Title 14">
  <p:cSld name="Device Mockup - Page Title 14">
    <p:spTree>
      <p:nvGrpSpPr>
        <p:cNvPr id="1" name="Shape 675"/>
        <p:cNvGrpSpPr/>
        <p:nvPr/>
      </p:nvGrpSpPr>
      <p:grpSpPr>
        <a:xfrm>
          <a:off x="0" y="0"/>
          <a:ext cx="0" cy="0"/>
          <a:chOff x="0" y="0"/>
          <a:chExt cx="0" cy="0"/>
        </a:xfrm>
      </p:grpSpPr>
      <p:sp>
        <p:nvSpPr>
          <p:cNvPr id="676" name="Google Shape;676;p132"/>
          <p:cNvSpPr>
            <a:spLocks noGrp="1"/>
          </p:cNvSpPr>
          <p:nvPr>
            <p:ph type="pic" idx="2"/>
          </p:nvPr>
        </p:nvSpPr>
        <p:spPr>
          <a:xfrm>
            <a:off x="1312350" y="1773750"/>
            <a:ext cx="1905000" cy="4112700"/>
          </a:xfrm>
          <a:prstGeom prst="roundRect">
            <a:avLst>
              <a:gd name="adj" fmla="val 10167"/>
            </a:avLst>
          </a:prstGeom>
          <a:solidFill>
            <a:schemeClr val="lt1"/>
          </a:solidFill>
          <a:ln>
            <a:noFill/>
          </a:ln>
        </p:spPr>
      </p:sp>
      <p:sp>
        <p:nvSpPr>
          <p:cNvPr id="677" name="Google Shape;677;p132"/>
          <p:cNvSpPr>
            <a:spLocks noGrp="1"/>
          </p:cNvSpPr>
          <p:nvPr>
            <p:ph type="pic" idx="3"/>
          </p:nvPr>
        </p:nvSpPr>
        <p:spPr>
          <a:xfrm>
            <a:off x="3885533" y="1773750"/>
            <a:ext cx="1905000" cy="4112700"/>
          </a:xfrm>
          <a:prstGeom prst="roundRect">
            <a:avLst>
              <a:gd name="adj" fmla="val 10167"/>
            </a:avLst>
          </a:prstGeom>
          <a:solidFill>
            <a:schemeClr val="lt1"/>
          </a:solidFill>
          <a:ln>
            <a:noFill/>
          </a:ln>
        </p:spPr>
      </p:sp>
      <p:sp>
        <p:nvSpPr>
          <p:cNvPr id="678" name="Google Shape;678;p132"/>
          <p:cNvSpPr>
            <a:spLocks noGrp="1"/>
          </p:cNvSpPr>
          <p:nvPr>
            <p:ph type="pic" idx="4"/>
          </p:nvPr>
        </p:nvSpPr>
        <p:spPr>
          <a:xfrm>
            <a:off x="6458716" y="1773750"/>
            <a:ext cx="1905000" cy="4112700"/>
          </a:xfrm>
          <a:prstGeom prst="roundRect">
            <a:avLst>
              <a:gd name="adj" fmla="val 10167"/>
            </a:avLst>
          </a:prstGeom>
          <a:solidFill>
            <a:schemeClr val="lt1"/>
          </a:solidFill>
          <a:ln>
            <a:noFill/>
          </a:ln>
        </p:spPr>
      </p:sp>
      <p:sp>
        <p:nvSpPr>
          <p:cNvPr id="679" name="Google Shape;679;p132"/>
          <p:cNvSpPr>
            <a:spLocks noGrp="1"/>
          </p:cNvSpPr>
          <p:nvPr>
            <p:ph type="pic" idx="5"/>
          </p:nvPr>
        </p:nvSpPr>
        <p:spPr>
          <a:xfrm>
            <a:off x="9031899" y="1773750"/>
            <a:ext cx="1905000" cy="4112700"/>
          </a:xfrm>
          <a:prstGeom prst="roundRect">
            <a:avLst>
              <a:gd name="adj" fmla="val 10167"/>
            </a:avLst>
          </a:prstGeom>
          <a:solidFill>
            <a:schemeClr val="lt1"/>
          </a:solidFill>
          <a:ln>
            <a:noFill/>
          </a:ln>
        </p:spPr>
      </p:sp>
      <p:sp>
        <p:nvSpPr>
          <p:cNvPr id="680" name="Google Shape;680;p13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1" name="Google Shape;681;p13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76"/>
                                        </p:tgtEl>
                                        <p:attrNameLst>
                                          <p:attrName>style.visibility</p:attrName>
                                        </p:attrNameLst>
                                      </p:cBhvr>
                                      <p:to>
                                        <p:strVal val="visible"/>
                                      </p:to>
                                    </p:set>
                                    <p:anim calcmode="lin" valueType="num">
                                      <p:cBhvr additive="base">
                                        <p:cTn id="7" dur="500"/>
                                        <p:tgtEl>
                                          <p:spTgt spid="67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300"/>
                                  </p:stCondLst>
                                  <p:childTnLst>
                                    <p:set>
                                      <p:cBhvr>
                                        <p:cTn id="9" dur="1" fill="hold">
                                          <p:stCondLst>
                                            <p:cond delay="0"/>
                                          </p:stCondLst>
                                        </p:cTn>
                                        <p:tgtEl>
                                          <p:spTgt spid="677"/>
                                        </p:tgtEl>
                                        <p:attrNameLst>
                                          <p:attrName>style.visibility</p:attrName>
                                        </p:attrNameLst>
                                      </p:cBhvr>
                                      <p:to>
                                        <p:strVal val="visible"/>
                                      </p:to>
                                    </p:set>
                                    <p:anim calcmode="lin" valueType="num">
                                      <p:cBhvr additive="base">
                                        <p:cTn id="10" dur="500"/>
                                        <p:tgtEl>
                                          <p:spTgt spid="677"/>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600"/>
                                  </p:stCondLst>
                                  <p:childTnLst>
                                    <p:set>
                                      <p:cBhvr>
                                        <p:cTn id="12" dur="1" fill="hold">
                                          <p:stCondLst>
                                            <p:cond delay="0"/>
                                          </p:stCondLst>
                                        </p:cTn>
                                        <p:tgtEl>
                                          <p:spTgt spid="678"/>
                                        </p:tgtEl>
                                        <p:attrNameLst>
                                          <p:attrName>style.visibility</p:attrName>
                                        </p:attrNameLst>
                                      </p:cBhvr>
                                      <p:to>
                                        <p:strVal val="visible"/>
                                      </p:to>
                                    </p:set>
                                    <p:anim calcmode="lin" valueType="num">
                                      <p:cBhvr additive="base">
                                        <p:cTn id="13" dur="500"/>
                                        <p:tgtEl>
                                          <p:spTgt spid="678"/>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900"/>
                                  </p:stCondLst>
                                  <p:childTnLst>
                                    <p:set>
                                      <p:cBhvr>
                                        <p:cTn id="15" dur="1" fill="hold">
                                          <p:stCondLst>
                                            <p:cond delay="0"/>
                                          </p:stCondLst>
                                        </p:cTn>
                                        <p:tgtEl>
                                          <p:spTgt spid="679"/>
                                        </p:tgtEl>
                                        <p:attrNameLst>
                                          <p:attrName>style.visibility</p:attrName>
                                        </p:attrNameLst>
                                      </p:cBhvr>
                                      <p:to>
                                        <p:strVal val="visible"/>
                                      </p:to>
                                    </p:set>
                                    <p:anim calcmode="lin" valueType="num">
                                      <p:cBhvr additive="base">
                                        <p:cTn id="16" dur="500"/>
                                        <p:tgtEl>
                                          <p:spTgt spid="6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Device Mockup - Page Title 15">
  <p:cSld name="Device Mockup - Page Title 15">
    <p:spTree>
      <p:nvGrpSpPr>
        <p:cNvPr id="1" name="Shape 682"/>
        <p:cNvGrpSpPr/>
        <p:nvPr/>
      </p:nvGrpSpPr>
      <p:grpSpPr>
        <a:xfrm>
          <a:off x="0" y="0"/>
          <a:ext cx="0" cy="0"/>
          <a:chOff x="0" y="0"/>
          <a:chExt cx="0" cy="0"/>
        </a:xfrm>
      </p:grpSpPr>
      <p:sp>
        <p:nvSpPr>
          <p:cNvPr id="683" name="Google Shape;683;p133"/>
          <p:cNvSpPr>
            <a:spLocks noGrp="1"/>
          </p:cNvSpPr>
          <p:nvPr>
            <p:ph type="pic" idx="2"/>
          </p:nvPr>
        </p:nvSpPr>
        <p:spPr>
          <a:xfrm>
            <a:off x="2933033" y="1952625"/>
            <a:ext cx="6334792" cy="2952750"/>
          </a:xfrm>
          <a:prstGeom prst="roundRect">
            <a:avLst>
              <a:gd name="adj" fmla="val 10167"/>
            </a:avLst>
          </a:prstGeom>
          <a:solidFill>
            <a:schemeClr val="lt1"/>
          </a:solidFill>
          <a:ln>
            <a:noFill/>
          </a:ln>
        </p:spPr>
      </p:sp>
      <p:sp>
        <p:nvSpPr>
          <p:cNvPr id="684" name="Google Shape;684;p13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5" name="Google Shape;685;p13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83"/>
                                        </p:tgtEl>
                                        <p:attrNameLst>
                                          <p:attrName>style.visibility</p:attrName>
                                        </p:attrNameLst>
                                      </p:cBhvr>
                                      <p:to>
                                        <p:strVal val="visible"/>
                                      </p:to>
                                    </p:set>
                                    <p:anim calcmode="lin" valueType="num">
                                      <p:cBhvr additive="base">
                                        <p:cTn id="7" dur="500"/>
                                        <p:tgtEl>
                                          <p:spTgt spid="68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Device Mockup - Page Title 16">
  <p:cSld name="Device Mockup - Page Title 16">
    <p:spTree>
      <p:nvGrpSpPr>
        <p:cNvPr id="1" name="Shape 686"/>
        <p:cNvGrpSpPr/>
        <p:nvPr/>
      </p:nvGrpSpPr>
      <p:grpSpPr>
        <a:xfrm>
          <a:off x="0" y="0"/>
          <a:ext cx="0" cy="0"/>
          <a:chOff x="0" y="0"/>
          <a:chExt cx="0" cy="0"/>
        </a:xfrm>
      </p:grpSpPr>
      <p:sp>
        <p:nvSpPr>
          <p:cNvPr id="687" name="Google Shape;687;p134"/>
          <p:cNvSpPr>
            <a:spLocks noGrp="1"/>
          </p:cNvSpPr>
          <p:nvPr>
            <p:ph type="pic" idx="2"/>
          </p:nvPr>
        </p:nvSpPr>
        <p:spPr>
          <a:xfrm>
            <a:off x="2031333" y="1831452"/>
            <a:ext cx="2557716" cy="5521848"/>
          </a:xfrm>
          <a:prstGeom prst="roundRect">
            <a:avLst>
              <a:gd name="adj" fmla="val 10167"/>
            </a:avLst>
          </a:prstGeom>
          <a:solidFill>
            <a:schemeClr val="lt1"/>
          </a:solidFill>
          <a:ln>
            <a:noFill/>
          </a:ln>
        </p:spPr>
      </p:sp>
      <p:sp>
        <p:nvSpPr>
          <p:cNvPr id="688" name="Google Shape;688;p134"/>
          <p:cNvSpPr>
            <a:spLocks noGrp="1"/>
          </p:cNvSpPr>
          <p:nvPr>
            <p:ph type="pic" idx="3"/>
          </p:nvPr>
        </p:nvSpPr>
        <p:spPr>
          <a:xfrm>
            <a:off x="7644054" y="1831452"/>
            <a:ext cx="2557716" cy="5521848"/>
          </a:xfrm>
          <a:prstGeom prst="roundRect">
            <a:avLst>
              <a:gd name="adj" fmla="val 10167"/>
            </a:avLst>
          </a:prstGeom>
          <a:solidFill>
            <a:schemeClr val="lt1"/>
          </a:solidFill>
          <a:ln>
            <a:noFill/>
          </a:ln>
        </p:spPr>
      </p:sp>
      <p:sp>
        <p:nvSpPr>
          <p:cNvPr id="689" name="Google Shape;689;p13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0" name="Google Shape;690;p13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300"/>
                                  </p:stCondLst>
                                  <p:childTnLst>
                                    <p:set>
                                      <p:cBhvr>
                                        <p:cTn id="6" dur="1" fill="hold">
                                          <p:stCondLst>
                                            <p:cond delay="0"/>
                                          </p:stCondLst>
                                        </p:cTn>
                                        <p:tgtEl>
                                          <p:spTgt spid="687"/>
                                        </p:tgtEl>
                                        <p:attrNameLst>
                                          <p:attrName>style.visibility</p:attrName>
                                        </p:attrNameLst>
                                      </p:cBhvr>
                                      <p:to>
                                        <p:strVal val="visible"/>
                                      </p:to>
                                    </p:set>
                                    <p:anim calcmode="lin" valueType="num">
                                      <p:cBhvr additive="base">
                                        <p:cTn id="7" dur="700"/>
                                        <p:tgtEl>
                                          <p:spTgt spid="68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700"/>
                                  </p:stCondLst>
                                  <p:childTnLst>
                                    <p:set>
                                      <p:cBhvr>
                                        <p:cTn id="9" dur="1" fill="hold">
                                          <p:stCondLst>
                                            <p:cond delay="0"/>
                                          </p:stCondLst>
                                        </p:cTn>
                                        <p:tgtEl>
                                          <p:spTgt spid="688"/>
                                        </p:tgtEl>
                                        <p:attrNameLst>
                                          <p:attrName>style.visibility</p:attrName>
                                        </p:attrNameLst>
                                      </p:cBhvr>
                                      <p:to>
                                        <p:strVal val="visible"/>
                                      </p:to>
                                    </p:set>
                                    <p:anim calcmode="lin" valueType="num">
                                      <p:cBhvr additive="base">
                                        <p:cTn id="10" dur="700"/>
                                        <p:tgtEl>
                                          <p:spTgt spid="6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Device Mockup - Page Title 20">
  <p:cSld name="Device Mockup - Page Title 20">
    <p:spTree>
      <p:nvGrpSpPr>
        <p:cNvPr id="1" name="Shape 691"/>
        <p:cNvGrpSpPr/>
        <p:nvPr/>
      </p:nvGrpSpPr>
      <p:grpSpPr>
        <a:xfrm>
          <a:off x="0" y="0"/>
          <a:ext cx="0" cy="0"/>
          <a:chOff x="0" y="0"/>
          <a:chExt cx="0" cy="0"/>
        </a:xfrm>
      </p:grpSpPr>
      <p:sp>
        <p:nvSpPr>
          <p:cNvPr id="692" name="Google Shape;692;p135"/>
          <p:cNvSpPr>
            <a:spLocks noGrp="1"/>
          </p:cNvSpPr>
          <p:nvPr>
            <p:ph type="pic" idx="2"/>
          </p:nvPr>
        </p:nvSpPr>
        <p:spPr>
          <a:xfrm>
            <a:off x="3568032" y="2276990"/>
            <a:ext cx="5029868" cy="3196710"/>
          </a:xfrm>
          <a:prstGeom prst="rect">
            <a:avLst/>
          </a:prstGeom>
          <a:solidFill>
            <a:schemeClr val="lt1"/>
          </a:solidFill>
          <a:ln>
            <a:noFill/>
          </a:ln>
        </p:spPr>
      </p:sp>
      <p:sp>
        <p:nvSpPr>
          <p:cNvPr id="693" name="Google Shape;693;p13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4" name="Google Shape;694;p13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92"/>
                                        </p:tgtEl>
                                        <p:attrNameLst>
                                          <p:attrName>style.visibility</p:attrName>
                                        </p:attrNameLst>
                                      </p:cBhvr>
                                      <p:to>
                                        <p:strVal val="visible"/>
                                      </p:to>
                                    </p:set>
                                    <p:anim calcmode="lin" valueType="num">
                                      <p:cBhvr additive="base">
                                        <p:cTn id="7" dur="500"/>
                                        <p:tgtEl>
                                          <p:spTgt spid="6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Device Mockup - Page Title 21">
  <p:cSld name="Device Mockup - Page Title 21">
    <p:spTree>
      <p:nvGrpSpPr>
        <p:cNvPr id="1" name="Shape 695"/>
        <p:cNvGrpSpPr/>
        <p:nvPr/>
      </p:nvGrpSpPr>
      <p:grpSpPr>
        <a:xfrm>
          <a:off x="0" y="0"/>
          <a:ext cx="0" cy="0"/>
          <a:chOff x="0" y="0"/>
          <a:chExt cx="0" cy="0"/>
        </a:xfrm>
      </p:grpSpPr>
      <p:sp>
        <p:nvSpPr>
          <p:cNvPr id="696" name="Google Shape;696;p136"/>
          <p:cNvSpPr>
            <a:spLocks noGrp="1"/>
          </p:cNvSpPr>
          <p:nvPr>
            <p:ph type="pic" idx="2"/>
          </p:nvPr>
        </p:nvSpPr>
        <p:spPr>
          <a:xfrm>
            <a:off x="1320134" y="2035019"/>
            <a:ext cx="3899566" cy="2478352"/>
          </a:xfrm>
          <a:prstGeom prst="rect">
            <a:avLst/>
          </a:prstGeom>
          <a:solidFill>
            <a:schemeClr val="lt1"/>
          </a:solidFill>
          <a:ln>
            <a:noFill/>
          </a:ln>
        </p:spPr>
      </p:sp>
      <p:sp>
        <p:nvSpPr>
          <p:cNvPr id="697" name="Google Shape;697;p13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8" name="Google Shape;698;p13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699" name="Google Shape;699;p136"/>
          <p:cNvSpPr>
            <a:spLocks noGrp="1"/>
          </p:cNvSpPr>
          <p:nvPr>
            <p:ph type="pic" idx="3"/>
          </p:nvPr>
        </p:nvSpPr>
        <p:spPr>
          <a:xfrm>
            <a:off x="6972300" y="2035019"/>
            <a:ext cx="3899566" cy="2478352"/>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96"/>
                                        </p:tgtEl>
                                        <p:attrNameLst>
                                          <p:attrName>style.visibility</p:attrName>
                                        </p:attrNameLst>
                                      </p:cBhvr>
                                      <p:to>
                                        <p:strVal val="visible"/>
                                      </p:to>
                                    </p:set>
                                    <p:anim calcmode="lin" valueType="num">
                                      <p:cBhvr additive="base">
                                        <p:cTn id="7" dur="500"/>
                                        <p:tgtEl>
                                          <p:spTgt spid="696"/>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300"/>
                                  </p:stCondLst>
                                  <p:childTnLst>
                                    <p:set>
                                      <p:cBhvr>
                                        <p:cTn id="9" dur="1" fill="hold">
                                          <p:stCondLst>
                                            <p:cond delay="0"/>
                                          </p:stCondLst>
                                        </p:cTn>
                                        <p:tgtEl>
                                          <p:spTgt spid="699"/>
                                        </p:tgtEl>
                                        <p:attrNameLst>
                                          <p:attrName>style.visibility</p:attrName>
                                        </p:attrNameLst>
                                      </p:cBhvr>
                                      <p:to>
                                        <p:strVal val="visible"/>
                                      </p:to>
                                    </p:set>
                                    <p:anim calcmode="lin" valueType="num">
                                      <p:cBhvr additive="base">
                                        <p:cTn id="10" dur="500"/>
                                        <p:tgtEl>
                                          <p:spTgt spid="69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Device Mockup - Page Title 22">
  <p:cSld name="Device Mockup - Page Title 22">
    <p:spTree>
      <p:nvGrpSpPr>
        <p:cNvPr id="1" name="Shape 700"/>
        <p:cNvGrpSpPr/>
        <p:nvPr/>
      </p:nvGrpSpPr>
      <p:grpSpPr>
        <a:xfrm>
          <a:off x="0" y="0"/>
          <a:ext cx="0" cy="0"/>
          <a:chOff x="0" y="0"/>
          <a:chExt cx="0" cy="0"/>
        </a:xfrm>
      </p:grpSpPr>
      <p:sp>
        <p:nvSpPr>
          <p:cNvPr id="701" name="Google Shape;701;p137"/>
          <p:cNvSpPr>
            <a:spLocks noGrp="1"/>
          </p:cNvSpPr>
          <p:nvPr>
            <p:ph type="pic" idx="2"/>
          </p:nvPr>
        </p:nvSpPr>
        <p:spPr>
          <a:xfrm>
            <a:off x="5867399" y="2073118"/>
            <a:ext cx="5410597" cy="3438681"/>
          </a:xfrm>
          <a:prstGeom prst="rect">
            <a:avLst/>
          </a:prstGeom>
          <a:solidFill>
            <a:schemeClr val="lt1"/>
          </a:solidFill>
          <a:ln>
            <a:noFill/>
          </a:ln>
        </p:spPr>
      </p:sp>
      <p:sp>
        <p:nvSpPr>
          <p:cNvPr id="702" name="Google Shape;702;p13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3" name="Google Shape;703;p13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1"/>
                                        </p:tgtEl>
                                        <p:attrNameLst>
                                          <p:attrName>style.visibility</p:attrName>
                                        </p:attrNameLst>
                                      </p:cBhvr>
                                      <p:to>
                                        <p:strVal val="visible"/>
                                      </p:to>
                                    </p:set>
                                    <p:anim calcmode="lin" valueType="num">
                                      <p:cBhvr additive="base">
                                        <p:cTn id="7" dur="500"/>
                                        <p:tgtEl>
                                          <p:spTgt spid="70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Closing - Image right Small 2">
  <p:cSld name="Closing - Image right Small 2">
    <p:spTree>
      <p:nvGrpSpPr>
        <p:cNvPr id="1" name="Shape 704"/>
        <p:cNvGrpSpPr/>
        <p:nvPr/>
      </p:nvGrpSpPr>
      <p:grpSpPr>
        <a:xfrm>
          <a:off x="0" y="0"/>
          <a:ext cx="0" cy="0"/>
          <a:chOff x="0" y="0"/>
          <a:chExt cx="0" cy="0"/>
        </a:xfrm>
      </p:grpSpPr>
      <p:sp>
        <p:nvSpPr>
          <p:cNvPr id="705" name="Google Shape;705;p138"/>
          <p:cNvSpPr>
            <a:spLocks noGrp="1"/>
          </p:cNvSpPr>
          <p:nvPr>
            <p:ph type="pic" idx="2"/>
          </p:nvPr>
        </p:nvSpPr>
        <p:spPr>
          <a:xfrm>
            <a:off x="7057200" y="609600"/>
            <a:ext cx="4664900" cy="5651500"/>
          </a:xfrm>
          <a:prstGeom prst="rect">
            <a:avLst/>
          </a:prstGeom>
          <a:solidFill>
            <a:schemeClr val="lt1"/>
          </a:solidFill>
          <a:ln>
            <a:noFill/>
          </a:ln>
        </p:spPr>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_Blank Page">
  <p:cSld name="1_Blank Page">
    <p:spTree>
      <p:nvGrpSpPr>
        <p:cNvPr id="1" name="Shape 706"/>
        <p:cNvGrpSpPr/>
        <p:nvPr/>
      </p:nvGrpSpPr>
      <p:grpSpPr>
        <a:xfrm>
          <a:off x="0" y="0"/>
          <a:ext cx="0" cy="0"/>
          <a:chOff x="0" y="0"/>
          <a:chExt cx="0" cy="0"/>
        </a:xfrm>
      </p:grpSpPr>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_Page with Title">
  <p:cSld name="1_Page with Title">
    <p:spTree>
      <p:nvGrpSpPr>
        <p:cNvPr id="1" name="Shape 707"/>
        <p:cNvGrpSpPr/>
        <p:nvPr/>
      </p:nvGrpSpPr>
      <p:grpSpPr>
        <a:xfrm>
          <a:off x="0" y="0"/>
          <a:ext cx="0" cy="0"/>
          <a:chOff x="0" y="0"/>
          <a:chExt cx="0" cy="0"/>
        </a:xfrm>
      </p:grpSpPr>
      <p:sp>
        <p:nvSpPr>
          <p:cNvPr id="708" name="Google Shape;708;p14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9" name="Google Shape;709;p14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Introduction with image">
  <p:cSld name="Introduction with image">
    <p:spTree>
      <p:nvGrpSpPr>
        <p:cNvPr id="1" name="Shape 710"/>
        <p:cNvGrpSpPr/>
        <p:nvPr/>
      </p:nvGrpSpPr>
      <p:grpSpPr>
        <a:xfrm>
          <a:off x="0" y="0"/>
          <a:ext cx="0" cy="0"/>
          <a:chOff x="0" y="0"/>
          <a:chExt cx="0" cy="0"/>
        </a:xfrm>
      </p:grpSpPr>
      <p:sp>
        <p:nvSpPr>
          <p:cNvPr id="711" name="Google Shape;711;p141"/>
          <p:cNvSpPr>
            <a:spLocks noGrp="1"/>
          </p:cNvSpPr>
          <p:nvPr>
            <p:ph type="pic" idx="2"/>
          </p:nvPr>
        </p:nvSpPr>
        <p:spPr>
          <a:xfrm>
            <a:off x="5031808" y="2014558"/>
            <a:ext cx="2128384" cy="2128384"/>
          </a:xfrm>
          <a:prstGeom prst="rect">
            <a:avLst/>
          </a:prstGeom>
          <a:solidFill>
            <a:schemeClr val="lt1"/>
          </a:solidFill>
          <a:ln>
            <a:noFill/>
          </a:ln>
        </p:spPr>
      </p:sp>
      <p:sp>
        <p:nvSpPr>
          <p:cNvPr id="712" name="Google Shape;712;p14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3" name="Google Shape;713;p14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1"/>
                                        </p:tgtEl>
                                        <p:attrNameLst>
                                          <p:attrName>style.visibility</p:attrName>
                                        </p:attrNameLst>
                                      </p:cBhvr>
                                      <p:to>
                                        <p:strVal val="visible"/>
                                      </p:to>
                                    </p:set>
                                    <p:animEffect transition="in" filter="fade">
                                      <p:cBhvr>
                                        <p:cTn id="7" dur="500"/>
                                        <p:tgtEl>
                                          <p:spTgt spid="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Introduction with image 2">
  <p:cSld name="Introduction with image 2">
    <p:spTree>
      <p:nvGrpSpPr>
        <p:cNvPr id="1" name="Shape 714"/>
        <p:cNvGrpSpPr/>
        <p:nvPr/>
      </p:nvGrpSpPr>
      <p:grpSpPr>
        <a:xfrm>
          <a:off x="0" y="0"/>
          <a:ext cx="0" cy="0"/>
          <a:chOff x="0" y="0"/>
          <a:chExt cx="0" cy="0"/>
        </a:xfrm>
      </p:grpSpPr>
      <p:sp>
        <p:nvSpPr>
          <p:cNvPr id="715" name="Google Shape;715;p142"/>
          <p:cNvSpPr>
            <a:spLocks noGrp="1"/>
          </p:cNvSpPr>
          <p:nvPr>
            <p:ph type="pic" idx="2"/>
          </p:nvPr>
        </p:nvSpPr>
        <p:spPr>
          <a:xfrm>
            <a:off x="1798751" y="2364808"/>
            <a:ext cx="2128384" cy="2128384"/>
          </a:xfrm>
          <a:prstGeom prst="rect">
            <a:avLst/>
          </a:prstGeom>
          <a:solidFill>
            <a:schemeClr val="lt1"/>
          </a:solidFill>
          <a:ln>
            <a:noFill/>
          </a:ln>
        </p:spPr>
      </p:sp>
      <p:sp>
        <p:nvSpPr>
          <p:cNvPr id="716" name="Google Shape;716;p14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7" name="Google Shape;717;p14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5"/>
                                        </p:tgtEl>
                                        <p:attrNameLst>
                                          <p:attrName>style.visibility</p:attrName>
                                        </p:attrNameLst>
                                      </p:cBhvr>
                                      <p:to>
                                        <p:strVal val="visible"/>
                                      </p:to>
                                    </p:set>
                                    <p:animEffect transition="in" filter="fade">
                                      <p:cBhvr>
                                        <p:cTn id="7" dur="500"/>
                                        <p:tgtEl>
                                          <p:spTgt spid="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Introduction with image 3">
  <p:cSld name="Introduction with image 3">
    <p:spTree>
      <p:nvGrpSpPr>
        <p:cNvPr id="1" name="Shape 718"/>
        <p:cNvGrpSpPr/>
        <p:nvPr/>
      </p:nvGrpSpPr>
      <p:grpSpPr>
        <a:xfrm>
          <a:off x="0" y="0"/>
          <a:ext cx="0" cy="0"/>
          <a:chOff x="0" y="0"/>
          <a:chExt cx="0" cy="0"/>
        </a:xfrm>
      </p:grpSpPr>
      <p:sp>
        <p:nvSpPr>
          <p:cNvPr id="719" name="Google Shape;719;p143"/>
          <p:cNvSpPr>
            <a:spLocks noGrp="1"/>
          </p:cNvSpPr>
          <p:nvPr>
            <p:ph type="pic" idx="2"/>
          </p:nvPr>
        </p:nvSpPr>
        <p:spPr>
          <a:xfrm>
            <a:off x="5031808" y="1633558"/>
            <a:ext cx="2128384" cy="2128384"/>
          </a:xfrm>
          <a:prstGeom prst="rect">
            <a:avLst/>
          </a:prstGeom>
          <a:solidFill>
            <a:schemeClr val="lt1"/>
          </a:solidFill>
          <a:ln>
            <a:noFill/>
          </a:ln>
        </p:spPr>
      </p:sp>
      <p:sp>
        <p:nvSpPr>
          <p:cNvPr id="720" name="Google Shape;720;p14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1" name="Google Shape;721;p14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719"/>
                                        </p:tgtEl>
                                        <p:attrNameLst>
                                          <p:attrName>style.visibility</p:attrName>
                                        </p:attrNameLst>
                                      </p:cBhvr>
                                      <p:to>
                                        <p:strVal val="visible"/>
                                      </p:to>
                                    </p:set>
                                    <p:animEffect transition="in" filter="fade">
                                      <p:cBhvr>
                                        <p:cTn id="7" dur="500"/>
                                        <p:tgtEl>
                                          <p:spTgt spid="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Introduction with image 4">
  <p:cSld name="Introduction with image 4">
    <p:spTree>
      <p:nvGrpSpPr>
        <p:cNvPr id="1" name="Shape 722"/>
        <p:cNvGrpSpPr/>
        <p:nvPr/>
      </p:nvGrpSpPr>
      <p:grpSpPr>
        <a:xfrm>
          <a:off x="0" y="0"/>
          <a:ext cx="0" cy="0"/>
          <a:chOff x="0" y="0"/>
          <a:chExt cx="0" cy="0"/>
        </a:xfrm>
      </p:grpSpPr>
      <p:sp>
        <p:nvSpPr>
          <p:cNvPr id="723" name="Google Shape;723;p14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4" name="Google Shape;724;p14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25" name="Google Shape;725;p144"/>
          <p:cNvSpPr>
            <a:spLocks noGrp="1"/>
          </p:cNvSpPr>
          <p:nvPr>
            <p:ph type="pic" idx="2"/>
          </p:nvPr>
        </p:nvSpPr>
        <p:spPr>
          <a:xfrm>
            <a:off x="327025" y="1997868"/>
            <a:ext cx="11537950" cy="2862263"/>
          </a:xfrm>
          <a:prstGeom prst="rect">
            <a:avLst/>
          </a:prstGeom>
          <a:solidFill>
            <a:schemeClr val="lt1"/>
          </a:solidFill>
          <a:ln>
            <a:noFill/>
          </a:ln>
        </p:spPr>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Basic Paragraph Slide">
  <p:cSld name="1_Basic Paragraph Slide">
    <p:spTree>
      <p:nvGrpSpPr>
        <p:cNvPr id="1" name="Shape 726"/>
        <p:cNvGrpSpPr/>
        <p:nvPr/>
      </p:nvGrpSpPr>
      <p:grpSpPr>
        <a:xfrm>
          <a:off x="0" y="0"/>
          <a:ext cx="0" cy="0"/>
          <a:chOff x="0" y="0"/>
          <a:chExt cx="0" cy="0"/>
        </a:xfrm>
      </p:grpSpPr>
      <p:sp>
        <p:nvSpPr>
          <p:cNvPr id="727" name="Google Shape;727;p14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8" name="Google Shape;728;p14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ext with Landscape Image">
  <p:cSld name="Text with Landscape Image">
    <p:spTree>
      <p:nvGrpSpPr>
        <p:cNvPr id="1" name="Shape 729"/>
        <p:cNvGrpSpPr/>
        <p:nvPr/>
      </p:nvGrpSpPr>
      <p:grpSpPr>
        <a:xfrm>
          <a:off x="0" y="0"/>
          <a:ext cx="0" cy="0"/>
          <a:chOff x="0" y="0"/>
          <a:chExt cx="0" cy="0"/>
        </a:xfrm>
      </p:grpSpPr>
      <p:sp>
        <p:nvSpPr>
          <p:cNvPr id="730" name="Google Shape;730;p14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1" name="Google Shape;731;p14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32" name="Google Shape;732;p146"/>
          <p:cNvSpPr>
            <a:spLocks noGrp="1"/>
          </p:cNvSpPr>
          <p:nvPr>
            <p:ph type="pic" idx="2"/>
          </p:nvPr>
        </p:nvSpPr>
        <p:spPr>
          <a:xfrm>
            <a:off x="0" y="1997868"/>
            <a:ext cx="12192000" cy="2862263"/>
          </a:xfrm>
          <a:prstGeom prst="rect">
            <a:avLst/>
          </a:prstGeom>
          <a:solidFill>
            <a:schemeClr val="lt1"/>
          </a:solidFill>
          <a:ln>
            <a:noFill/>
          </a:ln>
        </p:spPr>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Ordered List with Image">
  <p:cSld name="Ordered List with Image">
    <p:spTree>
      <p:nvGrpSpPr>
        <p:cNvPr id="1" name="Shape 733"/>
        <p:cNvGrpSpPr/>
        <p:nvPr/>
      </p:nvGrpSpPr>
      <p:grpSpPr>
        <a:xfrm>
          <a:off x="0" y="0"/>
          <a:ext cx="0" cy="0"/>
          <a:chOff x="0" y="0"/>
          <a:chExt cx="0" cy="0"/>
        </a:xfrm>
      </p:grpSpPr>
      <p:sp>
        <p:nvSpPr>
          <p:cNvPr id="734" name="Google Shape;734;p147"/>
          <p:cNvSpPr>
            <a:spLocks noGrp="1"/>
          </p:cNvSpPr>
          <p:nvPr>
            <p:ph type="pic" idx="2"/>
          </p:nvPr>
        </p:nvSpPr>
        <p:spPr>
          <a:xfrm>
            <a:off x="0" y="0"/>
            <a:ext cx="12192000" cy="6858000"/>
          </a:xfrm>
          <a:prstGeom prst="rect">
            <a:avLst/>
          </a:prstGeom>
          <a:solidFill>
            <a:schemeClr val="lt1"/>
          </a:solidFill>
          <a:ln>
            <a:noFill/>
          </a:ln>
        </p:spPr>
      </p:sp>
      <p:sp>
        <p:nvSpPr>
          <p:cNvPr id="735" name="Google Shape;735;p14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6" name="Google Shape;736;p14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5 images - team">
  <p:cSld name="5 images - team">
    <p:spTree>
      <p:nvGrpSpPr>
        <p:cNvPr id="1" name="Shape 737"/>
        <p:cNvGrpSpPr/>
        <p:nvPr/>
      </p:nvGrpSpPr>
      <p:grpSpPr>
        <a:xfrm>
          <a:off x="0" y="0"/>
          <a:ext cx="0" cy="0"/>
          <a:chOff x="0" y="0"/>
          <a:chExt cx="0" cy="0"/>
        </a:xfrm>
      </p:grpSpPr>
      <p:sp>
        <p:nvSpPr>
          <p:cNvPr id="738" name="Google Shape;738;p14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9" name="Google Shape;739;p14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40" name="Google Shape;740;p148"/>
          <p:cNvSpPr>
            <a:spLocks noGrp="1"/>
          </p:cNvSpPr>
          <p:nvPr>
            <p:ph type="pic" idx="2"/>
          </p:nvPr>
        </p:nvSpPr>
        <p:spPr>
          <a:xfrm>
            <a:off x="0" y="1983600"/>
            <a:ext cx="2437200" cy="2437200"/>
          </a:xfrm>
          <a:prstGeom prst="rect">
            <a:avLst/>
          </a:prstGeom>
          <a:solidFill>
            <a:schemeClr val="lt1"/>
          </a:solidFill>
          <a:ln>
            <a:noFill/>
          </a:ln>
        </p:spPr>
      </p:sp>
      <p:sp>
        <p:nvSpPr>
          <p:cNvPr id="741" name="Google Shape;741;p148"/>
          <p:cNvSpPr>
            <a:spLocks noGrp="1"/>
          </p:cNvSpPr>
          <p:nvPr>
            <p:ph type="pic" idx="3"/>
          </p:nvPr>
        </p:nvSpPr>
        <p:spPr>
          <a:xfrm>
            <a:off x="2437200" y="4420800"/>
            <a:ext cx="2437200" cy="2437200"/>
          </a:xfrm>
          <a:prstGeom prst="rect">
            <a:avLst/>
          </a:prstGeom>
          <a:solidFill>
            <a:schemeClr val="lt1"/>
          </a:solidFill>
          <a:ln>
            <a:noFill/>
          </a:ln>
        </p:spPr>
      </p:sp>
      <p:sp>
        <p:nvSpPr>
          <p:cNvPr id="742" name="Google Shape;742;p148"/>
          <p:cNvSpPr>
            <a:spLocks noGrp="1"/>
          </p:cNvSpPr>
          <p:nvPr>
            <p:ph type="pic" idx="4"/>
          </p:nvPr>
        </p:nvSpPr>
        <p:spPr>
          <a:xfrm>
            <a:off x="4877400" y="1983600"/>
            <a:ext cx="2437200" cy="2437200"/>
          </a:xfrm>
          <a:prstGeom prst="rect">
            <a:avLst/>
          </a:prstGeom>
          <a:solidFill>
            <a:schemeClr val="lt1"/>
          </a:solidFill>
          <a:ln>
            <a:noFill/>
          </a:ln>
        </p:spPr>
      </p:sp>
      <p:sp>
        <p:nvSpPr>
          <p:cNvPr id="743" name="Google Shape;743;p148"/>
          <p:cNvSpPr>
            <a:spLocks noGrp="1"/>
          </p:cNvSpPr>
          <p:nvPr>
            <p:ph type="pic" idx="5"/>
          </p:nvPr>
        </p:nvSpPr>
        <p:spPr>
          <a:xfrm>
            <a:off x="7317600" y="4420800"/>
            <a:ext cx="2437200" cy="2437200"/>
          </a:xfrm>
          <a:prstGeom prst="rect">
            <a:avLst/>
          </a:prstGeom>
          <a:solidFill>
            <a:schemeClr val="lt1"/>
          </a:solidFill>
          <a:ln>
            <a:noFill/>
          </a:ln>
        </p:spPr>
      </p:sp>
      <p:sp>
        <p:nvSpPr>
          <p:cNvPr id="744" name="Google Shape;744;p148"/>
          <p:cNvSpPr>
            <a:spLocks noGrp="1"/>
          </p:cNvSpPr>
          <p:nvPr>
            <p:ph type="pic" idx="6"/>
          </p:nvPr>
        </p:nvSpPr>
        <p:spPr>
          <a:xfrm>
            <a:off x="9754800" y="1983600"/>
            <a:ext cx="2437200" cy="24372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0"/>
                                        </p:tgtEl>
                                        <p:attrNameLst>
                                          <p:attrName>style.visibility</p:attrName>
                                        </p:attrNameLst>
                                      </p:cBhvr>
                                      <p:to>
                                        <p:strVal val="visible"/>
                                      </p:to>
                                    </p:set>
                                    <p:animEffect transition="in" filter="fade">
                                      <p:cBhvr>
                                        <p:cTn id="7" dur="500"/>
                                        <p:tgtEl>
                                          <p:spTgt spid="740"/>
                                        </p:tgtEl>
                                      </p:cBhvr>
                                    </p:animEffect>
                                  </p:childTnLst>
                                </p:cTn>
                              </p:par>
                              <p:par>
                                <p:cTn id="8" presetID="10" presetClass="entr" presetSubtype="0" fill="hold" nodeType="withEffect">
                                  <p:stCondLst>
                                    <p:cond delay="400"/>
                                  </p:stCondLst>
                                  <p:childTnLst>
                                    <p:set>
                                      <p:cBhvr>
                                        <p:cTn id="9" dur="1" fill="hold">
                                          <p:stCondLst>
                                            <p:cond delay="0"/>
                                          </p:stCondLst>
                                        </p:cTn>
                                        <p:tgtEl>
                                          <p:spTgt spid="741"/>
                                        </p:tgtEl>
                                        <p:attrNameLst>
                                          <p:attrName>style.visibility</p:attrName>
                                        </p:attrNameLst>
                                      </p:cBhvr>
                                      <p:to>
                                        <p:strVal val="visible"/>
                                      </p:to>
                                    </p:set>
                                    <p:animEffect transition="in" filter="fade">
                                      <p:cBhvr>
                                        <p:cTn id="10" dur="500"/>
                                        <p:tgtEl>
                                          <p:spTgt spid="741"/>
                                        </p:tgtEl>
                                      </p:cBhvr>
                                    </p:animEffect>
                                  </p:childTnLst>
                                </p:cTn>
                              </p:par>
                              <p:par>
                                <p:cTn id="11" presetID="10" presetClass="entr" presetSubtype="0" fill="hold" nodeType="withEffect">
                                  <p:stCondLst>
                                    <p:cond delay="800"/>
                                  </p:stCondLst>
                                  <p:childTnLst>
                                    <p:set>
                                      <p:cBhvr>
                                        <p:cTn id="12" dur="1" fill="hold">
                                          <p:stCondLst>
                                            <p:cond delay="0"/>
                                          </p:stCondLst>
                                        </p:cTn>
                                        <p:tgtEl>
                                          <p:spTgt spid="742"/>
                                        </p:tgtEl>
                                        <p:attrNameLst>
                                          <p:attrName>style.visibility</p:attrName>
                                        </p:attrNameLst>
                                      </p:cBhvr>
                                      <p:to>
                                        <p:strVal val="visible"/>
                                      </p:to>
                                    </p:set>
                                    <p:animEffect transition="in" filter="fade">
                                      <p:cBhvr>
                                        <p:cTn id="13" dur="500"/>
                                        <p:tgtEl>
                                          <p:spTgt spid="742"/>
                                        </p:tgtEl>
                                      </p:cBhvr>
                                    </p:animEffect>
                                  </p:childTnLst>
                                </p:cTn>
                              </p:par>
                              <p:par>
                                <p:cTn id="14" presetID="10" presetClass="entr" presetSubtype="0" fill="hold" nodeType="withEffect">
                                  <p:stCondLst>
                                    <p:cond delay="1200"/>
                                  </p:stCondLst>
                                  <p:childTnLst>
                                    <p:set>
                                      <p:cBhvr>
                                        <p:cTn id="15" dur="1" fill="hold">
                                          <p:stCondLst>
                                            <p:cond delay="0"/>
                                          </p:stCondLst>
                                        </p:cTn>
                                        <p:tgtEl>
                                          <p:spTgt spid="743"/>
                                        </p:tgtEl>
                                        <p:attrNameLst>
                                          <p:attrName>style.visibility</p:attrName>
                                        </p:attrNameLst>
                                      </p:cBhvr>
                                      <p:to>
                                        <p:strVal val="visible"/>
                                      </p:to>
                                    </p:set>
                                    <p:animEffect transition="in" filter="fade">
                                      <p:cBhvr>
                                        <p:cTn id="16" dur="500"/>
                                        <p:tgtEl>
                                          <p:spTgt spid="743"/>
                                        </p:tgtEl>
                                      </p:cBhvr>
                                    </p:animEffect>
                                  </p:childTnLst>
                                </p:cTn>
                              </p:par>
                              <p:par>
                                <p:cTn id="17" presetID="10" presetClass="entr" presetSubtype="0" fill="hold" nodeType="withEffect">
                                  <p:stCondLst>
                                    <p:cond delay="1600"/>
                                  </p:stCondLst>
                                  <p:childTnLst>
                                    <p:set>
                                      <p:cBhvr>
                                        <p:cTn id="18" dur="1" fill="hold">
                                          <p:stCondLst>
                                            <p:cond delay="0"/>
                                          </p:stCondLst>
                                        </p:cTn>
                                        <p:tgtEl>
                                          <p:spTgt spid="744"/>
                                        </p:tgtEl>
                                        <p:attrNameLst>
                                          <p:attrName>style.visibility</p:attrName>
                                        </p:attrNameLst>
                                      </p:cBhvr>
                                      <p:to>
                                        <p:strVal val="visible"/>
                                      </p:to>
                                    </p:set>
                                    <p:animEffect transition="in" filter="fade">
                                      <p:cBhvr>
                                        <p:cTn id="19" dur="500"/>
                                        <p:tgtEl>
                                          <p:spTgt spid="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24 images - team">
  <p:cSld name="24 images - team">
    <p:spTree>
      <p:nvGrpSpPr>
        <p:cNvPr id="1" name="Shape 745"/>
        <p:cNvGrpSpPr/>
        <p:nvPr/>
      </p:nvGrpSpPr>
      <p:grpSpPr>
        <a:xfrm>
          <a:off x="0" y="0"/>
          <a:ext cx="0" cy="0"/>
          <a:chOff x="0" y="0"/>
          <a:chExt cx="0" cy="0"/>
        </a:xfrm>
      </p:grpSpPr>
      <p:sp>
        <p:nvSpPr>
          <p:cNvPr id="746" name="Google Shape;746;p149"/>
          <p:cNvSpPr>
            <a:spLocks noGrp="1"/>
          </p:cNvSpPr>
          <p:nvPr>
            <p:ph type="pic" idx="2"/>
          </p:nvPr>
        </p:nvSpPr>
        <p:spPr>
          <a:xfrm>
            <a:off x="0" y="5136686"/>
            <a:ext cx="2030400" cy="1713600"/>
          </a:xfrm>
          <a:prstGeom prst="rect">
            <a:avLst/>
          </a:prstGeom>
          <a:solidFill>
            <a:schemeClr val="lt1"/>
          </a:solidFill>
          <a:ln>
            <a:noFill/>
          </a:ln>
        </p:spPr>
      </p:sp>
      <p:sp>
        <p:nvSpPr>
          <p:cNvPr id="747" name="Google Shape;747;p149"/>
          <p:cNvSpPr>
            <a:spLocks noGrp="1"/>
          </p:cNvSpPr>
          <p:nvPr>
            <p:ph type="pic" idx="3"/>
          </p:nvPr>
        </p:nvSpPr>
        <p:spPr>
          <a:xfrm>
            <a:off x="0" y="3423086"/>
            <a:ext cx="2030400" cy="1713600"/>
          </a:xfrm>
          <a:prstGeom prst="rect">
            <a:avLst/>
          </a:prstGeom>
          <a:solidFill>
            <a:schemeClr val="lt1"/>
          </a:solidFill>
          <a:ln>
            <a:noFill/>
          </a:ln>
        </p:spPr>
      </p:sp>
      <p:sp>
        <p:nvSpPr>
          <p:cNvPr id="748" name="Google Shape;748;p149"/>
          <p:cNvSpPr>
            <a:spLocks noGrp="1"/>
          </p:cNvSpPr>
          <p:nvPr>
            <p:ph type="pic" idx="4"/>
          </p:nvPr>
        </p:nvSpPr>
        <p:spPr>
          <a:xfrm>
            <a:off x="0" y="1701772"/>
            <a:ext cx="2030400" cy="1713600"/>
          </a:xfrm>
          <a:prstGeom prst="rect">
            <a:avLst/>
          </a:prstGeom>
          <a:solidFill>
            <a:schemeClr val="lt1"/>
          </a:solidFill>
          <a:ln>
            <a:noFill/>
          </a:ln>
        </p:spPr>
      </p:sp>
      <p:sp>
        <p:nvSpPr>
          <p:cNvPr id="749" name="Google Shape;749;p149"/>
          <p:cNvSpPr>
            <a:spLocks noGrp="1"/>
          </p:cNvSpPr>
          <p:nvPr>
            <p:ph type="pic" idx="5"/>
          </p:nvPr>
        </p:nvSpPr>
        <p:spPr>
          <a:xfrm>
            <a:off x="0" y="-19542"/>
            <a:ext cx="2030400" cy="1713600"/>
          </a:xfrm>
          <a:prstGeom prst="rect">
            <a:avLst/>
          </a:prstGeom>
          <a:solidFill>
            <a:schemeClr val="lt1"/>
          </a:solidFill>
          <a:ln>
            <a:noFill/>
          </a:ln>
        </p:spPr>
      </p:sp>
      <p:sp>
        <p:nvSpPr>
          <p:cNvPr id="750" name="Google Shape;750;p149"/>
          <p:cNvSpPr>
            <a:spLocks noGrp="1"/>
          </p:cNvSpPr>
          <p:nvPr>
            <p:ph type="pic" idx="6"/>
          </p:nvPr>
        </p:nvSpPr>
        <p:spPr>
          <a:xfrm>
            <a:off x="2030400" y="5128972"/>
            <a:ext cx="2030400" cy="1713600"/>
          </a:xfrm>
          <a:prstGeom prst="rect">
            <a:avLst/>
          </a:prstGeom>
          <a:solidFill>
            <a:schemeClr val="lt1"/>
          </a:solidFill>
          <a:ln>
            <a:noFill/>
          </a:ln>
        </p:spPr>
      </p:sp>
      <p:sp>
        <p:nvSpPr>
          <p:cNvPr id="751" name="Google Shape;751;p149"/>
          <p:cNvSpPr>
            <a:spLocks noGrp="1"/>
          </p:cNvSpPr>
          <p:nvPr>
            <p:ph type="pic" idx="7"/>
          </p:nvPr>
        </p:nvSpPr>
        <p:spPr>
          <a:xfrm>
            <a:off x="2030400" y="3423086"/>
            <a:ext cx="2030400" cy="1713600"/>
          </a:xfrm>
          <a:prstGeom prst="rect">
            <a:avLst/>
          </a:prstGeom>
          <a:solidFill>
            <a:schemeClr val="lt1"/>
          </a:solidFill>
          <a:ln>
            <a:noFill/>
          </a:ln>
        </p:spPr>
      </p:sp>
      <p:sp>
        <p:nvSpPr>
          <p:cNvPr id="752" name="Google Shape;752;p149"/>
          <p:cNvSpPr>
            <a:spLocks noGrp="1"/>
          </p:cNvSpPr>
          <p:nvPr>
            <p:ph type="pic" idx="8"/>
          </p:nvPr>
        </p:nvSpPr>
        <p:spPr>
          <a:xfrm>
            <a:off x="2030400" y="1701772"/>
            <a:ext cx="2030400" cy="1713600"/>
          </a:xfrm>
          <a:prstGeom prst="rect">
            <a:avLst/>
          </a:prstGeom>
          <a:solidFill>
            <a:schemeClr val="lt1"/>
          </a:solidFill>
          <a:ln>
            <a:noFill/>
          </a:ln>
        </p:spPr>
      </p:sp>
      <p:sp>
        <p:nvSpPr>
          <p:cNvPr id="753" name="Google Shape;753;p149"/>
          <p:cNvSpPr>
            <a:spLocks noGrp="1"/>
          </p:cNvSpPr>
          <p:nvPr>
            <p:ph type="pic" idx="9"/>
          </p:nvPr>
        </p:nvSpPr>
        <p:spPr>
          <a:xfrm>
            <a:off x="2030400" y="-19542"/>
            <a:ext cx="2030400" cy="1713600"/>
          </a:xfrm>
          <a:prstGeom prst="rect">
            <a:avLst/>
          </a:prstGeom>
          <a:solidFill>
            <a:schemeClr val="lt1"/>
          </a:solidFill>
          <a:ln>
            <a:noFill/>
          </a:ln>
        </p:spPr>
      </p:sp>
      <p:sp>
        <p:nvSpPr>
          <p:cNvPr id="754" name="Google Shape;754;p149"/>
          <p:cNvSpPr>
            <a:spLocks noGrp="1"/>
          </p:cNvSpPr>
          <p:nvPr>
            <p:ph type="pic" idx="13"/>
          </p:nvPr>
        </p:nvSpPr>
        <p:spPr>
          <a:xfrm>
            <a:off x="4071686" y="5128972"/>
            <a:ext cx="2030400" cy="1713600"/>
          </a:xfrm>
          <a:prstGeom prst="rect">
            <a:avLst/>
          </a:prstGeom>
          <a:solidFill>
            <a:schemeClr val="lt1"/>
          </a:solidFill>
          <a:ln>
            <a:noFill/>
          </a:ln>
        </p:spPr>
      </p:sp>
      <p:sp>
        <p:nvSpPr>
          <p:cNvPr id="755" name="Google Shape;755;p149"/>
          <p:cNvSpPr>
            <a:spLocks noGrp="1"/>
          </p:cNvSpPr>
          <p:nvPr>
            <p:ph type="pic" idx="14"/>
          </p:nvPr>
        </p:nvSpPr>
        <p:spPr>
          <a:xfrm>
            <a:off x="4071686" y="3423086"/>
            <a:ext cx="2030400" cy="1713600"/>
          </a:xfrm>
          <a:prstGeom prst="rect">
            <a:avLst/>
          </a:prstGeom>
          <a:solidFill>
            <a:schemeClr val="lt1"/>
          </a:solidFill>
          <a:ln>
            <a:noFill/>
          </a:ln>
        </p:spPr>
      </p:sp>
      <p:sp>
        <p:nvSpPr>
          <p:cNvPr id="756" name="Google Shape;756;p149"/>
          <p:cNvSpPr>
            <a:spLocks noGrp="1"/>
          </p:cNvSpPr>
          <p:nvPr>
            <p:ph type="pic" idx="15"/>
          </p:nvPr>
        </p:nvSpPr>
        <p:spPr>
          <a:xfrm>
            <a:off x="4071686" y="1701772"/>
            <a:ext cx="2030400" cy="1713600"/>
          </a:xfrm>
          <a:prstGeom prst="rect">
            <a:avLst/>
          </a:prstGeom>
          <a:solidFill>
            <a:schemeClr val="lt1"/>
          </a:solidFill>
          <a:ln>
            <a:noFill/>
          </a:ln>
        </p:spPr>
      </p:sp>
      <p:sp>
        <p:nvSpPr>
          <p:cNvPr id="757" name="Google Shape;757;p149"/>
          <p:cNvSpPr>
            <a:spLocks noGrp="1"/>
          </p:cNvSpPr>
          <p:nvPr>
            <p:ph type="pic" idx="16"/>
          </p:nvPr>
        </p:nvSpPr>
        <p:spPr>
          <a:xfrm>
            <a:off x="4071686" y="-19542"/>
            <a:ext cx="2030400" cy="1713600"/>
          </a:xfrm>
          <a:prstGeom prst="rect">
            <a:avLst/>
          </a:prstGeom>
          <a:solidFill>
            <a:schemeClr val="lt1"/>
          </a:solidFill>
          <a:ln>
            <a:noFill/>
          </a:ln>
        </p:spPr>
      </p:sp>
      <p:sp>
        <p:nvSpPr>
          <p:cNvPr id="758" name="Google Shape;758;p149"/>
          <p:cNvSpPr>
            <a:spLocks noGrp="1"/>
          </p:cNvSpPr>
          <p:nvPr>
            <p:ph type="pic" idx="17"/>
          </p:nvPr>
        </p:nvSpPr>
        <p:spPr>
          <a:xfrm>
            <a:off x="6091200" y="5128972"/>
            <a:ext cx="2030400" cy="1713600"/>
          </a:xfrm>
          <a:prstGeom prst="rect">
            <a:avLst/>
          </a:prstGeom>
          <a:solidFill>
            <a:schemeClr val="lt1"/>
          </a:solidFill>
          <a:ln>
            <a:noFill/>
          </a:ln>
        </p:spPr>
      </p:sp>
      <p:sp>
        <p:nvSpPr>
          <p:cNvPr id="759" name="Google Shape;759;p149"/>
          <p:cNvSpPr>
            <a:spLocks noGrp="1"/>
          </p:cNvSpPr>
          <p:nvPr>
            <p:ph type="pic" idx="18"/>
          </p:nvPr>
        </p:nvSpPr>
        <p:spPr>
          <a:xfrm>
            <a:off x="6091200" y="3423086"/>
            <a:ext cx="2030400" cy="1713600"/>
          </a:xfrm>
          <a:prstGeom prst="rect">
            <a:avLst/>
          </a:prstGeom>
          <a:solidFill>
            <a:schemeClr val="lt1"/>
          </a:solidFill>
          <a:ln>
            <a:noFill/>
          </a:ln>
        </p:spPr>
      </p:sp>
      <p:sp>
        <p:nvSpPr>
          <p:cNvPr id="760" name="Google Shape;760;p149"/>
          <p:cNvSpPr>
            <a:spLocks noGrp="1"/>
          </p:cNvSpPr>
          <p:nvPr>
            <p:ph type="pic" idx="19"/>
          </p:nvPr>
        </p:nvSpPr>
        <p:spPr>
          <a:xfrm>
            <a:off x="6091200" y="1701772"/>
            <a:ext cx="2030400" cy="1713600"/>
          </a:xfrm>
          <a:prstGeom prst="rect">
            <a:avLst/>
          </a:prstGeom>
          <a:solidFill>
            <a:schemeClr val="lt1"/>
          </a:solidFill>
          <a:ln>
            <a:noFill/>
          </a:ln>
        </p:spPr>
      </p:sp>
      <p:sp>
        <p:nvSpPr>
          <p:cNvPr id="761" name="Google Shape;761;p149"/>
          <p:cNvSpPr>
            <a:spLocks noGrp="1"/>
          </p:cNvSpPr>
          <p:nvPr>
            <p:ph type="pic" idx="20"/>
          </p:nvPr>
        </p:nvSpPr>
        <p:spPr>
          <a:xfrm>
            <a:off x="6091200" y="-19542"/>
            <a:ext cx="2030400" cy="1713600"/>
          </a:xfrm>
          <a:prstGeom prst="rect">
            <a:avLst/>
          </a:prstGeom>
          <a:solidFill>
            <a:schemeClr val="lt1"/>
          </a:solidFill>
          <a:ln>
            <a:noFill/>
          </a:ln>
        </p:spPr>
      </p:sp>
      <p:sp>
        <p:nvSpPr>
          <p:cNvPr id="762" name="Google Shape;762;p149"/>
          <p:cNvSpPr>
            <a:spLocks noGrp="1"/>
          </p:cNvSpPr>
          <p:nvPr>
            <p:ph type="pic" idx="21"/>
          </p:nvPr>
        </p:nvSpPr>
        <p:spPr>
          <a:xfrm>
            <a:off x="8120316" y="5128972"/>
            <a:ext cx="2030400" cy="1713600"/>
          </a:xfrm>
          <a:prstGeom prst="rect">
            <a:avLst/>
          </a:prstGeom>
          <a:solidFill>
            <a:schemeClr val="lt1"/>
          </a:solidFill>
          <a:ln>
            <a:noFill/>
          </a:ln>
        </p:spPr>
      </p:sp>
      <p:sp>
        <p:nvSpPr>
          <p:cNvPr id="763" name="Google Shape;763;p149"/>
          <p:cNvSpPr>
            <a:spLocks noGrp="1"/>
          </p:cNvSpPr>
          <p:nvPr>
            <p:ph type="pic" idx="22"/>
          </p:nvPr>
        </p:nvSpPr>
        <p:spPr>
          <a:xfrm>
            <a:off x="8120316" y="3423086"/>
            <a:ext cx="2030400" cy="1713600"/>
          </a:xfrm>
          <a:prstGeom prst="rect">
            <a:avLst/>
          </a:prstGeom>
          <a:solidFill>
            <a:schemeClr val="lt1"/>
          </a:solidFill>
          <a:ln>
            <a:noFill/>
          </a:ln>
        </p:spPr>
      </p:sp>
      <p:sp>
        <p:nvSpPr>
          <p:cNvPr id="764" name="Google Shape;764;p149"/>
          <p:cNvSpPr>
            <a:spLocks noGrp="1"/>
          </p:cNvSpPr>
          <p:nvPr>
            <p:ph type="pic" idx="23"/>
          </p:nvPr>
        </p:nvSpPr>
        <p:spPr>
          <a:xfrm>
            <a:off x="8120316" y="1701772"/>
            <a:ext cx="2030400" cy="1713600"/>
          </a:xfrm>
          <a:prstGeom prst="rect">
            <a:avLst/>
          </a:prstGeom>
          <a:solidFill>
            <a:schemeClr val="lt1"/>
          </a:solidFill>
          <a:ln>
            <a:noFill/>
          </a:ln>
        </p:spPr>
      </p:sp>
      <p:sp>
        <p:nvSpPr>
          <p:cNvPr id="765" name="Google Shape;765;p149"/>
          <p:cNvSpPr>
            <a:spLocks noGrp="1"/>
          </p:cNvSpPr>
          <p:nvPr>
            <p:ph type="pic" idx="24"/>
          </p:nvPr>
        </p:nvSpPr>
        <p:spPr>
          <a:xfrm>
            <a:off x="8120316" y="-19542"/>
            <a:ext cx="2030400" cy="1713600"/>
          </a:xfrm>
          <a:prstGeom prst="rect">
            <a:avLst/>
          </a:prstGeom>
          <a:solidFill>
            <a:schemeClr val="lt1"/>
          </a:solidFill>
          <a:ln>
            <a:noFill/>
          </a:ln>
        </p:spPr>
      </p:sp>
      <p:sp>
        <p:nvSpPr>
          <p:cNvPr id="766" name="Google Shape;766;p149"/>
          <p:cNvSpPr>
            <a:spLocks noGrp="1"/>
          </p:cNvSpPr>
          <p:nvPr>
            <p:ph type="pic" idx="25"/>
          </p:nvPr>
        </p:nvSpPr>
        <p:spPr>
          <a:xfrm>
            <a:off x="10150714" y="5128972"/>
            <a:ext cx="2030400" cy="1713600"/>
          </a:xfrm>
          <a:prstGeom prst="rect">
            <a:avLst/>
          </a:prstGeom>
          <a:solidFill>
            <a:schemeClr val="lt1"/>
          </a:solidFill>
          <a:ln>
            <a:noFill/>
          </a:ln>
        </p:spPr>
      </p:sp>
      <p:sp>
        <p:nvSpPr>
          <p:cNvPr id="767" name="Google Shape;767;p149"/>
          <p:cNvSpPr>
            <a:spLocks noGrp="1"/>
          </p:cNvSpPr>
          <p:nvPr>
            <p:ph type="pic" idx="26"/>
          </p:nvPr>
        </p:nvSpPr>
        <p:spPr>
          <a:xfrm>
            <a:off x="10150714" y="3423086"/>
            <a:ext cx="2030400" cy="1713600"/>
          </a:xfrm>
          <a:prstGeom prst="rect">
            <a:avLst/>
          </a:prstGeom>
          <a:solidFill>
            <a:schemeClr val="lt1"/>
          </a:solidFill>
          <a:ln>
            <a:noFill/>
          </a:ln>
        </p:spPr>
      </p:sp>
      <p:sp>
        <p:nvSpPr>
          <p:cNvPr id="768" name="Google Shape;768;p149"/>
          <p:cNvSpPr>
            <a:spLocks noGrp="1"/>
          </p:cNvSpPr>
          <p:nvPr>
            <p:ph type="pic" idx="27"/>
          </p:nvPr>
        </p:nvSpPr>
        <p:spPr>
          <a:xfrm>
            <a:off x="10150714" y="1701772"/>
            <a:ext cx="2030400" cy="1713600"/>
          </a:xfrm>
          <a:prstGeom prst="rect">
            <a:avLst/>
          </a:prstGeom>
          <a:solidFill>
            <a:schemeClr val="lt1"/>
          </a:solidFill>
          <a:ln>
            <a:noFill/>
          </a:ln>
        </p:spPr>
      </p:sp>
      <p:sp>
        <p:nvSpPr>
          <p:cNvPr id="769" name="Google Shape;769;p149"/>
          <p:cNvSpPr>
            <a:spLocks noGrp="1"/>
          </p:cNvSpPr>
          <p:nvPr>
            <p:ph type="pic" idx="28"/>
          </p:nvPr>
        </p:nvSpPr>
        <p:spPr>
          <a:xfrm>
            <a:off x="10150714" y="-19542"/>
            <a:ext cx="2030400" cy="1713600"/>
          </a:xfrm>
          <a:prstGeom prst="rect">
            <a:avLst/>
          </a:prstGeom>
          <a:solidFill>
            <a:schemeClr val="lt1"/>
          </a:solidFill>
          <a:ln>
            <a:noFill/>
          </a:ln>
        </p:spPr>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 image - team">
  <p:cSld name="1 image - team">
    <p:spTree>
      <p:nvGrpSpPr>
        <p:cNvPr id="1" name="Shape 770"/>
        <p:cNvGrpSpPr/>
        <p:nvPr/>
      </p:nvGrpSpPr>
      <p:grpSpPr>
        <a:xfrm>
          <a:off x="0" y="0"/>
          <a:ext cx="0" cy="0"/>
          <a:chOff x="0" y="0"/>
          <a:chExt cx="0" cy="0"/>
        </a:xfrm>
      </p:grpSpPr>
      <p:sp>
        <p:nvSpPr>
          <p:cNvPr id="771" name="Google Shape;771;p150"/>
          <p:cNvSpPr>
            <a:spLocks noGrp="1"/>
          </p:cNvSpPr>
          <p:nvPr>
            <p:ph type="pic" idx="2"/>
          </p:nvPr>
        </p:nvSpPr>
        <p:spPr>
          <a:xfrm>
            <a:off x="2536371" y="1707378"/>
            <a:ext cx="2820109" cy="4135936"/>
          </a:xfrm>
          <a:prstGeom prst="rect">
            <a:avLst/>
          </a:prstGeom>
          <a:solidFill>
            <a:schemeClr val="lt1"/>
          </a:solidFill>
          <a:ln>
            <a:noFill/>
          </a:ln>
        </p:spPr>
      </p:sp>
      <p:sp>
        <p:nvSpPr>
          <p:cNvPr id="772" name="Google Shape;772;p15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3" name="Google Shape;773;p15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2 image - team">
  <p:cSld name="2 image - team">
    <p:spTree>
      <p:nvGrpSpPr>
        <p:cNvPr id="1" name="Shape 774"/>
        <p:cNvGrpSpPr/>
        <p:nvPr/>
      </p:nvGrpSpPr>
      <p:grpSpPr>
        <a:xfrm>
          <a:off x="0" y="0"/>
          <a:ext cx="0" cy="0"/>
          <a:chOff x="0" y="0"/>
          <a:chExt cx="0" cy="0"/>
        </a:xfrm>
      </p:grpSpPr>
      <p:sp>
        <p:nvSpPr>
          <p:cNvPr id="775" name="Google Shape;775;p151"/>
          <p:cNvSpPr>
            <a:spLocks noGrp="1"/>
          </p:cNvSpPr>
          <p:nvPr>
            <p:ph type="pic" idx="2"/>
          </p:nvPr>
        </p:nvSpPr>
        <p:spPr>
          <a:xfrm>
            <a:off x="383721" y="1671002"/>
            <a:ext cx="2820109" cy="4135936"/>
          </a:xfrm>
          <a:prstGeom prst="rect">
            <a:avLst/>
          </a:prstGeom>
          <a:solidFill>
            <a:schemeClr val="lt1"/>
          </a:solidFill>
          <a:ln>
            <a:noFill/>
          </a:ln>
        </p:spPr>
      </p:sp>
      <p:sp>
        <p:nvSpPr>
          <p:cNvPr id="776" name="Google Shape;776;p15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7" name="Google Shape;777;p15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78" name="Google Shape;778;p151"/>
          <p:cNvSpPr>
            <a:spLocks noGrp="1"/>
          </p:cNvSpPr>
          <p:nvPr>
            <p:ph type="pic" idx="3"/>
          </p:nvPr>
        </p:nvSpPr>
        <p:spPr>
          <a:xfrm>
            <a:off x="6168063" y="1671002"/>
            <a:ext cx="2820109" cy="4135936"/>
          </a:xfrm>
          <a:prstGeom prst="rect">
            <a:avLst/>
          </a:prstGeom>
          <a:solidFill>
            <a:schemeClr val="lt1"/>
          </a:solidFill>
          <a:ln>
            <a:noFill/>
          </a:ln>
        </p:spPr>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3 images - team">
  <p:cSld name="3 images - team">
    <p:spTree>
      <p:nvGrpSpPr>
        <p:cNvPr id="1" name="Shape 779"/>
        <p:cNvGrpSpPr/>
        <p:nvPr/>
      </p:nvGrpSpPr>
      <p:grpSpPr>
        <a:xfrm>
          <a:off x="0" y="0"/>
          <a:ext cx="0" cy="0"/>
          <a:chOff x="0" y="0"/>
          <a:chExt cx="0" cy="0"/>
        </a:xfrm>
      </p:grpSpPr>
      <p:sp>
        <p:nvSpPr>
          <p:cNvPr id="780" name="Google Shape;780;p152"/>
          <p:cNvSpPr>
            <a:spLocks noGrp="1"/>
          </p:cNvSpPr>
          <p:nvPr>
            <p:ph type="pic" idx="2"/>
          </p:nvPr>
        </p:nvSpPr>
        <p:spPr>
          <a:xfrm>
            <a:off x="593338" y="1627460"/>
            <a:ext cx="3348000" cy="2520000"/>
          </a:xfrm>
          <a:prstGeom prst="rect">
            <a:avLst/>
          </a:prstGeom>
          <a:solidFill>
            <a:schemeClr val="lt1"/>
          </a:solidFill>
          <a:ln>
            <a:noFill/>
          </a:ln>
        </p:spPr>
      </p:sp>
      <p:sp>
        <p:nvSpPr>
          <p:cNvPr id="781" name="Google Shape;781;p15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2" name="Google Shape;782;p15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83" name="Google Shape;783;p152"/>
          <p:cNvSpPr>
            <a:spLocks noGrp="1"/>
          </p:cNvSpPr>
          <p:nvPr>
            <p:ph type="pic" idx="3"/>
          </p:nvPr>
        </p:nvSpPr>
        <p:spPr>
          <a:xfrm>
            <a:off x="4422000" y="1627460"/>
            <a:ext cx="3348000" cy="2520000"/>
          </a:xfrm>
          <a:prstGeom prst="rect">
            <a:avLst/>
          </a:prstGeom>
          <a:solidFill>
            <a:schemeClr val="lt1"/>
          </a:solidFill>
          <a:ln>
            <a:noFill/>
          </a:ln>
        </p:spPr>
      </p:sp>
      <p:sp>
        <p:nvSpPr>
          <p:cNvPr id="784" name="Google Shape;784;p152"/>
          <p:cNvSpPr>
            <a:spLocks noGrp="1"/>
          </p:cNvSpPr>
          <p:nvPr>
            <p:ph type="pic" idx="4"/>
          </p:nvPr>
        </p:nvSpPr>
        <p:spPr>
          <a:xfrm>
            <a:off x="8250662" y="1627460"/>
            <a:ext cx="3348000" cy="2520000"/>
          </a:xfrm>
          <a:prstGeom prst="rect">
            <a:avLst/>
          </a:prstGeom>
          <a:solidFill>
            <a:schemeClr val="lt1"/>
          </a:solidFill>
          <a:ln>
            <a:noFill/>
          </a:ln>
        </p:spPr>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4 images - team">
  <p:cSld name="4 images - team">
    <p:spTree>
      <p:nvGrpSpPr>
        <p:cNvPr id="1" name="Shape 785"/>
        <p:cNvGrpSpPr/>
        <p:nvPr/>
      </p:nvGrpSpPr>
      <p:grpSpPr>
        <a:xfrm>
          <a:off x="0" y="0"/>
          <a:ext cx="0" cy="0"/>
          <a:chOff x="0" y="0"/>
          <a:chExt cx="0" cy="0"/>
        </a:xfrm>
      </p:grpSpPr>
      <p:sp>
        <p:nvSpPr>
          <p:cNvPr id="786" name="Google Shape;786;p153"/>
          <p:cNvSpPr>
            <a:spLocks noGrp="1"/>
          </p:cNvSpPr>
          <p:nvPr>
            <p:ph type="pic" idx="2"/>
          </p:nvPr>
        </p:nvSpPr>
        <p:spPr>
          <a:xfrm>
            <a:off x="3498462" y="1703777"/>
            <a:ext cx="2368938" cy="2430074"/>
          </a:xfrm>
          <a:prstGeom prst="rect">
            <a:avLst/>
          </a:prstGeom>
          <a:solidFill>
            <a:schemeClr val="lt1"/>
          </a:solidFill>
          <a:ln>
            <a:noFill/>
          </a:ln>
        </p:spPr>
      </p:sp>
      <p:sp>
        <p:nvSpPr>
          <p:cNvPr id="787" name="Google Shape;787;p15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8" name="Google Shape;788;p15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89" name="Google Shape;789;p153"/>
          <p:cNvSpPr>
            <a:spLocks noGrp="1"/>
          </p:cNvSpPr>
          <p:nvPr>
            <p:ph type="pic" idx="3"/>
          </p:nvPr>
        </p:nvSpPr>
        <p:spPr>
          <a:xfrm>
            <a:off x="672322" y="1703777"/>
            <a:ext cx="2368938" cy="2430074"/>
          </a:xfrm>
          <a:prstGeom prst="rect">
            <a:avLst/>
          </a:prstGeom>
          <a:solidFill>
            <a:schemeClr val="lt1"/>
          </a:solidFill>
          <a:ln>
            <a:noFill/>
          </a:ln>
        </p:spPr>
      </p:sp>
      <p:sp>
        <p:nvSpPr>
          <p:cNvPr id="790" name="Google Shape;790;p153"/>
          <p:cNvSpPr>
            <a:spLocks noGrp="1"/>
          </p:cNvSpPr>
          <p:nvPr>
            <p:ph type="pic" idx="4"/>
          </p:nvPr>
        </p:nvSpPr>
        <p:spPr>
          <a:xfrm>
            <a:off x="6324602" y="1703777"/>
            <a:ext cx="2368938" cy="2430074"/>
          </a:xfrm>
          <a:prstGeom prst="rect">
            <a:avLst/>
          </a:prstGeom>
          <a:solidFill>
            <a:schemeClr val="lt1"/>
          </a:solidFill>
          <a:ln>
            <a:noFill/>
          </a:ln>
        </p:spPr>
      </p:sp>
      <p:sp>
        <p:nvSpPr>
          <p:cNvPr id="791" name="Google Shape;791;p153"/>
          <p:cNvSpPr>
            <a:spLocks noGrp="1"/>
          </p:cNvSpPr>
          <p:nvPr>
            <p:ph type="pic" idx="5"/>
          </p:nvPr>
        </p:nvSpPr>
        <p:spPr>
          <a:xfrm>
            <a:off x="9150742" y="1703777"/>
            <a:ext cx="2368938" cy="2430074"/>
          </a:xfrm>
          <a:prstGeom prst="rect">
            <a:avLst/>
          </a:prstGeom>
          <a:solidFill>
            <a:schemeClr val="lt1"/>
          </a:solidFill>
          <a:ln>
            <a:noFill/>
          </a:ln>
        </p:spPr>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4 images - circles with about - team">
  <p:cSld name="4 images - circles with about - team">
    <p:spTree>
      <p:nvGrpSpPr>
        <p:cNvPr id="1" name="Shape 792"/>
        <p:cNvGrpSpPr/>
        <p:nvPr/>
      </p:nvGrpSpPr>
      <p:grpSpPr>
        <a:xfrm>
          <a:off x="0" y="0"/>
          <a:ext cx="0" cy="0"/>
          <a:chOff x="0" y="0"/>
          <a:chExt cx="0" cy="0"/>
        </a:xfrm>
      </p:grpSpPr>
      <p:sp>
        <p:nvSpPr>
          <p:cNvPr id="793" name="Google Shape;793;p15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94" name="Google Shape;794;p15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795" name="Google Shape;795;p154"/>
          <p:cNvSpPr>
            <a:spLocks noGrp="1"/>
          </p:cNvSpPr>
          <p:nvPr>
            <p:ph type="pic" idx="2"/>
          </p:nvPr>
        </p:nvSpPr>
        <p:spPr>
          <a:xfrm>
            <a:off x="9199130" y="1785390"/>
            <a:ext cx="2230871" cy="2230871"/>
          </a:xfrm>
          <a:prstGeom prst="rect">
            <a:avLst/>
          </a:prstGeom>
          <a:solidFill>
            <a:schemeClr val="lt1"/>
          </a:solidFill>
          <a:ln>
            <a:noFill/>
          </a:ln>
        </p:spPr>
      </p:sp>
      <p:sp>
        <p:nvSpPr>
          <p:cNvPr id="796" name="Google Shape;796;p154"/>
          <p:cNvSpPr>
            <a:spLocks noGrp="1"/>
          </p:cNvSpPr>
          <p:nvPr>
            <p:ph type="pic" idx="3"/>
          </p:nvPr>
        </p:nvSpPr>
        <p:spPr>
          <a:xfrm>
            <a:off x="6433458" y="1785390"/>
            <a:ext cx="2230871" cy="2230871"/>
          </a:xfrm>
          <a:prstGeom prst="rect">
            <a:avLst/>
          </a:prstGeom>
          <a:solidFill>
            <a:schemeClr val="lt1"/>
          </a:solidFill>
          <a:ln>
            <a:noFill/>
          </a:ln>
        </p:spPr>
      </p:sp>
      <p:sp>
        <p:nvSpPr>
          <p:cNvPr id="797" name="Google Shape;797;p154"/>
          <p:cNvSpPr>
            <a:spLocks noGrp="1"/>
          </p:cNvSpPr>
          <p:nvPr>
            <p:ph type="pic" idx="4"/>
          </p:nvPr>
        </p:nvSpPr>
        <p:spPr>
          <a:xfrm>
            <a:off x="3667786" y="1785390"/>
            <a:ext cx="2230871" cy="2230871"/>
          </a:xfrm>
          <a:prstGeom prst="rect">
            <a:avLst/>
          </a:prstGeom>
          <a:solidFill>
            <a:schemeClr val="lt1"/>
          </a:solidFill>
          <a:ln>
            <a:noFill/>
          </a:ln>
        </p:spPr>
      </p:sp>
      <p:sp>
        <p:nvSpPr>
          <p:cNvPr id="798" name="Google Shape;798;p154"/>
          <p:cNvSpPr>
            <a:spLocks noGrp="1"/>
          </p:cNvSpPr>
          <p:nvPr>
            <p:ph type="pic" idx="5"/>
          </p:nvPr>
        </p:nvSpPr>
        <p:spPr>
          <a:xfrm>
            <a:off x="902114" y="1785390"/>
            <a:ext cx="2230871" cy="2230871"/>
          </a:xfrm>
          <a:prstGeom prst="rect">
            <a:avLst/>
          </a:prstGeom>
          <a:solidFill>
            <a:schemeClr val="lt1"/>
          </a:solidFill>
          <a:ln>
            <a:noFill/>
          </a:ln>
        </p:spPr>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8 images - circles with about - team">
  <p:cSld name="8 images - circles with about - team">
    <p:spTree>
      <p:nvGrpSpPr>
        <p:cNvPr id="1" name="Shape 799"/>
        <p:cNvGrpSpPr/>
        <p:nvPr/>
      </p:nvGrpSpPr>
      <p:grpSpPr>
        <a:xfrm>
          <a:off x="0" y="0"/>
          <a:ext cx="0" cy="0"/>
          <a:chOff x="0" y="0"/>
          <a:chExt cx="0" cy="0"/>
        </a:xfrm>
      </p:grpSpPr>
      <p:sp>
        <p:nvSpPr>
          <p:cNvPr id="800" name="Google Shape;800;p15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01" name="Google Shape;801;p15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802" name="Google Shape;802;p155"/>
          <p:cNvSpPr>
            <a:spLocks noGrp="1"/>
          </p:cNvSpPr>
          <p:nvPr>
            <p:ph type="pic" idx="2"/>
          </p:nvPr>
        </p:nvSpPr>
        <p:spPr>
          <a:xfrm>
            <a:off x="1053730" y="1640082"/>
            <a:ext cx="1424759" cy="1424759"/>
          </a:xfrm>
          <a:prstGeom prst="rect">
            <a:avLst/>
          </a:prstGeom>
          <a:solidFill>
            <a:schemeClr val="lt1"/>
          </a:solidFill>
          <a:ln>
            <a:noFill/>
          </a:ln>
        </p:spPr>
      </p:sp>
      <p:sp>
        <p:nvSpPr>
          <p:cNvPr id="803" name="Google Shape;803;p155"/>
          <p:cNvSpPr>
            <a:spLocks noGrp="1"/>
          </p:cNvSpPr>
          <p:nvPr>
            <p:ph type="pic" idx="3"/>
          </p:nvPr>
        </p:nvSpPr>
        <p:spPr>
          <a:xfrm>
            <a:off x="3938444" y="1640082"/>
            <a:ext cx="1424759" cy="1424759"/>
          </a:xfrm>
          <a:prstGeom prst="rect">
            <a:avLst/>
          </a:prstGeom>
          <a:solidFill>
            <a:schemeClr val="lt1"/>
          </a:solidFill>
          <a:ln>
            <a:noFill/>
          </a:ln>
        </p:spPr>
      </p:sp>
      <p:sp>
        <p:nvSpPr>
          <p:cNvPr id="804" name="Google Shape;804;p155"/>
          <p:cNvSpPr>
            <a:spLocks noGrp="1"/>
          </p:cNvSpPr>
          <p:nvPr>
            <p:ph type="pic" idx="4"/>
          </p:nvPr>
        </p:nvSpPr>
        <p:spPr>
          <a:xfrm>
            <a:off x="6823158" y="1640082"/>
            <a:ext cx="1424759" cy="1424759"/>
          </a:xfrm>
          <a:prstGeom prst="rect">
            <a:avLst/>
          </a:prstGeom>
          <a:solidFill>
            <a:schemeClr val="lt1"/>
          </a:solidFill>
          <a:ln>
            <a:noFill/>
          </a:ln>
        </p:spPr>
      </p:sp>
      <p:sp>
        <p:nvSpPr>
          <p:cNvPr id="805" name="Google Shape;805;p155"/>
          <p:cNvSpPr>
            <a:spLocks noGrp="1"/>
          </p:cNvSpPr>
          <p:nvPr>
            <p:ph type="pic" idx="5"/>
          </p:nvPr>
        </p:nvSpPr>
        <p:spPr>
          <a:xfrm>
            <a:off x="9718758" y="1640082"/>
            <a:ext cx="1424759" cy="1424759"/>
          </a:xfrm>
          <a:prstGeom prst="rect">
            <a:avLst/>
          </a:prstGeom>
          <a:solidFill>
            <a:schemeClr val="lt1"/>
          </a:solidFill>
          <a:ln>
            <a:noFill/>
          </a:ln>
        </p:spPr>
      </p:sp>
      <p:sp>
        <p:nvSpPr>
          <p:cNvPr id="806" name="Google Shape;806;p155"/>
          <p:cNvSpPr>
            <a:spLocks noGrp="1"/>
          </p:cNvSpPr>
          <p:nvPr>
            <p:ph type="pic" idx="6"/>
          </p:nvPr>
        </p:nvSpPr>
        <p:spPr>
          <a:xfrm>
            <a:off x="1054254" y="3919144"/>
            <a:ext cx="1424759" cy="1424759"/>
          </a:xfrm>
          <a:prstGeom prst="rect">
            <a:avLst/>
          </a:prstGeom>
          <a:solidFill>
            <a:schemeClr val="lt1"/>
          </a:solidFill>
          <a:ln>
            <a:noFill/>
          </a:ln>
        </p:spPr>
      </p:sp>
      <p:sp>
        <p:nvSpPr>
          <p:cNvPr id="807" name="Google Shape;807;p155"/>
          <p:cNvSpPr>
            <a:spLocks noGrp="1"/>
          </p:cNvSpPr>
          <p:nvPr>
            <p:ph type="pic" idx="7"/>
          </p:nvPr>
        </p:nvSpPr>
        <p:spPr>
          <a:xfrm>
            <a:off x="3938444" y="3919144"/>
            <a:ext cx="1424759" cy="1424759"/>
          </a:xfrm>
          <a:prstGeom prst="rect">
            <a:avLst/>
          </a:prstGeom>
          <a:solidFill>
            <a:schemeClr val="lt1"/>
          </a:solidFill>
          <a:ln>
            <a:noFill/>
          </a:ln>
        </p:spPr>
      </p:sp>
      <p:sp>
        <p:nvSpPr>
          <p:cNvPr id="808" name="Google Shape;808;p155"/>
          <p:cNvSpPr>
            <a:spLocks noGrp="1"/>
          </p:cNvSpPr>
          <p:nvPr>
            <p:ph type="pic" idx="8"/>
          </p:nvPr>
        </p:nvSpPr>
        <p:spPr>
          <a:xfrm>
            <a:off x="6823158" y="3919144"/>
            <a:ext cx="1424759" cy="1424759"/>
          </a:xfrm>
          <a:prstGeom prst="rect">
            <a:avLst/>
          </a:prstGeom>
          <a:solidFill>
            <a:schemeClr val="lt1"/>
          </a:solidFill>
          <a:ln>
            <a:noFill/>
          </a:ln>
        </p:spPr>
      </p:sp>
      <p:sp>
        <p:nvSpPr>
          <p:cNvPr id="809" name="Google Shape;809;p155"/>
          <p:cNvSpPr>
            <a:spLocks noGrp="1"/>
          </p:cNvSpPr>
          <p:nvPr>
            <p:ph type="pic" idx="9"/>
          </p:nvPr>
        </p:nvSpPr>
        <p:spPr>
          <a:xfrm>
            <a:off x="9707872" y="3919144"/>
            <a:ext cx="1424759" cy="1424759"/>
          </a:xfrm>
          <a:prstGeom prst="rect">
            <a:avLst/>
          </a:prstGeom>
          <a:solidFill>
            <a:schemeClr val="lt1"/>
          </a:solidFill>
          <a:ln>
            <a:noFill/>
          </a:ln>
        </p:spPr>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5 images - Rect-  team">
  <p:cSld name="5 images - Rect-  team">
    <p:spTree>
      <p:nvGrpSpPr>
        <p:cNvPr id="1" name="Shape 810"/>
        <p:cNvGrpSpPr/>
        <p:nvPr/>
      </p:nvGrpSpPr>
      <p:grpSpPr>
        <a:xfrm>
          <a:off x="0" y="0"/>
          <a:ext cx="0" cy="0"/>
          <a:chOff x="0" y="0"/>
          <a:chExt cx="0" cy="0"/>
        </a:xfrm>
      </p:grpSpPr>
      <p:sp>
        <p:nvSpPr>
          <p:cNvPr id="811" name="Google Shape;811;p15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2"/>
              </a:buClr>
              <a:buSzPts val="3600"/>
              <a:buFont typeface="Open Sans Light"/>
              <a:buNone/>
              <a:defRPr sz="3600" b="0" i="0" u="none" strike="noStrike" cap="none">
                <a:solidFill>
                  <a:schemeClr val="dk2"/>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2" name="Google Shape;812;p15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813" name="Google Shape;813;p156"/>
          <p:cNvSpPr>
            <a:spLocks noGrp="1"/>
          </p:cNvSpPr>
          <p:nvPr>
            <p:ph type="pic" idx="2"/>
          </p:nvPr>
        </p:nvSpPr>
        <p:spPr>
          <a:xfrm>
            <a:off x="501198" y="1937795"/>
            <a:ext cx="2127476" cy="3167745"/>
          </a:xfrm>
          <a:prstGeom prst="rect">
            <a:avLst/>
          </a:prstGeom>
          <a:solidFill>
            <a:schemeClr val="lt1"/>
          </a:solidFill>
          <a:ln>
            <a:noFill/>
          </a:ln>
        </p:spPr>
      </p:sp>
      <p:sp>
        <p:nvSpPr>
          <p:cNvPr id="814" name="Google Shape;814;p156"/>
          <p:cNvSpPr>
            <a:spLocks noGrp="1"/>
          </p:cNvSpPr>
          <p:nvPr>
            <p:ph type="pic" idx="3"/>
          </p:nvPr>
        </p:nvSpPr>
        <p:spPr>
          <a:xfrm>
            <a:off x="2765426" y="1937795"/>
            <a:ext cx="2127476" cy="3167745"/>
          </a:xfrm>
          <a:prstGeom prst="rect">
            <a:avLst/>
          </a:prstGeom>
          <a:solidFill>
            <a:schemeClr val="lt1"/>
          </a:solidFill>
          <a:ln>
            <a:noFill/>
          </a:ln>
        </p:spPr>
      </p:sp>
      <p:sp>
        <p:nvSpPr>
          <p:cNvPr id="815" name="Google Shape;815;p156"/>
          <p:cNvSpPr>
            <a:spLocks noGrp="1"/>
          </p:cNvSpPr>
          <p:nvPr>
            <p:ph type="pic" idx="4"/>
          </p:nvPr>
        </p:nvSpPr>
        <p:spPr>
          <a:xfrm>
            <a:off x="5029654" y="1937795"/>
            <a:ext cx="2127476" cy="3167745"/>
          </a:xfrm>
          <a:prstGeom prst="rect">
            <a:avLst/>
          </a:prstGeom>
          <a:solidFill>
            <a:schemeClr val="lt1"/>
          </a:solidFill>
          <a:ln>
            <a:noFill/>
          </a:ln>
        </p:spPr>
      </p:sp>
      <p:sp>
        <p:nvSpPr>
          <p:cNvPr id="816" name="Google Shape;816;p156"/>
          <p:cNvSpPr>
            <a:spLocks noGrp="1"/>
          </p:cNvSpPr>
          <p:nvPr>
            <p:ph type="pic" idx="5"/>
          </p:nvPr>
        </p:nvSpPr>
        <p:spPr>
          <a:xfrm>
            <a:off x="7293882" y="1937795"/>
            <a:ext cx="2127476" cy="3167745"/>
          </a:xfrm>
          <a:prstGeom prst="rect">
            <a:avLst/>
          </a:prstGeom>
          <a:solidFill>
            <a:schemeClr val="lt1"/>
          </a:solidFill>
          <a:ln>
            <a:noFill/>
          </a:ln>
        </p:spPr>
      </p:sp>
      <p:sp>
        <p:nvSpPr>
          <p:cNvPr id="817" name="Google Shape;817;p156"/>
          <p:cNvSpPr>
            <a:spLocks noGrp="1"/>
          </p:cNvSpPr>
          <p:nvPr>
            <p:ph type="pic" idx="6"/>
          </p:nvPr>
        </p:nvSpPr>
        <p:spPr>
          <a:xfrm>
            <a:off x="9558110" y="1937794"/>
            <a:ext cx="2127476" cy="3167745"/>
          </a:xfrm>
          <a:prstGeom prst="rect">
            <a:avLst/>
          </a:prstGeom>
          <a:solidFill>
            <a:schemeClr val="lt1"/>
          </a:solidFill>
          <a:ln>
            <a:noFill/>
          </a:ln>
        </p:spPr>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_5 images - Rect-  team">
  <p:cSld name="1_5 images - Rect-  team">
    <p:spTree>
      <p:nvGrpSpPr>
        <p:cNvPr id="1" name="Shape 818"/>
        <p:cNvGrpSpPr/>
        <p:nvPr/>
      </p:nvGrpSpPr>
      <p:grpSpPr>
        <a:xfrm>
          <a:off x="0" y="0"/>
          <a:ext cx="0" cy="0"/>
          <a:chOff x="0" y="0"/>
          <a:chExt cx="0" cy="0"/>
        </a:xfrm>
      </p:grpSpPr>
      <p:sp>
        <p:nvSpPr>
          <p:cNvPr id="819" name="Google Shape;819;p157"/>
          <p:cNvSpPr>
            <a:spLocks noGrp="1"/>
          </p:cNvSpPr>
          <p:nvPr>
            <p:ph type="pic" idx="2"/>
          </p:nvPr>
        </p:nvSpPr>
        <p:spPr>
          <a:xfrm>
            <a:off x="-8368050" y="1937795"/>
            <a:ext cx="2127476" cy="3167745"/>
          </a:xfrm>
          <a:prstGeom prst="rect">
            <a:avLst/>
          </a:prstGeom>
          <a:solidFill>
            <a:schemeClr val="lt1"/>
          </a:solidFill>
          <a:ln>
            <a:noFill/>
          </a:ln>
        </p:spPr>
      </p:sp>
      <p:sp>
        <p:nvSpPr>
          <p:cNvPr id="820" name="Google Shape;820;p157"/>
          <p:cNvSpPr>
            <a:spLocks noGrp="1"/>
          </p:cNvSpPr>
          <p:nvPr>
            <p:ph type="pic" idx="3"/>
          </p:nvPr>
        </p:nvSpPr>
        <p:spPr>
          <a:xfrm>
            <a:off x="-6103822" y="1937795"/>
            <a:ext cx="2127476" cy="3167745"/>
          </a:xfrm>
          <a:prstGeom prst="rect">
            <a:avLst/>
          </a:prstGeom>
          <a:solidFill>
            <a:schemeClr val="lt1"/>
          </a:solidFill>
          <a:ln>
            <a:noFill/>
          </a:ln>
        </p:spPr>
      </p:sp>
      <p:sp>
        <p:nvSpPr>
          <p:cNvPr id="821" name="Google Shape;821;p157"/>
          <p:cNvSpPr>
            <a:spLocks noGrp="1"/>
          </p:cNvSpPr>
          <p:nvPr>
            <p:ph type="pic" idx="4"/>
          </p:nvPr>
        </p:nvSpPr>
        <p:spPr>
          <a:xfrm>
            <a:off x="-3839594" y="1937795"/>
            <a:ext cx="2127476" cy="3167745"/>
          </a:xfrm>
          <a:prstGeom prst="rect">
            <a:avLst/>
          </a:prstGeom>
          <a:solidFill>
            <a:schemeClr val="lt1"/>
          </a:solidFill>
          <a:ln>
            <a:noFill/>
          </a:ln>
        </p:spPr>
      </p:sp>
      <p:sp>
        <p:nvSpPr>
          <p:cNvPr id="822" name="Google Shape;822;p157"/>
          <p:cNvSpPr>
            <a:spLocks noGrp="1"/>
          </p:cNvSpPr>
          <p:nvPr>
            <p:ph type="pic" idx="5"/>
          </p:nvPr>
        </p:nvSpPr>
        <p:spPr>
          <a:xfrm>
            <a:off x="-1575366" y="1937795"/>
            <a:ext cx="2127476" cy="3167745"/>
          </a:xfrm>
          <a:prstGeom prst="rect">
            <a:avLst/>
          </a:prstGeom>
          <a:solidFill>
            <a:schemeClr val="lt1"/>
          </a:solidFill>
          <a:ln>
            <a:noFill/>
          </a:ln>
        </p:spPr>
      </p:sp>
      <p:sp>
        <p:nvSpPr>
          <p:cNvPr id="823" name="Google Shape;823;p157"/>
          <p:cNvSpPr>
            <a:spLocks noGrp="1"/>
          </p:cNvSpPr>
          <p:nvPr>
            <p:ph type="pic" idx="6"/>
          </p:nvPr>
        </p:nvSpPr>
        <p:spPr>
          <a:xfrm>
            <a:off x="688862" y="1937794"/>
            <a:ext cx="2127476" cy="3167745"/>
          </a:xfrm>
          <a:prstGeom prst="rect">
            <a:avLst/>
          </a:prstGeom>
          <a:solidFill>
            <a:schemeClr val="lt1"/>
          </a:solidFill>
          <a:ln>
            <a:noFill/>
          </a:ln>
        </p:spPr>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2_5 images - Rect-  team">
  <p:cSld name="2_5 images - Rect-  team">
    <p:spTree>
      <p:nvGrpSpPr>
        <p:cNvPr id="1" name="Shape 824"/>
        <p:cNvGrpSpPr/>
        <p:nvPr/>
      </p:nvGrpSpPr>
      <p:grpSpPr>
        <a:xfrm>
          <a:off x="0" y="0"/>
          <a:ext cx="0" cy="0"/>
          <a:chOff x="0" y="0"/>
          <a:chExt cx="0" cy="0"/>
        </a:xfrm>
      </p:grpSpPr>
      <p:sp>
        <p:nvSpPr>
          <p:cNvPr id="825" name="Google Shape;825;p158"/>
          <p:cNvSpPr>
            <a:spLocks noGrp="1"/>
          </p:cNvSpPr>
          <p:nvPr>
            <p:ph type="pic" idx="2"/>
          </p:nvPr>
        </p:nvSpPr>
        <p:spPr>
          <a:xfrm>
            <a:off x="-6082050" y="1937795"/>
            <a:ext cx="2127476" cy="3167745"/>
          </a:xfrm>
          <a:prstGeom prst="rect">
            <a:avLst/>
          </a:prstGeom>
          <a:solidFill>
            <a:schemeClr val="lt1"/>
          </a:solidFill>
          <a:ln>
            <a:noFill/>
          </a:ln>
        </p:spPr>
      </p:sp>
      <p:sp>
        <p:nvSpPr>
          <p:cNvPr id="826" name="Google Shape;826;p158"/>
          <p:cNvSpPr>
            <a:spLocks noGrp="1"/>
          </p:cNvSpPr>
          <p:nvPr>
            <p:ph type="pic" idx="3"/>
          </p:nvPr>
        </p:nvSpPr>
        <p:spPr>
          <a:xfrm>
            <a:off x="-3817822" y="1937795"/>
            <a:ext cx="2127476" cy="3167745"/>
          </a:xfrm>
          <a:prstGeom prst="rect">
            <a:avLst/>
          </a:prstGeom>
          <a:solidFill>
            <a:schemeClr val="lt1"/>
          </a:solidFill>
          <a:ln>
            <a:noFill/>
          </a:ln>
        </p:spPr>
      </p:sp>
      <p:sp>
        <p:nvSpPr>
          <p:cNvPr id="827" name="Google Shape;827;p158"/>
          <p:cNvSpPr>
            <a:spLocks noGrp="1"/>
          </p:cNvSpPr>
          <p:nvPr>
            <p:ph type="pic" idx="4"/>
          </p:nvPr>
        </p:nvSpPr>
        <p:spPr>
          <a:xfrm>
            <a:off x="-1553594" y="1937795"/>
            <a:ext cx="2127476" cy="3167745"/>
          </a:xfrm>
          <a:prstGeom prst="rect">
            <a:avLst/>
          </a:prstGeom>
          <a:solidFill>
            <a:schemeClr val="lt1"/>
          </a:solidFill>
          <a:ln>
            <a:noFill/>
          </a:ln>
        </p:spPr>
      </p:sp>
      <p:sp>
        <p:nvSpPr>
          <p:cNvPr id="828" name="Google Shape;828;p158"/>
          <p:cNvSpPr>
            <a:spLocks noGrp="1"/>
          </p:cNvSpPr>
          <p:nvPr>
            <p:ph type="pic" idx="5"/>
          </p:nvPr>
        </p:nvSpPr>
        <p:spPr>
          <a:xfrm>
            <a:off x="710634" y="1937795"/>
            <a:ext cx="2127476" cy="3167745"/>
          </a:xfrm>
          <a:prstGeom prst="rect">
            <a:avLst/>
          </a:prstGeom>
          <a:solidFill>
            <a:schemeClr val="lt1"/>
          </a:solidFill>
          <a:ln>
            <a:noFill/>
          </a:ln>
        </p:spPr>
      </p:sp>
      <p:sp>
        <p:nvSpPr>
          <p:cNvPr id="829" name="Google Shape;829;p158"/>
          <p:cNvSpPr>
            <a:spLocks noGrp="1"/>
          </p:cNvSpPr>
          <p:nvPr>
            <p:ph type="pic" idx="6"/>
          </p:nvPr>
        </p:nvSpPr>
        <p:spPr>
          <a:xfrm>
            <a:off x="12328412" y="1937794"/>
            <a:ext cx="2127476" cy="316774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pos="1118">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3_5 images - Rect-  team">
  <p:cSld name="3_5 images - Rect-  team">
    <p:spTree>
      <p:nvGrpSpPr>
        <p:cNvPr id="1" name="Shape 830"/>
        <p:cNvGrpSpPr/>
        <p:nvPr/>
      </p:nvGrpSpPr>
      <p:grpSpPr>
        <a:xfrm>
          <a:off x="0" y="0"/>
          <a:ext cx="0" cy="0"/>
          <a:chOff x="0" y="0"/>
          <a:chExt cx="0" cy="0"/>
        </a:xfrm>
      </p:grpSpPr>
      <p:sp>
        <p:nvSpPr>
          <p:cNvPr id="831" name="Google Shape;831;p159"/>
          <p:cNvSpPr>
            <a:spLocks noGrp="1"/>
          </p:cNvSpPr>
          <p:nvPr>
            <p:ph type="pic" idx="2"/>
          </p:nvPr>
        </p:nvSpPr>
        <p:spPr>
          <a:xfrm>
            <a:off x="-3817369" y="1937795"/>
            <a:ext cx="2127476" cy="3167745"/>
          </a:xfrm>
          <a:prstGeom prst="rect">
            <a:avLst/>
          </a:prstGeom>
          <a:solidFill>
            <a:schemeClr val="lt1"/>
          </a:solidFill>
          <a:ln>
            <a:noFill/>
          </a:ln>
        </p:spPr>
      </p:sp>
      <p:sp>
        <p:nvSpPr>
          <p:cNvPr id="832" name="Google Shape;832;p159"/>
          <p:cNvSpPr>
            <a:spLocks noGrp="1"/>
          </p:cNvSpPr>
          <p:nvPr>
            <p:ph type="pic" idx="3"/>
          </p:nvPr>
        </p:nvSpPr>
        <p:spPr>
          <a:xfrm>
            <a:off x="-1553141" y="1937795"/>
            <a:ext cx="2127476" cy="3167745"/>
          </a:xfrm>
          <a:prstGeom prst="rect">
            <a:avLst/>
          </a:prstGeom>
          <a:solidFill>
            <a:schemeClr val="lt1"/>
          </a:solidFill>
          <a:ln>
            <a:noFill/>
          </a:ln>
        </p:spPr>
      </p:sp>
      <p:sp>
        <p:nvSpPr>
          <p:cNvPr id="833" name="Google Shape;833;p159"/>
          <p:cNvSpPr>
            <a:spLocks noGrp="1"/>
          </p:cNvSpPr>
          <p:nvPr>
            <p:ph type="pic" idx="4"/>
          </p:nvPr>
        </p:nvSpPr>
        <p:spPr>
          <a:xfrm>
            <a:off x="711087" y="1937795"/>
            <a:ext cx="2127476" cy="3167745"/>
          </a:xfrm>
          <a:prstGeom prst="rect">
            <a:avLst/>
          </a:prstGeom>
          <a:solidFill>
            <a:schemeClr val="lt1"/>
          </a:solidFill>
          <a:ln>
            <a:noFill/>
          </a:ln>
        </p:spPr>
      </p:sp>
      <p:sp>
        <p:nvSpPr>
          <p:cNvPr id="834" name="Google Shape;834;p159"/>
          <p:cNvSpPr>
            <a:spLocks noGrp="1"/>
          </p:cNvSpPr>
          <p:nvPr>
            <p:ph type="pic" idx="5"/>
          </p:nvPr>
        </p:nvSpPr>
        <p:spPr>
          <a:xfrm>
            <a:off x="12350184" y="1937795"/>
            <a:ext cx="2127476" cy="3167745"/>
          </a:xfrm>
          <a:prstGeom prst="rect">
            <a:avLst/>
          </a:prstGeom>
          <a:solidFill>
            <a:schemeClr val="lt1"/>
          </a:solidFill>
          <a:ln>
            <a:noFill/>
          </a:ln>
        </p:spPr>
      </p:sp>
      <p:sp>
        <p:nvSpPr>
          <p:cNvPr id="835" name="Google Shape;835;p159"/>
          <p:cNvSpPr>
            <a:spLocks noGrp="1"/>
          </p:cNvSpPr>
          <p:nvPr>
            <p:ph type="pic" idx="6"/>
          </p:nvPr>
        </p:nvSpPr>
        <p:spPr>
          <a:xfrm>
            <a:off x="14614412" y="1937794"/>
            <a:ext cx="2127476" cy="316774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pos="1118">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4_5 images - Rect-  team">
  <p:cSld name="4_5 images - Rect-  team">
    <p:spTree>
      <p:nvGrpSpPr>
        <p:cNvPr id="1" name="Shape 836"/>
        <p:cNvGrpSpPr/>
        <p:nvPr/>
      </p:nvGrpSpPr>
      <p:grpSpPr>
        <a:xfrm>
          <a:off x="0" y="0"/>
          <a:ext cx="0" cy="0"/>
          <a:chOff x="0" y="0"/>
          <a:chExt cx="0" cy="0"/>
        </a:xfrm>
      </p:grpSpPr>
      <p:sp>
        <p:nvSpPr>
          <p:cNvPr id="837" name="Google Shape;837;p160"/>
          <p:cNvSpPr>
            <a:spLocks noGrp="1"/>
          </p:cNvSpPr>
          <p:nvPr>
            <p:ph type="pic" idx="2"/>
          </p:nvPr>
        </p:nvSpPr>
        <p:spPr>
          <a:xfrm>
            <a:off x="-1572191" y="1937795"/>
            <a:ext cx="2127476" cy="3167745"/>
          </a:xfrm>
          <a:prstGeom prst="rect">
            <a:avLst/>
          </a:prstGeom>
          <a:solidFill>
            <a:schemeClr val="lt1"/>
          </a:solidFill>
          <a:ln>
            <a:noFill/>
          </a:ln>
        </p:spPr>
      </p:sp>
      <p:sp>
        <p:nvSpPr>
          <p:cNvPr id="838" name="Google Shape;838;p160"/>
          <p:cNvSpPr>
            <a:spLocks noGrp="1"/>
          </p:cNvSpPr>
          <p:nvPr>
            <p:ph type="pic" idx="3"/>
          </p:nvPr>
        </p:nvSpPr>
        <p:spPr>
          <a:xfrm>
            <a:off x="692037" y="1937795"/>
            <a:ext cx="2127476" cy="3167745"/>
          </a:xfrm>
          <a:prstGeom prst="rect">
            <a:avLst/>
          </a:prstGeom>
          <a:solidFill>
            <a:schemeClr val="lt1"/>
          </a:solidFill>
          <a:ln>
            <a:noFill/>
          </a:ln>
        </p:spPr>
      </p:sp>
      <p:sp>
        <p:nvSpPr>
          <p:cNvPr id="839" name="Google Shape;839;p160"/>
          <p:cNvSpPr>
            <a:spLocks noGrp="1"/>
          </p:cNvSpPr>
          <p:nvPr>
            <p:ph type="pic" idx="4"/>
          </p:nvPr>
        </p:nvSpPr>
        <p:spPr>
          <a:xfrm>
            <a:off x="12429106" y="1937795"/>
            <a:ext cx="2127476" cy="3167745"/>
          </a:xfrm>
          <a:prstGeom prst="rect">
            <a:avLst/>
          </a:prstGeom>
          <a:solidFill>
            <a:schemeClr val="lt1"/>
          </a:solidFill>
          <a:ln>
            <a:noFill/>
          </a:ln>
        </p:spPr>
      </p:sp>
      <p:sp>
        <p:nvSpPr>
          <p:cNvPr id="840" name="Google Shape;840;p160"/>
          <p:cNvSpPr>
            <a:spLocks noGrp="1"/>
          </p:cNvSpPr>
          <p:nvPr>
            <p:ph type="pic" idx="5"/>
          </p:nvPr>
        </p:nvSpPr>
        <p:spPr>
          <a:xfrm>
            <a:off x="14693334" y="1937795"/>
            <a:ext cx="2127476" cy="3167745"/>
          </a:xfrm>
          <a:prstGeom prst="rect">
            <a:avLst/>
          </a:prstGeom>
          <a:solidFill>
            <a:schemeClr val="lt1"/>
          </a:solidFill>
          <a:ln>
            <a:noFill/>
          </a:ln>
        </p:spPr>
      </p:sp>
      <p:sp>
        <p:nvSpPr>
          <p:cNvPr id="841" name="Google Shape;841;p160"/>
          <p:cNvSpPr>
            <a:spLocks noGrp="1"/>
          </p:cNvSpPr>
          <p:nvPr>
            <p:ph type="pic" idx="6"/>
          </p:nvPr>
        </p:nvSpPr>
        <p:spPr>
          <a:xfrm>
            <a:off x="16957562" y="1937794"/>
            <a:ext cx="2127476" cy="316774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pos="1118">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5_5 images - Rect-  team">
  <p:cSld name="5_5 images - Rect-  team">
    <p:spTree>
      <p:nvGrpSpPr>
        <p:cNvPr id="1" name="Shape 842"/>
        <p:cNvGrpSpPr/>
        <p:nvPr/>
      </p:nvGrpSpPr>
      <p:grpSpPr>
        <a:xfrm>
          <a:off x="0" y="0"/>
          <a:ext cx="0" cy="0"/>
          <a:chOff x="0" y="0"/>
          <a:chExt cx="0" cy="0"/>
        </a:xfrm>
      </p:grpSpPr>
      <p:sp>
        <p:nvSpPr>
          <p:cNvPr id="843" name="Google Shape;843;p161"/>
          <p:cNvSpPr>
            <a:spLocks noGrp="1"/>
          </p:cNvSpPr>
          <p:nvPr>
            <p:ph type="pic" idx="2"/>
          </p:nvPr>
        </p:nvSpPr>
        <p:spPr>
          <a:xfrm>
            <a:off x="711087" y="1937795"/>
            <a:ext cx="2127476" cy="3167745"/>
          </a:xfrm>
          <a:prstGeom prst="rect">
            <a:avLst/>
          </a:prstGeom>
          <a:solidFill>
            <a:schemeClr val="lt1"/>
          </a:solidFill>
          <a:ln>
            <a:noFill/>
          </a:ln>
        </p:spPr>
      </p:sp>
      <p:sp>
        <p:nvSpPr>
          <p:cNvPr id="844" name="Google Shape;844;p161"/>
          <p:cNvSpPr>
            <a:spLocks noGrp="1"/>
          </p:cNvSpPr>
          <p:nvPr>
            <p:ph type="pic" idx="3"/>
          </p:nvPr>
        </p:nvSpPr>
        <p:spPr>
          <a:xfrm>
            <a:off x="12382500" y="1937795"/>
            <a:ext cx="2127476" cy="3167745"/>
          </a:xfrm>
          <a:prstGeom prst="rect">
            <a:avLst/>
          </a:prstGeom>
          <a:solidFill>
            <a:schemeClr val="lt1"/>
          </a:solidFill>
          <a:ln>
            <a:noFill/>
          </a:ln>
        </p:spPr>
      </p:sp>
      <p:sp>
        <p:nvSpPr>
          <p:cNvPr id="845" name="Google Shape;845;p161"/>
          <p:cNvSpPr>
            <a:spLocks noGrp="1"/>
          </p:cNvSpPr>
          <p:nvPr>
            <p:ph type="pic" idx="4"/>
          </p:nvPr>
        </p:nvSpPr>
        <p:spPr>
          <a:xfrm>
            <a:off x="14646728" y="1937795"/>
            <a:ext cx="2127476" cy="3167745"/>
          </a:xfrm>
          <a:prstGeom prst="rect">
            <a:avLst/>
          </a:prstGeom>
          <a:solidFill>
            <a:schemeClr val="lt1"/>
          </a:solidFill>
          <a:ln>
            <a:noFill/>
          </a:ln>
        </p:spPr>
      </p:sp>
      <p:sp>
        <p:nvSpPr>
          <p:cNvPr id="846" name="Google Shape;846;p161"/>
          <p:cNvSpPr>
            <a:spLocks noGrp="1"/>
          </p:cNvSpPr>
          <p:nvPr>
            <p:ph type="pic" idx="5"/>
          </p:nvPr>
        </p:nvSpPr>
        <p:spPr>
          <a:xfrm>
            <a:off x="16910956" y="1937795"/>
            <a:ext cx="2127476" cy="3167745"/>
          </a:xfrm>
          <a:prstGeom prst="rect">
            <a:avLst/>
          </a:prstGeom>
          <a:solidFill>
            <a:schemeClr val="lt1"/>
          </a:solidFill>
          <a:ln>
            <a:noFill/>
          </a:ln>
        </p:spPr>
      </p:sp>
      <p:sp>
        <p:nvSpPr>
          <p:cNvPr id="847" name="Google Shape;847;p161"/>
          <p:cNvSpPr>
            <a:spLocks noGrp="1"/>
          </p:cNvSpPr>
          <p:nvPr>
            <p:ph type="pic" idx="6"/>
          </p:nvPr>
        </p:nvSpPr>
        <p:spPr>
          <a:xfrm>
            <a:off x="19175184" y="1937794"/>
            <a:ext cx="2127476" cy="3167745"/>
          </a:xfrm>
          <a:prstGeom prst="rect">
            <a:avLst/>
          </a:prstGeom>
          <a:solidFill>
            <a:schemeClr val="lt1"/>
          </a:solidFill>
          <a:ln>
            <a:noFill/>
          </a:ln>
        </p:spPr>
      </p:sp>
    </p:spTree>
  </p:cSld>
  <p:clrMapOvr>
    <a:masterClrMapping/>
  </p:clrMapOvr>
  <p:extLst>
    <p:ext uri="{DCECCB84-F9BA-43D5-87BE-67443E8EF086}">
      <p15:sldGuideLst xmlns:p15="http://schemas.microsoft.com/office/powerpoint/2012/main">
        <p15:guide id="1" pos="1118">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4 images - Rect with about -  team">
  <p:cSld name="4 images - Rect with about -  team">
    <p:spTree>
      <p:nvGrpSpPr>
        <p:cNvPr id="1" name="Shape 848"/>
        <p:cNvGrpSpPr/>
        <p:nvPr/>
      </p:nvGrpSpPr>
      <p:grpSpPr>
        <a:xfrm>
          <a:off x="0" y="0"/>
          <a:ext cx="0" cy="0"/>
          <a:chOff x="0" y="0"/>
          <a:chExt cx="0" cy="0"/>
        </a:xfrm>
      </p:grpSpPr>
      <p:sp>
        <p:nvSpPr>
          <p:cNvPr id="849" name="Google Shape;849;p16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0" name="Google Shape;850;p16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851" name="Google Shape;851;p162"/>
          <p:cNvSpPr>
            <a:spLocks noGrp="1"/>
          </p:cNvSpPr>
          <p:nvPr>
            <p:ph type="pic" idx="2"/>
          </p:nvPr>
        </p:nvSpPr>
        <p:spPr>
          <a:xfrm>
            <a:off x="735079" y="1752732"/>
            <a:ext cx="2160000" cy="2160000"/>
          </a:xfrm>
          <a:prstGeom prst="rect">
            <a:avLst/>
          </a:prstGeom>
          <a:solidFill>
            <a:schemeClr val="lt1"/>
          </a:solidFill>
          <a:ln>
            <a:noFill/>
          </a:ln>
        </p:spPr>
      </p:sp>
      <p:sp>
        <p:nvSpPr>
          <p:cNvPr id="852" name="Google Shape;852;p162"/>
          <p:cNvSpPr>
            <a:spLocks noGrp="1"/>
          </p:cNvSpPr>
          <p:nvPr>
            <p:ph type="pic" idx="3"/>
          </p:nvPr>
        </p:nvSpPr>
        <p:spPr>
          <a:xfrm>
            <a:off x="3589027" y="1752732"/>
            <a:ext cx="2160000" cy="2160000"/>
          </a:xfrm>
          <a:prstGeom prst="rect">
            <a:avLst/>
          </a:prstGeom>
          <a:solidFill>
            <a:schemeClr val="lt1"/>
          </a:solidFill>
          <a:ln>
            <a:noFill/>
          </a:ln>
        </p:spPr>
      </p:sp>
      <p:sp>
        <p:nvSpPr>
          <p:cNvPr id="853" name="Google Shape;853;p162"/>
          <p:cNvSpPr>
            <a:spLocks noGrp="1"/>
          </p:cNvSpPr>
          <p:nvPr>
            <p:ph type="pic" idx="4"/>
          </p:nvPr>
        </p:nvSpPr>
        <p:spPr>
          <a:xfrm>
            <a:off x="6442974" y="1752732"/>
            <a:ext cx="2160000" cy="2160000"/>
          </a:xfrm>
          <a:prstGeom prst="rect">
            <a:avLst/>
          </a:prstGeom>
          <a:solidFill>
            <a:schemeClr val="lt1"/>
          </a:solidFill>
          <a:ln>
            <a:noFill/>
          </a:ln>
        </p:spPr>
      </p:sp>
      <p:sp>
        <p:nvSpPr>
          <p:cNvPr id="854" name="Google Shape;854;p162"/>
          <p:cNvSpPr>
            <a:spLocks noGrp="1"/>
          </p:cNvSpPr>
          <p:nvPr>
            <p:ph type="pic" idx="5"/>
          </p:nvPr>
        </p:nvSpPr>
        <p:spPr>
          <a:xfrm>
            <a:off x="9296921" y="1752732"/>
            <a:ext cx="2160000" cy="2160000"/>
          </a:xfrm>
          <a:prstGeom prst="rect">
            <a:avLst/>
          </a:prstGeom>
          <a:solidFill>
            <a:schemeClr val="lt1"/>
          </a:solidFill>
          <a:ln>
            <a:noFill/>
          </a:ln>
        </p:spPr>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8 images - rect with about - team">
  <p:cSld name="8 images - rect with about - team">
    <p:spTree>
      <p:nvGrpSpPr>
        <p:cNvPr id="1" name="Shape 855"/>
        <p:cNvGrpSpPr/>
        <p:nvPr/>
      </p:nvGrpSpPr>
      <p:grpSpPr>
        <a:xfrm>
          <a:off x="0" y="0"/>
          <a:ext cx="0" cy="0"/>
          <a:chOff x="0" y="0"/>
          <a:chExt cx="0" cy="0"/>
        </a:xfrm>
      </p:grpSpPr>
      <p:sp>
        <p:nvSpPr>
          <p:cNvPr id="856" name="Google Shape;856;p163"/>
          <p:cNvSpPr>
            <a:spLocks noGrp="1"/>
          </p:cNvSpPr>
          <p:nvPr>
            <p:ph type="pic" idx="2"/>
          </p:nvPr>
        </p:nvSpPr>
        <p:spPr>
          <a:xfrm>
            <a:off x="1054099" y="3919144"/>
            <a:ext cx="1425600" cy="1425575"/>
          </a:xfrm>
          <a:prstGeom prst="rect">
            <a:avLst/>
          </a:prstGeom>
          <a:solidFill>
            <a:schemeClr val="lt1"/>
          </a:solidFill>
          <a:ln>
            <a:noFill/>
          </a:ln>
        </p:spPr>
      </p:sp>
      <p:sp>
        <p:nvSpPr>
          <p:cNvPr id="857" name="Google Shape;857;p163"/>
          <p:cNvSpPr>
            <a:spLocks noGrp="1"/>
          </p:cNvSpPr>
          <p:nvPr>
            <p:ph type="pic" idx="3"/>
          </p:nvPr>
        </p:nvSpPr>
        <p:spPr>
          <a:xfrm>
            <a:off x="3939442" y="3919144"/>
            <a:ext cx="1412875" cy="1425575"/>
          </a:xfrm>
          <a:prstGeom prst="rect">
            <a:avLst/>
          </a:prstGeom>
          <a:solidFill>
            <a:schemeClr val="lt1"/>
          </a:solidFill>
          <a:ln>
            <a:noFill/>
          </a:ln>
        </p:spPr>
      </p:sp>
      <p:sp>
        <p:nvSpPr>
          <p:cNvPr id="858" name="Google Shape;858;p163"/>
          <p:cNvSpPr>
            <a:spLocks noGrp="1"/>
          </p:cNvSpPr>
          <p:nvPr>
            <p:ph type="pic" idx="4"/>
          </p:nvPr>
        </p:nvSpPr>
        <p:spPr>
          <a:xfrm>
            <a:off x="6824784" y="3919144"/>
            <a:ext cx="1412875" cy="1425575"/>
          </a:xfrm>
          <a:prstGeom prst="rect">
            <a:avLst/>
          </a:prstGeom>
          <a:solidFill>
            <a:schemeClr val="lt1"/>
          </a:solidFill>
          <a:ln>
            <a:noFill/>
          </a:ln>
        </p:spPr>
      </p:sp>
      <p:sp>
        <p:nvSpPr>
          <p:cNvPr id="859" name="Google Shape;859;p163"/>
          <p:cNvSpPr>
            <a:spLocks noGrp="1"/>
          </p:cNvSpPr>
          <p:nvPr>
            <p:ph type="pic" idx="5"/>
          </p:nvPr>
        </p:nvSpPr>
        <p:spPr>
          <a:xfrm>
            <a:off x="9707872" y="3919456"/>
            <a:ext cx="1412875" cy="1425575"/>
          </a:xfrm>
          <a:prstGeom prst="rect">
            <a:avLst/>
          </a:prstGeom>
          <a:solidFill>
            <a:schemeClr val="lt1"/>
          </a:solidFill>
          <a:ln>
            <a:noFill/>
          </a:ln>
        </p:spPr>
      </p:sp>
      <p:sp>
        <p:nvSpPr>
          <p:cNvPr id="860" name="Google Shape;860;p163"/>
          <p:cNvSpPr>
            <a:spLocks noGrp="1"/>
          </p:cNvSpPr>
          <p:nvPr>
            <p:ph type="pic" idx="6"/>
          </p:nvPr>
        </p:nvSpPr>
        <p:spPr>
          <a:xfrm>
            <a:off x="1054099" y="1679122"/>
            <a:ext cx="1425600" cy="1425575"/>
          </a:xfrm>
          <a:prstGeom prst="rect">
            <a:avLst/>
          </a:prstGeom>
          <a:solidFill>
            <a:schemeClr val="lt1"/>
          </a:solidFill>
          <a:ln>
            <a:noFill/>
          </a:ln>
        </p:spPr>
      </p:sp>
      <p:sp>
        <p:nvSpPr>
          <p:cNvPr id="861" name="Google Shape;861;p163"/>
          <p:cNvSpPr>
            <a:spLocks noGrp="1"/>
          </p:cNvSpPr>
          <p:nvPr>
            <p:ph type="pic" idx="7"/>
          </p:nvPr>
        </p:nvSpPr>
        <p:spPr>
          <a:xfrm>
            <a:off x="3939442" y="1683432"/>
            <a:ext cx="1412875" cy="1425575"/>
          </a:xfrm>
          <a:prstGeom prst="rect">
            <a:avLst/>
          </a:prstGeom>
          <a:solidFill>
            <a:schemeClr val="lt1"/>
          </a:solidFill>
          <a:ln>
            <a:noFill/>
          </a:ln>
        </p:spPr>
      </p:sp>
      <p:sp>
        <p:nvSpPr>
          <p:cNvPr id="862" name="Google Shape;862;p163"/>
          <p:cNvSpPr>
            <a:spLocks noGrp="1"/>
          </p:cNvSpPr>
          <p:nvPr>
            <p:ph type="pic" idx="8"/>
          </p:nvPr>
        </p:nvSpPr>
        <p:spPr>
          <a:xfrm>
            <a:off x="6824784" y="1683432"/>
            <a:ext cx="1412875" cy="1425575"/>
          </a:xfrm>
          <a:prstGeom prst="rect">
            <a:avLst/>
          </a:prstGeom>
          <a:solidFill>
            <a:schemeClr val="lt1"/>
          </a:solidFill>
          <a:ln>
            <a:noFill/>
          </a:ln>
        </p:spPr>
      </p:sp>
      <p:sp>
        <p:nvSpPr>
          <p:cNvPr id="863" name="Google Shape;863;p16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4" name="Google Shape;864;p16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865" name="Google Shape;865;p163"/>
          <p:cNvSpPr>
            <a:spLocks noGrp="1"/>
          </p:cNvSpPr>
          <p:nvPr>
            <p:ph type="pic" idx="9"/>
          </p:nvPr>
        </p:nvSpPr>
        <p:spPr>
          <a:xfrm>
            <a:off x="9707872" y="1683744"/>
            <a:ext cx="1412875" cy="1425575"/>
          </a:xfrm>
          <a:prstGeom prst="rect">
            <a:avLst/>
          </a:prstGeom>
          <a:solidFill>
            <a:schemeClr val="lt1"/>
          </a:solidFill>
          <a:ln>
            <a:noFill/>
          </a:ln>
        </p:spPr>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 images - image gallery">
  <p:cSld name="20 images - image gallery">
    <p:spTree>
      <p:nvGrpSpPr>
        <p:cNvPr id="1" name="Shape 866"/>
        <p:cNvGrpSpPr/>
        <p:nvPr/>
      </p:nvGrpSpPr>
      <p:grpSpPr>
        <a:xfrm>
          <a:off x="0" y="0"/>
          <a:ext cx="0" cy="0"/>
          <a:chOff x="0" y="0"/>
          <a:chExt cx="0" cy="0"/>
        </a:xfrm>
      </p:grpSpPr>
      <p:sp>
        <p:nvSpPr>
          <p:cNvPr id="867" name="Google Shape;867;p164"/>
          <p:cNvSpPr>
            <a:spLocks noGrp="1"/>
          </p:cNvSpPr>
          <p:nvPr>
            <p:ph type="pic" idx="2"/>
          </p:nvPr>
        </p:nvSpPr>
        <p:spPr>
          <a:xfrm>
            <a:off x="0" y="0"/>
            <a:ext cx="2437200" cy="1713600"/>
          </a:xfrm>
          <a:prstGeom prst="rect">
            <a:avLst/>
          </a:prstGeom>
          <a:solidFill>
            <a:schemeClr val="lt1"/>
          </a:solidFill>
          <a:ln>
            <a:noFill/>
          </a:ln>
        </p:spPr>
      </p:sp>
      <p:sp>
        <p:nvSpPr>
          <p:cNvPr id="868" name="Google Shape;868;p164"/>
          <p:cNvSpPr>
            <a:spLocks noGrp="1"/>
          </p:cNvSpPr>
          <p:nvPr>
            <p:ph type="pic" idx="3"/>
          </p:nvPr>
        </p:nvSpPr>
        <p:spPr>
          <a:xfrm>
            <a:off x="0" y="1715400"/>
            <a:ext cx="2437200" cy="1713600"/>
          </a:xfrm>
          <a:prstGeom prst="rect">
            <a:avLst/>
          </a:prstGeom>
          <a:solidFill>
            <a:schemeClr val="lt1"/>
          </a:solidFill>
          <a:ln>
            <a:noFill/>
          </a:ln>
        </p:spPr>
      </p:sp>
      <p:sp>
        <p:nvSpPr>
          <p:cNvPr id="869" name="Google Shape;869;p164"/>
          <p:cNvSpPr>
            <a:spLocks noGrp="1"/>
          </p:cNvSpPr>
          <p:nvPr>
            <p:ph type="pic" idx="4"/>
          </p:nvPr>
        </p:nvSpPr>
        <p:spPr>
          <a:xfrm>
            <a:off x="0" y="3429000"/>
            <a:ext cx="2437200" cy="1713600"/>
          </a:xfrm>
          <a:prstGeom prst="rect">
            <a:avLst/>
          </a:prstGeom>
          <a:solidFill>
            <a:schemeClr val="lt1"/>
          </a:solidFill>
          <a:ln>
            <a:noFill/>
          </a:ln>
        </p:spPr>
      </p:sp>
      <p:sp>
        <p:nvSpPr>
          <p:cNvPr id="870" name="Google Shape;870;p164"/>
          <p:cNvSpPr>
            <a:spLocks noGrp="1"/>
          </p:cNvSpPr>
          <p:nvPr>
            <p:ph type="pic" idx="5"/>
          </p:nvPr>
        </p:nvSpPr>
        <p:spPr>
          <a:xfrm>
            <a:off x="0" y="5144400"/>
            <a:ext cx="2437200" cy="1713600"/>
          </a:xfrm>
          <a:prstGeom prst="rect">
            <a:avLst/>
          </a:prstGeom>
          <a:solidFill>
            <a:schemeClr val="lt1"/>
          </a:solidFill>
          <a:ln>
            <a:noFill/>
          </a:ln>
        </p:spPr>
      </p:sp>
      <p:sp>
        <p:nvSpPr>
          <p:cNvPr id="871" name="Google Shape;871;p164"/>
          <p:cNvSpPr>
            <a:spLocks noGrp="1"/>
          </p:cNvSpPr>
          <p:nvPr>
            <p:ph type="pic" idx="6"/>
          </p:nvPr>
        </p:nvSpPr>
        <p:spPr>
          <a:xfrm>
            <a:off x="2449900" y="0"/>
            <a:ext cx="2437200" cy="1713600"/>
          </a:xfrm>
          <a:prstGeom prst="rect">
            <a:avLst/>
          </a:prstGeom>
          <a:solidFill>
            <a:schemeClr val="lt1"/>
          </a:solidFill>
          <a:ln>
            <a:noFill/>
          </a:ln>
        </p:spPr>
      </p:sp>
      <p:sp>
        <p:nvSpPr>
          <p:cNvPr id="872" name="Google Shape;872;p164"/>
          <p:cNvSpPr>
            <a:spLocks noGrp="1"/>
          </p:cNvSpPr>
          <p:nvPr>
            <p:ph type="pic" idx="7"/>
          </p:nvPr>
        </p:nvSpPr>
        <p:spPr>
          <a:xfrm>
            <a:off x="2449900" y="1715400"/>
            <a:ext cx="2437200" cy="1713600"/>
          </a:xfrm>
          <a:prstGeom prst="rect">
            <a:avLst/>
          </a:prstGeom>
          <a:solidFill>
            <a:schemeClr val="lt1"/>
          </a:solidFill>
          <a:ln>
            <a:noFill/>
          </a:ln>
        </p:spPr>
      </p:sp>
      <p:sp>
        <p:nvSpPr>
          <p:cNvPr id="873" name="Google Shape;873;p164"/>
          <p:cNvSpPr>
            <a:spLocks noGrp="1"/>
          </p:cNvSpPr>
          <p:nvPr>
            <p:ph type="pic" idx="8"/>
          </p:nvPr>
        </p:nvSpPr>
        <p:spPr>
          <a:xfrm>
            <a:off x="2449900" y="3429000"/>
            <a:ext cx="2437200" cy="1713600"/>
          </a:xfrm>
          <a:prstGeom prst="rect">
            <a:avLst/>
          </a:prstGeom>
          <a:solidFill>
            <a:schemeClr val="lt1"/>
          </a:solidFill>
          <a:ln>
            <a:noFill/>
          </a:ln>
        </p:spPr>
      </p:sp>
      <p:sp>
        <p:nvSpPr>
          <p:cNvPr id="874" name="Google Shape;874;p164"/>
          <p:cNvSpPr>
            <a:spLocks noGrp="1"/>
          </p:cNvSpPr>
          <p:nvPr>
            <p:ph type="pic" idx="9"/>
          </p:nvPr>
        </p:nvSpPr>
        <p:spPr>
          <a:xfrm>
            <a:off x="2449900" y="5144400"/>
            <a:ext cx="2437200" cy="1713600"/>
          </a:xfrm>
          <a:prstGeom prst="rect">
            <a:avLst/>
          </a:prstGeom>
          <a:solidFill>
            <a:schemeClr val="lt1"/>
          </a:solidFill>
          <a:ln>
            <a:noFill/>
          </a:ln>
        </p:spPr>
      </p:sp>
      <p:sp>
        <p:nvSpPr>
          <p:cNvPr id="875" name="Google Shape;875;p164"/>
          <p:cNvSpPr>
            <a:spLocks noGrp="1"/>
          </p:cNvSpPr>
          <p:nvPr>
            <p:ph type="pic" idx="13"/>
          </p:nvPr>
        </p:nvSpPr>
        <p:spPr>
          <a:xfrm>
            <a:off x="4877400" y="0"/>
            <a:ext cx="2437200" cy="1713600"/>
          </a:xfrm>
          <a:prstGeom prst="rect">
            <a:avLst/>
          </a:prstGeom>
          <a:solidFill>
            <a:schemeClr val="lt1"/>
          </a:solidFill>
          <a:ln>
            <a:noFill/>
          </a:ln>
        </p:spPr>
      </p:sp>
      <p:sp>
        <p:nvSpPr>
          <p:cNvPr id="876" name="Google Shape;876;p164"/>
          <p:cNvSpPr>
            <a:spLocks noGrp="1"/>
          </p:cNvSpPr>
          <p:nvPr>
            <p:ph type="pic" idx="14"/>
          </p:nvPr>
        </p:nvSpPr>
        <p:spPr>
          <a:xfrm>
            <a:off x="4877400" y="1715400"/>
            <a:ext cx="2437200" cy="1713600"/>
          </a:xfrm>
          <a:prstGeom prst="rect">
            <a:avLst/>
          </a:prstGeom>
          <a:solidFill>
            <a:schemeClr val="lt1"/>
          </a:solidFill>
          <a:ln>
            <a:noFill/>
          </a:ln>
        </p:spPr>
      </p:sp>
      <p:sp>
        <p:nvSpPr>
          <p:cNvPr id="877" name="Google Shape;877;p164"/>
          <p:cNvSpPr>
            <a:spLocks noGrp="1"/>
          </p:cNvSpPr>
          <p:nvPr>
            <p:ph type="pic" idx="15"/>
          </p:nvPr>
        </p:nvSpPr>
        <p:spPr>
          <a:xfrm>
            <a:off x="4877400" y="3429000"/>
            <a:ext cx="2437200" cy="1713600"/>
          </a:xfrm>
          <a:prstGeom prst="rect">
            <a:avLst/>
          </a:prstGeom>
          <a:solidFill>
            <a:schemeClr val="lt1"/>
          </a:solidFill>
          <a:ln>
            <a:noFill/>
          </a:ln>
        </p:spPr>
      </p:sp>
      <p:sp>
        <p:nvSpPr>
          <p:cNvPr id="878" name="Google Shape;878;p164"/>
          <p:cNvSpPr>
            <a:spLocks noGrp="1"/>
          </p:cNvSpPr>
          <p:nvPr>
            <p:ph type="pic" idx="16"/>
          </p:nvPr>
        </p:nvSpPr>
        <p:spPr>
          <a:xfrm>
            <a:off x="4877400" y="5144400"/>
            <a:ext cx="2437200" cy="1713600"/>
          </a:xfrm>
          <a:prstGeom prst="rect">
            <a:avLst/>
          </a:prstGeom>
          <a:solidFill>
            <a:schemeClr val="lt1"/>
          </a:solidFill>
          <a:ln>
            <a:noFill/>
          </a:ln>
        </p:spPr>
      </p:sp>
      <p:sp>
        <p:nvSpPr>
          <p:cNvPr id="879" name="Google Shape;879;p164"/>
          <p:cNvSpPr>
            <a:spLocks noGrp="1"/>
          </p:cNvSpPr>
          <p:nvPr>
            <p:ph type="pic" idx="17"/>
          </p:nvPr>
        </p:nvSpPr>
        <p:spPr>
          <a:xfrm>
            <a:off x="7306100" y="0"/>
            <a:ext cx="2437200" cy="1713600"/>
          </a:xfrm>
          <a:prstGeom prst="rect">
            <a:avLst/>
          </a:prstGeom>
          <a:solidFill>
            <a:schemeClr val="lt1"/>
          </a:solidFill>
          <a:ln>
            <a:noFill/>
          </a:ln>
        </p:spPr>
      </p:sp>
      <p:sp>
        <p:nvSpPr>
          <p:cNvPr id="880" name="Google Shape;880;p164"/>
          <p:cNvSpPr>
            <a:spLocks noGrp="1"/>
          </p:cNvSpPr>
          <p:nvPr>
            <p:ph type="pic" idx="18"/>
          </p:nvPr>
        </p:nvSpPr>
        <p:spPr>
          <a:xfrm>
            <a:off x="7306100" y="1715400"/>
            <a:ext cx="2437200" cy="1713600"/>
          </a:xfrm>
          <a:prstGeom prst="rect">
            <a:avLst/>
          </a:prstGeom>
          <a:solidFill>
            <a:schemeClr val="lt1"/>
          </a:solidFill>
          <a:ln>
            <a:noFill/>
          </a:ln>
        </p:spPr>
      </p:sp>
      <p:sp>
        <p:nvSpPr>
          <p:cNvPr id="881" name="Google Shape;881;p164"/>
          <p:cNvSpPr>
            <a:spLocks noGrp="1"/>
          </p:cNvSpPr>
          <p:nvPr>
            <p:ph type="pic" idx="19"/>
          </p:nvPr>
        </p:nvSpPr>
        <p:spPr>
          <a:xfrm>
            <a:off x="7306100" y="3429000"/>
            <a:ext cx="2437200" cy="1713600"/>
          </a:xfrm>
          <a:prstGeom prst="rect">
            <a:avLst/>
          </a:prstGeom>
          <a:solidFill>
            <a:schemeClr val="lt1"/>
          </a:solidFill>
          <a:ln>
            <a:noFill/>
          </a:ln>
        </p:spPr>
      </p:sp>
      <p:sp>
        <p:nvSpPr>
          <p:cNvPr id="882" name="Google Shape;882;p164"/>
          <p:cNvSpPr>
            <a:spLocks noGrp="1"/>
          </p:cNvSpPr>
          <p:nvPr>
            <p:ph type="pic" idx="20"/>
          </p:nvPr>
        </p:nvSpPr>
        <p:spPr>
          <a:xfrm>
            <a:off x="7306100" y="5144400"/>
            <a:ext cx="2437200" cy="1713600"/>
          </a:xfrm>
          <a:prstGeom prst="rect">
            <a:avLst/>
          </a:prstGeom>
          <a:solidFill>
            <a:schemeClr val="lt1"/>
          </a:solidFill>
          <a:ln>
            <a:noFill/>
          </a:ln>
        </p:spPr>
      </p:sp>
      <p:sp>
        <p:nvSpPr>
          <p:cNvPr id="883" name="Google Shape;883;p164"/>
          <p:cNvSpPr>
            <a:spLocks noGrp="1"/>
          </p:cNvSpPr>
          <p:nvPr>
            <p:ph type="pic" idx="21"/>
          </p:nvPr>
        </p:nvSpPr>
        <p:spPr>
          <a:xfrm>
            <a:off x="9739000" y="0"/>
            <a:ext cx="2437200" cy="1713600"/>
          </a:xfrm>
          <a:prstGeom prst="rect">
            <a:avLst/>
          </a:prstGeom>
          <a:solidFill>
            <a:schemeClr val="lt1"/>
          </a:solidFill>
          <a:ln>
            <a:noFill/>
          </a:ln>
        </p:spPr>
      </p:sp>
      <p:sp>
        <p:nvSpPr>
          <p:cNvPr id="884" name="Google Shape;884;p164"/>
          <p:cNvSpPr>
            <a:spLocks noGrp="1"/>
          </p:cNvSpPr>
          <p:nvPr>
            <p:ph type="pic" idx="22"/>
          </p:nvPr>
        </p:nvSpPr>
        <p:spPr>
          <a:xfrm>
            <a:off x="9739000" y="1715400"/>
            <a:ext cx="2437200" cy="1713600"/>
          </a:xfrm>
          <a:prstGeom prst="rect">
            <a:avLst/>
          </a:prstGeom>
          <a:solidFill>
            <a:schemeClr val="lt1"/>
          </a:solidFill>
          <a:ln>
            <a:noFill/>
          </a:ln>
        </p:spPr>
      </p:sp>
      <p:sp>
        <p:nvSpPr>
          <p:cNvPr id="885" name="Google Shape;885;p164"/>
          <p:cNvSpPr>
            <a:spLocks noGrp="1"/>
          </p:cNvSpPr>
          <p:nvPr>
            <p:ph type="pic" idx="23"/>
          </p:nvPr>
        </p:nvSpPr>
        <p:spPr>
          <a:xfrm>
            <a:off x="9739000" y="3429000"/>
            <a:ext cx="2437200" cy="1713600"/>
          </a:xfrm>
          <a:prstGeom prst="rect">
            <a:avLst/>
          </a:prstGeom>
          <a:solidFill>
            <a:schemeClr val="lt1"/>
          </a:solidFill>
          <a:ln>
            <a:noFill/>
          </a:ln>
        </p:spPr>
      </p:sp>
      <p:sp>
        <p:nvSpPr>
          <p:cNvPr id="886" name="Google Shape;886;p164"/>
          <p:cNvSpPr>
            <a:spLocks noGrp="1"/>
          </p:cNvSpPr>
          <p:nvPr>
            <p:ph type="pic" idx="24"/>
          </p:nvPr>
        </p:nvSpPr>
        <p:spPr>
          <a:xfrm>
            <a:off x="9754800" y="5144400"/>
            <a:ext cx="2437200" cy="17136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67"/>
                                        </p:tgtEl>
                                        <p:attrNameLst>
                                          <p:attrName>style.visibility</p:attrName>
                                        </p:attrNameLst>
                                      </p:cBhvr>
                                      <p:to>
                                        <p:strVal val="visible"/>
                                      </p:to>
                                    </p:set>
                                    <p:anim calcmode="lin" valueType="num">
                                      <p:cBhvr additive="base">
                                        <p:cTn id="7" dur="500"/>
                                        <p:tgtEl>
                                          <p:spTgt spid="867"/>
                                        </p:tgtEl>
                                        <p:attrNameLst>
                                          <p:attrName>ppt_w</p:attrName>
                                        </p:attrNameLst>
                                      </p:cBhvr>
                                      <p:tavLst>
                                        <p:tav tm="0">
                                          <p:val>
                                            <p:strVal val="0"/>
                                          </p:val>
                                        </p:tav>
                                        <p:tav tm="100000">
                                          <p:val>
                                            <p:strVal val="#ppt_w"/>
                                          </p:val>
                                        </p:tav>
                                      </p:tavLst>
                                    </p:anim>
                                    <p:anim calcmode="lin" valueType="num">
                                      <p:cBhvr additive="base">
                                        <p:cTn id="8" dur="500"/>
                                        <p:tgtEl>
                                          <p:spTgt spid="86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86"/>
                                        </p:tgtEl>
                                        <p:attrNameLst>
                                          <p:attrName>style.visibility</p:attrName>
                                        </p:attrNameLst>
                                      </p:cBhvr>
                                      <p:to>
                                        <p:strVal val="visible"/>
                                      </p:to>
                                    </p:set>
                                    <p:anim calcmode="lin" valueType="num">
                                      <p:cBhvr additive="base">
                                        <p:cTn id="11" dur="500"/>
                                        <p:tgtEl>
                                          <p:spTgt spid="886"/>
                                        </p:tgtEl>
                                        <p:attrNameLst>
                                          <p:attrName>ppt_w</p:attrName>
                                        </p:attrNameLst>
                                      </p:cBhvr>
                                      <p:tavLst>
                                        <p:tav tm="0">
                                          <p:val>
                                            <p:strVal val="0"/>
                                          </p:val>
                                        </p:tav>
                                        <p:tav tm="100000">
                                          <p:val>
                                            <p:strVal val="#ppt_w"/>
                                          </p:val>
                                        </p:tav>
                                      </p:tavLst>
                                    </p:anim>
                                    <p:anim calcmode="lin" valueType="num">
                                      <p:cBhvr additive="base">
                                        <p:cTn id="12" dur="500"/>
                                        <p:tgtEl>
                                          <p:spTgt spid="886"/>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300"/>
                                  </p:stCondLst>
                                  <p:childTnLst>
                                    <p:set>
                                      <p:cBhvr>
                                        <p:cTn id="14" dur="1" fill="hold">
                                          <p:stCondLst>
                                            <p:cond delay="0"/>
                                          </p:stCondLst>
                                        </p:cTn>
                                        <p:tgtEl>
                                          <p:spTgt spid="868"/>
                                        </p:tgtEl>
                                        <p:attrNameLst>
                                          <p:attrName>style.visibility</p:attrName>
                                        </p:attrNameLst>
                                      </p:cBhvr>
                                      <p:to>
                                        <p:strVal val="visible"/>
                                      </p:to>
                                    </p:set>
                                    <p:anim calcmode="lin" valueType="num">
                                      <p:cBhvr additive="base">
                                        <p:cTn id="15" dur="500"/>
                                        <p:tgtEl>
                                          <p:spTgt spid="868"/>
                                        </p:tgtEl>
                                        <p:attrNameLst>
                                          <p:attrName>ppt_w</p:attrName>
                                        </p:attrNameLst>
                                      </p:cBhvr>
                                      <p:tavLst>
                                        <p:tav tm="0">
                                          <p:val>
                                            <p:strVal val="0"/>
                                          </p:val>
                                        </p:tav>
                                        <p:tav tm="100000">
                                          <p:val>
                                            <p:strVal val="#ppt_w"/>
                                          </p:val>
                                        </p:tav>
                                      </p:tavLst>
                                    </p:anim>
                                    <p:anim calcmode="lin" valueType="num">
                                      <p:cBhvr additive="base">
                                        <p:cTn id="16" dur="500"/>
                                        <p:tgtEl>
                                          <p:spTgt spid="868"/>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300"/>
                                  </p:stCondLst>
                                  <p:childTnLst>
                                    <p:set>
                                      <p:cBhvr>
                                        <p:cTn id="18" dur="1" fill="hold">
                                          <p:stCondLst>
                                            <p:cond delay="0"/>
                                          </p:stCondLst>
                                        </p:cTn>
                                        <p:tgtEl>
                                          <p:spTgt spid="885"/>
                                        </p:tgtEl>
                                        <p:attrNameLst>
                                          <p:attrName>style.visibility</p:attrName>
                                        </p:attrNameLst>
                                      </p:cBhvr>
                                      <p:to>
                                        <p:strVal val="visible"/>
                                      </p:to>
                                    </p:set>
                                    <p:anim calcmode="lin" valueType="num">
                                      <p:cBhvr additive="base">
                                        <p:cTn id="19" dur="500"/>
                                        <p:tgtEl>
                                          <p:spTgt spid="885"/>
                                        </p:tgtEl>
                                        <p:attrNameLst>
                                          <p:attrName>ppt_w</p:attrName>
                                        </p:attrNameLst>
                                      </p:cBhvr>
                                      <p:tavLst>
                                        <p:tav tm="0">
                                          <p:val>
                                            <p:strVal val="0"/>
                                          </p:val>
                                        </p:tav>
                                        <p:tav tm="100000">
                                          <p:val>
                                            <p:strVal val="#ppt_w"/>
                                          </p:val>
                                        </p:tav>
                                      </p:tavLst>
                                    </p:anim>
                                    <p:anim calcmode="lin" valueType="num">
                                      <p:cBhvr additive="base">
                                        <p:cTn id="20" dur="500"/>
                                        <p:tgtEl>
                                          <p:spTgt spid="885"/>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600"/>
                                  </p:stCondLst>
                                  <p:childTnLst>
                                    <p:set>
                                      <p:cBhvr>
                                        <p:cTn id="22" dur="1" fill="hold">
                                          <p:stCondLst>
                                            <p:cond delay="0"/>
                                          </p:stCondLst>
                                        </p:cTn>
                                        <p:tgtEl>
                                          <p:spTgt spid="869"/>
                                        </p:tgtEl>
                                        <p:attrNameLst>
                                          <p:attrName>style.visibility</p:attrName>
                                        </p:attrNameLst>
                                      </p:cBhvr>
                                      <p:to>
                                        <p:strVal val="visible"/>
                                      </p:to>
                                    </p:set>
                                    <p:anim calcmode="lin" valueType="num">
                                      <p:cBhvr additive="base">
                                        <p:cTn id="23" dur="500"/>
                                        <p:tgtEl>
                                          <p:spTgt spid="869"/>
                                        </p:tgtEl>
                                        <p:attrNameLst>
                                          <p:attrName>ppt_w</p:attrName>
                                        </p:attrNameLst>
                                      </p:cBhvr>
                                      <p:tavLst>
                                        <p:tav tm="0">
                                          <p:val>
                                            <p:strVal val="0"/>
                                          </p:val>
                                        </p:tav>
                                        <p:tav tm="100000">
                                          <p:val>
                                            <p:strVal val="#ppt_w"/>
                                          </p:val>
                                        </p:tav>
                                      </p:tavLst>
                                    </p:anim>
                                    <p:anim calcmode="lin" valueType="num">
                                      <p:cBhvr additive="base">
                                        <p:cTn id="24" dur="500"/>
                                        <p:tgtEl>
                                          <p:spTgt spid="869"/>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600"/>
                                  </p:stCondLst>
                                  <p:childTnLst>
                                    <p:set>
                                      <p:cBhvr>
                                        <p:cTn id="26" dur="1" fill="hold">
                                          <p:stCondLst>
                                            <p:cond delay="0"/>
                                          </p:stCondLst>
                                        </p:cTn>
                                        <p:tgtEl>
                                          <p:spTgt spid="884"/>
                                        </p:tgtEl>
                                        <p:attrNameLst>
                                          <p:attrName>style.visibility</p:attrName>
                                        </p:attrNameLst>
                                      </p:cBhvr>
                                      <p:to>
                                        <p:strVal val="visible"/>
                                      </p:to>
                                    </p:set>
                                    <p:anim calcmode="lin" valueType="num">
                                      <p:cBhvr additive="base">
                                        <p:cTn id="27" dur="500"/>
                                        <p:tgtEl>
                                          <p:spTgt spid="884"/>
                                        </p:tgtEl>
                                        <p:attrNameLst>
                                          <p:attrName>ppt_w</p:attrName>
                                        </p:attrNameLst>
                                      </p:cBhvr>
                                      <p:tavLst>
                                        <p:tav tm="0">
                                          <p:val>
                                            <p:strVal val="0"/>
                                          </p:val>
                                        </p:tav>
                                        <p:tav tm="100000">
                                          <p:val>
                                            <p:strVal val="#ppt_w"/>
                                          </p:val>
                                        </p:tav>
                                      </p:tavLst>
                                    </p:anim>
                                    <p:anim calcmode="lin" valueType="num">
                                      <p:cBhvr additive="base">
                                        <p:cTn id="28" dur="500"/>
                                        <p:tgtEl>
                                          <p:spTgt spid="884"/>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900"/>
                                  </p:stCondLst>
                                  <p:childTnLst>
                                    <p:set>
                                      <p:cBhvr>
                                        <p:cTn id="30" dur="1" fill="hold">
                                          <p:stCondLst>
                                            <p:cond delay="0"/>
                                          </p:stCondLst>
                                        </p:cTn>
                                        <p:tgtEl>
                                          <p:spTgt spid="870"/>
                                        </p:tgtEl>
                                        <p:attrNameLst>
                                          <p:attrName>style.visibility</p:attrName>
                                        </p:attrNameLst>
                                      </p:cBhvr>
                                      <p:to>
                                        <p:strVal val="visible"/>
                                      </p:to>
                                    </p:set>
                                    <p:anim calcmode="lin" valueType="num">
                                      <p:cBhvr additive="base">
                                        <p:cTn id="31" dur="500"/>
                                        <p:tgtEl>
                                          <p:spTgt spid="870"/>
                                        </p:tgtEl>
                                        <p:attrNameLst>
                                          <p:attrName>ppt_w</p:attrName>
                                        </p:attrNameLst>
                                      </p:cBhvr>
                                      <p:tavLst>
                                        <p:tav tm="0">
                                          <p:val>
                                            <p:strVal val="0"/>
                                          </p:val>
                                        </p:tav>
                                        <p:tav tm="100000">
                                          <p:val>
                                            <p:strVal val="#ppt_w"/>
                                          </p:val>
                                        </p:tav>
                                      </p:tavLst>
                                    </p:anim>
                                    <p:anim calcmode="lin" valueType="num">
                                      <p:cBhvr additive="base">
                                        <p:cTn id="32" dur="500"/>
                                        <p:tgtEl>
                                          <p:spTgt spid="870"/>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900"/>
                                  </p:stCondLst>
                                  <p:childTnLst>
                                    <p:set>
                                      <p:cBhvr>
                                        <p:cTn id="34" dur="1" fill="hold">
                                          <p:stCondLst>
                                            <p:cond delay="0"/>
                                          </p:stCondLst>
                                        </p:cTn>
                                        <p:tgtEl>
                                          <p:spTgt spid="883"/>
                                        </p:tgtEl>
                                        <p:attrNameLst>
                                          <p:attrName>style.visibility</p:attrName>
                                        </p:attrNameLst>
                                      </p:cBhvr>
                                      <p:to>
                                        <p:strVal val="visible"/>
                                      </p:to>
                                    </p:set>
                                    <p:anim calcmode="lin" valueType="num">
                                      <p:cBhvr additive="base">
                                        <p:cTn id="35" dur="500"/>
                                        <p:tgtEl>
                                          <p:spTgt spid="883"/>
                                        </p:tgtEl>
                                        <p:attrNameLst>
                                          <p:attrName>ppt_w</p:attrName>
                                        </p:attrNameLst>
                                      </p:cBhvr>
                                      <p:tavLst>
                                        <p:tav tm="0">
                                          <p:val>
                                            <p:strVal val="0"/>
                                          </p:val>
                                        </p:tav>
                                        <p:tav tm="100000">
                                          <p:val>
                                            <p:strVal val="#ppt_w"/>
                                          </p:val>
                                        </p:tav>
                                      </p:tavLst>
                                    </p:anim>
                                    <p:anim calcmode="lin" valueType="num">
                                      <p:cBhvr additive="base">
                                        <p:cTn id="36" dur="500"/>
                                        <p:tgtEl>
                                          <p:spTgt spid="883"/>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1200"/>
                                  </p:stCondLst>
                                  <p:childTnLst>
                                    <p:set>
                                      <p:cBhvr>
                                        <p:cTn id="38" dur="1" fill="hold">
                                          <p:stCondLst>
                                            <p:cond delay="0"/>
                                          </p:stCondLst>
                                        </p:cTn>
                                        <p:tgtEl>
                                          <p:spTgt spid="874"/>
                                        </p:tgtEl>
                                        <p:attrNameLst>
                                          <p:attrName>style.visibility</p:attrName>
                                        </p:attrNameLst>
                                      </p:cBhvr>
                                      <p:to>
                                        <p:strVal val="visible"/>
                                      </p:to>
                                    </p:set>
                                    <p:anim calcmode="lin" valueType="num">
                                      <p:cBhvr additive="base">
                                        <p:cTn id="39" dur="500"/>
                                        <p:tgtEl>
                                          <p:spTgt spid="874"/>
                                        </p:tgtEl>
                                        <p:attrNameLst>
                                          <p:attrName>ppt_w</p:attrName>
                                        </p:attrNameLst>
                                      </p:cBhvr>
                                      <p:tavLst>
                                        <p:tav tm="0">
                                          <p:val>
                                            <p:strVal val="0"/>
                                          </p:val>
                                        </p:tav>
                                        <p:tav tm="100000">
                                          <p:val>
                                            <p:strVal val="#ppt_w"/>
                                          </p:val>
                                        </p:tav>
                                      </p:tavLst>
                                    </p:anim>
                                    <p:anim calcmode="lin" valueType="num">
                                      <p:cBhvr additive="base">
                                        <p:cTn id="40" dur="500"/>
                                        <p:tgtEl>
                                          <p:spTgt spid="874"/>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1200"/>
                                  </p:stCondLst>
                                  <p:childTnLst>
                                    <p:set>
                                      <p:cBhvr>
                                        <p:cTn id="42" dur="1" fill="hold">
                                          <p:stCondLst>
                                            <p:cond delay="0"/>
                                          </p:stCondLst>
                                        </p:cTn>
                                        <p:tgtEl>
                                          <p:spTgt spid="879"/>
                                        </p:tgtEl>
                                        <p:attrNameLst>
                                          <p:attrName>style.visibility</p:attrName>
                                        </p:attrNameLst>
                                      </p:cBhvr>
                                      <p:to>
                                        <p:strVal val="visible"/>
                                      </p:to>
                                    </p:set>
                                    <p:anim calcmode="lin" valueType="num">
                                      <p:cBhvr additive="base">
                                        <p:cTn id="43" dur="500"/>
                                        <p:tgtEl>
                                          <p:spTgt spid="879"/>
                                        </p:tgtEl>
                                        <p:attrNameLst>
                                          <p:attrName>ppt_w</p:attrName>
                                        </p:attrNameLst>
                                      </p:cBhvr>
                                      <p:tavLst>
                                        <p:tav tm="0">
                                          <p:val>
                                            <p:strVal val="0"/>
                                          </p:val>
                                        </p:tav>
                                        <p:tav tm="100000">
                                          <p:val>
                                            <p:strVal val="#ppt_w"/>
                                          </p:val>
                                        </p:tav>
                                      </p:tavLst>
                                    </p:anim>
                                    <p:anim calcmode="lin" valueType="num">
                                      <p:cBhvr additive="base">
                                        <p:cTn id="44" dur="500"/>
                                        <p:tgtEl>
                                          <p:spTgt spid="879"/>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1500"/>
                                  </p:stCondLst>
                                  <p:childTnLst>
                                    <p:set>
                                      <p:cBhvr>
                                        <p:cTn id="46" dur="1" fill="hold">
                                          <p:stCondLst>
                                            <p:cond delay="0"/>
                                          </p:stCondLst>
                                        </p:cTn>
                                        <p:tgtEl>
                                          <p:spTgt spid="878"/>
                                        </p:tgtEl>
                                        <p:attrNameLst>
                                          <p:attrName>style.visibility</p:attrName>
                                        </p:attrNameLst>
                                      </p:cBhvr>
                                      <p:to>
                                        <p:strVal val="visible"/>
                                      </p:to>
                                    </p:set>
                                    <p:anim calcmode="lin" valueType="num">
                                      <p:cBhvr additive="base">
                                        <p:cTn id="47" dur="500"/>
                                        <p:tgtEl>
                                          <p:spTgt spid="878"/>
                                        </p:tgtEl>
                                        <p:attrNameLst>
                                          <p:attrName>ppt_w</p:attrName>
                                        </p:attrNameLst>
                                      </p:cBhvr>
                                      <p:tavLst>
                                        <p:tav tm="0">
                                          <p:val>
                                            <p:strVal val="0"/>
                                          </p:val>
                                        </p:tav>
                                        <p:tav tm="100000">
                                          <p:val>
                                            <p:strVal val="#ppt_w"/>
                                          </p:val>
                                        </p:tav>
                                      </p:tavLst>
                                    </p:anim>
                                    <p:anim calcmode="lin" valueType="num">
                                      <p:cBhvr additive="base">
                                        <p:cTn id="48" dur="500"/>
                                        <p:tgtEl>
                                          <p:spTgt spid="878"/>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1500"/>
                                  </p:stCondLst>
                                  <p:childTnLst>
                                    <p:set>
                                      <p:cBhvr>
                                        <p:cTn id="50" dur="1" fill="hold">
                                          <p:stCondLst>
                                            <p:cond delay="0"/>
                                          </p:stCondLst>
                                        </p:cTn>
                                        <p:tgtEl>
                                          <p:spTgt spid="875"/>
                                        </p:tgtEl>
                                        <p:attrNameLst>
                                          <p:attrName>style.visibility</p:attrName>
                                        </p:attrNameLst>
                                      </p:cBhvr>
                                      <p:to>
                                        <p:strVal val="visible"/>
                                      </p:to>
                                    </p:set>
                                    <p:anim calcmode="lin" valueType="num">
                                      <p:cBhvr additive="base">
                                        <p:cTn id="51" dur="500"/>
                                        <p:tgtEl>
                                          <p:spTgt spid="875"/>
                                        </p:tgtEl>
                                        <p:attrNameLst>
                                          <p:attrName>ppt_w</p:attrName>
                                        </p:attrNameLst>
                                      </p:cBhvr>
                                      <p:tavLst>
                                        <p:tav tm="0">
                                          <p:val>
                                            <p:strVal val="0"/>
                                          </p:val>
                                        </p:tav>
                                        <p:tav tm="100000">
                                          <p:val>
                                            <p:strVal val="#ppt_w"/>
                                          </p:val>
                                        </p:tav>
                                      </p:tavLst>
                                    </p:anim>
                                    <p:anim calcmode="lin" valueType="num">
                                      <p:cBhvr additive="base">
                                        <p:cTn id="52" dur="500"/>
                                        <p:tgtEl>
                                          <p:spTgt spid="875"/>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1800"/>
                                  </p:stCondLst>
                                  <p:childTnLst>
                                    <p:set>
                                      <p:cBhvr>
                                        <p:cTn id="54" dur="1" fill="hold">
                                          <p:stCondLst>
                                            <p:cond delay="0"/>
                                          </p:stCondLst>
                                        </p:cTn>
                                        <p:tgtEl>
                                          <p:spTgt spid="882"/>
                                        </p:tgtEl>
                                        <p:attrNameLst>
                                          <p:attrName>style.visibility</p:attrName>
                                        </p:attrNameLst>
                                      </p:cBhvr>
                                      <p:to>
                                        <p:strVal val="visible"/>
                                      </p:to>
                                    </p:set>
                                    <p:anim calcmode="lin" valueType="num">
                                      <p:cBhvr additive="base">
                                        <p:cTn id="55" dur="500"/>
                                        <p:tgtEl>
                                          <p:spTgt spid="882"/>
                                        </p:tgtEl>
                                        <p:attrNameLst>
                                          <p:attrName>ppt_w</p:attrName>
                                        </p:attrNameLst>
                                      </p:cBhvr>
                                      <p:tavLst>
                                        <p:tav tm="0">
                                          <p:val>
                                            <p:strVal val="0"/>
                                          </p:val>
                                        </p:tav>
                                        <p:tav tm="100000">
                                          <p:val>
                                            <p:strVal val="#ppt_w"/>
                                          </p:val>
                                        </p:tav>
                                      </p:tavLst>
                                    </p:anim>
                                    <p:anim calcmode="lin" valueType="num">
                                      <p:cBhvr additive="base">
                                        <p:cTn id="56" dur="500"/>
                                        <p:tgtEl>
                                          <p:spTgt spid="882"/>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1800"/>
                                  </p:stCondLst>
                                  <p:childTnLst>
                                    <p:set>
                                      <p:cBhvr>
                                        <p:cTn id="58" dur="1" fill="hold">
                                          <p:stCondLst>
                                            <p:cond delay="0"/>
                                          </p:stCondLst>
                                        </p:cTn>
                                        <p:tgtEl>
                                          <p:spTgt spid="871"/>
                                        </p:tgtEl>
                                        <p:attrNameLst>
                                          <p:attrName>style.visibility</p:attrName>
                                        </p:attrNameLst>
                                      </p:cBhvr>
                                      <p:to>
                                        <p:strVal val="visible"/>
                                      </p:to>
                                    </p:set>
                                    <p:anim calcmode="lin" valueType="num">
                                      <p:cBhvr additive="base">
                                        <p:cTn id="59" dur="500"/>
                                        <p:tgtEl>
                                          <p:spTgt spid="871"/>
                                        </p:tgtEl>
                                        <p:attrNameLst>
                                          <p:attrName>ppt_w</p:attrName>
                                        </p:attrNameLst>
                                      </p:cBhvr>
                                      <p:tavLst>
                                        <p:tav tm="0">
                                          <p:val>
                                            <p:strVal val="0"/>
                                          </p:val>
                                        </p:tav>
                                        <p:tav tm="100000">
                                          <p:val>
                                            <p:strVal val="#ppt_w"/>
                                          </p:val>
                                        </p:tav>
                                      </p:tavLst>
                                    </p:anim>
                                    <p:anim calcmode="lin" valueType="num">
                                      <p:cBhvr additive="base">
                                        <p:cTn id="60" dur="500"/>
                                        <p:tgtEl>
                                          <p:spTgt spid="871"/>
                                        </p:tgtEl>
                                        <p:attrNameLst>
                                          <p:attrName>ppt_h</p:attrName>
                                        </p:attrNameLst>
                                      </p:cBhvr>
                                      <p:tavLst>
                                        <p:tav tm="0">
                                          <p:val>
                                            <p:strVal val="0"/>
                                          </p:val>
                                        </p:tav>
                                        <p:tav tm="100000">
                                          <p:val>
                                            <p:strVal val="#ppt_h"/>
                                          </p:val>
                                        </p:tav>
                                      </p:tavLst>
                                    </p:anim>
                                  </p:childTnLst>
                                </p:cTn>
                              </p:par>
                              <p:par>
                                <p:cTn id="61" presetID="23" presetClass="entr" presetSubtype="16" fill="hold" nodeType="withEffect">
                                  <p:stCondLst>
                                    <p:cond delay="2100"/>
                                  </p:stCondLst>
                                  <p:childTnLst>
                                    <p:set>
                                      <p:cBhvr>
                                        <p:cTn id="62" dur="1" fill="hold">
                                          <p:stCondLst>
                                            <p:cond delay="0"/>
                                          </p:stCondLst>
                                        </p:cTn>
                                        <p:tgtEl>
                                          <p:spTgt spid="881"/>
                                        </p:tgtEl>
                                        <p:attrNameLst>
                                          <p:attrName>style.visibility</p:attrName>
                                        </p:attrNameLst>
                                      </p:cBhvr>
                                      <p:to>
                                        <p:strVal val="visible"/>
                                      </p:to>
                                    </p:set>
                                    <p:anim calcmode="lin" valueType="num">
                                      <p:cBhvr additive="base">
                                        <p:cTn id="63" dur="500"/>
                                        <p:tgtEl>
                                          <p:spTgt spid="881"/>
                                        </p:tgtEl>
                                        <p:attrNameLst>
                                          <p:attrName>ppt_w</p:attrName>
                                        </p:attrNameLst>
                                      </p:cBhvr>
                                      <p:tavLst>
                                        <p:tav tm="0">
                                          <p:val>
                                            <p:strVal val="0"/>
                                          </p:val>
                                        </p:tav>
                                        <p:tav tm="100000">
                                          <p:val>
                                            <p:strVal val="#ppt_w"/>
                                          </p:val>
                                        </p:tav>
                                      </p:tavLst>
                                    </p:anim>
                                    <p:anim calcmode="lin" valueType="num">
                                      <p:cBhvr additive="base">
                                        <p:cTn id="64" dur="500"/>
                                        <p:tgtEl>
                                          <p:spTgt spid="881"/>
                                        </p:tgtEl>
                                        <p:attrNameLst>
                                          <p:attrName>ppt_h</p:attrName>
                                        </p:attrNameLst>
                                      </p:cBhvr>
                                      <p:tavLst>
                                        <p:tav tm="0">
                                          <p:val>
                                            <p:strVal val="0"/>
                                          </p:val>
                                        </p:tav>
                                        <p:tav tm="100000">
                                          <p:val>
                                            <p:strVal val="#ppt_h"/>
                                          </p:val>
                                        </p:tav>
                                      </p:tavLst>
                                    </p:anim>
                                  </p:childTnLst>
                                </p:cTn>
                              </p:par>
                              <p:par>
                                <p:cTn id="65" presetID="23" presetClass="entr" presetSubtype="16" fill="hold" nodeType="withEffect">
                                  <p:stCondLst>
                                    <p:cond delay="2100"/>
                                  </p:stCondLst>
                                  <p:childTnLst>
                                    <p:set>
                                      <p:cBhvr>
                                        <p:cTn id="66" dur="1" fill="hold">
                                          <p:stCondLst>
                                            <p:cond delay="0"/>
                                          </p:stCondLst>
                                        </p:cTn>
                                        <p:tgtEl>
                                          <p:spTgt spid="872"/>
                                        </p:tgtEl>
                                        <p:attrNameLst>
                                          <p:attrName>style.visibility</p:attrName>
                                        </p:attrNameLst>
                                      </p:cBhvr>
                                      <p:to>
                                        <p:strVal val="visible"/>
                                      </p:to>
                                    </p:set>
                                    <p:anim calcmode="lin" valueType="num">
                                      <p:cBhvr additive="base">
                                        <p:cTn id="67" dur="500"/>
                                        <p:tgtEl>
                                          <p:spTgt spid="872"/>
                                        </p:tgtEl>
                                        <p:attrNameLst>
                                          <p:attrName>ppt_w</p:attrName>
                                        </p:attrNameLst>
                                      </p:cBhvr>
                                      <p:tavLst>
                                        <p:tav tm="0">
                                          <p:val>
                                            <p:strVal val="0"/>
                                          </p:val>
                                        </p:tav>
                                        <p:tav tm="100000">
                                          <p:val>
                                            <p:strVal val="#ppt_w"/>
                                          </p:val>
                                        </p:tav>
                                      </p:tavLst>
                                    </p:anim>
                                    <p:anim calcmode="lin" valueType="num">
                                      <p:cBhvr additive="base">
                                        <p:cTn id="68" dur="500"/>
                                        <p:tgtEl>
                                          <p:spTgt spid="872"/>
                                        </p:tgtEl>
                                        <p:attrNameLst>
                                          <p:attrName>ppt_h</p:attrName>
                                        </p:attrNameLst>
                                      </p:cBhvr>
                                      <p:tavLst>
                                        <p:tav tm="0">
                                          <p:val>
                                            <p:strVal val="0"/>
                                          </p:val>
                                        </p:tav>
                                        <p:tav tm="100000">
                                          <p:val>
                                            <p:strVal val="#ppt_h"/>
                                          </p:val>
                                        </p:tav>
                                      </p:tavLst>
                                    </p:anim>
                                  </p:childTnLst>
                                </p:cTn>
                              </p:par>
                              <p:par>
                                <p:cTn id="69" presetID="23" presetClass="entr" presetSubtype="16" fill="hold" nodeType="withEffect">
                                  <p:stCondLst>
                                    <p:cond delay="2400"/>
                                  </p:stCondLst>
                                  <p:childTnLst>
                                    <p:set>
                                      <p:cBhvr>
                                        <p:cTn id="70" dur="1" fill="hold">
                                          <p:stCondLst>
                                            <p:cond delay="0"/>
                                          </p:stCondLst>
                                        </p:cTn>
                                        <p:tgtEl>
                                          <p:spTgt spid="873"/>
                                        </p:tgtEl>
                                        <p:attrNameLst>
                                          <p:attrName>style.visibility</p:attrName>
                                        </p:attrNameLst>
                                      </p:cBhvr>
                                      <p:to>
                                        <p:strVal val="visible"/>
                                      </p:to>
                                    </p:set>
                                    <p:anim calcmode="lin" valueType="num">
                                      <p:cBhvr additive="base">
                                        <p:cTn id="71" dur="500"/>
                                        <p:tgtEl>
                                          <p:spTgt spid="873"/>
                                        </p:tgtEl>
                                        <p:attrNameLst>
                                          <p:attrName>ppt_w</p:attrName>
                                        </p:attrNameLst>
                                      </p:cBhvr>
                                      <p:tavLst>
                                        <p:tav tm="0">
                                          <p:val>
                                            <p:strVal val="0"/>
                                          </p:val>
                                        </p:tav>
                                        <p:tav tm="100000">
                                          <p:val>
                                            <p:strVal val="#ppt_w"/>
                                          </p:val>
                                        </p:tav>
                                      </p:tavLst>
                                    </p:anim>
                                    <p:anim calcmode="lin" valueType="num">
                                      <p:cBhvr additive="base">
                                        <p:cTn id="72" dur="500"/>
                                        <p:tgtEl>
                                          <p:spTgt spid="873"/>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2400"/>
                                  </p:stCondLst>
                                  <p:childTnLst>
                                    <p:set>
                                      <p:cBhvr>
                                        <p:cTn id="74" dur="1" fill="hold">
                                          <p:stCondLst>
                                            <p:cond delay="0"/>
                                          </p:stCondLst>
                                        </p:cTn>
                                        <p:tgtEl>
                                          <p:spTgt spid="880"/>
                                        </p:tgtEl>
                                        <p:attrNameLst>
                                          <p:attrName>style.visibility</p:attrName>
                                        </p:attrNameLst>
                                      </p:cBhvr>
                                      <p:to>
                                        <p:strVal val="visible"/>
                                      </p:to>
                                    </p:set>
                                    <p:anim calcmode="lin" valueType="num">
                                      <p:cBhvr additive="base">
                                        <p:cTn id="75" dur="500"/>
                                        <p:tgtEl>
                                          <p:spTgt spid="880"/>
                                        </p:tgtEl>
                                        <p:attrNameLst>
                                          <p:attrName>ppt_w</p:attrName>
                                        </p:attrNameLst>
                                      </p:cBhvr>
                                      <p:tavLst>
                                        <p:tav tm="0">
                                          <p:val>
                                            <p:strVal val="0"/>
                                          </p:val>
                                        </p:tav>
                                        <p:tav tm="100000">
                                          <p:val>
                                            <p:strVal val="#ppt_w"/>
                                          </p:val>
                                        </p:tav>
                                      </p:tavLst>
                                    </p:anim>
                                    <p:anim calcmode="lin" valueType="num">
                                      <p:cBhvr additive="base">
                                        <p:cTn id="76" dur="500"/>
                                        <p:tgtEl>
                                          <p:spTgt spid="880"/>
                                        </p:tgtEl>
                                        <p:attrNameLst>
                                          <p:attrName>ppt_h</p:attrName>
                                        </p:attrNameLst>
                                      </p:cBhvr>
                                      <p:tavLst>
                                        <p:tav tm="0">
                                          <p:val>
                                            <p:strVal val="0"/>
                                          </p:val>
                                        </p:tav>
                                        <p:tav tm="100000">
                                          <p:val>
                                            <p:strVal val="#ppt_h"/>
                                          </p:val>
                                        </p:tav>
                                      </p:tavLst>
                                    </p:anim>
                                  </p:childTnLst>
                                </p:cTn>
                              </p:par>
                              <p:par>
                                <p:cTn id="77" presetID="23" presetClass="entr" presetSubtype="16" fill="hold" nodeType="withEffect">
                                  <p:stCondLst>
                                    <p:cond delay="2800"/>
                                  </p:stCondLst>
                                  <p:childTnLst>
                                    <p:set>
                                      <p:cBhvr>
                                        <p:cTn id="78" dur="1" fill="hold">
                                          <p:stCondLst>
                                            <p:cond delay="0"/>
                                          </p:stCondLst>
                                        </p:cTn>
                                        <p:tgtEl>
                                          <p:spTgt spid="877"/>
                                        </p:tgtEl>
                                        <p:attrNameLst>
                                          <p:attrName>style.visibility</p:attrName>
                                        </p:attrNameLst>
                                      </p:cBhvr>
                                      <p:to>
                                        <p:strVal val="visible"/>
                                      </p:to>
                                    </p:set>
                                    <p:anim calcmode="lin" valueType="num">
                                      <p:cBhvr additive="base">
                                        <p:cTn id="79" dur="500"/>
                                        <p:tgtEl>
                                          <p:spTgt spid="877"/>
                                        </p:tgtEl>
                                        <p:attrNameLst>
                                          <p:attrName>ppt_w</p:attrName>
                                        </p:attrNameLst>
                                      </p:cBhvr>
                                      <p:tavLst>
                                        <p:tav tm="0">
                                          <p:val>
                                            <p:strVal val="0"/>
                                          </p:val>
                                        </p:tav>
                                        <p:tav tm="100000">
                                          <p:val>
                                            <p:strVal val="#ppt_w"/>
                                          </p:val>
                                        </p:tav>
                                      </p:tavLst>
                                    </p:anim>
                                    <p:anim calcmode="lin" valueType="num">
                                      <p:cBhvr additive="base">
                                        <p:cTn id="80" dur="500"/>
                                        <p:tgtEl>
                                          <p:spTgt spid="877"/>
                                        </p:tgtEl>
                                        <p:attrNameLst>
                                          <p:attrName>ppt_h</p:attrName>
                                        </p:attrNameLst>
                                      </p:cBhvr>
                                      <p:tavLst>
                                        <p:tav tm="0">
                                          <p:val>
                                            <p:strVal val="0"/>
                                          </p:val>
                                        </p:tav>
                                        <p:tav tm="100000">
                                          <p:val>
                                            <p:strVal val="#ppt_h"/>
                                          </p:val>
                                        </p:tav>
                                      </p:tavLst>
                                    </p:anim>
                                  </p:childTnLst>
                                </p:cTn>
                              </p:par>
                              <p:par>
                                <p:cTn id="81" presetID="23" presetClass="entr" presetSubtype="16" fill="hold" nodeType="withEffect">
                                  <p:stCondLst>
                                    <p:cond delay="2800"/>
                                  </p:stCondLst>
                                  <p:childTnLst>
                                    <p:set>
                                      <p:cBhvr>
                                        <p:cTn id="82" dur="1" fill="hold">
                                          <p:stCondLst>
                                            <p:cond delay="0"/>
                                          </p:stCondLst>
                                        </p:cTn>
                                        <p:tgtEl>
                                          <p:spTgt spid="876"/>
                                        </p:tgtEl>
                                        <p:attrNameLst>
                                          <p:attrName>style.visibility</p:attrName>
                                        </p:attrNameLst>
                                      </p:cBhvr>
                                      <p:to>
                                        <p:strVal val="visible"/>
                                      </p:to>
                                    </p:set>
                                    <p:anim calcmode="lin" valueType="num">
                                      <p:cBhvr additive="base">
                                        <p:cTn id="83" dur="500"/>
                                        <p:tgtEl>
                                          <p:spTgt spid="876"/>
                                        </p:tgtEl>
                                        <p:attrNameLst>
                                          <p:attrName>ppt_w</p:attrName>
                                        </p:attrNameLst>
                                      </p:cBhvr>
                                      <p:tavLst>
                                        <p:tav tm="0">
                                          <p:val>
                                            <p:strVal val="0"/>
                                          </p:val>
                                        </p:tav>
                                        <p:tav tm="100000">
                                          <p:val>
                                            <p:strVal val="#ppt_w"/>
                                          </p:val>
                                        </p:tav>
                                      </p:tavLst>
                                    </p:anim>
                                    <p:anim calcmode="lin" valueType="num">
                                      <p:cBhvr additive="base">
                                        <p:cTn id="84" dur="500"/>
                                        <p:tgtEl>
                                          <p:spTgt spid="87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16 images - image gallery">
  <p:cSld name="16 images - image gallery">
    <p:spTree>
      <p:nvGrpSpPr>
        <p:cNvPr id="1" name="Shape 887"/>
        <p:cNvGrpSpPr/>
        <p:nvPr/>
      </p:nvGrpSpPr>
      <p:grpSpPr>
        <a:xfrm>
          <a:off x="0" y="0"/>
          <a:ext cx="0" cy="0"/>
          <a:chOff x="0" y="0"/>
          <a:chExt cx="0" cy="0"/>
        </a:xfrm>
      </p:grpSpPr>
      <p:sp>
        <p:nvSpPr>
          <p:cNvPr id="888" name="Google Shape;888;p165"/>
          <p:cNvSpPr>
            <a:spLocks noGrp="1"/>
          </p:cNvSpPr>
          <p:nvPr>
            <p:ph type="pic" idx="2"/>
          </p:nvPr>
        </p:nvSpPr>
        <p:spPr>
          <a:xfrm>
            <a:off x="0" y="0"/>
            <a:ext cx="1731600" cy="1702800"/>
          </a:xfrm>
          <a:prstGeom prst="rect">
            <a:avLst/>
          </a:prstGeom>
          <a:solidFill>
            <a:schemeClr val="lt1"/>
          </a:solidFill>
          <a:ln>
            <a:noFill/>
          </a:ln>
        </p:spPr>
      </p:sp>
      <p:sp>
        <p:nvSpPr>
          <p:cNvPr id="889" name="Google Shape;889;p165"/>
          <p:cNvSpPr>
            <a:spLocks noGrp="1"/>
          </p:cNvSpPr>
          <p:nvPr>
            <p:ph type="pic" idx="3"/>
          </p:nvPr>
        </p:nvSpPr>
        <p:spPr>
          <a:xfrm>
            <a:off x="0" y="1707033"/>
            <a:ext cx="1731600" cy="1702800"/>
          </a:xfrm>
          <a:prstGeom prst="rect">
            <a:avLst/>
          </a:prstGeom>
          <a:solidFill>
            <a:schemeClr val="lt1"/>
          </a:solidFill>
          <a:ln>
            <a:noFill/>
          </a:ln>
        </p:spPr>
      </p:sp>
      <p:sp>
        <p:nvSpPr>
          <p:cNvPr id="890" name="Google Shape;890;p165"/>
          <p:cNvSpPr>
            <a:spLocks noGrp="1"/>
          </p:cNvSpPr>
          <p:nvPr>
            <p:ph type="pic" idx="4"/>
          </p:nvPr>
        </p:nvSpPr>
        <p:spPr>
          <a:xfrm>
            <a:off x="0" y="3414066"/>
            <a:ext cx="1731600" cy="1702800"/>
          </a:xfrm>
          <a:prstGeom prst="rect">
            <a:avLst/>
          </a:prstGeom>
          <a:solidFill>
            <a:schemeClr val="lt1"/>
          </a:solidFill>
          <a:ln>
            <a:noFill/>
          </a:ln>
        </p:spPr>
      </p:sp>
      <p:sp>
        <p:nvSpPr>
          <p:cNvPr id="891" name="Google Shape;891;p165"/>
          <p:cNvSpPr>
            <a:spLocks noGrp="1"/>
          </p:cNvSpPr>
          <p:nvPr>
            <p:ph type="pic" idx="5"/>
          </p:nvPr>
        </p:nvSpPr>
        <p:spPr>
          <a:xfrm>
            <a:off x="0" y="5133800"/>
            <a:ext cx="1731600" cy="1702800"/>
          </a:xfrm>
          <a:prstGeom prst="rect">
            <a:avLst/>
          </a:prstGeom>
          <a:solidFill>
            <a:schemeClr val="lt1"/>
          </a:solidFill>
          <a:ln>
            <a:noFill/>
          </a:ln>
        </p:spPr>
      </p:sp>
      <p:sp>
        <p:nvSpPr>
          <p:cNvPr id="892" name="Google Shape;892;p165"/>
          <p:cNvSpPr>
            <a:spLocks noGrp="1"/>
          </p:cNvSpPr>
          <p:nvPr>
            <p:ph type="pic" idx="6"/>
          </p:nvPr>
        </p:nvSpPr>
        <p:spPr>
          <a:xfrm>
            <a:off x="1731600" y="0"/>
            <a:ext cx="1731600" cy="1702800"/>
          </a:xfrm>
          <a:prstGeom prst="rect">
            <a:avLst/>
          </a:prstGeom>
          <a:solidFill>
            <a:schemeClr val="lt1"/>
          </a:solidFill>
          <a:ln>
            <a:noFill/>
          </a:ln>
        </p:spPr>
      </p:sp>
      <p:sp>
        <p:nvSpPr>
          <p:cNvPr id="893" name="Google Shape;893;p165"/>
          <p:cNvSpPr>
            <a:spLocks noGrp="1"/>
          </p:cNvSpPr>
          <p:nvPr>
            <p:ph type="pic" idx="7"/>
          </p:nvPr>
        </p:nvSpPr>
        <p:spPr>
          <a:xfrm>
            <a:off x="1731600" y="1707033"/>
            <a:ext cx="1731600" cy="1702800"/>
          </a:xfrm>
          <a:prstGeom prst="rect">
            <a:avLst/>
          </a:prstGeom>
          <a:solidFill>
            <a:schemeClr val="lt1"/>
          </a:solidFill>
          <a:ln>
            <a:noFill/>
          </a:ln>
        </p:spPr>
      </p:sp>
      <p:sp>
        <p:nvSpPr>
          <p:cNvPr id="894" name="Google Shape;894;p165"/>
          <p:cNvSpPr>
            <a:spLocks noGrp="1"/>
          </p:cNvSpPr>
          <p:nvPr>
            <p:ph type="pic" idx="8"/>
          </p:nvPr>
        </p:nvSpPr>
        <p:spPr>
          <a:xfrm>
            <a:off x="1731600" y="3414066"/>
            <a:ext cx="1731600" cy="1702800"/>
          </a:xfrm>
          <a:prstGeom prst="rect">
            <a:avLst/>
          </a:prstGeom>
          <a:solidFill>
            <a:schemeClr val="lt1"/>
          </a:solidFill>
          <a:ln>
            <a:noFill/>
          </a:ln>
        </p:spPr>
      </p:sp>
      <p:sp>
        <p:nvSpPr>
          <p:cNvPr id="895" name="Google Shape;895;p165"/>
          <p:cNvSpPr>
            <a:spLocks noGrp="1"/>
          </p:cNvSpPr>
          <p:nvPr>
            <p:ph type="pic" idx="9"/>
          </p:nvPr>
        </p:nvSpPr>
        <p:spPr>
          <a:xfrm>
            <a:off x="1731600" y="5133800"/>
            <a:ext cx="1731600" cy="1702800"/>
          </a:xfrm>
          <a:prstGeom prst="rect">
            <a:avLst/>
          </a:prstGeom>
          <a:solidFill>
            <a:schemeClr val="lt1"/>
          </a:solidFill>
          <a:ln>
            <a:noFill/>
          </a:ln>
        </p:spPr>
      </p:sp>
      <p:sp>
        <p:nvSpPr>
          <p:cNvPr id="896" name="Google Shape;896;p165"/>
          <p:cNvSpPr>
            <a:spLocks noGrp="1"/>
          </p:cNvSpPr>
          <p:nvPr>
            <p:ph type="pic" idx="13"/>
          </p:nvPr>
        </p:nvSpPr>
        <p:spPr>
          <a:xfrm>
            <a:off x="3463200" y="0"/>
            <a:ext cx="1731600" cy="1702800"/>
          </a:xfrm>
          <a:prstGeom prst="rect">
            <a:avLst/>
          </a:prstGeom>
          <a:solidFill>
            <a:schemeClr val="lt1"/>
          </a:solidFill>
          <a:ln>
            <a:noFill/>
          </a:ln>
        </p:spPr>
      </p:sp>
      <p:sp>
        <p:nvSpPr>
          <p:cNvPr id="897" name="Google Shape;897;p165"/>
          <p:cNvSpPr>
            <a:spLocks noGrp="1"/>
          </p:cNvSpPr>
          <p:nvPr>
            <p:ph type="pic" idx="14"/>
          </p:nvPr>
        </p:nvSpPr>
        <p:spPr>
          <a:xfrm>
            <a:off x="3463200" y="1707033"/>
            <a:ext cx="1731600" cy="1702800"/>
          </a:xfrm>
          <a:prstGeom prst="rect">
            <a:avLst/>
          </a:prstGeom>
          <a:solidFill>
            <a:schemeClr val="lt1"/>
          </a:solidFill>
          <a:ln>
            <a:noFill/>
          </a:ln>
        </p:spPr>
      </p:sp>
      <p:sp>
        <p:nvSpPr>
          <p:cNvPr id="898" name="Google Shape;898;p165"/>
          <p:cNvSpPr>
            <a:spLocks noGrp="1"/>
          </p:cNvSpPr>
          <p:nvPr>
            <p:ph type="pic" idx="15"/>
          </p:nvPr>
        </p:nvSpPr>
        <p:spPr>
          <a:xfrm>
            <a:off x="3463200" y="3414066"/>
            <a:ext cx="1731600" cy="1702800"/>
          </a:xfrm>
          <a:prstGeom prst="rect">
            <a:avLst/>
          </a:prstGeom>
          <a:solidFill>
            <a:schemeClr val="lt1"/>
          </a:solidFill>
          <a:ln>
            <a:noFill/>
          </a:ln>
        </p:spPr>
      </p:sp>
      <p:sp>
        <p:nvSpPr>
          <p:cNvPr id="899" name="Google Shape;899;p165"/>
          <p:cNvSpPr>
            <a:spLocks noGrp="1"/>
          </p:cNvSpPr>
          <p:nvPr>
            <p:ph type="pic" idx="16"/>
          </p:nvPr>
        </p:nvSpPr>
        <p:spPr>
          <a:xfrm>
            <a:off x="3463200" y="5133800"/>
            <a:ext cx="1731600" cy="1702800"/>
          </a:xfrm>
          <a:prstGeom prst="rect">
            <a:avLst/>
          </a:prstGeom>
          <a:solidFill>
            <a:schemeClr val="lt1"/>
          </a:solidFill>
          <a:ln>
            <a:noFill/>
          </a:ln>
        </p:spPr>
      </p:sp>
      <p:sp>
        <p:nvSpPr>
          <p:cNvPr id="900" name="Google Shape;900;p165"/>
          <p:cNvSpPr>
            <a:spLocks noGrp="1"/>
          </p:cNvSpPr>
          <p:nvPr>
            <p:ph type="pic" idx="17"/>
          </p:nvPr>
        </p:nvSpPr>
        <p:spPr>
          <a:xfrm>
            <a:off x="5194800" y="0"/>
            <a:ext cx="1731600" cy="1702800"/>
          </a:xfrm>
          <a:prstGeom prst="rect">
            <a:avLst/>
          </a:prstGeom>
          <a:solidFill>
            <a:schemeClr val="lt1"/>
          </a:solidFill>
          <a:ln>
            <a:noFill/>
          </a:ln>
        </p:spPr>
      </p:sp>
      <p:sp>
        <p:nvSpPr>
          <p:cNvPr id="901" name="Google Shape;901;p165"/>
          <p:cNvSpPr>
            <a:spLocks noGrp="1"/>
          </p:cNvSpPr>
          <p:nvPr>
            <p:ph type="pic" idx="18"/>
          </p:nvPr>
        </p:nvSpPr>
        <p:spPr>
          <a:xfrm>
            <a:off x="5194800" y="1707033"/>
            <a:ext cx="1731600" cy="1702800"/>
          </a:xfrm>
          <a:prstGeom prst="rect">
            <a:avLst/>
          </a:prstGeom>
          <a:solidFill>
            <a:schemeClr val="lt1"/>
          </a:solidFill>
          <a:ln>
            <a:noFill/>
          </a:ln>
        </p:spPr>
      </p:sp>
      <p:sp>
        <p:nvSpPr>
          <p:cNvPr id="902" name="Google Shape;902;p165"/>
          <p:cNvSpPr>
            <a:spLocks noGrp="1"/>
          </p:cNvSpPr>
          <p:nvPr>
            <p:ph type="pic" idx="19"/>
          </p:nvPr>
        </p:nvSpPr>
        <p:spPr>
          <a:xfrm>
            <a:off x="5194800" y="3414066"/>
            <a:ext cx="1731600" cy="1702800"/>
          </a:xfrm>
          <a:prstGeom prst="rect">
            <a:avLst/>
          </a:prstGeom>
          <a:solidFill>
            <a:schemeClr val="lt1"/>
          </a:solidFill>
          <a:ln>
            <a:noFill/>
          </a:ln>
        </p:spPr>
      </p:sp>
      <p:sp>
        <p:nvSpPr>
          <p:cNvPr id="903" name="Google Shape;903;p165"/>
          <p:cNvSpPr>
            <a:spLocks noGrp="1"/>
          </p:cNvSpPr>
          <p:nvPr>
            <p:ph type="pic" idx="20"/>
          </p:nvPr>
        </p:nvSpPr>
        <p:spPr>
          <a:xfrm>
            <a:off x="5194800" y="5133800"/>
            <a:ext cx="1731600" cy="17028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8"/>
                                        </p:tgtEl>
                                        <p:attrNameLst>
                                          <p:attrName>style.visibility</p:attrName>
                                        </p:attrNameLst>
                                      </p:cBhvr>
                                      <p:to>
                                        <p:strVal val="visible"/>
                                      </p:to>
                                    </p:set>
                                    <p:animEffect transition="in" filter="fade">
                                      <p:cBhvr>
                                        <p:cTn id="7" dur="500"/>
                                        <p:tgtEl>
                                          <p:spTgt spid="888"/>
                                        </p:tgtEl>
                                      </p:cBhvr>
                                    </p:animEffect>
                                  </p:childTnLst>
                                </p:cTn>
                              </p:par>
                              <p:par>
                                <p:cTn id="8" presetID="10" presetClass="entr" presetSubtype="0" fill="hold" nodeType="withEffect">
                                  <p:stCondLst>
                                    <p:cond delay="0"/>
                                  </p:stCondLst>
                                  <p:childTnLst>
                                    <p:set>
                                      <p:cBhvr>
                                        <p:cTn id="9" dur="1" fill="hold">
                                          <p:stCondLst>
                                            <p:cond delay="0"/>
                                          </p:stCondLst>
                                        </p:cTn>
                                        <p:tgtEl>
                                          <p:spTgt spid="889"/>
                                        </p:tgtEl>
                                        <p:attrNameLst>
                                          <p:attrName>style.visibility</p:attrName>
                                        </p:attrNameLst>
                                      </p:cBhvr>
                                      <p:to>
                                        <p:strVal val="visible"/>
                                      </p:to>
                                    </p:set>
                                    <p:animEffect transition="in" filter="fade">
                                      <p:cBhvr>
                                        <p:cTn id="10" dur="500"/>
                                        <p:tgtEl>
                                          <p:spTgt spid="889"/>
                                        </p:tgtEl>
                                      </p:cBhvr>
                                    </p:animEffect>
                                  </p:childTnLst>
                                </p:cTn>
                              </p:par>
                              <p:par>
                                <p:cTn id="11" presetID="10" presetClass="entr" presetSubtype="0" fill="hold" nodeType="withEffect">
                                  <p:stCondLst>
                                    <p:cond delay="0"/>
                                  </p:stCondLst>
                                  <p:childTnLst>
                                    <p:set>
                                      <p:cBhvr>
                                        <p:cTn id="12" dur="1" fill="hold">
                                          <p:stCondLst>
                                            <p:cond delay="0"/>
                                          </p:stCondLst>
                                        </p:cTn>
                                        <p:tgtEl>
                                          <p:spTgt spid="890"/>
                                        </p:tgtEl>
                                        <p:attrNameLst>
                                          <p:attrName>style.visibility</p:attrName>
                                        </p:attrNameLst>
                                      </p:cBhvr>
                                      <p:to>
                                        <p:strVal val="visible"/>
                                      </p:to>
                                    </p:set>
                                    <p:animEffect transition="in" filter="fade">
                                      <p:cBhvr>
                                        <p:cTn id="13" dur="500"/>
                                        <p:tgtEl>
                                          <p:spTgt spid="890"/>
                                        </p:tgtEl>
                                      </p:cBhvr>
                                    </p:animEffect>
                                  </p:childTnLst>
                                </p:cTn>
                              </p:par>
                              <p:par>
                                <p:cTn id="14" presetID="10" presetClass="entr" presetSubtype="0" fill="hold" nodeType="withEffect">
                                  <p:stCondLst>
                                    <p:cond delay="0"/>
                                  </p:stCondLst>
                                  <p:childTnLst>
                                    <p:set>
                                      <p:cBhvr>
                                        <p:cTn id="15" dur="1" fill="hold">
                                          <p:stCondLst>
                                            <p:cond delay="0"/>
                                          </p:stCondLst>
                                        </p:cTn>
                                        <p:tgtEl>
                                          <p:spTgt spid="891"/>
                                        </p:tgtEl>
                                        <p:attrNameLst>
                                          <p:attrName>style.visibility</p:attrName>
                                        </p:attrNameLst>
                                      </p:cBhvr>
                                      <p:to>
                                        <p:strVal val="visible"/>
                                      </p:to>
                                    </p:set>
                                    <p:animEffect transition="in" filter="fade">
                                      <p:cBhvr>
                                        <p:cTn id="16" dur="500"/>
                                        <p:tgtEl>
                                          <p:spTgt spid="891"/>
                                        </p:tgtEl>
                                      </p:cBhvr>
                                    </p:animEffect>
                                  </p:childTnLst>
                                </p:cTn>
                              </p:par>
                              <p:par>
                                <p:cTn id="17" presetID="10" presetClass="entr" presetSubtype="0" fill="hold" nodeType="withEffect">
                                  <p:stCondLst>
                                    <p:cond delay="300"/>
                                  </p:stCondLst>
                                  <p:childTnLst>
                                    <p:set>
                                      <p:cBhvr>
                                        <p:cTn id="18" dur="1" fill="hold">
                                          <p:stCondLst>
                                            <p:cond delay="0"/>
                                          </p:stCondLst>
                                        </p:cTn>
                                        <p:tgtEl>
                                          <p:spTgt spid="892"/>
                                        </p:tgtEl>
                                        <p:attrNameLst>
                                          <p:attrName>style.visibility</p:attrName>
                                        </p:attrNameLst>
                                      </p:cBhvr>
                                      <p:to>
                                        <p:strVal val="visible"/>
                                      </p:to>
                                    </p:set>
                                    <p:animEffect transition="in" filter="fade">
                                      <p:cBhvr>
                                        <p:cTn id="19" dur="500"/>
                                        <p:tgtEl>
                                          <p:spTgt spid="892"/>
                                        </p:tgtEl>
                                      </p:cBhvr>
                                    </p:animEffect>
                                  </p:childTnLst>
                                </p:cTn>
                              </p:par>
                              <p:par>
                                <p:cTn id="20" presetID="10" presetClass="entr" presetSubtype="0" fill="hold" nodeType="withEffect">
                                  <p:stCondLst>
                                    <p:cond delay="300"/>
                                  </p:stCondLst>
                                  <p:childTnLst>
                                    <p:set>
                                      <p:cBhvr>
                                        <p:cTn id="21" dur="1" fill="hold">
                                          <p:stCondLst>
                                            <p:cond delay="0"/>
                                          </p:stCondLst>
                                        </p:cTn>
                                        <p:tgtEl>
                                          <p:spTgt spid="893"/>
                                        </p:tgtEl>
                                        <p:attrNameLst>
                                          <p:attrName>style.visibility</p:attrName>
                                        </p:attrNameLst>
                                      </p:cBhvr>
                                      <p:to>
                                        <p:strVal val="visible"/>
                                      </p:to>
                                    </p:set>
                                    <p:animEffect transition="in" filter="fade">
                                      <p:cBhvr>
                                        <p:cTn id="22" dur="500"/>
                                        <p:tgtEl>
                                          <p:spTgt spid="893"/>
                                        </p:tgtEl>
                                      </p:cBhvr>
                                    </p:animEffect>
                                  </p:childTnLst>
                                </p:cTn>
                              </p:par>
                              <p:par>
                                <p:cTn id="23" presetID="10" presetClass="entr" presetSubtype="0" fill="hold" nodeType="withEffect">
                                  <p:stCondLst>
                                    <p:cond delay="300"/>
                                  </p:stCondLst>
                                  <p:childTnLst>
                                    <p:set>
                                      <p:cBhvr>
                                        <p:cTn id="24" dur="1" fill="hold">
                                          <p:stCondLst>
                                            <p:cond delay="0"/>
                                          </p:stCondLst>
                                        </p:cTn>
                                        <p:tgtEl>
                                          <p:spTgt spid="894"/>
                                        </p:tgtEl>
                                        <p:attrNameLst>
                                          <p:attrName>style.visibility</p:attrName>
                                        </p:attrNameLst>
                                      </p:cBhvr>
                                      <p:to>
                                        <p:strVal val="visible"/>
                                      </p:to>
                                    </p:set>
                                    <p:animEffect transition="in" filter="fade">
                                      <p:cBhvr>
                                        <p:cTn id="25" dur="500"/>
                                        <p:tgtEl>
                                          <p:spTgt spid="894"/>
                                        </p:tgtEl>
                                      </p:cBhvr>
                                    </p:animEffect>
                                  </p:childTnLst>
                                </p:cTn>
                              </p:par>
                              <p:par>
                                <p:cTn id="26" presetID="10" presetClass="entr" presetSubtype="0" fill="hold" nodeType="withEffect">
                                  <p:stCondLst>
                                    <p:cond delay="300"/>
                                  </p:stCondLst>
                                  <p:childTnLst>
                                    <p:set>
                                      <p:cBhvr>
                                        <p:cTn id="27" dur="1" fill="hold">
                                          <p:stCondLst>
                                            <p:cond delay="0"/>
                                          </p:stCondLst>
                                        </p:cTn>
                                        <p:tgtEl>
                                          <p:spTgt spid="895"/>
                                        </p:tgtEl>
                                        <p:attrNameLst>
                                          <p:attrName>style.visibility</p:attrName>
                                        </p:attrNameLst>
                                      </p:cBhvr>
                                      <p:to>
                                        <p:strVal val="visible"/>
                                      </p:to>
                                    </p:set>
                                    <p:animEffect transition="in" filter="fade">
                                      <p:cBhvr>
                                        <p:cTn id="28" dur="500"/>
                                        <p:tgtEl>
                                          <p:spTgt spid="895"/>
                                        </p:tgtEl>
                                      </p:cBhvr>
                                    </p:animEffect>
                                  </p:childTnLst>
                                </p:cTn>
                              </p:par>
                              <p:par>
                                <p:cTn id="29" presetID="10" presetClass="entr" presetSubtype="0" fill="hold" nodeType="withEffect">
                                  <p:stCondLst>
                                    <p:cond delay="600"/>
                                  </p:stCondLst>
                                  <p:childTnLst>
                                    <p:set>
                                      <p:cBhvr>
                                        <p:cTn id="30" dur="1" fill="hold">
                                          <p:stCondLst>
                                            <p:cond delay="0"/>
                                          </p:stCondLst>
                                        </p:cTn>
                                        <p:tgtEl>
                                          <p:spTgt spid="896"/>
                                        </p:tgtEl>
                                        <p:attrNameLst>
                                          <p:attrName>style.visibility</p:attrName>
                                        </p:attrNameLst>
                                      </p:cBhvr>
                                      <p:to>
                                        <p:strVal val="visible"/>
                                      </p:to>
                                    </p:set>
                                    <p:animEffect transition="in" filter="fade">
                                      <p:cBhvr>
                                        <p:cTn id="31" dur="500"/>
                                        <p:tgtEl>
                                          <p:spTgt spid="896"/>
                                        </p:tgtEl>
                                      </p:cBhvr>
                                    </p:animEffect>
                                  </p:childTnLst>
                                </p:cTn>
                              </p:par>
                              <p:par>
                                <p:cTn id="32" presetID="10" presetClass="entr" presetSubtype="0" fill="hold" nodeType="withEffect">
                                  <p:stCondLst>
                                    <p:cond delay="600"/>
                                  </p:stCondLst>
                                  <p:childTnLst>
                                    <p:set>
                                      <p:cBhvr>
                                        <p:cTn id="33" dur="1" fill="hold">
                                          <p:stCondLst>
                                            <p:cond delay="0"/>
                                          </p:stCondLst>
                                        </p:cTn>
                                        <p:tgtEl>
                                          <p:spTgt spid="897"/>
                                        </p:tgtEl>
                                        <p:attrNameLst>
                                          <p:attrName>style.visibility</p:attrName>
                                        </p:attrNameLst>
                                      </p:cBhvr>
                                      <p:to>
                                        <p:strVal val="visible"/>
                                      </p:to>
                                    </p:set>
                                    <p:animEffect transition="in" filter="fade">
                                      <p:cBhvr>
                                        <p:cTn id="34" dur="500"/>
                                        <p:tgtEl>
                                          <p:spTgt spid="897"/>
                                        </p:tgtEl>
                                      </p:cBhvr>
                                    </p:animEffect>
                                  </p:childTnLst>
                                </p:cTn>
                              </p:par>
                              <p:par>
                                <p:cTn id="35" presetID="10" presetClass="entr" presetSubtype="0" fill="hold" nodeType="withEffect">
                                  <p:stCondLst>
                                    <p:cond delay="600"/>
                                  </p:stCondLst>
                                  <p:childTnLst>
                                    <p:set>
                                      <p:cBhvr>
                                        <p:cTn id="36" dur="1" fill="hold">
                                          <p:stCondLst>
                                            <p:cond delay="0"/>
                                          </p:stCondLst>
                                        </p:cTn>
                                        <p:tgtEl>
                                          <p:spTgt spid="898"/>
                                        </p:tgtEl>
                                        <p:attrNameLst>
                                          <p:attrName>style.visibility</p:attrName>
                                        </p:attrNameLst>
                                      </p:cBhvr>
                                      <p:to>
                                        <p:strVal val="visible"/>
                                      </p:to>
                                    </p:set>
                                    <p:animEffect transition="in" filter="fade">
                                      <p:cBhvr>
                                        <p:cTn id="37" dur="500"/>
                                        <p:tgtEl>
                                          <p:spTgt spid="898"/>
                                        </p:tgtEl>
                                      </p:cBhvr>
                                    </p:animEffect>
                                  </p:childTnLst>
                                </p:cTn>
                              </p:par>
                              <p:par>
                                <p:cTn id="38" presetID="10" presetClass="entr" presetSubtype="0" fill="hold" nodeType="withEffect">
                                  <p:stCondLst>
                                    <p:cond delay="600"/>
                                  </p:stCondLst>
                                  <p:childTnLst>
                                    <p:set>
                                      <p:cBhvr>
                                        <p:cTn id="39" dur="1" fill="hold">
                                          <p:stCondLst>
                                            <p:cond delay="0"/>
                                          </p:stCondLst>
                                        </p:cTn>
                                        <p:tgtEl>
                                          <p:spTgt spid="899"/>
                                        </p:tgtEl>
                                        <p:attrNameLst>
                                          <p:attrName>style.visibility</p:attrName>
                                        </p:attrNameLst>
                                      </p:cBhvr>
                                      <p:to>
                                        <p:strVal val="visible"/>
                                      </p:to>
                                    </p:set>
                                    <p:animEffect transition="in" filter="fade">
                                      <p:cBhvr>
                                        <p:cTn id="40" dur="500"/>
                                        <p:tgtEl>
                                          <p:spTgt spid="899"/>
                                        </p:tgtEl>
                                      </p:cBhvr>
                                    </p:animEffect>
                                  </p:childTnLst>
                                </p:cTn>
                              </p:par>
                              <p:par>
                                <p:cTn id="41" presetID="10" presetClass="entr" presetSubtype="0" fill="hold" nodeType="withEffect">
                                  <p:stCondLst>
                                    <p:cond delay="900"/>
                                  </p:stCondLst>
                                  <p:childTnLst>
                                    <p:set>
                                      <p:cBhvr>
                                        <p:cTn id="42" dur="1" fill="hold">
                                          <p:stCondLst>
                                            <p:cond delay="0"/>
                                          </p:stCondLst>
                                        </p:cTn>
                                        <p:tgtEl>
                                          <p:spTgt spid="900"/>
                                        </p:tgtEl>
                                        <p:attrNameLst>
                                          <p:attrName>style.visibility</p:attrName>
                                        </p:attrNameLst>
                                      </p:cBhvr>
                                      <p:to>
                                        <p:strVal val="visible"/>
                                      </p:to>
                                    </p:set>
                                    <p:animEffect transition="in" filter="fade">
                                      <p:cBhvr>
                                        <p:cTn id="43" dur="500"/>
                                        <p:tgtEl>
                                          <p:spTgt spid="900"/>
                                        </p:tgtEl>
                                      </p:cBhvr>
                                    </p:animEffect>
                                  </p:childTnLst>
                                </p:cTn>
                              </p:par>
                              <p:par>
                                <p:cTn id="44" presetID="10" presetClass="entr" presetSubtype="0" fill="hold" nodeType="withEffect">
                                  <p:stCondLst>
                                    <p:cond delay="900"/>
                                  </p:stCondLst>
                                  <p:childTnLst>
                                    <p:set>
                                      <p:cBhvr>
                                        <p:cTn id="45" dur="1" fill="hold">
                                          <p:stCondLst>
                                            <p:cond delay="0"/>
                                          </p:stCondLst>
                                        </p:cTn>
                                        <p:tgtEl>
                                          <p:spTgt spid="901"/>
                                        </p:tgtEl>
                                        <p:attrNameLst>
                                          <p:attrName>style.visibility</p:attrName>
                                        </p:attrNameLst>
                                      </p:cBhvr>
                                      <p:to>
                                        <p:strVal val="visible"/>
                                      </p:to>
                                    </p:set>
                                    <p:animEffect transition="in" filter="fade">
                                      <p:cBhvr>
                                        <p:cTn id="46" dur="500"/>
                                        <p:tgtEl>
                                          <p:spTgt spid="901"/>
                                        </p:tgtEl>
                                      </p:cBhvr>
                                    </p:animEffect>
                                  </p:childTnLst>
                                </p:cTn>
                              </p:par>
                              <p:par>
                                <p:cTn id="47" presetID="10" presetClass="entr" presetSubtype="0" fill="hold" nodeType="withEffect">
                                  <p:stCondLst>
                                    <p:cond delay="900"/>
                                  </p:stCondLst>
                                  <p:childTnLst>
                                    <p:set>
                                      <p:cBhvr>
                                        <p:cTn id="48" dur="1" fill="hold">
                                          <p:stCondLst>
                                            <p:cond delay="0"/>
                                          </p:stCondLst>
                                        </p:cTn>
                                        <p:tgtEl>
                                          <p:spTgt spid="902"/>
                                        </p:tgtEl>
                                        <p:attrNameLst>
                                          <p:attrName>style.visibility</p:attrName>
                                        </p:attrNameLst>
                                      </p:cBhvr>
                                      <p:to>
                                        <p:strVal val="visible"/>
                                      </p:to>
                                    </p:set>
                                    <p:animEffect transition="in" filter="fade">
                                      <p:cBhvr>
                                        <p:cTn id="49" dur="500"/>
                                        <p:tgtEl>
                                          <p:spTgt spid="902"/>
                                        </p:tgtEl>
                                      </p:cBhvr>
                                    </p:animEffect>
                                  </p:childTnLst>
                                </p:cTn>
                              </p:par>
                              <p:par>
                                <p:cTn id="50" presetID="10" presetClass="entr" presetSubtype="0" fill="hold" nodeType="withEffect">
                                  <p:stCondLst>
                                    <p:cond delay="900"/>
                                  </p:stCondLst>
                                  <p:childTnLst>
                                    <p:set>
                                      <p:cBhvr>
                                        <p:cTn id="51" dur="1" fill="hold">
                                          <p:stCondLst>
                                            <p:cond delay="0"/>
                                          </p:stCondLst>
                                        </p:cTn>
                                        <p:tgtEl>
                                          <p:spTgt spid="903"/>
                                        </p:tgtEl>
                                        <p:attrNameLst>
                                          <p:attrName>style.visibility</p:attrName>
                                        </p:attrNameLst>
                                      </p:cBhvr>
                                      <p:to>
                                        <p:strVal val="visible"/>
                                      </p:to>
                                    </p:set>
                                    <p:animEffect transition="in" filter="fade">
                                      <p:cBhvr>
                                        <p:cTn id="52" dur="500"/>
                                        <p:tgtEl>
                                          <p:spTgt spid="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10 images - image gallery">
  <p:cSld name="10 images - image gallery">
    <p:spTree>
      <p:nvGrpSpPr>
        <p:cNvPr id="1" name="Shape 904"/>
        <p:cNvGrpSpPr/>
        <p:nvPr/>
      </p:nvGrpSpPr>
      <p:grpSpPr>
        <a:xfrm>
          <a:off x="0" y="0"/>
          <a:ext cx="0" cy="0"/>
          <a:chOff x="0" y="0"/>
          <a:chExt cx="0" cy="0"/>
        </a:xfrm>
      </p:grpSpPr>
      <p:sp>
        <p:nvSpPr>
          <p:cNvPr id="905" name="Google Shape;905;p166"/>
          <p:cNvSpPr>
            <a:spLocks noGrp="1"/>
          </p:cNvSpPr>
          <p:nvPr>
            <p:ph type="pic" idx="2"/>
          </p:nvPr>
        </p:nvSpPr>
        <p:spPr>
          <a:xfrm>
            <a:off x="0" y="1487624"/>
            <a:ext cx="2437200" cy="1713600"/>
          </a:xfrm>
          <a:prstGeom prst="rect">
            <a:avLst/>
          </a:prstGeom>
          <a:solidFill>
            <a:schemeClr val="lt1"/>
          </a:solidFill>
          <a:ln>
            <a:noFill/>
          </a:ln>
        </p:spPr>
      </p:sp>
      <p:sp>
        <p:nvSpPr>
          <p:cNvPr id="906" name="Google Shape;906;p166"/>
          <p:cNvSpPr>
            <a:spLocks noGrp="1"/>
          </p:cNvSpPr>
          <p:nvPr>
            <p:ph type="pic" idx="3"/>
          </p:nvPr>
        </p:nvSpPr>
        <p:spPr>
          <a:xfrm>
            <a:off x="0" y="3203024"/>
            <a:ext cx="2437200" cy="1713600"/>
          </a:xfrm>
          <a:prstGeom prst="rect">
            <a:avLst/>
          </a:prstGeom>
          <a:solidFill>
            <a:schemeClr val="lt1"/>
          </a:solidFill>
          <a:ln>
            <a:noFill/>
          </a:ln>
        </p:spPr>
      </p:sp>
      <p:sp>
        <p:nvSpPr>
          <p:cNvPr id="907" name="Google Shape;907;p166"/>
          <p:cNvSpPr>
            <a:spLocks noGrp="1"/>
          </p:cNvSpPr>
          <p:nvPr>
            <p:ph type="pic" idx="4"/>
          </p:nvPr>
        </p:nvSpPr>
        <p:spPr>
          <a:xfrm>
            <a:off x="2449900" y="1487624"/>
            <a:ext cx="2437200" cy="1713600"/>
          </a:xfrm>
          <a:prstGeom prst="rect">
            <a:avLst/>
          </a:prstGeom>
          <a:solidFill>
            <a:schemeClr val="lt1"/>
          </a:solidFill>
          <a:ln>
            <a:noFill/>
          </a:ln>
        </p:spPr>
      </p:sp>
      <p:sp>
        <p:nvSpPr>
          <p:cNvPr id="908" name="Google Shape;908;p166"/>
          <p:cNvSpPr>
            <a:spLocks noGrp="1"/>
          </p:cNvSpPr>
          <p:nvPr>
            <p:ph type="pic" idx="5"/>
          </p:nvPr>
        </p:nvSpPr>
        <p:spPr>
          <a:xfrm>
            <a:off x="2449900" y="3203024"/>
            <a:ext cx="2437200" cy="1713600"/>
          </a:xfrm>
          <a:prstGeom prst="rect">
            <a:avLst/>
          </a:prstGeom>
          <a:solidFill>
            <a:schemeClr val="lt1"/>
          </a:solidFill>
          <a:ln>
            <a:noFill/>
          </a:ln>
        </p:spPr>
      </p:sp>
      <p:sp>
        <p:nvSpPr>
          <p:cNvPr id="909" name="Google Shape;909;p166"/>
          <p:cNvSpPr>
            <a:spLocks noGrp="1"/>
          </p:cNvSpPr>
          <p:nvPr>
            <p:ph type="pic" idx="6"/>
          </p:nvPr>
        </p:nvSpPr>
        <p:spPr>
          <a:xfrm>
            <a:off x="4877400" y="1487624"/>
            <a:ext cx="2437200" cy="1713600"/>
          </a:xfrm>
          <a:prstGeom prst="rect">
            <a:avLst/>
          </a:prstGeom>
          <a:solidFill>
            <a:schemeClr val="lt1"/>
          </a:solidFill>
          <a:ln>
            <a:noFill/>
          </a:ln>
        </p:spPr>
      </p:sp>
      <p:sp>
        <p:nvSpPr>
          <p:cNvPr id="910" name="Google Shape;910;p166"/>
          <p:cNvSpPr>
            <a:spLocks noGrp="1"/>
          </p:cNvSpPr>
          <p:nvPr>
            <p:ph type="pic" idx="7"/>
          </p:nvPr>
        </p:nvSpPr>
        <p:spPr>
          <a:xfrm>
            <a:off x="4877400" y="3203024"/>
            <a:ext cx="2437200" cy="1713600"/>
          </a:xfrm>
          <a:prstGeom prst="rect">
            <a:avLst/>
          </a:prstGeom>
          <a:solidFill>
            <a:schemeClr val="lt1"/>
          </a:solidFill>
          <a:ln>
            <a:noFill/>
          </a:ln>
        </p:spPr>
      </p:sp>
      <p:sp>
        <p:nvSpPr>
          <p:cNvPr id="911" name="Google Shape;911;p166"/>
          <p:cNvSpPr>
            <a:spLocks noGrp="1"/>
          </p:cNvSpPr>
          <p:nvPr>
            <p:ph type="pic" idx="8"/>
          </p:nvPr>
        </p:nvSpPr>
        <p:spPr>
          <a:xfrm>
            <a:off x="7306100" y="1487624"/>
            <a:ext cx="2437200" cy="1713600"/>
          </a:xfrm>
          <a:prstGeom prst="rect">
            <a:avLst/>
          </a:prstGeom>
          <a:solidFill>
            <a:schemeClr val="lt1"/>
          </a:solidFill>
          <a:ln>
            <a:noFill/>
          </a:ln>
        </p:spPr>
      </p:sp>
      <p:sp>
        <p:nvSpPr>
          <p:cNvPr id="912" name="Google Shape;912;p166"/>
          <p:cNvSpPr>
            <a:spLocks noGrp="1"/>
          </p:cNvSpPr>
          <p:nvPr>
            <p:ph type="pic" idx="9"/>
          </p:nvPr>
        </p:nvSpPr>
        <p:spPr>
          <a:xfrm>
            <a:off x="7306100" y="3203024"/>
            <a:ext cx="2437200" cy="1713600"/>
          </a:xfrm>
          <a:prstGeom prst="rect">
            <a:avLst/>
          </a:prstGeom>
          <a:solidFill>
            <a:schemeClr val="lt1"/>
          </a:solidFill>
          <a:ln>
            <a:noFill/>
          </a:ln>
        </p:spPr>
      </p:sp>
      <p:sp>
        <p:nvSpPr>
          <p:cNvPr id="913" name="Google Shape;913;p166"/>
          <p:cNvSpPr>
            <a:spLocks noGrp="1"/>
          </p:cNvSpPr>
          <p:nvPr>
            <p:ph type="pic" idx="13"/>
          </p:nvPr>
        </p:nvSpPr>
        <p:spPr>
          <a:xfrm>
            <a:off x="9739000" y="1487624"/>
            <a:ext cx="2437200" cy="1713600"/>
          </a:xfrm>
          <a:prstGeom prst="rect">
            <a:avLst/>
          </a:prstGeom>
          <a:solidFill>
            <a:schemeClr val="lt1"/>
          </a:solidFill>
          <a:ln>
            <a:noFill/>
          </a:ln>
        </p:spPr>
      </p:sp>
      <p:sp>
        <p:nvSpPr>
          <p:cNvPr id="914" name="Google Shape;914;p166"/>
          <p:cNvSpPr>
            <a:spLocks noGrp="1"/>
          </p:cNvSpPr>
          <p:nvPr>
            <p:ph type="pic" idx="14"/>
          </p:nvPr>
        </p:nvSpPr>
        <p:spPr>
          <a:xfrm>
            <a:off x="9739000" y="3203024"/>
            <a:ext cx="2437200" cy="1713600"/>
          </a:xfrm>
          <a:prstGeom prst="rect">
            <a:avLst/>
          </a:prstGeom>
          <a:solidFill>
            <a:schemeClr val="lt1"/>
          </a:solidFill>
          <a:ln>
            <a:noFill/>
          </a:ln>
        </p:spPr>
      </p:sp>
      <p:sp>
        <p:nvSpPr>
          <p:cNvPr id="915" name="Google Shape;915;p16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6" name="Google Shape;916;p16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4 images full page - image gallery">
  <p:cSld name="4 images full page - image gallery">
    <p:spTree>
      <p:nvGrpSpPr>
        <p:cNvPr id="1" name="Shape 917"/>
        <p:cNvGrpSpPr/>
        <p:nvPr/>
      </p:nvGrpSpPr>
      <p:grpSpPr>
        <a:xfrm>
          <a:off x="0" y="0"/>
          <a:ext cx="0" cy="0"/>
          <a:chOff x="0" y="0"/>
          <a:chExt cx="0" cy="0"/>
        </a:xfrm>
      </p:grpSpPr>
      <p:sp>
        <p:nvSpPr>
          <p:cNvPr id="918" name="Google Shape;918;p167"/>
          <p:cNvSpPr>
            <a:spLocks noGrp="1"/>
          </p:cNvSpPr>
          <p:nvPr>
            <p:ph type="pic" idx="2"/>
          </p:nvPr>
        </p:nvSpPr>
        <p:spPr>
          <a:xfrm>
            <a:off x="0" y="0"/>
            <a:ext cx="3045600" cy="6858000"/>
          </a:xfrm>
          <a:prstGeom prst="rect">
            <a:avLst/>
          </a:prstGeom>
          <a:solidFill>
            <a:schemeClr val="lt1"/>
          </a:solidFill>
          <a:ln>
            <a:noFill/>
          </a:ln>
        </p:spPr>
      </p:sp>
      <p:sp>
        <p:nvSpPr>
          <p:cNvPr id="919" name="Google Shape;919;p167"/>
          <p:cNvSpPr>
            <a:spLocks noGrp="1"/>
          </p:cNvSpPr>
          <p:nvPr>
            <p:ph type="pic" idx="3"/>
          </p:nvPr>
        </p:nvSpPr>
        <p:spPr>
          <a:xfrm>
            <a:off x="3050400" y="0"/>
            <a:ext cx="3045600" cy="6858000"/>
          </a:xfrm>
          <a:prstGeom prst="rect">
            <a:avLst/>
          </a:prstGeom>
          <a:solidFill>
            <a:schemeClr val="lt1"/>
          </a:solidFill>
          <a:ln>
            <a:noFill/>
          </a:ln>
        </p:spPr>
      </p:sp>
      <p:sp>
        <p:nvSpPr>
          <p:cNvPr id="920" name="Google Shape;920;p167"/>
          <p:cNvSpPr>
            <a:spLocks noGrp="1"/>
          </p:cNvSpPr>
          <p:nvPr>
            <p:ph type="pic" idx="4"/>
          </p:nvPr>
        </p:nvSpPr>
        <p:spPr>
          <a:xfrm>
            <a:off x="6096000" y="0"/>
            <a:ext cx="3045600" cy="6858000"/>
          </a:xfrm>
          <a:prstGeom prst="rect">
            <a:avLst/>
          </a:prstGeom>
          <a:solidFill>
            <a:schemeClr val="lt1"/>
          </a:solidFill>
          <a:ln>
            <a:noFill/>
          </a:ln>
        </p:spPr>
      </p:sp>
      <p:sp>
        <p:nvSpPr>
          <p:cNvPr id="921" name="Google Shape;921;p167"/>
          <p:cNvSpPr>
            <a:spLocks noGrp="1"/>
          </p:cNvSpPr>
          <p:nvPr>
            <p:ph type="pic" idx="5"/>
          </p:nvPr>
        </p:nvSpPr>
        <p:spPr>
          <a:xfrm>
            <a:off x="9146400" y="0"/>
            <a:ext cx="3045600" cy="6858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18"/>
                                        </p:tgtEl>
                                        <p:attrNameLst>
                                          <p:attrName>style.visibility</p:attrName>
                                        </p:attrNameLst>
                                      </p:cBhvr>
                                      <p:to>
                                        <p:strVal val="visible"/>
                                      </p:to>
                                    </p:set>
                                    <p:anim calcmode="lin" valueType="num">
                                      <p:cBhvr additive="base">
                                        <p:cTn id="7" dur="500"/>
                                        <p:tgtEl>
                                          <p:spTgt spid="91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919"/>
                                        </p:tgtEl>
                                        <p:attrNameLst>
                                          <p:attrName>style.visibility</p:attrName>
                                        </p:attrNameLst>
                                      </p:cBhvr>
                                      <p:to>
                                        <p:strVal val="visible"/>
                                      </p:to>
                                    </p:set>
                                    <p:anim calcmode="lin" valueType="num">
                                      <p:cBhvr additive="base">
                                        <p:cTn id="10" dur="500"/>
                                        <p:tgtEl>
                                          <p:spTgt spid="91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0"/>
                                  </p:stCondLst>
                                  <p:childTnLst>
                                    <p:set>
                                      <p:cBhvr>
                                        <p:cTn id="12" dur="1" fill="hold">
                                          <p:stCondLst>
                                            <p:cond delay="0"/>
                                          </p:stCondLst>
                                        </p:cTn>
                                        <p:tgtEl>
                                          <p:spTgt spid="920"/>
                                        </p:tgtEl>
                                        <p:attrNameLst>
                                          <p:attrName>style.visibility</p:attrName>
                                        </p:attrNameLst>
                                      </p:cBhvr>
                                      <p:to>
                                        <p:strVal val="visible"/>
                                      </p:to>
                                    </p:set>
                                    <p:anim calcmode="lin" valueType="num">
                                      <p:cBhvr additive="base">
                                        <p:cTn id="13" dur="500"/>
                                        <p:tgtEl>
                                          <p:spTgt spid="920"/>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1500"/>
                                  </p:stCondLst>
                                  <p:childTnLst>
                                    <p:set>
                                      <p:cBhvr>
                                        <p:cTn id="15" dur="1" fill="hold">
                                          <p:stCondLst>
                                            <p:cond delay="0"/>
                                          </p:stCondLst>
                                        </p:cTn>
                                        <p:tgtEl>
                                          <p:spTgt spid="921"/>
                                        </p:tgtEl>
                                        <p:attrNameLst>
                                          <p:attrName>style.visibility</p:attrName>
                                        </p:attrNameLst>
                                      </p:cBhvr>
                                      <p:to>
                                        <p:strVal val="visible"/>
                                      </p:to>
                                    </p:set>
                                    <p:anim calcmode="lin" valueType="num">
                                      <p:cBhvr additive="base">
                                        <p:cTn id="16" dur="500"/>
                                        <p:tgtEl>
                                          <p:spTgt spid="9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4 images threequarter page - image gallery">
  <p:cSld name="4 images threequarter page - image gallery">
    <p:spTree>
      <p:nvGrpSpPr>
        <p:cNvPr id="1" name="Shape 922"/>
        <p:cNvGrpSpPr/>
        <p:nvPr/>
      </p:nvGrpSpPr>
      <p:grpSpPr>
        <a:xfrm>
          <a:off x="0" y="0"/>
          <a:ext cx="0" cy="0"/>
          <a:chOff x="0" y="0"/>
          <a:chExt cx="0" cy="0"/>
        </a:xfrm>
      </p:grpSpPr>
      <p:sp>
        <p:nvSpPr>
          <p:cNvPr id="923" name="Google Shape;923;p168"/>
          <p:cNvSpPr>
            <a:spLocks noGrp="1"/>
          </p:cNvSpPr>
          <p:nvPr>
            <p:ph type="pic" idx="2"/>
          </p:nvPr>
        </p:nvSpPr>
        <p:spPr>
          <a:xfrm>
            <a:off x="35275" y="1746000"/>
            <a:ext cx="2952000" cy="5112000"/>
          </a:xfrm>
          <a:prstGeom prst="rect">
            <a:avLst/>
          </a:prstGeom>
          <a:solidFill>
            <a:schemeClr val="lt1"/>
          </a:solidFill>
          <a:ln>
            <a:noFill/>
          </a:ln>
        </p:spPr>
      </p:sp>
      <p:sp>
        <p:nvSpPr>
          <p:cNvPr id="924" name="Google Shape;924;p168"/>
          <p:cNvSpPr>
            <a:spLocks noGrp="1"/>
          </p:cNvSpPr>
          <p:nvPr>
            <p:ph type="pic" idx="3"/>
          </p:nvPr>
        </p:nvSpPr>
        <p:spPr>
          <a:xfrm>
            <a:off x="3091758" y="0"/>
            <a:ext cx="2952000" cy="5112000"/>
          </a:xfrm>
          <a:prstGeom prst="rect">
            <a:avLst/>
          </a:prstGeom>
          <a:solidFill>
            <a:schemeClr val="lt1"/>
          </a:solidFill>
          <a:ln>
            <a:noFill/>
          </a:ln>
        </p:spPr>
      </p:sp>
      <p:sp>
        <p:nvSpPr>
          <p:cNvPr id="925" name="Google Shape;925;p168"/>
          <p:cNvSpPr>
            <a:spLocks noGrp="1"/>
          </p:cNvSpPr>
          <p:nvPr>
            <p:ph type="pic" idx="4"/>
          </p:nvPr>
        </p:nvSpPr>
        <p:spPr>
          <a:xfrm>
            <a:off x="6148241" y="1745998"/>
            <a:ext cx="2952000" cy="5112001"/>
          </a:xfrm>
          <a:prstGeom prst="rect">
            <a:avLst/>
          </a:prstGeom>
          <a:solidFill>
            <a:schemeClr val="lt1"/>
          </a:solidFill>
          <a:ln>
            <a:noFill/>
          </a:ln>
        </p:spPr>
      </p:sp>
      <p:sp>
        <p:nvSpPr>
          <p:cNvPr id="926" name="Google Shape;926;p168"/>
          <p:cNvSpPr>
            <a:spLocks noGrp="1"/>
          </p:cNvSpPr>
          <p:nvPr>
            <p:ph type="pic" idx="5"/>
          </p:nvPr>
        </p:nvSpPr>
        <p:spPr>
          <a:xfrm>
            <a:off x="9204724" y="0"/>
            <a:ext cx="2952000" cy="5112000"/>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23"/>
                                        </p:tgtEl>
                                        <p:attrNameLst>
                                          <p:attrName>style.visibility</p:attrName>
                                        </p:attrNameLst>
                                      </p:cBhvr>
                                      <p:to>
                                        <p:strVal val="visible"/>
                                      </p:to>
                                    </p:set>
                                    <p:anim calcmode="lin" valueType="num">
                                      <p:cBhvr additive="base">
                                        <p:cTn id="7" dur="500"/>
                                        <p:tgtEl>
                                          <p:spTgt spid="923"/>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400"/>
                                  </p:stCondLst>
                                  <p:childTnLst>
                                    <p:set>
                                      <p:cBhvr>
                                        <p:cTn id="9" dur="1" fill="hold">
                                          <p:stCondLst>
                                            <p:cond delay="0"/>
                                          </p:stCondLst>
                                        </p:cTn>
                                        <p:tgtEl>
                                          <p:spTgt spid="924"/>
                                        </p:tgtEl>
                                        <p:attrNameLst>
                                          <p:attrName>style.visibility</p:attrName>
                                        </p:attrNameLst>
                                      </p:cBhvr>
                                      <p:to>
                                        <p:strVal val="visible"/>
                                      </p:to>
                                    </p:set>
                                    <p:anim calcmode="lin" valueType="num">
                                      <p:cBhvr additive="base">
                                        <p:cTn id="10" dur="500"/>
                                        <p:tgtEl>
                                          <p:spTgt spid="92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800"/>
                                  </p:stCondLst>
                                  <p:childTnLst>
                                    <p:set>
                                      <p:cBhvr>
                                        <p:cTn id="12" dur="1" fill="hold">
                                          <p:stCondLst>
                                            <p:cond delay="0"/>
                                          </p:stCondLst>
                                        </p:cTn>
                                        <p:tgtEl>
                                          <p:spTgt spid="925"/>
                                        </p:tgtEl>
                                        <p:attrNameLst>
                                          <p:attrName>style.visibility</p:attrName>
                                        </p:attrNameLst>
                                      </p:cBhvr>
                                      <p:to>
                                        <p:strVal val="visible"/>
                                      </p:to>
                                    </p:set>
                                    <p:anim calcmode="lin" valueType="num">
                                      <p:cBhvr additive="base">
                                        <p:cTn id="13" dur="500"/>
                                        <p:tgtEl>
                                          <p:spTgt spid="925"/>
                                        </p:tgtEl>
                                        <p:attrNameLst>
                                          <p:attrName>ppt_y</p:attrName>
                                        </p:attrNameLst>
                                      </p:cBhvr>
                                      <p:tavLst>
                                        <p:tav tm="0">
                                          <p:val>
                                            <p:strVal val="#ppt_y+1"/>
                                          </p:val>
                                        </p:tav>
                                        <p:tav tm="100000">
                                          <p:val>
                                            <p:strVal val="#ppt_y"/>
                                          </p:val>
                                        </p:tav>
                                      </p:tavLst>
                                    </p:anim>
                                  </p:childTnLst>
                                </p:cTn>
                              </p:par>
                              <p:par>
                                <p:cTn id="14" presetID="2" presetClass="entr" presetSubtype="1" fill="hold" nodeType="withEffect">
                                  <p:stCondLst>
                                    <p:cond delay="1200"/>
                                  </p:stCondLst>
                                  <p:childTnLst>
                                    <p:set>
                                      <p:cBhvr>
                                        <p:cTn id="15" dur="1" fill="hold">
                                          <p:stCondLst>
                                            <p:cond delay="0"/>
                                          </p:stCondLst>
                                        </p:cTn>
                                        <p:tgtEl>
                                          <p:spTgt spid="926"/>
                                        </p:tgtEl>
                                        <p:attrNameLst>
                                          <p:attrName>style.visibility</p:attrName>
                                        </p:attrNameLst>
                                      </p:cBhvr>
                                      <p:to>
                                        <p:strVal val="visible"/>
                                      </p:to>
                                    </p:set>
                                    <p:anim calcmode="lin" valueType="num">
                                      <p:cBhvr additive="base">
                                        <p:cTn id="16" dur="500"/>
                                        <p:tgtEl>
                                          <p:spTgt spid="9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6 images - image gallery">
  <p:cSld name="6 images - image gallery">
    <p:spTree>
      <p:nvGrpSpPr>
        <p:cNvPr id="1" name="Shape 927"/>
        <p:cNvGrpSpPr/>
        <p:nvPr/>
      </p:nvGrpSpPr>
      <p:grpSpPr>
        <a:xfrm>
          <a:off x="0" y="0"/>
          <a:ext cx="0" cy="0"/>
          <a:chOff x="0" y="0"/>
          <a:chExt cx="0" cy="0"/>
        </a:xfrm>
      </p:grpSpPr>
      <p:sp>
        <p:nvSpPr>
          <p:cNvPr id="928" name="Google Shape;928;p16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29" name="Google Shape;929;p16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30" name="Google Shape;930;p169"/>
          <p:cNvSpPr>
            <a:spLocks noGrp="1"/>
          </p:cNvSpPr>
          <p:nvPr>
            <p:ph type="pic" idx="2"/>
          </p:nvPr>
        </p:nvSpPr>
        <p:spPr>
          <a:xfrm>
            <a:off x="4544785" y="1509396"/>
            <a:ext cx="3058890" cy="2103596"/>
          </a:xfrm>
          <a:prstGeom prst="rect">
            <a:avLst/>
          </a:prstGeom>
          <a:solidFill>
            <a:schemeClr val="lt1"/>
          </a:solidFill>
          <a:ln>
            <a:noFill/>
          </a:ln>
        </p:spPr>
      </p:sp>
      <p:sp>
        <p:nvSpPr>
          <p:cNvPr id="931" name="Google Shape;931;p169"/>
          <p:cNvSpPr>
            <a:spLocks noGrp="1"/>
          </p:cNvSpPr>
          <p:nvPr>
            <p:ph type="pic" idx="3"/>
          </p:nvPr>
        </p:nvSpPr>
        <p:spPr>
          <a:xfrm>
            <a:off x="7788726" y="1509396"/>
            <a:ext cx="3058890" cy="2103596"/>
          </a:xfrm>
          <a:prstGeom prst="rect">
            <a:avLst/>
          </a:prstGeom>
          <a:solidFill>
            <a:schemeClr val="lt1"/>
          </a:solidFill>
          <a:ln>
            <a:noFill/>
          </a:ln>
        </p:spPr>
      </p:sp>
      <p:sp>
        <p:nvSpPr>
          <p:cNvPr id="932" name="Google Shape;932;p169"/>
          <p:cNvSpPr>
            <a:spLocks noGrp="1"/>
          </p:cNvSpPr>
          <p:nvPr>
            <p:ph type="pic" idx="4"/>
          </p:nvPr>
        </p:nvSpPr>
        <p:spPr>
          <a:xfrm>
            <a:off x="1300844" y="1509396"/>
            <a:ext cx="3058890" cy="2103596"/>
          </a:xfrm>
          <a:prstGeom prst="rect">
            <a:avLst/>
          </a:prstGeom>
          <a:solidFill>
            <a:schemeClr val="lt1"/>
          </a:solidFill>
          <a:ln>
            <a:noFill/>
          </a:ln>
        </p:spPr>
      </p:sp>
      <p:sp>
        <p:nvSpPr>
          <p:cNvPr id="933" name="Google Shape;933;p169"/>
          <p:cNvSpPr>
            <a:spLocks noGrp="1"/>
          </p:cNvSpPr>
          <p:nvPr>
            <p:ph type="pic" idx="5"/>
          </p:nvPr>
        </p:nvSpPr>
        <p:spPr>
          <a:xfrm>
            <a:off x="4544785" y="3806283"/>
            <a:ext cx="3058890" cy="2103596"/>
          </a:xfrm>
          <a:prstGeom prst="rect">
            <a:avLst/>
          </a:prstGeom>
          <a:solidFill>
            <a:schemeClr val="lt1"/>
          </a:solidFill>
          <a:ln>
            <a:noFill/>
          </a:ln>
        </p:spPr>
      </p:sp>
      <p:sp>
        <p:nvSpPr>
          <p:cNvPr id="934" name="Google Shape;934;p169"/>
          <p:cNvSpPr>
            <a:spLocks noGrp="1"/>
          </p:cNvSpPr>
          <p:nvPr>
            <p:ph type="pic" idx="6"/>
          </p:nvPr>
        </p:nvSpPr>
        <p:spPr>
          <a:xfrm>
            <a:off x="7788726" y="3806283"/>
            <a:ext cx="3058890" cy="2103596"/>
          </a:xfrm>
          <a:prstGeom prst="rect">
            <a:avLst/>
          </a:prstGeom>
          <a:solidFill>
            <a:schemeClr val="lt1"/>
          </a:solidFill>
          <a:ln>
            <a:noFill/>
          </a:ln>
        </p:spPr>
      </p:sp>
      <p:sp>
        <p:nvSpPr>
          <p:cNvPr id="935" name="Google Shape;935;p169"/>
          <p:cNvSpPr>
            <a:spLocks noGrp="1"/>
          </p:cNvSpPr>
          <p:nvPr>
            <p:ph type="pic" idx="7"/>
          </p:nvPr>
        </p:nvSpPr>
        <p:spPr>
          <a:xfrm>
            <a:off x="1300844" y="3806283"/>
            <a:ext cx="3058890" cy="21035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32"/>
                                        </p:tgtEl>
                                        <p:attrNameLst>
                                          <p:attrName>style.visibility</p:attrName>
                                        </p:attrNameLst>
                                      </p:cBhvr>
                                      <p:to>
                                        <p:strVal val="visible"/>
                                      </p:to>
                                    </p:set>
                                    <p:animEffect transition="in" filter="fade">
                                      <p:cBhvr>
                                        <p:cTn id="7" dur="500"/>
                                        <p:tgtEl>
                                          <p:spTgt spid="932"/>
                                        </p:tgtEl>
                                      </p:cBhvr>
                                    </p:animEffect>
                                  </p:childTnLst>
                                </p:cTn>
                              </p:par>
                              <p:par>
                                <p:cTn id="8" presetID="10" presetClass="entr" presetSubtype="0" fill="hold" nodeType="withEffect">
                                  <p:stCondLst>
                                    <p:cond delay="300"/>
                                  </p:stCondLst>
                                  <p:childTnLst>
                                    <p:set>
                                      <p:cBhvr>
                                        <p:cTn id="9" dur="1" fill="hold">
                                          <p:stCondLst>
                                            <p:cond delay="0"/>
                                          </p:stCondLst>
                                        </p:cTn>
                                        <p:tgtEl>
                                          <p:spTgt spid="930"/>
                                        </p:tgtEl>
                                        <p:attrNameLst>
                                          <p:attrName>style.visibility</p:attrName>
                                        </p:attrNameLst>
                                      </p:cBhvr>
                                      <p:to>
                                        <p:strVal val="visible"/>
                                      </p:to>
                                    </p:set>
                                    <p:animEffect transition="in" filter="fade">
                                      <p:cBhvr>
                                        <p:cTn id="10" dur="500"/>
                                        <p:tgtEl>
                                          <p:spTgt spid="930"/>
                                        </p:tgtEl>
                                      </p:cBhvr>
                                    </p:animEffect>
                                  </p:childTnLst>
                                </p:cTn>
                              </p:par>
                              <p:par>
                                <p:cTn id="11" presetID="10" presetClass="entr" presetSubtype="0" fill="hold" nodeType="withEffect">
                                  <p:stCondLst>
                                    <p:cond delay="600"/>
                                  </p:stCondLst>
                                  <p:childTnLst>
                                    <p:set>
                                      <p:cBhvr>
                                        <p:cTn id="12" dur="1" fill="hold">
                                          <p:stCondLst>
                                            <p:cond delay="0"/>
                                          </p:stCondLst>
                                        </p:cTn>
                                        <p:tgtEl>
                                          <p:spTgt spid="931"/>
                                        </p:tgtEl>
                                        <p:attrNameLst>
                                          <p:attrName>style.visibility</p:attrName>
                                        </p:attrNameLst>
                                      </p:cBhvr>
                                      <p:to>
                                        <p:strVal val="visible"/>
                                      </p:to>
                                    </p:set>
                                    <p:animEffect transition="in" filter="fade">
                                      <p:cBhvr>
                                        <p:cTn id="13" dur="500"/>
                                        <p:tgtEl>
                                          <p:spTgt spid="931"/>
                                        </p:tgtEl>
                                      </p:cBhvr>
                                    </p:animEffect>
                                  </p:childTnLst>
                                </p:cTn>
                              </p:par>
                              <p:par>
                                <p:cTn id="14" presetID="10" presetClass="entr" presetSubtype="0" fill="hold" nodeType="withEffect">
                                  <p:stCondLst>
                                    <p:cond delay="900"/>
                                  </p:stCondLst>
                                  <p:childTnLst>
                                    <p:set>
                                      <p:cBhvr>
                                        <p:cTn id="15" dur="1" fill="hold">
                                          <p:stCondLst>
                                            <p:cond delay="0"/>
                                          </p:stCondLst>
                                        </p:cTn>
                                        <p:tgtEl>
                                          <p:spTgt spid="935"/>
                                        </p:tgtEl>
                                        <p:attrNameLst>
                                          <p:attrName>style.visibility</p:attrName>
                                        </p:attrNameLst>
                                      </p:cBhvr>
                                      <p:to>
                                        <p:strVal val="visible"/>
                                      </p:to>
                                    </p:set>
                                    <p:animEffect transition="in" filter="fade">
                                      <p:cBhvr>
                                        <p:cTn id="16" dur="500"/>
                                        <p:tgtEl>
                                          <p:spTgt spid="935"/>
                                        </p:tgtEl>
                                      </p:cBhvr>
                                    </p:animEffect>
                                  </p:childTnLst>
                                </p:cTn>
                              </p:par>
                              <p:par>
                                <p:cTn id="17" presetID="10" presetClass="entr" presetSubtype="0" fill="hold" nodeType="withEffect">
                                  <p:stCondLst>
                                    <p:cond delay="1200"/>
                                  </p:stCondLst>
                                  <p:childTnLst>
                                    <p:set>
                                      <p:cBhvr>
                                        <p:cTn id="18" dur="1" fill="hold">
                                          <p:stCondLst>
                                            <p:cond delay="0"/>
                                          </p:stCondLst>
                                        </p:cTn>
                                        <p:tgtEl>
                                          <p:spTgt spid="933"/>
                                        </p:tgtEl>
                                        <p:attrNameLst>
                                          <p:attrName>style.visibility</p:attrName>
                                        </p:attrNameLst>
                                      </p:cBhvr>
                                      <p:to>
                                        <p:strVal val="visible"/>
                                      </p:to>
                                    </p:set>
                                    <p:animEffect transition="in" filter="fade">
                                      <p:cBhvr>
                                        <p:cTn id="19" dur="500"/>
                                        <p:tgtEl>
                                          <p:spTgt spid="933"/>
                                        </p:tgtEl>
                                      </p:cBhvr>
                                    </p:animEffect>
                                  </p:childTnLst>
                                </p:cTn>
                              </p:par>
                              <p:par>
                                <p:cTn id="20" presetID="10" presetClass="entr" presetSubtype="0" fill="hold" nodeType="withEffect">
                                  <p:stCondLst>
                                    <p:cond delay="1500"/>
                                  </p:stCondLst>
                                  <p:childTnLst>
                                    <p:set>
                                      <p:cBhvr>
                                        <p:cTn id="21" dur="1" fill="hold">
                                          <p:stCondLst>
                                            <p:cond delay="0"/>
                                          </p:stCondLst>
                                        </p:cTn>
                                        <p:tgtEl>
                                          <p:spTgt spid="934"/>
                                        </p:tgtEl>
                                        <p:attrNameLst>
                                          <p:attrName>style.visibility</p:attrName>
                                        </p:attrNameLst>
                                      </p:cBhvr>
                                      <p:to>
                                        <p:strVal val="visible"/>
                                      </p:to>
                                    </p:set>
                                    <p:animEffect transition="in" filter="fade">
                                      <p:cBhvr>
                                        <p:cTn id="22" dur="500"/>
                                        <p:tgtEl>
                                          <p:spTgt spid="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4 images - image gallery">
  <p:cSld name="4 images - image gallery">
    <p:spTree>
      <p:nvGrpSpPr>
        <p:cNvPr id="1" name="Shape 936"/>
        <p:cNvGrpSpPr/>
        <p:nvPr/>
      </p:nvGrpSpPr>
      <p:grpSpPr>
        <a:xfrm>
          <a:off x="0" y="0"/>
          <a:ext cx="0" cy="0"/>
          <a:chOff x="0" y="0"/>
          <a:chExt cx="0" cy="0"/>
        </a:xfrm>
      </p:grpSpPr>
      <p:sp>
        <p:nvSpPr>
          <p:cNvPr id="937" name="Google Shape;937;p17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2"/>
              </a:buClr>
              <a:buSzPts val="3600"/>
              <a:buFont typeface="Open Sans Light"/>
              <a:buNone/>
              <a:defRPr sz="3600" b="0" i="0" u="none" strike="noStrike" cap="none">
                <a:solidFill>
                  <a:schemeClr val="dk2"/>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8" name="Google Shape;938;p17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39" name="Google Shape;939;p170"/>
          <p:cNvSpPr>
            <a:spLocks noGrp="1"/>
          </p:cNvSpPr>
          <p:nvPr>
            <p:ph type="pic" idx="2"/>
          </p:nvPr>
        </p:nvSpPr>
        <p:spPr>
          <a:xfrm>
            <a:off x="903510" y="1630204"/>
            <a:ext cx="2547259" cy="4176734"/>
          </a:xfrm>
          <a:prstGeom prst="rect">
            <a:avLst/>
          </a:prstGeom>
          <a:solidFill>
            <a:schemeClr val="lt1"/>
          </a:solidFill>
          <a:ln>
            <a:noFill/>
          </a:ln>
        </p:spPr>
      </p:sp>
      <p:sp>
        <p:nvSpPr>
          <p:cNvPr id="940" name="Google Shape;940;p170"/>
          <p:cNvSpPr>
            <a:spLocks noGrp="1"/>
          </p:cNvSpPr>
          <p:nvPr>
            <p:ph type="pic" idx="3"/>
          </p:nvPr>
        </p:nvSpPr>
        <p:spPr>
          <a:xfrm>
            <a:off x="3548741" y="1630204"/>
            <a:ext cx="2547259" cy="4176734"/>
          </a:xfrm>
          <a:prstGeom prst="rect">
            <a:avLst/>
          </a:prstGeom>
          <a:solidFill>
            <a:schemeClr val="lt1"/>
          </a:solidFill>
          <a:ln>
            <a:noFill/>
          </a:ln>
        </p:spPr>
      </p:sp>
      <p:sp>
        <p:nvSpPr>
          <p:cNvPr id="941" name="Google Shape;941;p170"/>
          <p:cNvSpPr>
            <a:spLocks noGrp="1"/>
          </p:cNvSpPr>
          <p:nvPr>
            <p:ph type="pic" idx="4"/>
          </p:nvPr>
        </p:nvSpPr>
        <p:spPr>
          <a:xfrm>
            <a:off x="6193972" y="1630204"/>
            <a:ext cx="2547259" cy="4176734"/>
          </a:xfrm>
          <a:prstGeom prst="rect">
            <a:avLst/>
          </a:prstGeom>
          <a:solidFill>
            <a:schemeClr val="lt1"/>
          </a:solidFill>
          <a:ln>
            <a:noFill/>
          </a:ln>
        </p:spPr>
      </p:sp>
      <p:sp>
        <p:nvSpPr>
          <p:cNvPr id="942" name="Google Shape;942;p170"/>
          <p:cNvSpPr>
            <a:spLocks noGrp="1"/>
          </p:cNvSpPr>
          <p:nvPr>
            <p:ph type="pic" idx="5"/>
          </p:nvPr>
        </p:nvSpPr>
        <p:spPr>
          <a:xfrm>
            <a:off x="8839203" y="1630204"/>
            <a:ext cx="2547259" cy="4176734"/>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39"/>
                                        </p:tgtEl>
                                        <p:attrNameLst>
                                          <p:attrName>style.visibility</p:attrName>
                                        </p:attrNameLst>
                                      </p:cBhvr>
                                      <p:to>
                                        <p:strVal val="visible"/>
                                      </p:to>
                                    </p:set>
                                    <p:animEffect transition="in" filter="fade">
                                      <p:cBhvr>
                                        <p:cTn id="7" dur="500"/>
                                        <p:tgtEl>
                                          <p:spTgt spid="939"/>
                                        </p:tgtEl>
                                      </p:cBhvr>
                                    </p:animEffect>
                                  </p:childTnLst>
                                </p:cTn>
                              </p:par>
                              <p:par>
                                <p:cTn id="8" presetID="10" presetClass="entr" presetSubtype="0" fill="hold" nodeType="withEffect">
                                  <p:stCondLst>
                                    <p:cond delay="300"/>
                                  </p:stCondLst>
                                  <p:childTnLst>
                                    <p:set>
                                      <p:cBhvr>
                                        <p:cTn id="9" dur="1" fill="hold">
                                          <p:stCondLst>
                                            <p:cond delay="0"/>
                                          </p:stCondLst>
                                        </p:cTn>
                                        <p:tgtEl>
                                          <p:spTgt spid="940"/>
                                        </p:tgtEl>
                                        <p:attrNameLst>
                                          <p:attrName>style.visibility</p:attrName>
                                        </p:attrNameLst>
                                      </p:cBhvr>
                                      <p:to>
                                        <p:strVal val="visible"/>
                                      </p:to>
                                    </p:set>
                                    <p:animEffect transition="in" filter="fade">
                                      <p:cBhvr>
                                        <p:cTn id="10" dur="500"/>
                                        <p:tgtEl>
                                          <p:spTgt spid="940"/>
                                        </p:tgtEl>
                                      </p:cBhvr>
                                    </p:animEffect>
                                  </p:childTnLst>
                                </p:cTn>
                              </p:par>
                              <p:par>
                                <p:cTn id="11" presetID="10" presetClass="entr" presetSubtype="0" fill="hold" nodeType="withEffect">
                                  <p:stCondLst>
                                    <p:cond delay="600"/>
                                  </p:stCondLst>
                                  <p:childTnLst>
                                    <p:set>
                                      <p:cBhvr>
                                        <p:cTn id="12" dur="1" fill="hold">
                                          <p:stCondLst>
                                            <p:cond delay="0"/>
                                          </p:stCondLst>
                                        </p:cTn>
                                        <p:tgtEl>
                                          <p:spTgt spid="941"/>
                                        </p:tgtEl>
                                        <p:attrNameLst>
                                          <p:attrName>style.visibility</p:attrName>
                                        </p:attrNameLst>
                                      </p:cBhvr>
                                      <p:to>
                                        <p:strVal val="visible"/>
                                      </p:to>
                                    </p:set>
                                    <p:animEffect transition="in" filter="fade">
                                      <p:cBhvr>
                                        <p:cTn id="13" dur="500"/>
                                        <p:tgtEl>
                                          <p:spTgt spid="941"/>
                                        </p:tgtEl>
                                      </p:cBhvr>
                                    </p:animEffect>
                                  </p:childTnLst>
                                </p:cTn>
                              </p:par>
                              <p:par>
                                <p:cTn id="14" presetID="10" presetClass="entr" presetSubtype="0" fill="hold" nodeType="withEffect">
                                  <p:stCondLst>
                                    <p:cond delay="900"/>
                                  </p:stCondLst>
                                  <p:childTnLst>
                                    <p:set>
                                      <p:cBhvr>
                                        <p:cTn id="15" dur="1" fill="hold">
                                          <p:stCondLst>
                                            <p:cond delay="0"/>
                                          </p:stCondLst>
                                        </p:cTn>
                                        <p:tgtEl>
                                          <p:spTgt spid="942"/>
                                        </p:tgtEl>
                                        <p:attrNameLst>
                                          <p:attrName>style.visibility</p:attrName>
                                        </p:attrNameLst>
                                      </p:cBhvr>
                                      <p:to>
                                        <p:strVal val="visible"/>
                                      </p:to>
                                    </p:set>
                                    <p:animEffect transition="in" filter="fade">
                                      <p:cBhvr>
                                        <p:cTn id="16" dur="500"/>
                                        <p:tgtEl>
                                          <p:spTgt spid="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3 images - image gallery">
  <p:cSld name="3 images - image gallery">
    <p:spTree>
      <p:nvGrpSpPr>
        <p:cNvPr id="1" name="Shape 943"/>
        <p:cNvGrpSpPr/>
        <p:nvPr/>
      </p:nvGrpSpPr>
      <p:grpSpPr>
        <a:xfrm>
          <a:off x="0" y="0"/>
          <a:ext cx="0" cy="0"/>
          <a:chOff x="0" y="0"/>
          <a:chExt cx="0" cy="0"/>
        </a:xfrm>
      </p:grpSpPr>
      <p:sp>
        <p:nvSpPr>
          <p:cNvPr id="944" name="Google Shape;944;p17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5" name="Google Shape;945;p17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46" name="Google Shape;946;p171"/>
          <p:cNvSpPr>
            <a:spLocks noGrp="1"/>
          </p:cNvSpPr>
          <p:nvPr>
            <p:ph type="pic" idx="2"/>
          </p:nvPr>
        </p:nvSpPr>
        <p:spPr>
          <a:xfrm>
            <a:off x="1665946" y="1630204"/>
            <a:ext cx="2852056" cy="4176734"/>
          </a:xfrm>
          <a:prstGeom prst="rect">
            <a:avLst/>
          </a:prstGeom>
          <a:solidFill>
            <a:schemeClr val="lt1"/>
          </a:solidFill>
          <a:ln>
            <a:noFill/>
          </a:ln>
        </p:spPr>
      </p:sp>
      <p:sp>
        <p:nvSpPr>
          <p:cNvPr id="947" name="Google Shape;947;p171"/>
          <p:cNvSpPr>
            <a:spLocks noGrp="1"/>
          </p:cNvSpPr>
          <p:nvPr>
            <p:ph type="pic" idx="3"/>
          </p:nvPr>
        </p:nvSpPr>
        <p:spPr>
          <a:xfrm>
            <a:off x="4659946" y="1630204"/>
            <a:ext cx="2851200" cy="4176734"/>
          </a:xfrm>
          <a:prstGeom prst="rect">
            <a:avLst/>
          </a:prstGeom>
          <a:solidFill>
            <a:schemeClr val="lt1"/>
          </a:solidFill>
          <a:ln>
            <a:noFill/>
          </a:ln>
        </p:spPr>
      </p:sp>
      <p:sp>
        <p:nvSpPr>
          <p:cNvPr id="948" name="Google Shape;948;p171"/>
          <p:cNvSpPr>
            <a:spLocks noGrp="1"/>
          </p:cNvSpPr>
          <p:nvPr>
            <p:ph type="pic" idx="4"/>
          </p:nvPr>
        </p:nvSpPr>
        <p:spPr>
          <a:xfrm>
            <a:off x="7653090" y="1630204"/>
            <a:ext cx="2851200" cy="4176734"/>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6"/>
                                        </p:tgtEl>
                                        <p:attrNameLst>
                                          <p:attrName>style.visibility</p:attrName>
                                        </p:attrNameLst>
                                      </p:cBhvr>
                                      <p:to>
                                        <p:strVal val="visible"/>
                                      </p:to>
                                    </p:set>
                                    <p:animEffect transition="in" filter="fade">
                                      <p:cBhvr>
                                        <p:cTn id="7" dur="500"/>
                                        <p:tgtEl>
                                          <p:spTgt spid="946"/>
                                        </p:tgtEl>
                                      </p:cBhvr>
                                    </p:animEffect>
                                  </p:childTnLst>
                                </p:cTn>
                              </p:par>
                              <p:par>
                                <p:cTn id="8" presetID="10" presetClass="entr" presetSubtype="0" fill="hold" nodeType="withEffect">
                                  <p:stCondLst>
                                    <p:cond delay="300"/>
                                  </p:stCondLst>
                                  <p:childTnLst>
                                    <p:set>
                                      <p:cBhvr>
                                        <p:cTn id="9" dur="1" fill="hold">
                                          <p:stCondLst>
                                            <p:cond delay="0"/>
                                          </p:stCondLst>
                                        </p:cTn>
                                        <p:tgtEl>
                                          <p:spTgt spid="947"/>
                                        </p:tgtEl>
                                        <p:attrNameLst>
                                          <p:attrName>style.visibility</p:attrName>
                                        </p:attrNameLst>
                                      </p:cBhvr>
                                      <p:to>
                                        <p:strVal val="visible"/>
                                      </p:to>
                                    </p:set>
                                    <p:animEffect transition="in" filter="fade">
                                      <p:cBhvr>
                                        <p:cTn id="10" dur="500"/>
                                        <p:tgtEl>
                                          <p:spTgt spid="947"/>
                                        </p:tgtEl>
                                      </p:cBhvr>
                                    </p:animEffect>
                                  </p:childTnLst>
                                </p:cTn>
                              </p:par>
                              <p:par>
                                <p:cTn id="11" presetID="10" presetClass="entr" presetSubtype="0" fill="hold" nodeType="withEffect">
                                  <p:stCondLst>
                                    <p:cond delay="600"/>
                                  </p:stCondLst>
                                  <p:childTnLst>
                                    <p:set>
                                      <p:cBhvr>
                                        <p:cTn id="12" dur="1" fill="hold">
                                          <p:stCondLst>
                                            <p:cond delay="0"/>
                                          </p:stCondLst>
                                        </p:cTn>
                                        <p:tgtEl>
                                          <p:spTgt spid="948"/>
                                        </p:tgtEl>
                                        <p:attrNameLst>
                                          <p:attrName>style.visibility</p:attrName>
                                        </p:attrNameLst>
                                      </p:cBhvr>
                                      <p:to>
                                        <p:strVal val="visible"/>
                                      </p:to>
                                    </p:set>
                                    <p:animEffect transition="in" filter="fade">
                                      <p:cBhvr>
                                        <p:cTn id="13" dur="500"/>
                                        <p:tgtEl>
                                          <p:spTgt spid="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1_3 images - image gallery">
  <p:cSld name="1_3 images - image gallery">
    <p:spTree>
      <p:nvGrpSpPr>
        <p:cNvPr id="1" name="Shape 949"/>
        <p:cNvGrpSpPr/>
        <p:nvPr/>
      </p:nvGrpSpPr>
      <p:grpSpPr>
        <a:xfrm>
          <a:off x="0" y="0"/>
          <a:ext cx="0" cy="0"/>
          <a:chOff x="0" y="0"/>
          <a:chExt cx="0" cy="0"/>
        </a:xfrm>
      </p:grpSpPr>
      <p:sp>
        <p:nvSpPr>
          <p:cNvPr id="950" name="Google Shape;950;p17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1" name="Google Shape;951;p17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52" name="Google Shape;952;p172"/>
          <p:cNvSpPr>
            <a:spLocks noGrp="1"/>
          </p:cNvSpPr>
          <p:nvPr>
            <p:ph type="pic" idx="2"/>
          </p:nvPr>
        </p:nvSpPr>
        <p:spPr>
          <a:xfrm>
            <a:off x="1665945" y="1630204"/>
            <a:ext cx="4356000" cy="4176734"/>
          </a:xfrm>
          <a:prstGeom prst="rect">
            <a:avLst/>
          </a:prstGeom>
          <a:solidFill>
            <a:schemeClr val="lt1"/>
          </a:solidFill>
          <a:ln>
            <a:noFill/>
          </a:ln>
        </p:spPr>
      </p:sp>
      <p:sp>
        <p:nvSpPr>
          <p:cNvPr id="953" name="Google Shape;953;p172"/>
          <p:cNvSpPr>
            <a:spLocks noGrp="1"/>
          </p:cNvSpPr>
          <p:nvPr>
            <p:ph type="pic" idx="3"/>
          </p:nvPr>
        </p:nvSpPr>
        <p:spPr>
          <a:xfrm>
            <a:off x="6170056" y="1630204"/>
            <a:ext cx="4356000" cy="4176734"/>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2"/>
                                        </p:tgtEl>
                                        <p:attrNameLst>
                                          <p:attrName>style.visibility</p:attrName>
                                        </p:attrNameLst>
                                      </p:cBhvr>
                                      <p:to>
                                        <p:strVal val="visible"/>
                                      </p:to>
                                    </p:set>
                                    <p:animEffect transition="in" filter="fade">
                                      <p:cBhvr>
                                        <p:cTn id="7" dur="500"/>
                                        <p:tgtEl>
                                          <p:spTgt spid="952"/>
                                        </p:tgtEl>
                                      </p:cBhvr>
                                    </p:animEffect>
                                  </p:childTnLst>
                                </p:cTn>
                              </p:par>
                              <p:par>
                                <p:cTn id="8" presetID="10" presetClass="entr" presetSubtype="0" fill="hold" nodeType="withEffect">
                                  <p:stCondLst>
                                    <p:cond delay="300"/>
                                  </p:stCondLst>
                                  <p:childTnLst>
                                    <p:set>
                                      <p:cBhvr>
                                        <p:cTn id="9" dur="1" fill="hold">
                                          <p:stCondLst>
                                            <p:cond delay="0"/>
                                          </p:stCondLst>
                                        </p:cTn>
                                        <p:tgtEl>
                                          <p:spTgt spid="953"/>
                                        </p:tgtEl>
                                        <p:attrNameLst>
                                          <p:attrName>style.visibility</p:attrName>
                                        </p:attrNameLst>
                                      </p:cBhvr>
                                      <p:to>
                                        <p:strVal val="visible"/>
                                      </p:to>
                                    </p:set>
                                    <p:animEffect transition="in" filter="fade">
                                      <p:cBhvr>
                                        <p:cTn id="10" dur="500"/>
                                        <p:tgtEl>
                                          <p:spTgt spid="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1 image - image gallery">
  <p:cSld name="1 image - image gallery">
    <p:spTree>
      <p:nvGrpSpPr>
        <p:cNvPr id="1" name="Shape 954"/>
        <p:cNvGrpSpPr/>
        <p:nvPr/>
      </p:nvGrpSpPr>
      <p:grpSpPr>
        <a:xfrm>
          <a:off x="0" y="0"/>
          <a:ext cx="0" cy="0"/>
          <a:chOff x="0" y="0"/>
          <a:chExt cx="0" cy="0"/>
        </a:xfrm>
      </p:grpSpPr>
      <p:sp>
        <p:nvSpPr>
          <p:cNvPr id="955" name="Google Shape;955;p17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6" name="Google Shape;956;p17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57" name="Google Shape;957;p173"/>
          <p:cNvSpPr>
            <a:spLocks noGrp="1"/>
          </p:cNvSpPr>
          <p:nvPr>
            <p:ph type="pic" idx="2"/>
          </p:nvPr>
        </p:nvSpPr>
        <p:spPr>
          <a:xfrm>
            <a:off x="674915" y="1621972"/>
            <a:ext cx="8153400" cy="4354284"/>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7"/>
                                        </p:tgtEl>
                                        <p:attrNameLst>
                                          <p:attrName>style.visibility</p:attrName>
                                        </p:attrNameLst>
                                      </p:cBhvr>
                                      <p:to>
                                        <p:strVal val="visible"/>
                                      </p:to>
                                    </p:set>
                                    <p:animEffect transition="in" filter="fade">
                                      <p:cBhvr>
                                        <p:cTn id="7" dur="500"/>
                                        <p:tgtEl>
                                          <p:spTgt spid="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4 images with about - image gallery">
  <p:cSld name="4 images with about - image gallery">
    <p:spTree>
      <p:nvGrpSpPr>
        <p:cNvPr id="1" name="Shape 958"/>
        <p:cNvGrpSpPr/>
        <p:nvPr/>
      </p:nvGrpSpPr>
      <p:grpSpPr>
        <a:xfrm>
          <a:off x="0" y="0"/>
          <a:ext cx="0" cy="0"/>
          <a:chOff x="0" y="0"/>
          <a:chExt cx="0" cy="0"/>
        </a:xfrm>
      </p:grpSpPr>
      <p:sp>
        <p:nvSpPr>
          <p:cNvPr id="959" name="Google Shape;959;p17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0" name="Google Shape;960;p17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61" name="Google Shape;961;p174"/>
          <p:cNvSpPr>
            <a:spLocks noGrp="1"/>
          </p:cNvSpPr>
          <p:nvPr>
            <p:ph type="pic" idx="2"/>
          </p:nvPr>
        </p:nvSpPr>
        <p:spPr>
          <a:xfrm>
            <a:off x="903510" y="1630204"/>
            <a:ext cx="2547259" cy="1798796"/>
          </a:xfrm>
          <a:prstGeom prst="rect">
            <a:avLst/>
          </a:prstGeom>
          <a:solidFill>
            <a:schemeClr val="lt1"/>
          </a:solidFill>
          <a:ln>
            <a:noFill/>
          </a:ln>
        </p:spPr>
      </p:sp>
      <p:sp>
        <p:nvSpPr>
          <p:cNvPr id="962" name="Google Shape;962;p174"/>
          <p:cNvSpPr>
            <a:spLocks noGrp="1"/>
          </p:cNvSpPr>
          <p:nvPr>
            <p:ph type="pic" idx="3"/>
          </p:nvPr>
        </p:nvSpPr>
        <p:spPr>
          <a:xfrm>
            <a:off x="3548741" y="1630204"/>
            <a:ext cx="2547259" cy="1798796"/>
          </a:xfrm>
          <a:prstGeom prst="rect">
            <a:avLst/>
          </a:prstGeom>
          <a:solidFill>
            <a:schemeClr val="lt1"/>
          </a:solidFill>
          <a:ln>
            <a:noFill/>
          </a:ln>
        </p:spPr>
      </p:sp>
      <p:sp>
        <p:nvSpPr>
          <p:cNvPr id="963" name="Google Shape;963;p174"/>
          <p:cNvSpPr>
            <a:spLocks noGrp="1"/>
          </p:cNvSpPr>
          <p:nvPr>
            <p:ph type="pic" idx="4"/>
          </p:nvPr>
        </p:nvSpPr>
        <p:spPr>
          <a:xfrm>
            <a:off x="6193972" y="1630204"/>
            <a:ext cx="2547259" cy="1798796"/>
          </a:xfrm>
          <a:prstGeom prst="rect">
            <a:avLst/>
          </a:prstGeom>
          <a:solidFill>
            <a:schemeClr val="lt1"/>
          </a:solidFill>
          <a:ln>
            <a:noFill/>
          </a:ln>
        </p:spPr>
      </p:sp>
      <p:sp>
        <p:nvSpPr>
          <p:cNvPr id="964" name="Google Shape;964;p174"/>
          <p:cNvSpPr>
            <a:spLocks noGrp="1"/>
          </p:cNvSpPr>
          <p:nvPr>
            <p:ph type="pic" idx="5"/>
          </p:nvPr>
        </p:nvSpPr>
        <p:spPr>
          <a:xfrm>
            <a:off x="8839203" y="1630204"/>
            <a:ext cx="2547259" cy="17987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961"/>
                                        </p:tgtEl>
                                        <p:attrNameLst>
                                          <p:attrName>style.visibility</p:attrName>
                                        </p:attrNameLst>
                                      </p:cBhvr>
                                      <p:to>
                                        <p:strVal val="visible"/>
                                      </p:to>
                                    </p:set>
                                    <p:animEffect transition="in" filter="fade">
                                      <p:cBhvr>
                                        <p:cTn id="7" dur="500"/>
                                        <p:tgtEl>
                                          <p:spTgt spid="961"/>
                                        </p:tgtEl>
                                      </p:cBhvr>
                                    </p:animEffect>
                                  </p:childTnLst>
                                </p:cTn>
                              </p:par>
                              <p:par>
                                <p:cTn id="8" presetID="10" presetClass="entr" presetSubtype="0" fill="hold" nodeType="withEffect">
                                  <p:stCondLst>
                                    <p:cond delay="600"/>
                                  </p:stCondLst>
                                  <p:childTnLst>
                                    <p:set>
                                      <p:cBhvr>
                                        <p:cTn id="9" dur="1" fill="hold">
                                          <p:stCondLst>
                                            <p:cond delay="0"/>
                                          </p:stCondLst>
                                        </p:cTn>
                                        <p:tgtEl>
                                          <p:spTgt spid="962"/>
                                        </p:tgtEl>
                                        <p:attrNameLst>
                                          <p:attrName>style.visibility</p:attrName>
                                        </p:attrNameLst>
                                      </p:cBhvr>
                                      <p:to>
                                        <p:strVal val="visible"/>
                                      </p:to>
                                    </p:set>
                                    <p:animEffect transition="in" filter="fade">
                                      <p:cBhvr>
                                        <p:cTn id="10" dur="500"/>
                                        <p:tgtEl>
                                          <p:spTgt spid="962"/>
                                        </p:tgtEl>
                                      </p:cBhvr>
                                    </p:animEffect>
                                  </p:childTnLst>
                                </p:cTn>
                              </p:par>
                              <p:par>
                                <p:cTn id="11" presetID="10" presetClass="entr" presetSubtype="0" fill="hold" nodeType="withEffect">
                                  <p:stCondLst>
                                    <p:cond delay="1100"/>
                                  </p:stCondLst>
                                  <p:childTnLst>
                                    <p:set>
                                      <p:cBhvr>
                                        <p:cTn id="12" dur="1" fill="hold">
                                          <p:stCondLst>
                                            <p:cond delay="0"/>
                                          </p:stCondLst>
                                        </p:cTn>
                                        <p:tgtEl>
                                          <p:spTgt spid="963"/>
                                        </p:tgtEl>
                                        <p:attrNameLst>
                                          <p:attrName>style.visibility</p:attrName>
                                        </p:attrNameLst>
                                      </p:cBhvr>
                                      <p:to>
                                        <p:strVal val="visible"/>
                                      </p:to>
                                    </p:set>
                                    <p:animEffect transition="in" filter="fade">
                                      <p:cBhvr>
                                        <p:cTn id="13" dur="500"/>
                                        <p:tgtEl>
                                          <p:spTgt spid="963"/>
                                        </p:tgtEl>
                                      </p:cBhvr>
                                    </p:animEffect>
                                  </p:childTnLst>
                                </p:cTn>
                              </p:par>
                              <p:par>
                                <p:cTn id="14" presetID="10" presetClass="entr" presetSubtype="0" fill="hold" nodeType="withEffect">
                                  <p:stCondLst>
                                    <p:cond delay="1600"/>
                                  </p:stCondLst>
                                  <p:childTnLst>
                                    <p:set>
                                      <p:cBhvr>
                                        <p:cTn id="15" dur="1" fill="hold">
                                          <p:stCondLst>
                                            <p:cond delay="0"/>
                                          </p:stCondLst>
                                        </p:cTn>
                                        <p:tgtEl>
                                          <p:spTgt spid="964"/>
                                        </p:tgtEl>
                                        <p:attrNameLst>
                                          <p:attrName>style.visibility</p:attrName>
                                        </p:attrNameLst>
                                      </p:cBhvr>
                                      <p:to>
                                        <p:strVal val="visible"/>
                                      </p:to>
                                    </p:set>
                                    <p:animEffect transition="in" filter="fade">
                                      <p:cBhvr>
                                        <p:cTn id="16" dur="500"/>
                                        <p:tgtEl>
                                          <p:spTgt spid="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 images with about - image gallery">
  <p:cSld name="3 images with about - image gallery">
    <p:spTree>
      <p:nvGrpSpPr>
        <p:cNvPr id="1" name="Shape 965"/>
        <p:cNvGrpSpPr/>
        <p:nvPr/>
      </p:nvGrpSpPr>
      <p:grpSpPr>
        <a:xfrm>
          <a:off x="0" y="0"/>
          <a:ext cx="0" cy="0"/>
          <a:chOff x="0" y="0"/>
          <a:chExt cx="0" cy="0"/>
        </a:xfrm>
      </p:grpSpPr>
      <p:sp>
        <p:nvSpPr>
          <p:cNvPr id="966" name="Google Shape;966;p17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7" name="Google Shape;967;p17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68" name="Google Shape;968;p175"/>
          <p:cNvSpPr>
            <a:spLocks noGrp="1"/>
          </p:cNvSpPr>
          <p:nvPr>
            <p:ph type="pic" idx="2"/>
          </p:nvPr>
        </p:nvSpPr>
        <p:spPr>
          <a:xfrm>
            <a:off x="1665946" y="1630204"/>
            <a:ext cx="2852056" cy="1798796"/>
          </a:xfrm>
          <a:prstGeom prst="rect">
            <a:avLst/>
          </a:prstGeom>
          <a:solidFill>
            <a:schemeClr val="lt1"/>
          </a:solidFill>
          <a:ln>
            <a:noFill/>
          </a:ln>
        </p:spPr>
      </p:sp>
      <p:sp>
        <p:nvSpPr>
          <p:cNvPr id="969" name="Google Shape;969;p175"/>
          <p:cNvSpPr>
            <a:spLocks noGrp="1"/>
          </p:cNvSpPr>
          <p:nvPr>
            <p:ph type="pic" idx="3"/>
          </p:nvPr>
        </p:nvSpPr>
        <p:spPr>
          <a:xfrm>
            <a:off x="4659946" y="1630204"/>
            <a:ext cx="2851200" cy="1798796"/>
          </a:xfrm>
          <a:prstGeom prst="rect">
            <a:avLst/>
          </a:prstGeom>
          <a:solidFill>
            <a:schemeClr val="lt1"/>
          </a:solidFill>
          <a:ln>
            <a:noFill/>
          </a:ln>
        </p:spPr>
      </p:sp>
      <p:sp>
        <p:nvSpPr>
          <p:cNvPr id="970" name="Google Shape;970;p175"/>
          <p:cNvSpPr>
            <a:spLocks noGrp="1"/>
          </p:cNvSpPr>
          <p:nvPr>
            <p:ph type="pic" idx="4"/>
          </p:nvPr>
        </p:nvSpPr>
        <p:spPr>
          <a:xfrm>
            <a:off x="7653090" y="1630204"/>
            <a:ext cx="2851200" cy="17987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968"/>
                                        </p:tgtEl>
                                        <p:attrNameLst>
                                          <p:attrName>style.visibility</p:attrName>
                                        </p:attrNameLst>
                                      </p:cBhvr>
                                      <p:to>
                                        <p:strVal val="visible"/>
                                      </p:to>
                                    </p:set>
                                    <p:animEffect transition="in" filter="fade">
                                      <p:cBhvr>
                                        <p:cTn id="7" dur="500"/>
                                        <p:tgtEl>
                                          <p:spTgt spid="968"/>
                                        </p:tgtEl>
                                      </p:cBhvr>
                                    </p:animEffect>
                                  </p:childTnLst>
                                </p:cTn>
                              </p:par>
                              <p:par>
                                <p:cTn id="8" presetID="10" presetClass="entr" presetSubtype="0" fill="hold" nodeType="withEffect">
                                  <p:stCondLst>
                                    <p:cond delay="600"/>
                                  </p:stCondLst>
                                  <p:childTnLst>
                                    <p:set>
                                      <p:cBhvr>
                                        <p:cTn id="9" dur="1" fill="hold">
                                          <p:stCondLst>
                                            <p:cond delay="0"/>
                                          </p:stCondLst>
                                        </p:cTn>
                                        <p:tgtEl>
                                          <p:spTgt spid="969"/>
                                        </p:tgtEl>
                                        <p:attrNameLst>
                                          <p:attrName>style.visibility</p:attrName>
                                        </p:attrNameLst>
                                      </p:cBhvr>
                                      <p:to>
                                        <p:strVal val="visible"/>
                                      </p:to>
                                    </p:set>
                                    <p:animEffect transition="in" filter="fade">
                                      <p:cBhvr>
                                        <p:cTn id="10" dur="500"/>
                                        <p:tgtEl>
                                          <p:spTgt spid="969"/>
                                        </p:tgtEl>
                                      </p:cBhvr>
                                    </p:animEffect>
                                  </p:childTnLst>
                                </p:cTn>
                              </p:par>
                              <p:par>
                                <p:cTn id="11" presetID="10" presetClass="entr" presetSubtype="0" fill="hold" nodeType="withEffect">
                                  <p:stCondLst>
                                    <p:cond delay="1100"/>
                                  </p:stCondLst>
                                  <p:childTnLst>
                                    <p:set>
                                      <p:cBhvr>
                                        <p:cTn id="12" dur="1" fill="hold">
                                          <p:stCondLst>
                                            <p:cond delay="0"/>
                                          </p:stCondLst>
                                        </p:cTn>
                                        <p:tgtEl>
                                          <p:spTgt spid="970"/>
                                        </p:tgtEl>
                                        <p:attrNameLst>
                                          <p:attrName>style.visibility</p:attrName>
                                        </p:attrNameLst>
                                      </p:cBhvr>
                                      <p:to>
                                        <p:strVal val="visible"/>
                                      </p:to>
                                    </p:set>
                                    <p:animEffect transition="in" filter="fade">
                                      <p:cBhvr>
                                        <p:cTn id="13" dur="500"/>
                                        <p:tgtEl>
                                          <p:spTgt spid="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2 images with about - image gallery">
  <p:cSld name="2 images with about - image gallery">
    <p:spTree>
      <p:nvGrpSpPr>
        <p:cNvPr id="1" name="Shape 971"/>
        <p:cNvGrpSpPr/>
        <p:nvPr/>
      </p:nvGrpSpPr>
      <p:grpSpPr>
        <a:xfrm>
          <a:off x="0" y="0"/>
          <a:ext cx="0" cy="0"/>
          <a:chOff x="0" y="0"/>
          <a:chExt cx="0" cy="0"/>
        </a:xfrm>
      </p:grpSpPr>
      <p:sp>
        <p:nvSpPr>
          <p:cNvPr id="972" name="Google Shape;972;p17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3" name="Google Shape;973;p17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74" name="Google Shape;974;p176"/>
          <p:cNvSpPr>
            <a:spLocks noGrp="1"/>
          </p:cNvSpPr>
          <p:nvPr>
            <p:ph type="pic" idx="2"/>
          </p:nvPr>
        </p:nvSpPr>
        <p:spPr>
          <a:xfrm>
            <a:off x="1687717" y="1630205"/>
            <a:ext cx="4356000" cy="1798796"/>
          </a:xfrm>
          <a:prstGeom prst="rect">
            <a:avLst/>
          </a:prstGeom>
          <a:solidFill>
            <a:schemeClr val="lt1"/>
          </a:solidFill>
          <a:ln>
            <a:noFill/>
          </a:ln>
        </p:spPr>
      </p:sp>
      <p:sp>
        <p:nvSpPr>
          <p:cNvPr id="975" name="Google Shape;975;p176"/>
          <p:cNvSpPr>
            <a:spLocks noGrp="1"/>
          </p:cNvSpPr>
          <p:nvPr>
            <p:ph type="pic" idx="3"/>
          </p:nvPr>
        </p:nvSpPr>
        <p:spPr>
          <a:xfrm>
            <a:off x="6148284" y="1630205"/>
            <a:ext cx="4356000" cy="17987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974"/>
                                        </p:tgtEl>
                                        <p:attrNameLst>
                                          <p:attrName>style.visibility</p:attrName>
                                        </p:attrNameLst>
                                      </p:cBhvr>
                                      <p:to>
                                        <p:strVal val="visible"/>
                                      </p:to>
                                    </p:set>
                                    <p:animEffect transition="in" filter="fade">
                                      <p:cBhvr>
                                        <p:cTn id="7" dur="500"/>
                                        <p:tgtEl>
                                          <p:spTgt spid="974"/>
                                        </p:tgtEl>
                                      </p:cBhvr>
                                    </p:animEffect>
                                  </p:childTnLst>
                                </p:cTn>
                              </p:par>
                              <p:par>
                                <p:cTn id="8" presetID="10" presetClass="entr" presetSubtype="0" fill="hold" nodeType="withEffect">
                                  <p:stCondLst>
                                    <p:cond delay="600"/>
                                  </p:stCondLst>
                                  <p:childTnLst>
                                    <p:set>
                                      <p:cBhvr>
                                        <p:cTn id="9" dur="1" fill="hold">
                                          <p:stCondLst>
                                            <p:cond delay="0"/>
                                          </p:stCondLst>
                                        </p:cTn>
                                        <p:tgtEl>
                                          <p:spTgt spid="975"/>
                                        </p:tgtEl>
                                        <p:attrNameLst>
                                          <p:attrName>style.visibility</p:attrName>
                                        </p:attrNameLst>
                                      </p:cBhvr>
                                      <p:to>
                                        <p:strVal val="visible"/>
                                      </p:to>
                                    </p:set>
                                    <p:animEffect transition="in" filter="fade">
                                      <p:cBhvr>
                                        <p:cTn id="10" dur="500"/>
                                        <p:tgtEl>
                                          <p:spTgt spid="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4 images with about - morph - image gallery">
  <p:cSld name="4 images with about - morph - image gallery">
    <p:spTree>
      <p:nvGrpSpPr>
        <p:cNvPr id="1" name="Shape 976"/>
        <p:cNvGrpSpPr/>
        <p:nvPr/>
      </p:nvGrpSpPr>
      <p:grpSpPr>
        <a:xfrm>
          <a:off x="0" y="0"/>
          <a:ext cx="0" cy="0"/>
          <a:chOff x="0" y="0"/>
          <a:chExt cx="0" cy="0"/>
        </a:xfrm>
      </p:grpSpPr>
      <p:sp>
        <p:nvSpPr>
          <p:cNvPr id="977" name="Google Shape;977;p17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8" name="Google Shape;978;p17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79" name="Google Shape;979;p177"/>
          <p:cNvSpPr>
            <a:spLocks noGrp="1"/>
          </p:cNvSpPr>
          <p:nvPr>
            <p:ph type="pic" idx="2"/>
          </p:nvPr>
        </p:nvSpPr>
        <p:spPr>
          <a:xfrm>
            <a:off x="1687717" y="1630205"/>
            <a:ext cx="4356000" cy="1798796"/>
          </a:xfrm>
          <a:prstGeom prst="rect">
            <a:avLst/>
          </a:prstGeom>
          <a:solidFill>
            <a:schemeClr val="lt1"/>
          </a:solidFill>
          <a:ln>
            <a:noFill/>
          </a:ln>
        </p:spPr>
      </p:sp>
      <p:sp>
        <p:nvSpPr>
          <p:cNvPr id="980" name="Google Shape;980;p177"/>
          <p:cNvSpPr>
            <a:spLocks noGrp="1"/>
          </p:cNvSpPr>
          <p:nvPr>
            <p:ph type="pic" idx="3"/>
          </p:nvPr>
        </p:nvSpPr>
        <p:spPr>
          <a:xfrm>
            <a:off x="6148284" y="1630205"/>
            <a:ext cx="4356000" cy="1798796"/>
          </a:xfrm>
          <a:prstGeom prst="rect">
            <a:avLst/>
          </a:prstGeom>
          <a:solidFill>
            <a:schemeClr val="lt1"/>
          </a:solidFill>
          <a:ln>
            <a:noFill/>
          </a:ln>
        </p:spPr>
      </p:sp>
      <p:sp>
        <p:nvSpPr>
          <p:cNvPr id="981" name="Google Shape;981;p177"/>
          <p:cNvSpPr>
            <a:spLocks noGrp="1"/>
          </p:cNvSpPr>
          <p:nvPr>
            <p:ph type="pic" idx="4"/>
          </p:nvPr>
        </p:nvSpPr>
        <p:spPr>
          <a:xfrm>
            <a:off x="1687717" y="3571582"/>
            <a:ext cx="4356000" cy="1798796"/>
          </a:xfrm>
          <a:prstGeom prst="rect">
            <a:avLst/>
          </a:prstGeom>
          <a:solidFill>
            <a:schemeClr val="lt1"/>
          </a:solidFill>
          <a:ln>
            <a:noFill/>
          </a:ln>
        </p:spPr>
      </p:sp>
      <p:sp>
        <p:nvSpPr>
          <p:cNvPr id="982" name="Google Shape;982;p177"/>
          <p:cNvSpPr>
            <a:spLocks noGrp="1"/>
          </p:cNvSpPr>
          <p:nvPr>
            <p:ph type="pic" idx="5"/>
          </p:nvPr>
        </p:nvSpPr>
        <p:spPr>
          <a:xfrm>
            <a:off x="6148284" y="3571582"/>
            <a:ext cx="4356000" cy="1798796"/>
          </a:xfrm>
          <a:prstGeom prst="rect">
            <a:avLst/>
          </a:prstGeom>
          <a:solidFill>
            <a:schemeClr val="lt1"/>
          </a:solidFill>
          <a:ln>
            <a:noFill/>
          </a:ln>
        </p:spPr>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4 polaroid - image gallery">
  <p:cSld name="4 polaroid - image gallery">
    <p:spTree>
      <p:nvGrpSpPr>
        <p:cNvPr id="1" name="Shape 983"/>
        <p:cNvGrpSpPr/>
        <p:nvPr/>
      </p:nvGrpSpPr>
      <p:grpSpPr>
        <a:xfrm>
          <a:off x="0" y="0"/>
          <a:ext cx="0" cy="0"/>
          <a:chOff x="0" y="0"/>
          <a:chExt cx="0" cy="0"/>
        </a:xfrm>
      </p:grpSpPr>
      <p:sp>
        <p:nvSpPr>
          <p:cNvPr id="984" name="Google Shape;984;p178"/>
          <p:cNvSpPr>
            <a:spLocks noGrp="1"/>
          </p:cNvSpPr>
          <p:nvPr>
            <p:ph type="pic" idx="2"/>
          </p:nvPr>
        </p:nvSpPr>
        <p:spPr>
          <a:xfrm rot="245451">
            <a:off x="5716837" y="1655792"/>
            <a:ext cx="2941319" cy="3313738"/>
          </a:xfrm>
          <a:prstGeom prst="rect">
            <a:avLst/>
          </a:prstGeom>
          <a:solidFill>
            <a:schemeClr val="lt1"/>
          </a:solidFill>
          <a:ln>
            <a:noFill/>
          </a:ln>
        </p:spPr>
      </p:sp>
      <p:sp>
        <p:nvSpPr>
          <p:cNvPr id="985" name="Google Shape;985;p17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6" name="Google Shape;986;p17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87" name="Google Shape;987;p178"/>
          <p:cNvSpPr>
            <a:spLocks noGrp="1"/>
          </p:cNvSpPr>
          <p:nvPr>
            <p:ph type="pic" idx="3"/>
          </p:nvPr>
        </p:nvSpPr>
        <p:spPr>
          <a:xfrm rot="1267286">
            <a:off x="1075942" y="1867113"/>
            <a:ext cx="3237034" cy="3716393"/>
          </a:xfrm>
          <a:prstGeom prst="rect">
            <a:avLst/>
          </a:prstGeom>
          <a:solidFill>
            <a:schemeClr val="lt1"/>
          </a:solidFill>
          <a:ln>
            <a:noFill/>
          </a:ln>
        </p:spPr>
      </p:sp>
      <p:sp>
        <p:nvSpPr>
          <p:cNvPr id="988" name="Google Shape;988;p178"/>
          <p:cNvSpPr>
            <a:spLocks noGrp="1"/>
          </p:cNvSpPr>
          <p:nvPr>
            <p:ph type="pic" idx="4"/>
          </p:nvPr>
        </p:nvSpPr>
        <p:spPr>
          <a:xfrm rot="-780767">
            <a:off x="8537793" y="2642154"/>
            <a:ext cx="2941319" cy="3291840"/>
          </a:xfrm>
          <a:prstGeom prst="rect">
            <a:avLst/>
          </a:prstGeom>
          <a:solidFill>
            <a:schemeClr val="lt1"/>
          </a:solidFill>
          <a:ln>
            <a:noFill/>
          </a:ln>
        </p:spPr>
      </p:sp>
      <p:sp>
        <p:nvSpPr>
          <p:cNvPr id="989" name="Google Shape;989;p178"/>
          <p:cNvSpPr>
            <a:spLocks noGrp="1"/>
          </p:cNvSpPr>
          <p:nvPr>
            <p:ph type="pic" idx="5"/>
          </p:nvPr>
        </p:nvSpPr>
        <p:spPr>
          <a:xfrm rot="-875869">
            <a:off x="3530417" y="1904135"/>
            <a:ext cx="2469094" cy="2781722"/>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7"/>
                                        </p:tgtEl>
                                        <p:attrNameLst>
                                          <p:attrName>style.visibility</p:attrName>
                                        </p:attrNameLst>
                                      </p:cBhvr>
                                      <p:to>
                                        <p:strVal val="visible"/>
                                      </p:to>
                                    </p:set>
                                    <p:animEffect transition="in" filter="fade">
                                      <p:cBhvr>
                                        <p:cTn id="7" dur="500"/>
                                        <p:tgtEl>
                                          <p:spTgt spid="987"/>
                                        </p:tgtEl>
                                      </p:cBhvr>
                                    </p:animEffect>
                                  </p:childTnLst>
                                </p:cTn>
                              </p:par>
                              <p:par>
                                <p:cTn id="8" presetID="10" presetClass="entr" presetSubtype="0" fill="hold" nodeType="withEffect">
                                  <p:stCondLst>
                                    <p:cond delay="400"/>
                                  </p:stCondLst>
                                  <p:childTnLst>
                                    <p:set>
                                      <p:cBhvr>
                                        <p:cTn id="9" dur="1" fill="hold">
                                          <p:stCondLst>
                                            <p:cond delay="0"/>
                                          </p:stCondLst>
                                        </p:cTn>
                                        <p:tgtEl>
                                          <p:spTgt spid="989"/>
                                        </p:tgtEl>
                                        <p:attrNameLst>
                                          <p:attrName>style.visibility</p:attrName>
                                        </p:attrNameLst>
                                      </p:cBhvr>
                                      <p:to>
                                        <p:strVal val="visible"/>
                                      </p:to>
                                    </p:set>
                                    <p:animEffect transition="in" filter="fade">
                                      <p:cBhvr>
                                        <p:cTn id="10" dur="500"/>
                                        <p:tgtEl>
                                          <p:spTgt spid="989"/>
                                        </p:tgtEl>
                                      </p:cBhvr>
                                    </p:animEffect>
                                  </p:childTnLst>
                                </p:cTn>
                              </p:par>
                              <p:par>
                                <p:cTn id="11" presetID="10" presetClass="entr" presetSubtype="0" fill="hold" nodeType="withEffect">
                                  <p:stCondLst>
                                    <p:cond delay="800"/>
                                  </p:stCondLst>
                                  <p:childTnLst>
                                    <p:set>
                                      <p:cBhvr>
                                        <p:cTn id="12" dur="1" fill="hold">
                                          <p:stCondLst>
                                            <p:cond delay="0"/>
                                          </p:stCondLst>
                                        </p:cTn>
                                        <p:tgtEl>
                                          <p:spTgt spid="984"/>
                                        </p:tgtEl>
                                        <p:attrNameLst>
                                          <p:attrName>style.visibility</p:attrName>
                                        </p:attrNameLst>
                                      </p:cBhvr>
                                      <p:to>
                                        <p:strVal val="visible"/>
                                      </p:to>
                                    </p:set>
                                    <p:animEffect transition="in" filter="fade">
                                      <p:cBhvr>
                                        <p:cTn id="13" dur="500"/>
                                        <p:tgtEl>
                                          <p:spTgt spid="984"/>
                                        </p:tgtEl>
                                      </p:cBhvr>
                                    </p:animEffect>
                                  </p:childTnLst>
                                </p:cTn>
                              </p:par>
                              <p:par>
                                <p:cTn id="14" presetID="10" presetClass="entr" presetSubtype="0" fill="hold" nodeType="withEffect">
                                  <p:stCondLst>
                                    <p:cond delay="1200"/>
                                  </p:stCondLst>
                                  <p:childTnLst>
                                    <p:set>
                                      <p:cBhvr>
                                        <p:cTn id="15" dur="1" fill="hold">
                                          <p:stCondLst>
                                            <p:cond delay="0"/>
                                          </p:stCondLst>
                                        </p:cTn>
                                        <p:tgtEl>
                                          <p:spTgt spid="988"/>
                                        </p:tgtEl>
                                        <p:attrNameLst>
                                          <p:attrName>style.visibility</p:attrName>
                                        </p:attrNameLst>
                                      </p:cBhvr>
                                      <p:to>
                                        <p:strVal val="visible"/>
                                      </p:to>
                                    </p:set>
                                    <p:animEffect transition="in" filter="fade">
                                      <p:cBhvr>
                                        <p:cTn id="16" dur="500"/>
                                        <p:tgtEl>
                                          <p:spTgt spid="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estimonial Single Image">
  <p:cSld name="Testimonial Single Image">
    <p:spTree>
      <p:nvGrpSpPr>
        <p:cNvPr id="1" name="Shape 990"/>
        <p:cNvGrpSpPr/>
        <p:nvPr/>
      </p:nvGrpSpPr>
      <p:grpSpPr>
        <a:xfrm>
          <a:off x="0" y="0"/>
          <a:ext cx="0" cy="0"/>
          <a:chOff x="0" y="0"/>
          <a:chExt cx="0" cy="0"/>
        </a:xfrm>
      </p:grpSpPr>
      <p:sp>
        <p:nvSpPr>
          <p:cNvPr id="991" name="Google Shape;991;p17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2" name="Google Shape;992;p17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93" name="Google Shape;993;p179"/>
          <p:cNvSpPr>
            <a:spLocks noGrp="1"/>
          </p:cNvSpPr>
          <p:nvPr>
            <p:ph type="pic" idx="2"/>
          </p:nvPr>
        </p:nvSpPr>
        <p:spPr>
          <a:xfrm>
            <a:off x="1784803" y="2003425"/>
            <a:ext cx="3581400" cy="3581400"/>
          </a:xfrm>
          <a:prstGeom prst="roundRect">
            <a:avLst>
              <a:gd name="adj" fmla="val 10892"/>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5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estimonial Two Images">
  <p:cSld name="Testimonial Two Images">
    <p:spTree>
      <p:nvGrpSpPr>
        <p:cNvPr id="1" name="Shape 994"/>
        <p:cNvGrpSpPr/>
        <p:nvPr/>
      </p:nvGrpSpPr>
      <p:grpSpPr>
        <a:xfrm>
          <a:off x="0" y="0"/>
          <a:ext cx="0" cy="0"/>
          <a:chOff x="0" y="0"/>
          <a:chExt cx="0" cy="0"/>
        </a:xfrm>
      </p:grpSpPr>
      <p:sp>
        <p:nvSpPr>
          <p:cNvPr id="995" name="Google Shape;995;p18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6" name="Google Shape;996;p18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997" name="Google Shape;997;p180"/>
          <p:cNvSpPr>
            <a:spLocks noGrp="1"/>
          </p:cNvSpPr>
          <p:nvPr>
            <p:ph type="pic" idx="2"/>
          </p:nvPr>
        </p:nvSpPr>
        <p:spPr>
          <a:xfrm>
            <a:off x="1055459" y="2004695"/>
            <a:ext cx="1837962" cy="1837962"/>
          </a:xfrm>
          <a:prstGeom prst="roundRect">
            <a:avLst>
              <a:gd name="adj" fmla="val 10892"/>
            </a:avLst>
          </a:prstGeom>
          <a:solidFill>
            <a:schemeClr val="lt1"/>
          </a:solidFill>
          <a:ln>
            <a:noFill/>
          </a:ln>
        </p:spPr>
      </p:sp>
      <p:sp>
        <p:nvSpPr>
          <p:cNvPr id="998" name="Google Shape;998;p180"/>
          <p:cNvSpPr>
            <a:spLocks noGrp="1"/>
          </p:cNvSpPr>
          <p:nvPr>
            <p:ph type="pic" idx="3"/>
          </p:nvPr>
        </p:nvSpPr>
        <p:spPr>
          <a:xfrm>
            <a:off x="9263288" y="4170952"/>
            <a:ext cx="1837962" cy="1837962"/>
          </a:xfrm>
          <a:prstGeom prst="roundRect">
            <a:avLst>
              <a:gd name="adj" fmla="val 10892"/>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7"/>
                                        </p:tgtEl>
                                        <p:attrNameLst>
                                          <p:attrName>style.visibility</p:attrName>
                                        </p:attrNameLst>
                                      </p:cBhvr>
                                      <p:to>
                                        <p:strVal val="visible"/>
                                      </p:to>
                                    </p:set>
                                    <p:animEffect transition="in" filter="fade">
                                      <p:cBhvr>
                                        <p:cTn id="7" dur="500"/>
                                        <p:tgtEl>
                                          <p:spTgt spid="997"/>
                                        </p:tgtEl>
                                      </p:cBhvr>
                                    </p:animEffect>
                                  </p:childTnLst>
                                </p:cTn>
                              </p:par>
                              <p:par>
                                <p:cTn id="8" presetID="10" presetClass="entr" presetSubtype="0" fill="hold" nodeType="withEffect">
                                  <p:stCondLst>
                                    <p:cond delay="500"/>
                                  </p:stCondLst>
                                  <p:childTnLst>
                                    <p:set>
                                      <p:cBhvr>
                                        <p:cTn id="9" dur="1" fill="hold">
                                          <p:stCondLst>
                                            <p:cond delay="0"/>
                                          </p:stCondLst>
                                        </p:cTn>
                                        <p:tgtEl>
                                          <p:spTgt spid="998"/>
                                        </p:tgtEl>
                                        <p:attrNameLst>
                                          <p:attrName>style.visibility</p:attrName>
                                        </p:attrNameLst>
                                      </p:cBhvr>
                                      <p:to>
                                        <p:strVal val="visible"/>
                                      </p:to>
                                    </p:set>
                                    <p:animEffect transition="in" filter="fade">
                                      <p:cBhvr>
                                        <p:cTn id="10" dur="500"/>
                                        <p:tgtEl>
                                          <p:spTgt spid="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estimonial Three Images">
  <p:cSld name="Testimonial Three Images">
    <p:spTree>
      <p:nvGrpSpPr>
        <p:cNvPr id="1" name="Shape 999"/>
        <p:cNvGrpSpPr/>
        <p:nvPr/>
      </p:nvGrpSpPr>
      <p:grpSpPr>
        <a:xfrm>
          <a:off x="0" y="0"/>
          <a:ext cx="0" cy="0"/>
          <a:chOff x="0" y="0"/>
          <a:chExt cx="0" cy="0"/>
        </a:xfrm>
      </p:grpSpPr>
      <p:sp>
        <p:nvSpPr>
          <p:cNvPr id="1000" name="Google Shape;1000;p18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1" name="Google Shape;1001;p18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002" name="Google Shape;1002;p181"/>
          <p:cNvSpPr>
            <a:spLocks noGrp="1"/>
          </p:cNvSpPr>
          <p:nvPr>
            <p:ph type="pic" idx="2"/>
          </p:nvPr>
        </p:nvSpPr>
        <p:spPr>
          <a:xfrm>
            <a:off x="1055459" y="2004695"/>
            <a:ext cx="1424305" cy="1424305"/>
          </a:xfrm>
          <a:prstGeom prst="roundRect">
            <a:avLst>
              <a:gd name="adj" fmla="val 10892"/>
            </a:avLst>
          </a:prstGeom>
          <a:solidFill>
            <a:schemeClr val="lt1"/>
          </a:solidFill>
          <a:ln>
            <a:noFill/>
          </a:ln>
        </p:spPr>
      </p:sp>
      <p:sp>
        <p:nvSpPr>
          <p:cNvPr id="1003" name="Google Shape;1003;p181"/>
          <p:cNvSpPr>
            <a:spLocks noGrp="1"/>
          </p:cNvSpPr>
          <p:nvPr>
            <p:ph type="pic" idx="3"/>
          </p:nvPr>
        </p:nvSpPr>
        <p:spPr>
          <a:xfrm>
            <a:off x="4671695" y="2004695"/>
            <a:ext cx="1424305" cy="1424305"/>
          </a:xfrm>
          <a:prstGeom prst="roundRect">
            <a:avLst>
              <a:gd name="adj" fmla="val 10892"/>
            </a:avLst>
          </a:prstGeom>
          <a:solidFill>
            <a:schemeClr val="lt1"/>
          </a:solidFill>
          <a:ln>
            <a:noFill/>
          </a:ln>
        </p:spPr>
      </p:sp>
      <p:sp>
        <p:nvSpPr>
          <p:cNvPr id="1004" name="Google Shape;1004;p181"/>
          <p:cNvSpPr>
            <a:spLocks noGrp="1"/>
          </p:cNvSpPr>
          <p:nvPr>
            <p:ph type="pic" idx="4"/>
          </p:nvPr>
        </p:nvSpPr>
        <p:spPr>
          <a:xfrm>
            <a:off x="8287931" y="2004695"/>
            <a:ext cx="1424305" cy="1424305"/>
          </a:xfrm>
          <a:prstGeom prst="roundRect">
            <a:avLst>
              <a:gd name="adj" fmla="val 10892"/>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2"/>
                                        </p:tgtEl>
                                        <p:attrNameLst>
                                          <p:attrName>style.visibility</p:attrName>
                                        </p:attrNameLst>
                                      </p:cBhvr>
                                      <p:to>
                                        <p:strVal val="visible"/>
                                      </p:to>
                                    </p:set>
                                    <p:animEffect transition="in" filter="fade">
                                      <p:cBhvr>
                                        <p:cTn id="7" dur="500"/>
                                        <p:tgtEl>
                                          <p:spTgt spid="1002"/>
                                        </p:tgtEl>
                                      </p:cBhvr>
                                    </p:animEffect>
                                  </p:childTnLst>
                                </p:cTn>
                              </p:par>
                              <p:par>
                                <p:cTn id="8" presetID="10" presetClass="entr" presetSubtype="0" fill="hold" nodeType="withEffect">
                                  <p:stCondLst>
                                    <p:cond delay="500"/>
                                  </p:stCondLst>
                                  <p:childTnLst>
                                    <p:set>
                                      <p:cBhvr>
                                        <p:cTn id="9" dur="1" fill="hold">
                                          <p:stCondLst>
                                            <p:cond delay="0"/>
                                          </p:stCondLst>
                                        </p:cTn>
                                        <p:tgtEl>
                                          <p:spTgt spid="1003"/>
                                        </p:tgtEl>
                                        <p:attrNameLst>
                                          <p:attrName>style.visibility</p:attrName>
                                        </p:attrNameLst>
                                      </p:cBhvr>
                                      <p:to>
                                        <p:strVal val="visible"/>
                                      </p:to>
                                    </p:set>
                                    <p:animEffect transition="in" filter="fade">
                                      <p:cBhvr>
                                        <p:cTn id="10" dur="500"/>
                                        <p:tgtEl>
                                          <p:spTgt spid="1003"/>
                                        </p:tgtEl>
                                      </p:cBhvr>
                                    </p:animEffect>
                                  </p:childTnLst>
                                </p:cTn>
                              </p:par>
                              <p:par>
                                <p:cTn id="11" presetID="10" presetClass="entr" presetSubtype="0" fill="hold" nodeType="withEffect">
                                  <p:stCondLst>
                                    <p:cond delay="1000"/>
                                  </p:stCondLst>
                                  <p:childTnLst>
                                    <p:set>
                                      <p:cBhvr>
                                        <p:cTn id="12" dur="1" fill="hold">
                                          <p:stCondLst>
                                            <p:cond delay="0"/>
                                          </p:stCondLst>
                                        </p:cTn>
                                        <p:tgtEl>
                                          <p:spTgt spid="1004"/>
                                        </p:tgtEl>
                                        <p:attrNameLst>
                                          <p:attrName>style.visibility</p:attrName>
                                        </p:attrNameLst>
                                      </p:cBhvr>
                                      <p:to>
                                        <p:strVal val="visible"/>
                                      </p:to>
                                    </p:set>
                                    <p:animEffect transition="in" filter="fade">
                                      <p:cBhvr>
                                        <p:cTn id="13" dur="500"/>
                                        <p:tgtEl>
                                          <p:spTgt spid="1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Customer logos">
  <p:cSld name="Customer logos">
    <p:spTree>
      <p:nvGrpSpPr>
        <p:cNvPr id="1" name="Shape 1005"/>
        <p:cNvGrpSpPr/>
        <p:nvPr/>
      </p:nvGrpSpPr>
      <p:grpSpPr>
        <a:xfrm>
          <a:off x="0" y="0"/>
          <a:ext cx="0" cy="0"/>
          <a:chOff x="0" y="0"/>
          <a:chExt cx="0" cy="0"/>
        </a:xfrm>
      </p:grpSpPr>
      <p:sp>
        <p:nvSpPr>
          <p:cNvPr id="1006" name="Google Shape;1006;p18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7" name="Google Shape;1007;p18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008" name="Google Shape;1008;p182"/>
          <p:cNvSpPr>
            <a:spLocks noGrp="1"/>
          </p:cNvSpPr>
          <p:nvPr>
            <p:ph type="pic" idx="2"/>
          </p:nvPr>
        </p:nvSpPr>
        <p:spPr>
          <a:xfrm>
            <a:off x="3363687" y="2097088"/>
            <a:ext cx="2612568" cy="1571396"/>
          </a:xfrm>
          <a:prstGeom prst="rect">
            <a:avLst/>
          </a:prstGeom>
          <a:solidFill>
            <a:schemeClr val="lt1"/>
          </a:solidFill>
          <a:ln>
            <a:noFill/>
          </a:ln>
        </p:spPr>
      </p:sp>
      <p:sp>
        <p:nvSpPr>
          <p:cNvPr id="1009" name="Google Shape;1009;p182"/>
          <p:cNvSpPr>
            <a:spLocks noGrp="1"/>
          </p:cNvSpPr>
          <p:nvPr>
            <p:ph type="pic" idx="3"/>
          </p:nvPr>
        </p:nvSpPr>
        <p:spPr>
          <a:xfrm>
            <a:off x="3341915" y="3909558"/>
            <a:ext cx="2612568" cy="1571396"/>
          </a:xfrm>
          <a:prstGeom prst="rect">
            <a:avLst/>
          </a:prstGeom>
          <a:solidFill>
            <a:schemeClr val="lt1"/>
          </a:solidFill>
          <a:ln>
            <a:noFill/>
          </a:ln>
        </p:spPr>
      </p:sp>
      <p:sp>
        <p:nvSpPr>
          <p:cNvPr id="1010" name="Google Shape;1010;p182"/>
          <p:cNvSpPr>
            <a:spLocks noGrp="1"/>
          </p:cNvSpPr>
          <p:nvPr>
            <p:ph type="pic" idx="4"/>
          </p:nvPr>
        </p:nvSpPr>
        <p:spPr>
          <a:xfrm>
            <a:off x="468084" y="2097088"/>
            <a:ext cx="2612568" cy="1571396"/>
          </a:xfrm>
          <a:prstGeom prst="rect">
            <a:avLst/>
          </a:prstGeom>
          <a:solidFill>
            <a:schemeClr val="lt1"/>
          </a:solidFill>
          <a:ln>
            <a:noFill/>
          </a:ln>
        </p:spPr>
      </p:sp>
      <p:sp>
        <p:nvSpPr>
          <p:cNvPr id="1011" name="Google Shape;1011;p182"/>
          <p:cNvSpPr>
            <a:spLocks noGrp="1"/>
          </p:cNvSpPr>
          <p:nvPr>
            <p:ph type="pic" idx="5"/>
          </p:nvPr>
        </p:nvSpPr>
        <p:spPr>
          <a:xfrm>
            <a:off x="446312" y="3909558"/>
            <a:ext cx="2612568" cy="1571396"/>
          </a:xfrm>
          <a:prstGeom prst="rect">
            <a:avLst/>
          </a:prstGeom>
          <a:solidFill>
            <a:schemeClr val="lt1"/>
          </a:solidFill>
          <a:ln>
            <a:noFill/>
          </a:ln>
        </p:spPr>
      </p:sp>
      <p:sp>
        <p:nvSpPr>
          <p:cNvPr id="1012" name="Google Shape;1012;p182"/>
          <p:cNvSpPr>
            <a:spLocks noGrp="1"/>
          </p:cNvSpPr>
          <p:nvPr>
            <p:ph type="pic" idx="6"/>
          </p:nvPr>
        </p:nvSpPr>
        <p:spPr>
          <a:xfrm>
            <a:off x="6237516" y="2097088"/>
            <a:ext cx="2612568" cy="1571396"/>
          </a:xfrm>
          <a:prstGeom prst="rect">
            <a:avLst/>
          </a:prstGeom>
          <a:solidFill>
            <a:schemeClr val="lt1"/>
          </a:solidFill>
          <a:ln>
            <a:noFill/>
          </a:ln>
        </p:spPr>
      </p:sp>
      <p:sp>
        <p:nvSpPr>
          <p:cNvPr id="1013" name="Google Shape;1013;p182"/>
          <p:cNvSpPr>
            <a:spLocks noGrp="1"/>
          </p:cNvSpPr>
          <p:nvPr>
            <p:ph type="pic" idx="7"/>
          </p:nvPr>
        </p:nvSpPr>
        <p:spPr>
          <a:xfrm>
            <a:off x="6215744" y="3909558"/>
            <a:ext cx="2612568" cy="1571396"/>
          </a:xfrm>
          <a:prstGeom prst="rect">
            <a:avLst/>
          </a:prstGeom>
          <a:solidFill>
            <a:schemeClr val="lt1"/>
          </a:solidFill>
          <a:ln>
            <a:noFill/>
          </a:ln>
        </p:spPr>
      </p:sp>
      <p:sp>
        <p:nvSpPr>
          <p:cNvPr id="1014" name="Google Shape;1014;p182"/>
          <p:cNvSpPr>
            <a:spLocks noGrp="1"/>
          </p:cNvSpPr>
          <p:nvPr>
            <p:ph type="pic" idx="8"/>
          </p:nvPr>
        </p:nvSpPr>
        <p:spPr>
          <a:xfrm>
            <a:off x="9165776" y="2097088"/>
            <a:ext cx="2612568" cy="1571396"/>
          </a:xfrm>
          <a:prstGeom prst="rect">
            <a:avLst/>
          </a:prstGeom>
          <a:solidFill>
            <a:schemeClr val="lt1"/>
          </a:solidFill>
          <a:ln>
            <a:noFill/>
          </a:ln>
        </p:spPr>
      </p:sp>
      <p:sp>
        <p:nvSpPr>
          <p:cNvPr id="1015" name="Google Shape;1015;p182"/>
          <p:cNvSpPr>
            <a:spLocks noGrp="1"/>
          </p:cNvSpPr>
          <p:nvPr>
            <p:ph type="pic" idx="9"/>
          </p:nvPr>
        </p:nvSpPr>
        <p:spPr>
          <a:xfrm>
            <a:off x="9144004" y="3909558"/>
            <a:ext cx="2612568" cy="157139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010"/>
                                        </p:tgtEl>
                                        <p:attrNameLst>
                                          <p:attrName>style.visibility</p:attrName>
                                        </p:attrNameLst>
                                      </p:cBhvr>
                                      <p:to>
                                        <p:strVal val="visible"/>
                                      </p:to>
                                    </p:set>
                                    <p:animEffect transition="in" filter="fade">
                                      <p:cBhvr>
                                        <p:cTn id="7" dur="500"/>
                                        <p:tgtEl>
                                          <p:spTgt spid="1010"/>
                                        </p:tgtEl>
                                      </p:cBhvr>
                                    </p:animEffect>
                                  </p:childTnLst>
                                </p:cTn>
                              </p:par>
                              <p:par>
                                <p:cTn id="8" presetID="10" presetClass="entr" presetSubtype="0" fill="hold" nodeType="withEffect">
                                  <p:stCondLst>
                                    <p:cond delay="100"/>
                                  </p:stCondLst>
                                  <p:childTnLst>
                                    <p:set>
                                      <p:cBhvr>
                                        <p:cTn id="9" dur="1" fill="hold">
                                          <p:stCondLst>
                                            <p:cond delay="0"/>
                                          </p:stCondLst>
                                        </p:cTn>
                                        <p:tgtEl>
                                          <p:spTgt spid="1011"/>
                                        </p:tgtEl>
                                        <p:attrNameLst>
                                          <p:attrName>style.visibility</p:attrName>
                                        </p:attrNameLst>
                                      </p:cBhvr>
                                      <p:to>
                                        <p:strVal val="visible"/>
                                      </p:to>
                                    </p:set>
                                    <p:animEffect transition="in" filter="fade">
                                      <p:cBhvr>
                                        <p:cTn id="10" dur="500"/>
                                        <p:tgtEl>
                                          <p:spTgt spid="1011"/>
                                        </p:tgtEl>
                                      </p:cBhvr>
                                    </p:animEffect>
                                  </p:childTnLst>
                                </p:cTn>
                              </p:par>
                              <p:par>
                                <p:cTn id="11" presetID="10" presetClass="entr" presetSubtype="0" fill="hold" nodeType="withEffect">
                                  <p:stCondLst>
                                    <p:cond delay="400"/>
                                  </p:stCondLst>
                                  <p:childTnLst>
                                    <p:set>
                                      <p:cBhvr>
                                        <p:cTn id="12" dur="1" fill="hold">
                                          <p:stCondLst>
                                            <p:cond delay="0"/>
                                          </p:stCondLst>
                                        </p:cTn>
                                        <p:tgtEl>
                                          <p:spTgt spid="1008"/>
                                        </p:tgtEl>
                                        <p:attrNameLst>
                                          <p:attrName>style.visibility</p:attrName>
                                        </p:attrNameLst>
                                      </p:cBhvr>
                                      <p:to>
                                        <p:strVal val="visible"/>
                                      </p:to>
                                    </p:set>
                                    <p:animEffect transition="in" filter="fade">
                                      <p:cBhvr>
                                        <p:cTn id="13" dur="500"/>
                                        <p:tgtEl>
                                          <p:spTgt spid="1008"/>
                                        </p:tgtEl>
                                      </p:cBhvr>
                                    </p:animEffect>
                                  </p:childTnLst>
                                </p:cTn>
                              </p:par>
                              <p:par>
                                <p:cTn id="14" presetID="10" presetClass="entr" presetSubtype="0" fill="hold" nodeType="withEffect">
                                  <p:stCondLst>
                                    <p:cond delay="400"/>
                                  </p:stCondLst>
                                  <p:childTnLst>
                                    <p:set>
                                      <p:cBhvr>
                                        <p:cTn id="15" dur="1" fill="hold">
                                          <p:stCondLst>
                                            <p:cond delay="0"/>
                                          </p:stCondLst>
                                        </p:cTn>
                                        <p:tgtEl>
                                          <p:spTgt spid="1009"/>
                                        </p:tgtEl>
                                        <p:attrNameLst>
                                          <p:attrName>style.visibility</p:attrName>
                                        </p:attrNameLst>
                                      </p:cBhvr>
                                      <p:to>
                                        <p:strVal val="visible"/>
                                      </p:to>
                                    </p:set>
                                    <p:animEffect transition="in" filter="fade">
                                      <p:cBhvr>
                                        <p:cTn id="16" dur="500"/>
                                        <p:tgtEl>
                                          <p:spTgt spid="1009"/>
                                        </p:tgtEl>
                                      </p:cBhvr>
                                    </p:animEffect>
                                  </p:childTnLst>
                                </p:cTn>
                              </p:par>
                              <p:par>
                                <p:cTn id="17" presetID="10" presetClass="entr" presetSubtype="0" fill="hold" nodeType="withEffect">
                                  <p:stCondLst>
                                    <p:cond delay="700"/>
                                  </p:stCondLst>
                                  <p:childTnLst>
                                    <p:set>
                                      <p:cBhvr>
                                        <p:cTn id="18" dur="1" fill="hold">
                                          <p:stCondLst>
                                            <p:cond delay="0"/>
                                          </p:stCondLst>
                                        </p:cTn>
                                        <p:tgtEl>
                                          <p:spTgt spid="1012"/>
                                        </p:tgtEl>
                                        <p:attrNameLst>
                                          <p:attrName>style.visibility</p:attrName>
                                        </p:attrNameLst>
                                      </p:cBhvr>
                                      <p:to>
                                        <p:strVal val="visible"/>
                                      </p:to>
                                    </p:set>
                                    <p:animEffect transition="in" filter="fade">
                                      <p:cBhvr>
                                        <p:cTn id="19" dur="500"/>
                                        <p:tgtEl>
                                          <p:spTgt spid="1012"/>
                                        </p:tgtEl>
                                      </p:cBhvr>
                                    </p:animEffect>
                                  </p:childTnLst>
                                </p:cTn>
                              </p:par>
                              <p:par>
                                <p:cTn id="20" presetID="10" presetClass="entr" presetSubtype="0" fill="hold" nodeType="withEffect">
                                  <p:stCondLst>
                                    <p:cond delay="700"/>
                                  </p:stCondLst>
                                  <p:childTnLst>
                                    <p:set>
                                      <p:cBhvr>
                                        <p:cTn id="21" dur="1" fill="hold">
                                          <p:stCondLst>
                                            <p:cond delay="0"/>
                                          </p:stCondLst>
                                        </p:cTn>
                                        <p:tgtEl>
                                          <p:spTgt spid="1013"/>
                                        </p:tgtEl>
                                        <p:attrNameLst>
                                          <p:attrName>style.visibility</p:attrName>
                                        </p:attrNameLst>
                                      </p:cBhvr>
                                      <p:to>
                                        <p:strVal val="visible"/>
                                      </p:to>
                                    </p:set>
                                    <p:animEffect transition="in" filter="fade">
                                      <p:cBhvr>
                                        <p:cTn id="22" dur="500"/>
                                        <p:tgtEl>
                                          <p:spTgt spid="1013"/>
                                        </p:tgtEl>
                                      </p:cBhvr>
                                    </p:animEffect>
                                  </p:childTnLst>
                                </p:cTn>
                              </p:par>
                              <p:par>
                                <p:cTn id="23" presetID="10" presetClass="entr" presetSubtype="0" fill="hold" nodeType="withEffect">
                                  <p:stCondLst>
                                    <p:cond delay="1000"/>
                                  </p:stCondLst>
                                  <p:childTnLst>
                                    <p:set>
                                      <p:cBhvr>
                                        <p:cTn id="24" dur="1" fill="hold">
                                          <p:stCondLst>
                                            <p:cond delay="0"/>
                                          </p:stCondLst>
                                        </p:cTn>
                                        <p:tgtEl>
                                          <p:spTgt spid="1014"/>
                                        </p:tgtEl>
                                        <p:attrNameLst>
                                          <p:attrName>style.visibility</p:attrName>
                                        </p:attrNameLst>
                                      </p:cBhvr>
                                      <p:to>
                                        <p:strVal val="visible"/>
                                      </p:to>
                                    </p:set>
                                    <p:animEffect transition="in" filter="fade">
                                      <p:cBhvr>
                                        <p:cTn id="25" dur="500"/>
                                        <p:tgtEl>
                                          <p:spTgt spid="1014"/>
                                        </p:tgtEl>
                                      </p:cBhvr>
                                    </p:animEffect>
                                  </p:childTnLst>
                                </p:cTn>
                              </p:par>
                              <p:par>
                                <p:cTn id="26" presetID="10" presetClass="entr" presetSubtype="0" fill="hold" nodeType="withEffect">
                                  <p:stCondLst>
                                    <p:cond delay="1000"/>
                                  </p:stCondLst>
                                  <p:childTnLst>
                                    <p:set>
                                      <p:cBhvr>
                                        <p:cTn id="27" dur="1" fill="hold">
                                          <p:stCondLst>
                                            <p:cond delay="0"/>
                                          </p:stCondLst>
                                        </p:cTn>
                                        <p:tgtEl>
                                          <p:spTgt spid="1015"/>
                                        </p:tgtEl>
                                        <p:attrNameLst>
                                          <p:attrName>style.visibility</p:attrName>
                                        </p:attrNameLst>
                                      </p:cBhvr>
                                      <p:to>
                                        <p:strVal val="visible"/>
                                      </p:to>
                                    </p:set>
                                    <p:animEffect transition="in" filter="fade">
                                      <p:cBhvr>
                                        <p:cTn id="28" dur="500"/>
                                        <p:tgtEl>
                                          <p:spTgt spid="1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1_Horizontal Timeline">
  <p:cSld name="1_Horizontal Timeline">
    <p:spTree>
      <p:nvGrpSpPr>
        <p:cNvPr id="1" name="Shape 1016"/>
        <p:cNvGrpSpPr/>
        <p:nvPr/>
      </p:nvGrpSpPr>
      <p:grpSpPr>
        <a:xfrm>
          <a:off x="0" y="0"/>
          <a:ext cx="0" cy="0"/>
          <a:chOff x="0" y="0"/>
          <a:chExt cx="0" cy="0"/>
        </a:xfrm>
      </p:grpSpPr>
      <p:sp>
        <p:nvSpPr>
          <p:cNvPr id="1017" name="Google Shape;1017;p18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8" name="Google Shape;1018;p18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10 images - team">
  <p:cSld name="10 images - team">
    <p:spTree>
      <p:nvGrpSpPr>
        <p:cNvPr id="1" name="Shape 1019"/>
        <p:cNvGrpSpPr/>
        <p:nvPr/>
      </p:nvGrpSpPr>
      <p:grpSpPr>
        <a:xfrm>
          <a:off x="0" y="0"/>
          <a:ext cx="0" cy="0"/>
          <a:chOff x="0" y="0"/>
          <a:chExt cx="0" cy="0"/>
        </a:xfrm>
      </p:grpSpPr>
      <p:sp>
        <p:nvSpPr>
          <p:cNvPr id="1020" name="Google Shape;1020;p184"/>
          <p:cNvSpPr>
            <a:spLocks noGrp="1"/>
          </p:cNvSpPr>
          <p:nvPr>
            <p:ph type="pic" idx="2"/>
          </p:nvPr>
        </p:nvSpPr>
        <p:spPr>
          <a:xfrm>
            <a:off x="987706" y="1705351"/>
            <a:ext cx="1828800" cy="1920240"/>
          </a:xfrm>
          <a:prstGeom prst="rect">
            <a:avLst/>
          </a:prstGeom>
          <a:solidFill>
            <a:schemeClr val="lt1"/>
          </a:solidFill>
          <a:ln>
            <a:noFill/>
          </a:ln>
        </p:spPr>
      </p:sp>
      <p:sp>
        <p:nvSpPr>
          <p:cNvPr id="1021" name="Google Shape;1021;p184"/>
          <p:cNvSpPr>
            <a:spLocks noGrp="1"/>
          </p:cNvSpPr>
          <p:nvPr>
            <p:ph type="pic" idx="3"/>
          </p:nvPr>
        </p:nvSpPr>
        <p:spPr>
          <a:xfrm>
            <a:off x="3084653" y="1705351"/>
            <a:ext cx="1828800" cy="1920240"/>
          </a:xfrm>
          <a:prstGeom prst="rect">
            <a:avLst/>
          </a:prstGeom>
          <a:solidFill>
            <a:schemeClr val="lt1"/>
          </a:solidFill>
          <a:ln>
            <a:noFill/>
          </a:ln>
        </p:spPr>
      </p:sp>
      <p:sp>
        <p:nvSpPr>
          <p:cNvPr id="1022" name="Google Shape;1022;p184"/>
          <p:cNvSpPr>
            <a:spLocks noGrp="1"/>
          </p:cNvSpPr>
          <p:nvPr>
            <p:ph type="pic" idx="4"/>
          </p:nvPr>
        </p:nvSpPr>
        <p:spPr>
          <a:xfrm>
            <a:off x="5181600" y="1705351"/>
            <a:ext cx="1828800" cy="1920240"/>
          </a:xfrm>
          <a:prstGeom prst="rect">
            <a:avLst/>
          </a:prstGeom>
          <a:solidFill>
            <a:schemeClr val="lt1"/>
          </a:solidFill>
          <a:ln>
            <a:noFill/>
          </a:ln>
        </p:spPr>
      </p:sp>
      <p:sp>
        <p:nvSpPr>
          <p:cNvPr id="1023" name="Google Shape;1023;p184"/>
          <p:cNvSpPr>
            <a:spLocks noGrp="1"/>
          </p:cNvSpPr>
          <p:nvPr>
            <p:ph type="pic" idx="5"/>
          </p:nvPr>
        </p:nvSpPr>
        <p:spPr>
          <a:xfrm>
            <a:off x="7278547" y="1705351"/>
            <a:ext cx="1828800" cy="1920240"/>
          </a:xfrm>
          <a:prstGeom prst="rect">
            <a:avLst/>
          </a:prstGeom>
          <a:solidFill>
            <a:schemeClr val="lt1"/>
          </a:solidFill>
          <a:ln>
            <a:noFill/>
          </a:ln>
        </p:spPr>
      </p:sp>
      <p:sp>
        <p:nvSpPr>
          <p:cNvPr id="1024" name="Google Shape;1024;p184"/>
          <p:cNvSpPr>
            <a:spLocks noGrp="1"/>
          </p:cNvSpPr>
          <p:nvPr>
            <p:ph type="pic" idx="6"/>
          </p:nvPr>
        </p:nvSpPr>
        <p:spPr>
          <a:xfrm>
            <a:off x="9375494" y="1705351"/>
            <a:ext cx="1828800" cy="1920240"/>
          </a:xfrm>
          <a:prstGeom prst="rect">
            <a:avLst/>
          </a:prstGeom>
          <a:solidFill>
            <a:schemeClr val="lt1"/>
          </a:solidFill>
          <a:ln>
            <a:noFill/>
          </a:ln>
        </p:spPr>
      </p:sp>
      <p:sp>
        <p:nvSpPr>
          <p:cNvPr id="1025" name="Google Shape;1025;p184"/>
          <p:cNvSpPr>
            <a:spLocks noGrp="1"/>
          </p:cNvSpPr>
          <p:nvPr>
            <p:ph type="pic" idx="7"/>
          </p:nvPr>
        </p:nvSpPr>
        <p:spPr>
          <a:xfrm>
            <a:off x="987706" y="3886698"/>
            <a:ext cx="1828800" cy="1920240"/>
          </a:xfrm>
          <a:prstGeom prst="rect">
            <a:avLst/>
          </a:prstGeom>
          <a:solidFill>
            <a:schemeClr val="lt1"/>
          </a:solidFill>
          <a:ln>
            <a:noFill/>
          </a:ln>
        </p:spPr>
      </p:sp>
      <p:sp>
        <p:nvSpPr>
          <p:cNvPr id="1026" name="Google Shape;1026;p184"/>
          <p:cNvSpPr>
            <a:spLocks noGrp="1"/>
          </p:cNvSpPr>
          <p:nvPr>
            <p:ph type="pic" idx="8"/>
          </p:nvPr>
        </p:nvSpPr>
        <p:spPr>
          <a:xfrm>
            <a:off x="3084653" y="3886698"/>
            <a:ext cx="1828800" cy="1920240"/>
          </a:xfrm>
          <a:prstGeom prst="rect">
            <a:avLst/>
          </a:prstGeom>
          <a:solidFill>
            <a:schemeClr val="lt1"/>
          </a:solidFill>
          <a:ln>
            <a:noFill/>
          </a:ln>
        </p:spPr>
      </p:sp>
      <p:sp>
        <p:nvSpPr>
          <p:cNvPr id="1027" name="Google Shape;1027;p184"/>
          <p:cNvSpPr>
            <a:spLocks noGrp="1"/>
          </p:cNvSpPr>
          <p:nvPr>
            <p:ph type="pic" idx="9"/>
          </p:nvPr>
        </p:nvSpPr>
        <p:spPr>
          <a:xfrm>
            <a:off x="5181600" y="3886698"/>
            <a:ext cx="1828800" cy="1920240"/>
          </a:xfrm>
          <a:prstGeom prst="rect">
            <a:avLst/>
          </a:prstGeom>
          <a:solidFill>
            <a:schemeClr val="lt1"/>
          </a:solidFill>
          <a:ln>
            <a:noFill/>
          </a:ln>
        </p:spPr>
      </p:sp>
      <p:sp>
        <p:nvSpPr>
          <p:cNvPr id="1028" name="Google Shape;1028;p184"/>
          <p:cNvSpPr>
            <a:spLocks noGrp="1"/>
          </p:cNvSpPr>
          <p:nvPr>
            <p:ph type="pic" idx="13"/>
          </p:nvPr>
        </p:nvSpPr>
        <p:spPr>
          <a:xfrm>
            <a:off x="7278547" y="3886698"/>
            <a:ext cx="1828800" cy="1920240"/>
          </a:xfrm>
          <a:prstGeom prst="rect">
            <a:avLst/>
          </a:prstGeom>
          <a:solidFill>
            <a:schemeClr val="lt1"/>
          </a:solidFill>
          <a:ln>
            <a:noFill/>
          </a:ln>
        </p:spPr>
      </p:sp>
      <p:sp>
        <p:nvSpPr>
          <p:cNvPr id="1029" name="Google Shape;1029;p184"/>
          <p:cNvSpPr>
            <a:spLocks noGrp="1"/>
          </p:cNvSpPr>
          <p:nvPr>
            <p:ph type="pic" idx="14"/>
          </p:nvPr>
        </p:nvSpPr>
        <p:spPr>
          <a:xfrm>
            <a:off x="9375494" y="3886698"/>
            <a:ext cx="1828800" cy="1920240"/>
          </a:xfrm>
          <a:prstGeom prst="rect">
            <a:avLst/>
          </a:prstGeom>
          <a:solidFill>
            <a:schemeClr val="lt1"/>
          </a:solidFill>
          <a:ln>
            <a:noFill/>
          </a:ln>
        </p:spPr>
      </p:sp>
      <p:sp>
        <p:nvSpPr>
          <p:cNvPr id="1030" name="Google Shape;1030;p184"/>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31" name="Google Shape;1031;p184"/>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2 Images with text">
  <p:cSld name="2 Images with text">
    <p:spTree>
      <p:nvGrpSpPr>
        <p:cNvPr id="1" name="Shape 1032"/>
        <p:cNvGrpSpPr/>
        <p:nvPr/>
      </p:nvGrpSpPr>
      <p:grpSpPr>
        <a:xfrm>
          <a:off x="0" y="0"/>
          <a:ext cx="0" cy="0"/>
          <a:chOff x="0" y="0"/>
          <a:chExt cx="0" cy="0"/>
        </a:xfrm>
      </p:grpSpPr>
      <p:sp>
        <p:nvSpPr>
          <p:cNvPr id="1033" name="Google Shape;1033;p185"/>
          <p:cNvSpPr>
            <a:spLocks noGrp="1"/>
          </p:cNvSpPr>
          <p:nvPr>
            <p:ph type="pic" idx="2"/>
          </p:nvPr>
        </p:nvSpPr>
        <p:spPr>
          <a:xfrm>
            <a:off x="3597799" y="1709757"/>
            <a:ext cx="2453831" cy="4223257"/>
          </a:xfrm>
          <a:prstGeom prst="rect">
            <a:avLst/>
          </a:prstGeom>
          <a:solidFill>
            <a:schemeClr val="lt1"/>
          </a:solidFill>
          <a:ln>
            <a:noFill/>
          </a:ln>
        </p:spPr>
      </p:sp>
      <p:sp>
        <p:nvSpPr>
          <p:cNvPr id="1034" name="Google Shape;1034;p185"/>
          <p:cNvSpPr>
            <a:spLocks noGrp="1"/>
          </p:cNvSpPr>
          <p:nvPr>
            <p:ph type="pic" idx="3"/>
          </p:nvPr>
        </p:nvSpPr>
        <p:spPr>
          <a:xfrm>
            <a:off x="8733100" y="1709757"/>
            <a:ext cx="2453831" cy="4223257"/>
          </a:xfrm>
          <a:prstGeom prst="rect">
            <a:avLst/>
          </a:prstGeom>
          <a:solidFill>
            <a:schemeClr val="lt1"/>
          </a:solidFill>
          <a:ln>
            <a:noFill/>
          </a:ln>
        </p:spPr>
      </p:sp>
      <p:sp>
        <p:nvSpPr>
          <p:cNvPr id="1035" name="Google Shape;1035;p185"/>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36" name="Google Shape;1036;p185"/>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033"/>
                                        </p:tgtEl>
                                        <p:attrNameLst>
                                          <p:attrName>style.visibility</p:attrName>
                                        </p:attrNameLst>
                                      </p:cBhvr>
                                      <p:to>
                                        <p:strVal val="visible"/>
                                      </p:to>
                                    </p:set>
                                    <p:animEffect transition="in" filter="fade">
                                      <p:cBhvr>
                                        <p:cTn id="7" dur="500"/>
                                        <p:tgtEl>
                                          <p:spTgt spid="1033"/>
                                        </p:tgtEl>
                                      </p:cBhvr>
                                    </p:animEffect>
                                  </p:childTnLst>
                                </p:cTn>
                              </p:par>
                              <p:par>
                                <p:cTn id="8" presetID="10" presetClass="entr" presetSubtype="0" fill="hold" nodeType="withEffect">
                                  <p:stCondLst>
                                    <p:cond delay="900"/>
                                  </p:stCondLst>
                                  <p:childTnLst>
                                    <p:set>
                                      <p:cBhvr>
                                        <p:cTn id="9" dur="1" fill="hold">
                                          <p:stCondLst>
                                            <p:cond delay="0"/>
                                          </p:stCondLst>
                                        </p:cTn>
                                        <p:tgtEl>
                                          <p:spTgt spid="1034"/>
                                        </p:tgtEl>
                                        <p:attrNameLst>
                                          <p:attrName>style.visibility</p:attrName>
                                        </p:attrNameLst>
                                      </p:cBhvr>
                                      <p:to>
                                        <p:strVal val="visible"/>
                                      </p:to>
                                    </p:set>
                                    <p:animEffect transition="in" filter="fade">
                                      <p:cBhvr>
                                        <p:cTn id="10"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2 Images with text 2">
  <p:cSld name="2 Images with text 2">
    <p:spTree>
      <p:nvGrpSpPr>
        <p:cNvPr id="1" name="Shape 1037"/>
        <p:cNvGrpSpPr/>
        <p:nvPr/>
      </p:nvGrpSpPr>
      <p:grpSpPr>
        <a:xfrm>
          <a:off x="0" y="0"/>
          <a:ext cx="0" cy="0"/>
          <a:chOff x="0" y="0"/>
          <a:chExt cx="0" cy="0"/>
        </a:xfrm>
      </p:grpSpPr>
      <p:sp>
        <p:nvSpPr>
          <p:cNvPr id="1038" name="Google Shape;1038;p186"/>
          <p:cNvSpPr>
            <a:spLocks noGrp="1"/>
          </p:cNvSpPr>
          <p:nvPr>
            <p:ph type="pic" idx="2"/>
          </p:nvPr>
        </p:nvSpPr>
        <p:spPr>
          <a:xfrm>
            <a:off x="979986" y="1709757"/>
            <a:ext cx="2453831" cy="4223257"/>
          </a:xfrm>
          <a:prstGeom prst="rect">
            <a:avLst/>
          </a:prstGeom>
          <a:solidFill>
            <a:schemeClr val="lt1"/>
          </a:solidFill>
          <a:ln>
            <a:noFill/>
          </a:ln>
        </p:spPr>
      </p:sp>
      <p:sp>
        <p:nvSpPr>
          <p:cNvPr id="1039" name="Google Shape;1039;p186"/>
          <p:cNvSpPr>
            <a:spLocks noGrp="1"/>
          </p:cNvSpPr>
          <p:nvPr>
            <p:ph type="pic" idx="3"/>
          </p:nvPr>
        </p:nvSpPr>
        <p:spPr>
          <a:xfrm>
            <a:off x="6115287" y="1709757"/>
            <a:ext cx="2453831" cy="4223257"/>
          </a:xfrm>
          <a:prstGeom prst="rect">
            <a:avLst/>
          </a:prstGeom>
          <a:solidFill>
            <a:schemeClr val="lt1"/>
          </a:solidFill>
          <a:ln>
            <a:noFill/>
          </a:ln>
        </p:spPr>
      </p:sp>
      <p:sp>
        <p:nvSpPr>
          <p:cNvPr id="1040" name="Google Shape;1040;p186"/>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1" name="Google Shape;1041;p186"/>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38"/>
                                        </p:tgtEl>
                                        <p:attrNameLst>
                                          <p:attrName>style.visibility</p:attrName>
                                        </p:attrNameLst>
                                      </p:cBhvr>
                                      <p:to>
                                        <p:strVal val="visible"/>
                                      </p:to>
                                    </p:set>
                                    <p:animEffect transition="in" filter="fade">
                                      <p:cBhvr>
                                        <p:cTn id="7" dur="500"/>
                                        <p:tgtEl>
                                          <p:spTgt spid="1038"/>
                                        </p:tgtEl>
                                      </p:cBhvr>
                                    </p:animEffect>
                                  </p:childTnLst>
                                </p:cTn>
                              </p:par>
                              <p:par>
                                <p:cTn id="8" presetID="10" presetClass="entr" presetSubtype="0" fill="hold" nodeType="withEffect">
                                  <p:stCondLst>
                                    <p:cond delay="600"/>
                                  </p:stCondLst>
                                  <p:childTnLst>
                                    <p:set>
                                      <p:cBhvr>
                                        <p:cTn id="9" dur="1" fill="hold">
                                          <p:stCondLst>
                                            <p:cond delay="0"/>
                                          </p:stCondLst>
                                        </p:cTn>
                                        <p:tgtEl>
                                          <p:spTgt spid="1039"/>
                                        </p:tgtEl>
                                        <p:attrNameLst>
                                          <p:attrName>style.visibility</p:attrName>
                                        </p:attrNameLst>
                                      </p:cBhvr>
                                      <p:to>
                                        <p:strVal val="visible"/>
                                      </p:to>
                                    </p:set>
                                    <p:animEffect transition="in" filter="fade">
                                      <p:cBhvr>
                                        <p:cTn id="10" dur="500"/>
                                        <p:tgtEl>
                                          <p:spTgt spid="1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6 Images with text">
  <p:cSld name="6 Images with text">
    <p:spTree>
      <p:nvGrpSpPr>
        <p:cNvPr id="1" name="Shape 1042"/>
        <p:cNvGrpSpPr/>
        <p:nvPr/>
      </p:nvGrpSpPr>
      <p:grpSpPr>
        <a:xfrm>
          <a:off x="0" y="0"/>
          <a:ext cx="0" cy="0"/>
          <a:chOff x="0" y="0"/>
          <a:chExt cx="0" cy="0"/>
        </a:xfrm>
      </p:grpSpPr>
      <p:sp>
        <p:nvSpPr>
          <p:cNvPr id="1043" name="Google Shape;1043;p187"/>
          <p:cNvSpPr>
            <a:spLocks noGrp="1"/>
          </p:cNvSpPr>
          <p:nvPr>
            <p:ph type="pic" idx="2"/>
          </p:nvPr>
        </p:nvSpPr>
        <p:spPr>
          <a:xfrm>
            <a:off x="467360" y="1732280"/>
            <a:ext cx="3566160" cy="1783080"/>
          </a:xfrm>
          <a:prstGeom prst="rect">
            <a:avLst/>
          </a:prstGeom>
          <a:solidFill>
            <a:schemeClr val="lt1"/>
          </a:solidFill>
          <a:ln>
            <a:noFill/>
          </a:ln>
        </p:spPr>
      </p:sp>
      <p:sp>
        <p:nvSpPr>
          <p:cNvPr id="1044" name="Google Shape;1044;p187"/>
          <p:cNvSpPr>
            <a:spLocks noGrp="1"/>
          </p:cNvSpPr>
          <p:nvPr>
            <p:ph type="pic" idx="3"/>
          </p:nvPr>
        </p:nvSpPr>
        <p:spPr>
          <a:xfrm>
            <a:off x="4312920" y="1732280"/>
            <a:ext cx="3566160" cy="1783080"/>
          </a:xfrm>
          <a:prstGeom prst="rect">
            <a:avLst/>
          </a:prstGeom>
          <a:solidFill>
            <a:schemeClr val="lt1"/>
          </a:solidFill>
          <a:ln>
            <a:noFill/>
          </a:ln>
        </p:spPr>
      </p:sp>
      <p:sp>
        <p:nvSpPr>
          <p:cNvPr id="1045" name="Google Shape;1045;p187"/>
          <p:cNvSpPr>
            <a:spLocks noGrp="1"/>
          </p:cNvSpPr>
          <p:nvPr>
            <p:ph type="pic" idx="4"/>
          </p:nvPr>
        </p:nvSpPr>
        <p:spPr>
          <a:xfrm>
            <a:off x="8158480" y="1732280"/>
            <a:ext cx="3566160" cy="1783080"/>
          </a:xfrm>
          <a:prstGeom prst="rect">
            <a:avLst/>
          </a:prstGeom>
          <a:solidFill>
            <a:schemeClr val="lt1"/>
          </a:solidFill>
          <a:ln>
            <a:noFill/>
          </a:ln>
        </p:spPr>
      </p:sp>
      <p:sp>
        <p:nvSpPr>
          <p:cNvPr id="1046" name="Google Shape;1046;p187"/>
          <p:cNvSpPr>
            <a:spLocks noGrp="1"/>
          </p:cNvSpPr>
          <p:nvPr>
            <p:ph type="pic" idx="5"/>
          </p:nvPr>
        </p:nvSpPr>
        <p:spPr>
          <a:xfrm>
            <a:off x="467360" y="3760016"/>
            <a:ext cx="3566160" cy="1783080"/>
          </a:xfrm>
          <a:prstGeom prst="rect">
            <a:avLst/>
          </a:prstGeom>
          <a:solidFill>
            <a:schemeClr val="lt1"/>
          </a:solidFill>
          <a:ln>
            <a:noFill/>
          </a:ln>
        </p:spPr>
      </p:sp>
      <p:sp>
        <p:nvSpPr>
          <p:cNvPr id="1047" name="Google Shape;1047;p187"/>
          <p:cNvSpPr>
            <a:spLocks noGrp="1"/>
          </p:cNvSpPr>
          <p:nvPr>
            <p:ph type="pic" idx="6"/>
          </p:nvPr>
        </p:nvSpPr>
        <p:spPr>
          <a:xfrm>
            <a:off x="4312920" y="3760016"/>
            <a:ext cx="3566160" cy="1783080"/>
          </a:xfrm>
          <a:prstGeom prst="rect">
            <a:avLst/>
          </a:prstGeom>
          <a:solidFill>
            <a:schemeClr val="lt1"/>
          </a:solidFill>
          <a:ln>
            <a:noFill/>
          </a:ln>
        </p:spPr>
      </p:sp>
      <p:sp>
        <p:nvSpPr>
          <p:cNvPr id="1048" name="Google Shape;1048;p187"/>
          <p:cNvSpPr>
            <a:spLocks noGrp="1"/>
          </p:cNvSpPr>
          <p:nvPr>
            <p:ph type="pic" idx="7"/>
          </p:nvPr>
        </p:nvSpPr>
        <p:spPr>
          <a:xfrm>
            <a:off x="8158480" y="3760016"/>
            <a:ext cx="3566160" cy="1783080"/>
          </a:xfrm>
          <a:prstGeom prst="rect">
            <a:avLst/>
          </a:prstGeom>
          <a:solidFill>
            <a:schemeClr val="lt1"/>
          </a:solidFill>
          <a:ln>
            <a:noFill/>
          </a:ln>
        </p:spPr>
      </p:sp>
      <p:sp>
        <p:nvSpPr>
          <p:cNvPr id="1049" name="Google Shape;1049;p18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50" name="Google Shape;1050;p18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1000"/>
                                        <p:tgtEl>
                                          <p:spTgt spid="1043"/>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300"/>
                                  </p:stCondLst>
                                  <p:childTnLst>
                                    <p:set>
                                      <p:cBhvr>
                                        <p:cTn id="9" dur="1" fill="hold">
                                          <p:stCondLst>
                                            <p:cond delay="0"/>
                                          </p:stCondLst>
                                        </p:cTn>
                                        <p:tgtEl>
                                          <p:spTgt spid="1044"/>
                                        </p:tgtEl>
                                        <p:attrNameLst>
                                          <p:attrName>style.visibility</p:attrName>
                                        </p:attrNameLst>
                                      </p:cBhvr>
                                      <p:to>
                                        <p:strVal val="visible"/>
                                      </p:to>
                                    </p:set>
                                    <p:anim calcmode="lin" valueType="num">
                                      <p:cBhvr additive="base">
                                        <p:cTn id="10" dur="1000"/>
                                        <p:tgtEl>
                                          <p:spTgt spid="1044"/>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600"/>
                                  </p:stCondLst>
                                  <p:childTnLst>
                                    <p:set>
                                      <p:cBhvr>
                                        <p:cTn id="12" dur="1" fill="hold">
                                          <p:stCondLst>
                                            <p:cond delay="0"/>
                                          </p:stCondLst>
                                        </p:cTn>
                                        <p:tgtEl>
                                          <p:spTgt spid="1045"/>
                                        </p:tgtEl>
                                        <p:attrNameLst>
                                          <p:attrName>style.visibility</p:attrName>
                                        </p:attrNameLst>
                                      </p:cBhvr>
                                      <p:to>
                                        <p:strVal val="visible"/>
                                      </p:to>
                                    </p:set>
                                    <p:anim calcmode="lin" valueType="num">
                                      <p:cBhvr additive="base">
                                        <p:cTn id="13" dur="1000"/>
                                        <p:tgtEl>
                                          <p:spTgt spid="1045"/>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900"/>
                                  </p:stCondLst>
                                  <p:childTnLst>
                                    <p:set>
                                      <p:cBhvr>
                                        <p:cTn id="15" dur="1" fill="hold">
                                          <p:stCondLst>
                                            <p:cond delay="0"/>
                                          </p:stCondLst>
                                        </p:cTn>
                                        <p:tgtEl>
                                          <p:spTgt spid="1046"/>
                                        </p:tgtEl>
                                        <p:attrNameLst>
                                          <p:attrName>style.visibility</p:attrName>
                                        </p:attrNameLst>
                                      </p:cBhvr>
                                      <p:to>
                                        <p:strVal val="visible"/>
                                      </p:to>
                                    </p:set>
                                    <p:anim calcmode="lin" valueType="num">
                                      <p:cBhvr additive="base">
                                        <p:cTn id="16" dur="1000"/>
                                        <p:tgtEl>
                                          <p:spTgt spid="1046"/>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1200"/>
                                  </p:stCondLst>
                                  <p:childTnLst>
                                    <p:set>
                                      <p:cBhvr>
                                        <p:cTn id="18" dur="1" fill="hold">
                                          <p:stCondLst>
                                            <p:cond delay="0"/>
                                          </p:stCondLst>
                                        </p:cTn>
                                        <p:tgtEl>
                                          <p:spTgt spid="1047"/>
                                        </p:tgtEl>
                                        <p:attrNameLst>
                                          <p:attrName>style.visibility</p:attrName>
                                        </p:attrNameLst>
                                      </p:cBhvr>
                                      <p:to>
                                        <p:strVal val="visible"/>
                                      </p:to>
                                    </p:set>
                                    <p:anim calcmode="lin" valueType="num">
                                      <p:cBhvr additive="base">
                                        <p:cTn id="19" dur="1000"/>
                                        <p:tgtEl>
                                          <p:spTgt spid="1047"/>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1500"/>
                                  </p:stCondLst>
                                  <p:childTnLst>
                                    <p:set>
                                      <p:cBhvr>
                                        <p:cTn id="21" dur="1" fill="hold">
                                          <p:stCondLst>
                                            <p:cond delay="0"/>
                                          </p:stCondLst>
                                        </p:cTn>
                                        <p:tgtEl>
                                          <p:spTgt spid="1048"/>
                                        </p:tgtEl>
                                        <p:attrNameLst>
                                          <p:attrName>style.visibility</p:attrName>
                                        </p:attrNameLst>
                                      </p:cBhvr>
                                      <p:to>
                                        <p:strVal val="visible"/>
                                      </p:to>
                                    </p:set>
                                    <p:anim calcmode="lin" valueType="num">
                                      <p:cBhvr additive="base">
                                        <p:cTn id="22" dur="1000"/>
                                        <p:tgtEl>
                                          <p:spTgt spid="104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mpany Name 2">
  <p:cSld name="Company Name 2">
    <p:spTree>
      <p:nvGrpSpPr>
        <p:cNvPr id="1" name="Shape 1051"/>
        <p:cNvGrpSpPr/>
        <p:nvPr/>
      </p:nvGrpSpPr>
      <p:grpSpPr>
        <a:xfrm>
          <a:off x="0" y="0"/>
          <a:ext cx="0" cy="0"/>
          <a:chOff x="0" y="0"/>
          <a:chExt cx="0" cy="0"/>
        </a:xfrm>
      </p:grpSpPr>
      <p:sp>
        <p:nvSpPr>
          <p:cNvPr id="1052" name="Google Shape;1052;p188"/>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Company Name">
  <p:cSld name="Company Name">
    <p:spTree>
      <p:nvGrpSpPr>
        <p:cNvPr id="1" name="Shape 1053"/>
        <p:cNvGrpSpPr/>
        <p:nvPr/>
      </p:nvGrpSpPr>
      <p:grpSpPr>
        <a:xfrm>
          <a:off x="0" y="0"/>
          <a:ext cx="0" cy="0"/>
          <a:chOff x="0" y="0"/>
          <a:chExt cx="0" cy="0"/>
        </a:xfrm>
      </p:grpSpPr>
      <p:sp>
        <p:nvSpPr>
          <p:cNvPr id="1054" name="Google Shape;1054;p189"/>
          <p:cNvSpPr>
            <a:spLocks noGrp="1"/>
          </p:cNvSpPr>
          <p:nvPr>
            <p:ph type="pic" idx="2"/>
          </p:nvPr>
        </p:nvSpPr>
        <p:spPr>
          <a:xfrm>
            <a:off x="131180" y="2360265"/>
            <a:ext cx="4676044" cy="4378068"/>
          </a:xfrm>
          <a:prstGeom prst="roundRect">
            <a:avLst>
              <a:gd name="adj" fmla="val 2892"/>
            </a:avLst>
          </a:prstGeom>
          <a:solidFill>
            <a:schemeClr val="lt1"/>
          </a:solidFill>
          <a:ln>
            <a:noFill/>
          </a:ln>
        </p:spPr>
      </p:sp>
      <p:sp>
        <p:nvSpPr>
          <p:cNvPr id="1055" name="Google Shape;1055;p189"/>
          <p:cNvSpPr>
            <a:spLocks noGrp="1"/>
          </p:cNvSpPr>
          <p:nvPr>
            <p:ph type="pic" idx="3"/>
          </p:nvPr>
        </p:nvSpPr>
        <p:spPr>
          <a:xfrm>
            <a:off x="106952" y="88727"/>
            <a:ext cx="4676044" cy="2135649"/>
          </a:xfrm>
          <a:prstGeom prst="roundRect">
            <a:avLst>
              <a:gd name="adj" fmla="val 2892"/>
            </a:avLst>
          </a:prstGeom>
          <a:solidFill>
            <a:schemeClr val="lt1"/>
          </a:solidFill>
          <a:ln>
            <a:noFill/>
          </a:ln>
        </p:spPr>
      </p:sp>
      <p:sp>
        <p:nvSpPr>
          <p:cNvPr id="1056" name="Google Shape;1056;p189"/>
          <p:cNvSpPr>
            <a:spLocks noGrp="1"/>
          </p:cNvSpPr>
          <p:nvPr>
            <p:ph type="pic" idx="4"/>
          </p:nvPr>
        </p:nvSpPr>
        <p:spPr>
          <a:xfrm>
            <a:off x="4929264" y="88727"/>
            <a:ext cx="2294887" cy="4397481"/>
          </a:xfrm>
          <a:prstGeom prst="roundRect">
            <a:avLst>
              <a:gd name="adj" fmla="val 2892"/>
            </a:avLst>
          </a:prstGeom>
          <a:solidFill>
            <a:schemeClr val="lt1"/>
          </a:solidFill>
          <a:ln>
            <a:noFill/>
          </a:ln>
        </p:spPr>
      </p:sp>
      <p:sp>
        <p:nvSpPr>
          <p:cNvPr id="1057" name="Google Shape;1057;p189"/>
          <p:cNvSpPr>
            <a:spLocks noGrp="1"/>
          </p:cNvSpPr>
          <p:nvPr>
            <p:ph type="pic" idx="5"/>
          </p:nvPr>
        </p:nvSpPr>
        <p:spPr>
          <a:xfrm>
            <a:off x="4940491" y="4622096"/>
            <a:ext cx="2294887" cy="2116237"/>
          </a:xfrm>
          <a:prstGeom prst="roundRect">
            <a:avLst>
              <a:gd name="adj" fmla="val 2892"/>
            </a:avLst>
          </a:prstGeom>
          <a:solidFill>
            <a:schemeClr val="lt1"/>
          </a:solidFill>
          <a:ln>
            <a:noFill/>
          </a:ln>
        </p:spPr>
      </p:sp>
      <p:sp>
        <p:nvSpPr>
          <p:cNvPr id="1058" name="Google Shape;1058;p189"/>
          <p:cNvSpPr>
            <a:spLocks noGrp="1"/>
          </p:cNvSpPr>
          <p:nvPr>
            <p:ph type="pic" idx="6"/>
          </p:nvPr>
        </p:nvSpPr>
        <p:spPr>
          <a:xfrm>
            <a:off x="7370748" y="100302"/>
            <a:ext cx="2294887" cy="2116237"/>
          </a:xfrm>
          <a:prstGeom prst="roundRect">
            <a:avLst>
              <a:gd name="adj" fmla="val 2892"/>
            </a:avLst>
          </a:prstGeom>
          <a:solidFill>
            <a:schemeClr val="lt1"/>
          </a:solidFill>
          <a:ln>
            <a:noFill/>
          </a:ln>
        </p:spPr>
      </p:sp>
      <p:sp>
        <p:nvSpPr>
          <p:cNvPr id="1059" name="Google Shape;1059;p189"/>
          <p:cNvSpPr>
            <a:spLocks noGrp="1"/>
          </p:cNvSpPr>
          <p:nvPr>
            <p:ph type="pic" idx="7"/>
          </p:nvPr>
        </p:nvSpPr>
        <p:spPr>
          <a:xfrm>
            <a:off x="9789560" y="100302"/>
            <a:ext cx="2294887" cy="2116237"/>
          </a:xfrm>
          <a:prstGeom prst="roundRect">
            <a:avLst>
              <a:gd name="adj" fmla="val 2892"/>
            </a:avLst>
          </a:prstGeom>
          <a:solidFill>
            <a:schemeClr val="lt1"/>
          </a:solidFill>
          <a:ln>
            <a:noFill/>
          </a:ln>
        </p:spPr>
      </p:sp>
      <p:sp>
        <p:nvSpPr>
          <p:cNvPr id="1060" name="Google Shape;1060;p189"/>
          <p:cNvSpPr>
            <a:spLocks noGrp="1"/>
          </p:cNvSpPr>
          <p:nvPr>
            <p:ph type="pic" idx="8"/>
          </p:nvPr>
        </p:nvSpPr>
        <p:spPr>
          <a:xfrm>
            <a:off x="7358824" y="2360265"/>
            <a:ext cx="2294887" cy="2116237"/>
          </a:xfrm>
          <a:prstGeom prst="roundRect">
            <a:avLst>
              <a:gd name="adj" fmla="val 2892"/>
            </a:avLst>
          </a:prstGeom>
          <a:solidFill>
            <a:schemeClr val="lt1"/>
          </a:solidFill>
          <a:ln>
            <a:noFill/>
          </a:ln>
        </p:spPr>
      </p:sp>
      <p:sp>
        <p:nvSpPr>
          <p:cNvPr id="1061" name="Google Shape;1061;p189"/>
          <p:cNvSpPr>
            <a:spLocks noGrp="1"/>
          </p:cNvSpPr>
          <p:nvPr>
            <p:ph type="pic" idx="9"/>
          </p:nvPr>
        </p:nvSpPr>
        <p:spPr>
          <a:xfrm>
            <a:off x="9777636" y="2360265"/>
            <a:ext cx="2294887" cy="2116237"/>
          </a:xfrm>
          <a:prstGeom prst="roundRect">
            <a:avLst>
              <a:gd name="adj" fmla="val 2892"/>
            </a:avLst>
          </a:prstGeom>
          <a:solidFill>
            <a:schemeClr val="lt1"/>
          </a:solidFill>
          <a:ln>
            <a:noFill/>
          </a:ln>
        </p:spPr>
      </p:sp>
      <p:sp>
        <p:nvSpPr>
          <p:cNvPr id="1062" name="Google Shape;1062;p189"/>
          <p:cNvSpPr>
            <a:spLocks noGrp="1"/>
          </p:cNvSpPr>
          <p:nvPr>
            <p:ph type="pic" idx="13"/>
          </p:nvPr>
        </p:nvSpPr>
        <p:spPr>
          <a:xfrm>
            <a:off x="7357417" y="4602684"/>
            <a:ext cx="4715105" cy="2135649"/>
          </a:xfrm>
          <a:prstGeom prst="roundRect">
            <a:avLst>
              <a:gd name="adj" fmla="val 2892"/>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55"/>
                                        </p:tgtEl>
                                        <p:attrNameLst>
                                          <p:attrName>style.visibility</p:attrName>
                                        </p:attrNameLst>
                                      </p:cBhvr>
                                      <p:to>
                                        <p:strVal val="visible"/>
                                      </p:to>
                                    </p:set>
                                    <p:anim calcmode="lin" valueType="num">
                                      <p:cBhvr additive="base">
                                        <p:cTn id="7" dur="700"/>
                                        <p:tgtEl>
                                          <p:spTgt spid="105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400"/>
                                  </p:stCondLst>
                                  <p:childTnLst>
                                    <p:set>
                                      <p:cBhvr>
                                        <p:cTn id="9" dur="1" fill="hold">
                                          <p:stCondLst>
                                            <p:cond delay="0"/>
                                          </p:stCondLst>
                                        </p:cTn>
                                        <p:tgtEl>
                                          <p:spTgt spid="1054"/>
                                        </p:tgtEl>
                                        <p:attrNameLst>
                                          <p:attrName>style.visibility</p:attrName>
                                        </p:attrNameLst>
                                      </p:cBhvr>
                                      <p:to>
                                        <p:strVal val="visible"/>
                                      </p:to>
                                    </p:set>
                                    <p:anim calcmode="lin" valueType="num">
                                      <p:cBhvr additive="base">
                                        <p:cTn id="10" dur="700"/>
                                        <p:tgtEl>
                                          <p:spTgt spid="1054"/>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800"/>
                                  </p:stCondLst>
                                  <p:childTnLst>
                                    <p:set>
                                      <p:cBhvr>
                                        <p:cTn id="12" dur="1" fill="hold">
                                          <p:stCondLst>
                                            <p:cond delay="0"/>
                                          </p:stCondLst>
                                        </p:cTn>
                                        <p:tgtEl>
                                          <p:spTgt spid="1056"/>
                                        </p:tgtEl>
                                        <p:attrNameLst>
                                          <p:attrName>style.visibility</p:attrName>
                                        </p:attrNameLst>
                                      </p:cBhvr>
                                      <p:to>
                                        <p:strVal val="visible"/>
                                      </p:to>
                                    </p:set>
                                    <p:anim calcmode="lin" valueType="num">
                                      <p:cBhvr additive="base">
                                        <p:cTn id="13" dur="700"/>
                                        <p:tgtEl>
                                          <p:spTgt spid="1056"/>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1200"/>
                                  </p:stCondLst>
                                  <p:childTnLst>
                                    <p:set>
                                      <p:cBhvr>
                                        <p:cTn id="15" dur="1" fill="hold">
                                          <p:stCondLst>
                                            <p:cond delay="0"/>
                                          </p:stCondLst>
                                        </p:cTn>
                                        <p:tgtEl>
                                          <p:spTgt spid="1057"/>
                                        </p:tgtEl>
                                        <p:attrNameLst>
                                          <p:attrName>style.visibility</p:attrName>
                                        </p:attrNameLst>
                                      </p:cBhvr>
                                      <p:to>
                                        <p:strVal val="visible"/>
                                      </p:to>
                                    </p:set>
                                    <p:anim calcmode="lin" valueType="num">
                                      <p:cBhvr additive="base">
                                        <p:cTn id="16" dur="700"/>
                                        <p:tgtEl>
                                          <p:spTgt spid="1057"/>
                                        </p:tgtEl>
                                        <p:attrNameLst>
                                          <p:attrName>ppt_y</p:attrName>
                                        </p:attrNameLst>
                                      </p:cBhvr>
                                      <p:tavLst>
                                        <p:tav tm="0">
                                          <p:val>
                                            <p:strVal val="#ppt_y+1"/>
                                          </p:val>
                                        </p:tav>
                                        <p:tav tm="100000">
                                          <p:val>
                                            <p:strVal val="#ppt_y"/>
                                          </p:val>
                                        </p:tav>
                                      </p:tavLst>
                                    </p:anim>
                                  </p:childTnLst>
                                </p:cTn>
                              </p:par>
                              <p:par>
                                <p:cTn id="17" presetID="2" presetClass="entr" presetSubtype="2" fill="hold" nodeType="withEffect">
                                  <p:stCondLst>
                                    <p:cond delay="1600"/>
                                  </p:stCondLst>
                                  <p:childTnLst>
                                    <p:set>
                                      <p:cBhvr>
                                        <p:cTn id="18" dur="1" fill="hold">
                                          <p:stCondLst>
                                            <p:cond delay="0"/>
                                          </p:stCondLst>
                                        </p:cTn>
                                        <p:tgtEl>
                                          <p:spTgt spid="1058"/>
                                        </p:tgtEl>
                                        <p:attrNameLst>
                                          <p:attrName>style.visibility</p:attrName>
                                        </p:attrNameLst>
                                      </p:cBhvr>
                                      <p:to>
                                        <p:strVal val="visible"/>
                                      </p:to>
                                    </p:set>
                                    <p:anim calcmode="lin" valueType="num">
                                      <p:cBhvr additive="base">
                                        <p:cTn id="19" dur="700"/>
                                        <p:tgtEl>
                                          <p:spTgt spid="1058"/>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2000"/>
                                  </p:stCondLst>
                                  <p:childTnLst>
                                    <p:set>
                                      <p:cBhvr>
                                        <p:cTn id="21" dur="1" fill="hold">
                                          <p:stCondLst>
                                            <p:cond delay="0"/>
                                          </p:stCondLst>
                                        </p:cTn>
                                        <p:tgtEl>
                                          <p:spTgt spid="1059"/>
                                        </p:tgtEl>
                                        <p:attrNameLst>
                                          <p:attrName>style.visibility</p:attrName>
                                        </p:attrNameLst>
                                      </p:cBhvr>
                                      <p:to>
                                        <p:strVal val="visible"/>
                                      </p:to>
                                    </p:set>
                                    <p:anim calcmode="lin" valueType="num">
                                      <p:cBhvr additive="base">
                                        <p:cTn id="22" dur="700"/>
                                        <p:tgtEl>
                                          <p:spTgt spid="1059"/>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1600"/>
                                  </p:stCondLst>
                                  <p:childTnLst>
                                    <p:set>
                                      <p:cBhvr>
                                        <p:cTn id="24" dur="1" fill="hold">
                                          <p:stCondLst>
                                            <p:cond delay="0"/>
                                          </p:stCondLst>
                                        </p:cTn>
                                        <p:tgtEl>
                                          <p:spTgt spid="1060"/>
                                        </p:tgtEl>
                                        <p:attrNameLst>
                                          <p:attrName>style.visibility</p:attrName>
                                        </p:attrNameLst>
                                      </p:cBhvr>
                                      <p:to>
                                        <p:strVal val="visible"/>
                                      </p:to>
                                    </p:set>
                                    <p:anim calcmode="lin" valueType="num">
                                      <p:cBhvr additive="base">
                                        <p:cTn id="25" dur="700"/>
                                        <p:tgtEl>
                                          <p:spTgt spid="1060"/>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2000"/>
                                  </p:stCondLst>
                                  <p:childTnLst>
                                    <p:set>
                                      <p:cBhvr>
                                        <p:cTn id="27" dur="1" fill="hold">
                                          <p:stCondLst>
                                            <p:cond delay="0"/>
                                          </p:stCondLst>
                                        </p:cTn>
                                        <p:tgtEl>
                                          <p:spTgt spid="1061"/>
                                        </p:tgtEl>
                                        <p:attrNameLst>
                                          <p:attrName>style.visibility</p:attrName>
                                        </p:attrNameLst>
                                      </p:cBhvr>
                                      <p:to>
                                        <p:strVal val="visible"/>
                                      </p:to>
                                    </p:set>
                                    <p:anim calcmode="lin" valueType="num">
                                      <p:cBhvr additive="base">
                                        <p:cTn id="28" dur="700"/>
                                        <p:tgtEl>
                                          <p:spTgt spid="1061"/>
                                        </p:tgtEl>
                                        <p:attrNameLst>
                                          <p:attrName>ppt_x</p:attrName>
                                        </p:attrNameLst>
                                      </p:cBhvr>
                                      <p:tavLst>
                                        <p:tav tm="0">
                                          <p:val>
                                            <p:strVal val="#ppt_x+1"/>
                                          </p:val>
                                        </p:tav>
                                        <p:tav tm="100000">
                                          <p:val>
                                            <p:strVal val="#ppt_x"/>
                                          </p:val>
                                        </p:tav>
                                      </p:tavLst>
                                    </p:anim>
                                  </p:childTnLst>
                                </p:cTn>
                              </p:par>
                              <p:par>
                                <p:cTn id="29" presetID="2" presetClass="entr" presetSubtype="4" fill="hold" nodeType="withEffect">
                                  <p:stCondLst>
                                    <p:cond delay="2400"/>
                                  </p:stCondLst>
                                  <p:childTnLst>
                                    <p:set>
                                      <p:cBhvr>
                                        <p:cTn id="30" dur="1" fill="hold">
                                          <p:stCondLst>
                                            <p:cond delay="0"/>
                                          </p:stCondLst>
                                        </p:cTn>
                                        <p:tgtEl>
                                          <p:spTgt spid="1062"/>
                                        </p:tgtEl>
                                        <p:attrNameLst>
                                          <p:attrName>style.visibility</p:attrName>
                                        </p:attrNameLst>
                                      </p:cBhvr>
                                      <p:to>
                                        <p:strVal val="visible"/>
                                      </p:to>
                                    </p:set>
                                    <p:anim calcmode="lin" valueType="num">
                                      <p:cBhvr additive="base">
                                        <p:cTn id="31" dur="700"/>
                                        <p:tgtEl>
                                          <p:spTgt spid="10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Layer with Image">
  <p:cSld name="Layer with Image">
    <p:spTree>
      <p:nvGrpSpPr>
        <p:cNvPr id="1" name="Shape 1063"/>
        <p:cNvGrpSpPr/>
        <p:nvPr/>
      </p:nvGrpSpPr>
      <p:grpSpPr>
        <a:xfrm>
          <a:off x="0" y="0"/>
          <a:ext cx="0" cy="0"/>
          <a:chOff x="0" y="0"/>
          <a:chExt cx="0" cy="0"/>
        </a:xfrm>
      </p:grpSpPr>
      <p:sp>
        <p:nvSpPr>
          <p:cNvPr id="1064" name="Google Shape;1064;p19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65" name="Google Shape;1065;p19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066" name="Google Shape;1066;p190"/>
          <p:cNvSpPr>
            <a:spLocks noGrp="1"/>
          </p:cNvSpPr>
          <p:nvPr>
            <p:ph type="pic" idx="2"/>
          </p:nvPr>
        </p:nvSpPr>
        <p:spPr>
          <a:xfrm>
            <a:off x="657327" y="1631451"/>
            <a:ext cx="3096631" cy="4471416"/>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66"/>
                                        </p:tgtEl>
                                        <p:attrNameLst>
                                          <p:attrName>style.visibility</p:attrName>
                                        </p:attrNameLst>
                                      </p:cBhvr>
                                      <p:to>
                                        <p:strVal val="visible"/>
                                      </p:to>
                                    </p:set>
                                    <p:anim calcmode="lin" valueType="num">
                                      <p:cBhvr additive="base">
                                        <p:cTn id="7" dur="1000"/>
                                        <p:tgtEl>
                                          <p:spTgt spid="106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Layer with Image 2">
  <p:cSld name="Layer with Image 2">
    <p:spTree>
      <p:nvGrpSpPr>
        <p:cNvPr id="1" name="Shape 1067"/>
        <p:cNvGrpSpPr/>
        <p:nvPr/>
      </p:nvGrpSpPr>
      <p:grpSpPr>
        <a:xfrm>
          <a:off x="0" y="0"/>
          <a:ext cx="0" cy="0"/>
          <a:chOff x="0" y="0"/>
          <a:chExt cx="0" cy="0"/>
        </a:xfrm>
      </p:grpSpPr>
      <p:sp>
        <p:nvSpPr>
          <p:cNvPr id="1068" name="Google Shape;1068;p191"/>
          <p:cNvSpPr>
            <a:spLocks noGrp="1"/>
          </p:cNvSpPr>
          <p:nvPr>
            <p:ph type="pic" idx="2"/>
          </p:nvPr>
        </p:nvSpPr>
        <p:spPr>
          <a:xfrm>
            <a:off x="6095999" y="1743378"/>
            <a:ext cx="1069848" cy="1536192"/>
          </a:xfrm>
          <a:prstGeom prst="rect">
            <a:avLst/>
          </a:prstGeom>
          <a:solidFill>
            <a:schemeClr val="lt1"/>
          </a:solidFill>
          <a:ln>
            <a:noFill/>
          </a:ln>
        </p:spPr>
      </p:sp>
      <p:sp>
        <p:nvSpPr>
          <p:cNvPr id="1069" name="Google Shape;1069;p19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70" name="Google Shape;1070;p191"/>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071" name="Google Shape;1071;p191"/>
          <p:cNvSpPr>
            <a:spLocks noGrp="1"/>
          </p:cNvSpPr>
          <p:nvPr>
            <p:ph type="pic" idx="3"/>
          </p:nvPr>
        </p:nvSpPr>
        <p:spPr>
          <a:xfrm>
            <a:off x="6096000" y="3286191"/>
            <a:ext cx="1746504" cy="974061"/>
          </a:xfrm>
          <a:prstGeom prst="rect">
            <a:avLst/>
          </a:prstGeom>
          <a:solidFill>
            <a:schemeClr val="lt1"/>
          </a:solidFill>
          <a:ln>
            <a:noFill/>
          </a:ln>
        </p:spPr>
      </p:sp>
      <p:sp>
        <p:nvSpPr>
          <p:cNvPr id="1072" name="Google Shape;1072;p191"/>
          <p:cNvSpPr>
            <a:spLocks noGrp="1"/>
          </p:cNvSpPr>
          <p:nvPr>
            <p:ph type="pic" idx="4"/>
          </p:nvPr>
        </p:nvSpPr>
        <p:spPr>
          <a:xfrm>
            <a:off x="6096001" y="4266873"/>
            <a:ext cx="2423160" cy="974061"/>
          </a:xfrm>
          <a:prstGeom prst="rect">
            <a:avLst/>
          </a:prstGeom>
          <a:solidFill>
            <a:schemeClr val="lt1"/>
          </a:solidFill>
          <a:ln>
            <a:noFill/>
          </a:ln>
        </p:spPr>
      </p:sp>
      <p:sp>
        <p:nvSpPr>
          <p:cNvPr id="1073" name="Google Shape;1073;p191"/>
          <p:cNvSpPr>
            <a:spLocks noGrp="1"/>
          </p:cNvSpPr>
          <p:nvPr>
            <p:ph type="pic" idx="5"/>
          </p:nvPr>
        </p:nvSpPr>
        <p:spPr>
          <a:xfrm>
            <a:off x="6095999" y="5253125"/>
            <a:ext cx="3101163" cy="974061"/>
          </a:xfrm>
          <a:prstGeom prst="rect">
            <a:avLst/>
          </a:prstGeom>
          <a:solidFill>
            <a:schemeClr val="lt1"/>
          </a:solid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68"/>
                                        </p:tgtEl>
                                        <p:attrNameLst>
                                          <p:attrName>style.visibility</p:attrName>
                                        </p:attrNameLst>
                                      </p:cBhvr>
                                      <p:to>
                                        <p:strVal val="visible"/>
                                      </p:to>
                                    </p:set>
                                    <p:anim calcmode="lin" valueType="num">
                                      <p:cBhvr additive="base">
                                        <p:cTn id="7" dur="1000"/>
                                        <p:tgtEl>
                                          <p:spTgt spid="1068"/>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300"/>
                                  </p:stCondLst>
                                  <p:childTnLst>
                                    <p:set>
                                      <p:cBhvr>
                                        <p:cTn id="9" dur="1" fill="hold">
                                          <p:stCondLst>
                                            <p:cond delay="0"/>
                                          </p:stCondLst>
                                        </p:cTn>
                                        <p:tgtEl>
                                          <p:spTgt spid="1071"/>
                                        </p:tgtEl>
                                        <p:attrNameLst>
                                          <p:attrName>style.visibility</p:attrName>
                                        </p:attrNameLst>
                                      </p:cBhvr>
                                      <p:to>
                                        <p:strVal val="visible"/>
                                      </p:to>
                                    </p:set>
                                    <p:anim calcmode="lin" valueType="num">
                                      <p:cBhvr additive="base">
                                        <p:cTn id="10" dur="1000"/>
                                        <p:tgtEl>
                                          <p:spTgt spid="1071"/>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600"/>
                                  </p:stCondLst>
                                  <p:childTnLst>
                                    <p:set>
                                      <p:cBhvr>
                                        <p:cTn id="12" dur="1" fill="hold">
                                          <p:stCondLst>
                                            <p:cond delay="0"/>
                                          </p:stCondLst>
                                        </p:cTn>
                                        <p:tgtEl>
                                          <p:spTgt spid="1072"/>
                                        </p:tgtEl>
                                        <p:attrNameLst>
                                          <p:attrName>style.visibility</p:attrName>
                                        </p:attrNameLst>
                                      </p:cBhvr>
                                      <p:to>
                                        <p:strVal val="visible"/>
                                      </p:to>
                                    </p:set>
                                    <p:anim calcmode="lin" valueType="num">
                                      <p:cBhvr additive="base">
                                        <p:cTn id="13" dur="1000"/>
                                        <p:tgtEl>
                                          <p:spTgt spid="1072"/>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900"/>
                                  </p:stCondLst>
                                  <p:childTnLst>
                                    <p:set>
                                      <p:cBhvr>
                                        <p:cTn id="15" dur="1" fill="hold">
                                          <p:stCondLst>
                                            <p:cond delay="0"/>
                                          </p:stCondLst>
                                        </p:cTn>
                                        <p:tgtEl>
                                          <p:spTgt spid="1073"/>
                                        </p:tgtEl>
                                        <p:attrNameLst>
                                          <p:attrName>style.visibility</p:attrName>
                                        </p:attrNameLst>
                                      </p:cBhvr>
                                      <p:to>
                                        <p:strVal val="visible"/>
                                      </p:to>
                                    </p:set>
                                    <p:anim calcmode="lin" valueType="num">
                                      <p:cBhvr additive="base">
                                        <p:cTn id="16" dur="1000"/>
                                        <p:tgtEl>
                                          <p:spTgt spid="107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1_Testimonial Three Images">
  <p:cSld name="1_Testimonial Three Images">
    <p:spTree>
      <p:nvGrpSpPr>
        <p:cNvPr id="1" name="Shape 1074"/>
        <p:cNvGrpSpPr/>
        <p:nvPr/>
      </p:nvGrpSpPr>
      <p:grpSpPr>
        <a:xfrm>
          <a:off x="0" y="0"/>
          <a:ext cx="0" cy="0"/>
          <a:chOff x="0" y="0"/>
          <a:chExt cx="0" cy="0"/>
        </a:xfrm>
      </p:grpSpPr>
      <p:sp>
        <p:nvSpPr>
          <p:cNvPr id="1075" name="Google Shape;1075;p192"/>
          <p:cNvSpPr>
            <a:spLocks noGrp="1"/>
          </p:cNvSpPr>
          <p:nvPr>
            <p:ph type="pic" idx="2"/>
          </p:nvPr>
        </p:nvSpPr>
        <p:spPr>
          <a:xfrm>
            <a:off x="834777" y="2216575"/>
            <a:ext cx="1828800" cy="1828800"/>
          </a:xfrm>
          <a:prstGeom prst="ellipse">
            <a:avLst/>
          </a:prstGeom>
          <a:solidFill>
            <a:schemeClr val="lt1"/>
          </a:solidFill>
          <a:ln w="63500" cap="flat" cmpd="sng">
            <a:solidFill>
              <a:schemeClr val="accent1"/>
            </a:solidFill>
            <a:prstDash val="solid"/>
            <a:round/>
            <a:headEnd type="none" w="sm" len="sm"/>
            <a:tailEnd type="none" w="sm" len="sm"/>
          </a:ln>
        </p:spPr>
      </p:sp>
      <p:sp>
        <p:nvSpPr>
          <p:cNvPr id="1076" name="Google Shape;1076;p192"/>
          <p:cNvSpPr>
            <a:spLocks noGrp="1"/>
          </p:cNvSpPr>
          <p:nvPr>
            <p:ph type="pic" idx="3"/>
          </p:nvPr>
        </p:nvSpPr>
        <p:spPr>
          <a:xfrm>
            <a:off x="3013764" y="2216575"/>
            <a:ext cx="1828800" cy="1828800"/>
          </a:xfrm>
          <a:prstGeom prst="ellipse">
            <a:avLst/>
          </a:prstGeom>
          <a:solidFill>
            <a:schemeClr val="lt1"/>
          </a:solidFill>
          <a:ln w="63500" cap="flat" cmpd="sng">
            <a:solidFill>
              <a:schemeClr val="accent2"/>
            </a:solidFill>
            <a:prstDash val="solid"/>
            <a:round/>
            <a:headEnd type="none" w="sm" len="sm"/>
            <a:tailEnd type="none" w="sm" len="sm"/>
          </a:ln>
        </p:spPr>
      </p:sp>
      <p:sp>
        <p:nvSpPr>
          <p:cNvPr id="1077" name="Google Shape;1077;p192"/>
          <p:cNvSpPr>
            <a:spLocks noGrp="1"/>
          </p:cNvSpPr>
          <p:nvPr>
            <p:ph type="pic" idx="4"/>
          </p:nvPr>
        </p:nvSpPr>
        <p:spPr>
          <a:xfrm>
            <a:off x="5192751" y="2216575"/>
            <a:ext cx="1828800" cy="1828800"/>
          </a:xfrm>
          <a:prstGeom prst="ellipse">
            <a:avLst/>
          </a:prstGeom>
          <a:solidFill>
            <a:schemeClr val="lt1"/>
          </a:solidFill>
          <a:ln w="63500" cap="flat" cmpd="sng">
            <a:solidFill>
              <a:schemeClr val="accent3"/>
            </a:solidFill>
            <a:prstDash val="solid"/>
            <a:round/>
            <a:headEnd type="none" w="sm" len="sm"/>
            <a:tailEnd type="none" w="sm" len="sm"/>
          </a:ln>
        </p:spPr>
      </p:sp>
      <p:sp>
        <p:nvSpPr>
          <p:cNvPr id="1078" name="Google Shape;1078;p192"/>
          <p:cNvSpPr>
            <a:spLocks noGrp="1"/>
          </p:cNvSpPr>
          <p:nvPr>
            <p:ph type="pic" idx="5"/>
          </p:nvPr>
        </p:nvSpPr>
        <p:spPr>
          <a:xfrm>
            <a:off x="7371738" y="2216575"/>
            <a:ext cx="1828800" cy="1828800"/>
          </a:xfrm>
          <a:prstGeom prst="ellipse">
            <a:avLst/>
          </a:prstGeom>
          <a:solidFill>
            <a:schemeClr val="lt1"/>
          </a:solidFill>
          <a:ln w="63500" cap="flat" cmpd="sng">
            <a:solidFill>
              <a:schemeClr val="accent4"/>
            </a:solidFill>
            <a:prstDash val="solid"/>
            <a:round/>
            <a:headEnd type="none" w="sm" len="sm"/>
            <a:tailEnd type="none" w="sm" len="sm"/>
          </a:ln>
        </p:spPr>
      </p:sp>
      <p:sp>
        <p:nvSpPr>
          <p:cNvPr id="1079" name="Google Shape;1079;p192"/>
          <p:cNvSpPr>
            <a:spLocks noGrp="1"/>
          </p:cNvSpPr>
          <p:nvPr>
            <p:ph type="pic" idx="6"/>
          </p:nvPr>
        </p:nvSpPr>
        <p:spPr>
          <a:xfrm>
            <a:off x="9550725" y="2216575"/>
            <a:ext cx="1828800" cy="1828800"/>
          </a:xfrm>
          <a:prstGeom prst="ellipse">
            <a:avLst/>
          </a:prstGeom>
          <a:solidFill>
            <a:schemeClr val="lt1"/>
          </a:solidFill>
          <a:ln w="63500" cap="flat" cmpd="sng">
            <a:solidFill>
              <a:schemeClr val="accent5"/>
            </a:solidFill>
            <a:prstDash val="solid"/>
            <a:round/>
            <a:headEnd type="none" w="sm" len="sm"/>
            <a:tailEnd type="none" w="sm" len="sm"/>
          </a:ln>
        </p:spPr>
      </p:sp>
      <p:sp>
        <p:nvSpPr>
          <p:cNvPr id="1080" name="Google Shape;1080;p192"/>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1" name="Google Shape;1081;p192"/>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75"/>
                                        </p:tgtEl>
                                        <p:attrNameLst>
                                          <p:attrName>style.visibility</p:attrName>
                                        </p:attrNameLst>
                                      </p:cBhvr>
                                      <p:to>
                                        <p:strVal val="visible"/>
                                      </p:to>
                                    </p:set>
                                    <p:anim calcmode="lin" valueType="num">
                                      <p:cBhvr additive="base">
                                        <p:cTn id="7" dur="700"/>
                                        <p:tgtEl>
                                          <p:spTgt spid="1075"/>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300"/>
                                  </p:stCondLst>
                                  <p:childTnLst>
                                    <p:set>
                                      <p:cBhvr>
                                        <p:cTn id="9" dur="1" fill="hold">
                                          <p:stCondLst>
                                            <p:cond delay="0"/>
                                          </p:stCondLst>
                                        </p:cTn>
                                        <p:tgtEl>
                                          <p:spTgt spid="1076"/>
                                        </p:tgtEl>
                                        <p:attrNameLst>
                                          <p:attrName>style.visibility</p:attrName>
                                        </p:attrNameLst>
                                      </p:cBhvr>
                                      <p:to>
                                        <p:strVal val="visible"/>
                                      </p:to>
                                    </p:set>
                                    <p:anim calcmode="lin" valueType="num">
                                      <p:cBhvr additive="base">
                                        <p:cTn id="10" dur="700"/>
                                        <p:tgtEl>
                                          <p:spTgt spid="1076"/>
                                        </p:tgtEl>
                                        <p:attrNameLst>
                                          <p:attrName>ppt_x</p:attrName>
                                        </p:attrNameLst>
                                      </p:cBhvr>
                                      <p:tavLst>
                                        <p:tav tm="0">
                                          <p:val>
                                            <p:strVal val="#ppt_x-1"/>
                                          </p:val>
                                        </p:tav>
                                        <p:tav tm="100000">
                                          <p:val>
                                            <p:strVal val="#ppt_x"/>
                                          </p:val>
                                        </p:tav>
                                      </p:tavLst>
                                    </p:anim>
                                  </p:childTnLst>
                                </p:cTn>
                              </p:par>
                              <p:par>
                                <p:cTn id="11" presetID="2" presetClass="entr" presetSubtype="1" fill="hold" nodeType="withEffect">
                                  <p:stCondLst>
                                    <p:cond delay="600"/>
                                  </p:stCondLst>
                                  <p:childTnLst>
                                    <p:set>
                                      <p:cBhvr>
                                        <p:cTn id="12" dur="1" fill="hold">
                                          <p:stCondLst>
                                            <p:cond delay="0"/>
                                          </p:stCondLst>
                                        </p:cTn>
                                        <p:tgtEl>
                                          <p:spTgt spid="1077"/>
                                        </p:tgtEl>
                                        <p:attrNameLst>
                                          <p:attrName>style.visibility</p:attrName>
                                        </p:attrNameLst>
                                      </p:cBhvr>
                                      <p:to>
                                        <p:strVal val="visible"/>
                                      </p:to>
                                    </p:set>
                                    <p:anim calcmode="lin" valueType="num">
                                      <p:cBhvr additive="base">
                                        <p:cTn id="13" dur="700"/>
                                        <p:tgtEl>
                                          <p:spTgt spid="1077"/>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900"/>
                                  </p:stCondLst>
                                  <p:childTnLst>
                                    <p:set>
                                      <p:cBhvr>
                                        <p:cTn id="15" dur="1" fill="hold">
                                          <p:stCondLst>
                                            <p:cond delay="0"/>
                                          </p:stCondLst>
                                        </p:cTn>
                                        <p:tgtEl>
                                          <p:spTgt spid="1078"/>
                                        </p:tgtEl>
                                        <p:attrNameLst>
                                          <p:attrName>style.visibility</p:attrName>
                                        </p:attrNameLst>
                                      </p:cBhvr>
                                      <p:to>
                                        <p:strVal val="visible"/>
                                      </p:to>
                                    </p:set>
                                    <p:anim calcmode="lin" valueType="num">
                                      <p:cBhvr additive="base">
                                        <p:cTn id="16" dur="700"/>
                                        <p:tgtEl>
                                          <p:spTgt spid="1078"/>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1200"/>
                                  </p:stCondLst>
                                  <p:childTnLst>
                                    <p:set>
                                      <p:cBhvr>
                                        <p:cTn id="18" dur="1" fill="hold">
                                          <p:stCondLst>
                                            <p:cond delay="0"/>
                                          </p:stCondLst>
                                        </p:cTn>
                                        <p:tgtEl>
                                          <p:spTgt spid="1079"/>
                                        </p:tgtEl>
                                        <p:attrNameLst>
                                          <p:attrName>style.visibility</p:attrName>
                                        </p:attrNameLst>
                                      </p:cBhvr>
                                      <p:to>
                                        <p:strVal val="visible"/>
                                      </p:to>
                                    </p:set>
                                    <p:anim calcmode="lin" valueType="num">
                                      <p:cBhvr additive="base">
                                        <p:cTn id="19" dur="700"/>
                                        <p:tgtEl>
                                          <p:spTgt spid="107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Event Image">
  <p:cSld name="Event Image">
    <p:spTree>
      <p:nvGrpSpPr>
        <p:cNvPr id="1" name="Shape 1082"/>
        <p:cNvGrpSpPr/>
        <p:nvPr/>
      </p:nvGrpSpPr>
      <p:grpSpPr>
        <a:xfrm>
          <a:off x="0" y="0"/>
          <a:ext cx="0" cy="0"/>
          <a:chOff x="0" y="0"/>
          <a:chExt cx="0" cy="0"/>
        </a:xfrm>
      </p:grpSpPr>
      <p:sp>
        <p:nvSpPr>
          <p:cNvPr id="1083" name="Google Shape;1083;p193"/>
          <p:cNvSpPr>
            <a:spLocks noGrp="1"/>
          </p:cNvSpPr>
          <p:nvPr>
            <p:ph type="pic" idx="2"/>
          </p:nvPr>
        </p:nvSpPr>
        <p:spPr>
          <a:xfrm>
            <a:off x="5304155" y="2147079"/>
            <a:ext cx="3054096" cy="2560320"/>
          </a:xfrm>
          <a:prstGeom prst="rect">
            <a:avLst/>
          </a:prstGeom>
          <a:solidFill>
            <a:schemeClr val="lt1"/>
          </a:solidFill>
          <a:ln>
            <a:noFill/>
          </a:ln>
        </p:spPr>
      </p:sp>
      <p:sp>
        <p:nvSpPr>
          <p:cNvPr id="1084" name="Google Shape;1084;p193"/>
          <p:cNvSpPr>
            <a:spLocks noGrp="1"/>
          </p:cNvSpPr>
          <p:nvPr>
            <p:ph type="pic" idx="3"/>
          </p:nvPr>
        </p:nvSpPr>
        <p:spPr>
          <a:xfrm>
            <a:off x="8686140" y="2147079"/>
            <a:ext cx="3054096" cy="2560320"/>
          </a:xfrm>
          <a:prstGeom prst="rect">
            <a:avLst/>
          </a:prstGeom>
          <a:solidFill>
            <a:schemeClr val="lt1"/>
          </a:solidFill>
          <a:ln>
            <a:noFill/>
          </a:ln>
        </p:spPr>
      </p:sp>
      <p:sp>
        <p:nvSpPr>
          <p:cNvPr id="1085" name="Google Shape;1085;p193"/>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6" name="Google Shape;1086;p193"/>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Image - Core Value">
  <p:cSld name="Image - Core Value">
    <p:spTree>
      <p:nvGrpSpPr>
        <p:cNvPr id="1" name="Shape 1087"/>
        <p:cNvGrpSpPr/>
        <p:nvPr/>
      </p:nvGrpSpPr>
      <p:grpSpPr>
        <a:xfrm>
          <a:off x="0" y="0"/>
          <a:ext cx="0" cy="0"/>
          <a:chOff x="0" y="0"/>
          <a:chExt cx="0" cy="0"/>
        </a:xfrm>
      </p:grpSpPr>
      <p:sp>
        <p:nvSpPr>
          <p:cNvPr id="1088" name="Google Shape;1088;p194"/>
          <p:cNvSpPr>
            <a:spLocks noGrp="1"/>
          </p:cNvSpPr>
          <p:nvPr>
            <p:ph type="pic" idx="2"/>
          </p:nvPr>
        </p:nvSpPr>
        <p:spPr>
          <a:xfrm>
            <a:off x="0" y="0"/>
            <a:ext cx="12192000" cy="3429000"/>
          </a:xfrm>
          <a:prstGeom prst="rect">
            <a:avLst/>
          </a:prstGeom>
          <a:solidFill>
            <a:schemeClr val="lt1"/>
          </a:solidFill>
          <a:ln>
            <a:noFill/>
          </a:ln>
        </p:spPr>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Image - Core Value 2">
  <p:cSld name="Image - Core Value 2">
    <p:spTree>
      <p:nvGrpSpPr>
        <p:cNvPr id="1" name="Shape 1089"/>
        <p:cNvGrpSpPr/>
        <p:nvPr/>
      </p:nvGrpSpPr>
      <p:grpSpPr>
        <a:xfrm>
          <a:off x="0" y="0"/>
          <a:ext cx="0" cy="0"/>
          <a:chOff x="0" y="0"/>
          <a:chExt cx="0" cy="0"/>
        </a:xfrm>
      </p:grpSpPr>
      <p:sp>
        <p:nvSpPr>
          <p:cNvPr id="1090" name="Google Shape;1090;p195"/>
          <p:cNvSpPr>
            <a:spLocks noGrp="1"/>
          </p:cNvSpPr>
          <p:nvPr>
            <p:ph type="pic" idx="2"/>
          </p:nvPr>
        </p:nvSpPr>
        <p:spPr>
          <a:xfrm>
            <a:off x="0" y="0"/>
            <a:ext cx="6096000" cy="6858000"/>
          </a:xfrm>
          <a:prstGeom prst="rect">
            <a:avLst/>
          </a:prstGeom>
          <a:solidFill>
            <a:schemeClr val="lt1"/>
          </a:solidFill>
          <a:ln>
            <a:noFill/>
          </a:ln>
        </p:spPr>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1_Service Image 2">
  <p:cSld name="1_Service Image 2">
    <p:spTree>
      <p:nvGrpSpPr>
        <p:cNvPr id="1" name="Shape 1091"/>
        <p:cNvGrpSpPr/>
        <p:nvPr/>
      </p:nvGrpSpPr>
      <p:grpSpPr>
        <a:xfrm>
          <a:off x="0" y="0"/>
          <a:ext cx="0" cy="0"/>
          <a:chOff x="0" y="0"/>
          <a:chExt cx="0" cy="0"/>
        </a:xfrm>
      </p:grpSpPr>
      <p:sp>
        <p:nvSpPr>
          <p:cNvPr id="1092" name="Google Shape;1092;p196"/>
          <p:cNvSpPr>
            <a:spLocks noGrp="1"/>
          </p:cNvSpPr>
          <p:nvPr>
            <p:ph type="pic" idx="2"/>
          </p:nvPr>
        </p:nvSpPr>
        <p:spPr>
          <a:xfrm>
            <a:off x="929951" y="1017725"/>
            <a:ext cx="10332098" cy="2339835"/>
          </a:xfrm>
          <a:prstGeom prst="rect">
            <a:avLst/>
          </a:prstGeom>
          <a:solidFill>
            <a:schemeClr val="lt1"/>
          </a:solidFill>
          <a:ln>
            <a:noFill/>
          </a:ln>
        </p:spPr>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Service Image 6">
  <p:cSld name="Service Image 6">
    <p:spTree>
      <p:nvGrpSpPr>
        <p:cNvPr id="1" name="Shape 1093"/>
        <p:cNvGrpSpPr/>
        <p:nvPr/>
      </p:nvGrpSpPr>
      <p:grpSpPr>
        <a:xfrm>
          <a:off x="0" y="0"/>
          <a:ext cx="0" cy="0"/>
          <a:chOff x="0" y="0"/>
          <a:chExt cx="0" cy="0"/>
        </a:xfrm>
      </p:grpSpPr>
      <p:sp>
        <p:nvSpPr>
          <p:cNvPr id="1094" name="Google Shape;1094;p197"/>
          <p:cNvSpPr>
            <a:spLocks noGrp="1"/>
          </p:cNvSpPr>
          <p:nvPr>
            <p:ph type="pic" idx="2"/>
          </p:nvPr>
        </p:nvSpPr>
        <p:spPr>
          <a:xfrm>
            <a:off x="1079770" y="1711428"/>
            <a:ext cx="3138792" cy="2062906"/>
          </a:xfrm>
          <a:prstGeom prst="rect">
            <a:avLst/>
          </a:prstGeom>
          <a:solidFill>
            <a:schemeClr val="lt1"/>
          </a:solidFill>
          <a:ln>
            <a:noFill/>
          </a:ln>
        </p:spPr>
      </p:sp>
      <p:sp>
        <p:nvSpPr>
          <p:cNvPr id="1095" name="Google Shape;1095;p197"/>
          <p:cNvSpPr>
            <a:spLocks noGrp="1"/>
          </p:cNvSpPr>
          <p:nvPr>
            <p:ph type="pic" idx="3"/>
          </p:nvPr>
        </p:nvSpPr>
        <p:spPr>
          <a:xfrm>
            <a:off x="4526604" y="1711428"/>
            <a:ext cx="3138792" cy="2062906"/>
          </a:xfrm>
          <a:prstGeom prst="rect">
            <a:avLst/>
          </a:prstGeom>
          <a:solidFill>
            <a:schemeClr val="lt1"/>
          </a:solidFill>
          <a:ln>
            <a:noFill/>
          </a:ln>
        </p:spPr>
      </p:sp>
      <p:sp>
        <p:nvSpPr>
          <p:cNvPr id="1096" name="Google Shape;1096;p197"/>
          <p:cNvSpPr>
            <a:spLocks noGrp="1"/>
          </p:cNvSpPr>
          <p:nvPr>
            <p:ph type="pic" idx="4"/>
          </p:nvPr>
        </p:nvSpPr>
        <p:spPr>
          <a:xfrm>
            <a:off x="7973438" y="1711428"/>
            <a:ext cx="3138792" cy="2062906"/>
          </a:xfrm>
          <a:prstGeom prst="rect">
            <a:avLst/>
          </a:prstGeom>
          <a:solidFill>
            <a:schemeClr val="lt1"/>
          </a:solidFill>
          <a:ln>
            <a:noFill/>
          </a:ln>
        </p:spPr>
      </p:sp>
      <p:sp>
        <p:nvSpPr>
          <p:cNvPr id="1097" name="Google Shape;1097;p19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8" name="Google Shape;1098;p19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94"/>
                                        </p:tgtEl>
                                        <p:attrNameLst>
                                          <p:attrName>style.visibility</p:attrName>
                                        </p:attrNameLst>
                                      </p:cBhvr>
                                      <p:to>
                                        <p:strVal val="visible"/>
                                      </p:to>
                                    </p:set>
                                    <p:anim calcmode="lin" valueType="num">
                                      <p:cBhvr additive="base">
                                        <p:cTn id="7" dur="700"/>
                                        <p:tgtEl>
                                          <p:spTgt spid="1094"/>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400"/>
                                  </p:stCondLst>
                                  <p:childTnLst>
                                    <p:set>
                                      <p:cBhvr>
                                        <p:cTn id="9" dur="1" fill="hold">
                                          <p:stCondLst>
                                            <p:cond delay="0"/>
                                          </p:stCondLst>
                                        </p:cTn>
                                        <p:tgtEl>
                                          <p:spTgt spid="1095"/>
                                        </p:tgtEl>
                                        <p:attrNameLst>
                                          <p:attrName>style.visibility</p:attrName>
                                        </p:attrNameLst>
                                      </p:cBhvr>
                                      <p:to>
                                        <p:strVal val="visible"/>
                                      </p:to>
                                    </p:set>
                                    <p:anim calcmode="lin" valueType="num">
                                      <p:cBhvr additive="base">
                                        <p:cTn id="10" dur="700"/>
                                        <p:tgtEl>
                                          <p:spTgt spid="1095"/>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800"/>
                                  </p:stCondLst>
                                  <p:childTnLst>
                                    <p:set>
                                      <p:cBhvr>
                                        <p:cTn id="12" dur="1" fill="hold">
                                          <p:stCondLst>
                                            <p:cond delay="0"/>
                                          </p:stCondLst>
                                        </p:cTn>
                                        <p:tgtEl>
                                          <p:spTgt spid="1096"/>
                                        </p:tgtEl>
                                        <p:attrNameLst>
                                          <p:attrName>style.visibility</p:attrName>
                                        </p:attrNameLst>
                                      </p:cBhvr>
                                      <p:to>
                                        <p:strVal val="visible"/>
                                      </p:to>
                                    </p:set>
                                    <p:anim calcmode="lin" valueType="num">
                                      <p:cBhvr additive="base">
                                        <p:cTn id="13" dur="700"/>
                                        <p:tgtEl>
                                          <p:spTgt spid="10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Testimonial Two Images 2">
  <p:cSld name="Testimonial Two Images 2">
    <p:spTree>
      <p:nvGrpSpPr>
        <p:cNvPr id="1" name="Shape 1099"/>
        <p:cNvGrpSpPr/>
        <p:nvPr/>
      </p:nvGrpSpPr>
      <p:grpSpPr>
        <a:xfrm>
          <a:off x="0" y="0"/>
          <a:ext cx="0" cy="0"/>
          <a:chOff x="0" y="0"/>
          <a:chExt cx="0" cy="0"/>
        </a:xfrm>
      </p:grpSpPr>
      <p:sp>
        <p:nvSpPr>
          <p:cNvPr id="1100" name="Google Shape;1100;p19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01" name="Google Shape;1101;p198"/>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102" name="Google Shape;1102;p198"/>
          <p:cNvSpPr>
            <a:spLocks noGrp="1"/>
          </p:cNvSpPr>
          <p:nvPr>
            <p:ph type="pic" idx="2"/>
          </p:nvPr>
        </p:nvSpPr>
        <p:spPr>
          <a:xfrm>
            <a:off x="1010153" y="4108837"/>
            <a:ext cx="603504" cy="603504"/>
          </a:xfrm>
          <a:prstGeom prst="ellipse">
            <a:avLst/>
          </a:prstGeom>
          <a:solidFill>
            <a:schemeClr val="lt1"/>
          </a:solidFill>
          <a:ln>
            <a:noFill/>
          </a:ln>
        </p:spPr>
      </p:sp>
      <p:sp>
        <p:nvSpPr>
          <p:cNvPr id="1103" name="Google Shape;1103;p198"/>
          <p:cNvSpPr>
            <a:spLocks noGrp="1"/>
          </p:cNvSpPr>
          <p:nvPr>
            <p:ph type="pic" idx="3"/>
          </p:nvPr>
        </p:nvSpPr>
        <p:spPr>
          <a:xfrm>
            <a:off x="6648450" y="4115125"/>
            <a:ext cx="603504" cy="603504"/>
          </a:xfrm>
          <a:prstGeom prst="ellipse">
            <a:avLst/>
          </a:prstGeom>
          <a:solidFill>
            <a:schemeClr val="lt1"/>
          </a:solidFill>
          <a:ln>
            <a:noFill/>
          </a:ln>
        </p:spPr>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Testimonial Three Images 2">
  <p:cSld name="Testimonial Three Images 2">
    <p:spTree>
      <p:nvGrpSpPr>
        <p:cNvPr id="1" name="Shape 1104"/>
        <p:cNvGrpSpPr/>
        <p:nvPr/>
      </p:nvGrpSpPr>
      <p:grpSpPr>
        <a:xfrm>
          <a:off x="0" y="0"/>
          <a:ext cx="0" cy="0"/>
          <a:chOff x="0" y="0"/>
          <a:chExt cx="0" cy="0"/>
        </a:xfrm>
      </p:grpSpPr>
      <p:sp>
        <p:nvSpPr>
          <p:cNvPr id="1105" name="Google Shape;1105;p199"/>
          <p:cNvSpPr>
            <a:spLocks noGrp="1"/>
          </p:cNvSpPr>
          <p:nvPr>
            <p:ph type="pic" idx="2"/>
          </p:nvPr>
        </p:nvSpPr>
        <p:spPr>
          <a:xfrm>
            <a:off x="4826279" y="4412609"/>
            <a:ext cx="603504" cy="603504"/>
          </a:xfrm>
          <a:prstGeom prst="ellipse">
            <a:avLst/>
          </a:prstGeom>
          <a:solidFill>
            <a:schemeClr val="lt1"/>
          </a:solidFill>
          <a:ln>
            <a:noFill/>
          </a:ln>
        </p:spPr>
      </p:sp>
      <p:sp>
        <p:nvSpPr>
          <p:cNvPr id="1106" name="Google Shape;1106;p19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07" name="Google Shape;1107;p199"/>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
        <p:nvSpPr>
          <p:cNvPr id="1108" name="Google Shape;1108;p199"/>
          <p:cNvSpPr>
            <a:spLocks noGrp="1"/>
          </p:cNvSpPr>
          <p:nvPr>
            <p:ph type="pic" idx="3"/>
          </p:nvPr>
        </p:nvSpPr>
        <p:spPr>
          <a:xfrm>
            <a:off x="1387803" y="4412609"/>
            <a:ext cx="603504" cy="603504"/>
          </a:xfrm>
          <a:prstGeom prst="ellipse">
            <a:avLst/>
          </a:prstGeom>
          <a:solidFill>
            <a:schemeClr val="lt1"/>
          </a:solidFill>
          <a:ln>
            <a:noFill/>
          </a:ln>
        </p:spPr>
      </p:sp>
      <p:sp>
        <p:nvSpPr>
          <p:cNvPr id="1109" name="Google Shape;1109;p199"/>
          <p:cNvSpPr>
            <a:spLocks noGrp="1"/>
          </p:cNvSpPr>
          <p:nvPr>
            <p:ph type="pic" idx="4"/>
          </p:nvPr>
        </p:nvSpPr>
        <p:spPr>
          <a:xfrm>
            <a:off x="8264252" y="4412609"/>
            <a:ext cx="603504" cy="603504"/>
          </a:xfrm>
          <a:prstGeom prst="ellipse">
            <a:avLst/>
          </a:prstGeom>
          <a:solidFill>
            <a:schemeClr val="lt1"/>
          </a:solidFill>
          <a:ln>
            <a:noFill/>
          </a:ln>
        </p:spPr>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estimonial Three Images 3">
  <p:cSld name="Testimonial Three Images 3">
    <p:spTree>
      <p:nvGrpSpPr>
        <p:cNvPr id="1" name="Shape 1110"/>
        <p:cNvGrpSpPr/>
        <p:nvPr/>
      </p:nvGrpSpPr>
      <p:grpSpPr>
        <a:xfrm>
          <a:off x="0" y="0"/>
          <a:ext cx="0" cy="0"/>
          <a:chOff x="0" y="0"/>
          <a:chExt cx="0" cy="0"/>
        </a:xfrm>
      </p:grpSpPr>
      <p:sp>
        <p:nvSpPr>
          <p:cNvPr id="1111" name="Google Shape;1111;p200"/>
          <p:cNvSpPr>
            <a:spLocks noGrp="1"/>
          </p:cNvSpPr>
          <p:nvPr>
            <p:ph type="pic" idx="2"/>
          </p:nvPr>
        </p:nvSpPr>
        <p:spPr>
          <a:xfrm>
            <a:off x="1693263" y="1978868"/>
            <a:ext cx="798010" cy="798010"/>
          </a:xfrm>
          <a:prstGeom prst="ellipse">
            <a:avLst/>
          </a:prstGeom>
          <a:solidFill>
            <a:schemeClr val="lt1"/>
          </a:solidFill>
          <a:ln>
            <a:noFill/>
          </a:ln>
        </p:spPr>
      </p:sp>
      <p:sp>
        <p:nvSpPr>
          <p:cNvPr id="1112" name="Google Shape;1112;p200"/>
          <p:cNvSpPr>
            <a:spLocks noGrp="1"/>
          </p:cNvSpPr>
          <p:nvPr>
            <p:ph type="pic" idx="3"/>
          </p:nvPr>
        </p:nvSpPr>
        <p:spPr>
          <a:xfrm>
            <a:off x="1693263" y="3368284"/>
            <a:ext cx="798010" cy="798010"/>
          </a:xfrm>
          <a:prstGeom prst="ellipse">
            <a:avLst/>
          </a:prstGeom>
          <a:solidFill>
            <a:schemeClr val="lt1"/>
          </a:solidFill>
          <a:ln>
            <a:noFill/>
          </a:ln>
        </p:spPr>
      </p:sp>
      <p:sp>
        <p:nvSpPr>
          <p:cNvPr id="1113" name="Google Shape;1113;p200"/>
          <p:cNvSpPr>
            <a:spLocks noGrp="1"/>
          </p:cNvSpPr>
          <p:nvPr>
            <p:ph type="pic" idx="4"/>
          </p:nvPr>
        </p:nvSpPr>
        <p:spPr>
          <a:xfrm>
            <a:off x="1693263" y="4757700"/>
            <a:ext cx="798010" cy="798010"/>
          </a:xfrm>
          <a:prstGeom prst="ellipse">
            <a:avLst/>
          </a:prstGeom>
          <a:solidFill>
            <a:schemeClr val="lt1"/>
          </a:solidFill>
          <a:ln>
            <a:noFill/>
          </a:ln>
        </p:spPr>
      </p:sp>
      <p:sp>
        <p:nvSpPr>
          <p:cNvPr id="1114" name="Google Shape;1114;p20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3600"/>
              <a:buFont typeface="Open Sans Light"/>
              <a:buNone/>
              <a:defRPr sz="3600" b="0" i="0" u="none" strike="noStrike" cap="none">
                <a:solidFill>
                  <a:schemeClr val="dk1"/>
                </a:solidFill>
                <a:latin typeface="Open Sans Light"/>
                <a:ea typeface="Open Sans Light"/>
                <a:cs typeface="Open Sans Light"/>
                <a:sym typeface="Open Sans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15" name="Google Shape;1115;p20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Light"/>
                <a:ea typeface="Open Sans Light"/>
                <a:cs typeface="Open Sans Light"/>
                <a:sym typeface="Open Sans Light"/>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181" Type="http://schemas.openxmlformats.org/officeDocument/2006/relationships/slideLayout" Target="../slideLayouts/slideLayout181.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slideLayout" Target="../slideLayouts/slideLayout182.xml"/><Relationship Id="rId6" Type="http://schemas.openxmlformats.org/officeDocument/2006/relationships/slideLayout" Target="../slideLayouts/slideLayout6.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5" Type="http://schemas.openxmlformats.org/officeDocument/2006/relationships/slideLayout" Target="../slideLayouts/slideLayout65.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51" Type="http://schemas.openxmlformats.org/officeDocument/2006/relationships/slideLayout" Target="../slideLayouts/slideLayout151.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image" Target="../media/image2.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183" Type="http://schemas.openxmlformats.org/officeDocument/2006/relationships/slideLayout" Target="../slideLayouts/slideLayout183.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184" Type="http://schemas.openxmlformats.org/officeDocument/2006/relationships/slideLayout" Target="../slideLayouts/slideLayout184.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79" Type="http://schemas.openxmlformats.org/officeDocument/2006/relationships/slideLayout" Target="../slideLayouts/slideLayout179.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185" Type="http://schemas.openxmlformats.org/officeDocument/2006/relationships/slideLayout" Target="../slideLayouts/slideLayout185.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slideLayout" Target="../slideLayouts/slideLayout180.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theme" Target="../theme/theme1.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image" Target="../media/image1.jpg"/><Relationship Id="rId1" Type="http://schemas.openxmlformats.org/officeDocument/2006/relationships/slideLayout" Target="../slideLayouts/slideLayout1.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5"/>
          <p:cNvGrpSpPr/>
          <p:nvPr/>
        </p:nvGrpSpPr>
        <p:grpSpPr>
          <a:xfrm>
            <a:off x="6096" y="0"/>
            <a:ext cx="12185904" cy="6858000"/>
            <a:chOff x="6096" y="0"/>
            <a:chExt cx="12185904" cy="6858000"/>
          </a:xfrm>
        </p:grpSpPr>
        <p:pic>
          <p:nvPicPr>
            <p:cNvPr id="11" name="Google Shape;11;p15" descr="nhs_ppt_widescreen2_v2.jpg"/>
            <p:cNvPicPr preferRelativeResize="0"/>
            <p:nvPr/>
          </p:nvPicPr>
          <p:blipFill rotWithShape="1">
            <a:blip r:embed="rId187">
              <a:alphaModFix/>
            </a:blip>
            <a:srcRect/>
            <a:stretch/>
          </p:blipFill>
          <p:spPr>
            <a:xfrm>
              <a:off x="6096" y="0"/>
              <a:ext cx="12185904" cy="6858000"/>
            </a:xfrm>
            <a:prstGeom prst="rect">
              <a:avLst/>
            </a:prstGeom>
            <a:noFill/>
            <a:ln>
              <a:noFill/>
            </a:ln>
          </p:spPr>
        </p:pic>
        <p:sp>
          <p:nvSpPr>
            <p:cNvPr id="12" name="Google Shape;12;p15"/>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pic>
          <p:nvPicPr>
            <p:cNvPr id="13" name="Google Shape;13;p15"/>
            <p:cNvPicPr preferRelativeResize="0"/>
            <p:nvPr/>
          </p:nvPicPr>
          <p:blipFill rotWithShape="1">
            <a:blip r:embed="rId188">
              <a:alphaModFix/>
            </a:blip>
            <a:srcRect/>
            <a:stretch/>
          </p:blipFill>
          <p:spPr>
            <a:xfrm>
              <a:off x="10255431" y="5999236"/>
              <a:ext cx="1819659" cy="664611"/>
            </a:xfrm>
            <a:prstGeom prst="rect">
              <a:avLst/>
            </a:prstGeom>
            <a:noFill/>
            <a:ln>
              <a:noFill/>
            </a:ln>
          </p:spPr>
        </p:pic>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 id="2147483742" r:id="rId94"/>
    <p:sldLayoutId id="2147483743" r:id="rId95"/>
    <p:sldLayoutId id="2147483744" r:id="rId96"/>
    <p:sldLayoutId id="2147483745" r:id="rId97"/>
    <p:sldLayoutId id="2147483746" r:id="rId98"/>
    <p:sldLayoutId id="2147483747" r:id="rId99"/>
    <p:sldLayoutId id="2147483748" r:id="rId100"/>
    <p:sldLayoutId id="2147483749" r:id="rId101"/>
    <p:sldLayoutId id="2147483750" r:id="rId102"/>
    <p:sldLayoutId id="2147483751" r:id="rId103"/>
    <p:sldLayoutId id="2147483752" r:id="rId104"/>
    <p:sldLayoutId id="2147483753" r:id="rId105"/>
    <p:sldLayoutId id="2147483754" r:id="rId106"/>
    <p:sldLayoutId id="2147483755" r:id="rId107"/>
    <p:sldLayoutId id="2147483756" r:id="rId108"/>
    <p:sldLayoutId id="2147483757" r:id="rId109"/>
    <p:sldLayoutId id="2147483758" r:id="rId110"/>
    <p:sldLayoutId id="2147483759" r:id="rId111"/>
    <p:sldLayoutId id="2147483760" r:id="rId112"/>
    <p:sldLayoutId id="2147483761" r:id="rId113"/>
    <p:sldLayoutId id="2147483762" r:id="rId114"/>
    <p:sldLayoutId id="2147483763" r:id="rId115"/>
    <p:sldLayoutId id="2147483764" r:id="rId116"/>
    <p:sldLayoutId id="2147483765" r:id="rId117"/>
    <p:sldLayoutId id="2147483766" r:id="rId118"/>
    <p:sldLayoutId id="2147483767" r:id="rId119"/>
    <p:sldLayoutId id="2147483768" r:id="rId120"/>
    <p:sldLayoutId id="2147483769" r:id="rId121"/>
    <p:sldLayoutId id="2147483770" r:id="rId122"/>
    <p:sldLayoutId id="2147483771" r:id="rId123"/>
    <p:sldLayoutId id="2147483772" r:id="rId124"/>
    <p:sldLayoutId id="2147483773" r:id="rId125"/>
    <p:sldLayoutId id="2147483774" r:id="rId126"/>
    <p:sldLayoutId id="2147483775" r:id="rId127"/>
    <p:sldLayoutId id="2147483776" r:id="rId128"/>
    <p:sldLayoutId id="2147483777" r:id="rId129"/>
    <p:sldLayoutId id="2147483778" r:id="rId130"/>
    <p:sldLayoutId id="2147483779" r:id="rId131"/>
    <p:sldLayoutId id="2147483780" r:id="rId132"/>
    <p:sldLayoutId id="2147483781" r:id="rId133"/>
    <p:sldLayoutId id="2147483782" r:id="rId134"/>
    <p:sldLayoutId id="2147483783" r:id="rId135"/>
    <p:sldLayoutId id="2147483784" r:id="rId136"/>
    <p:sldLayoutId id="2147483785" r:id="rId137"/>
    <p:sldLayoutId id="2147483786" r:id="rId138"/>
    <p:sldLayoutId id="2147483787" r:id="rId139"/>
    <p:sldLayoutId id="2147483788" r:id="rId140"/>
    <p:sldLayoutId id="2147483789" r:id="rId141"/>
    <p:sldLayoutId id="2147483790" r:id="rId142"/>
    <p:sldLayoutId id="2147483791" r:id="rId143"/>
    <p:sldLayoutId id="2147483792" r:id="rId144"/>
    <p:sldLayoutId id="2147483793" r:id="rId145"/>
    <p:sldLayoutId id="2147483794" r:id="rId146"/>
    <p:sldLayoutId id="2147483795" r:id="rId147"/>
    <p:sldLayoutId id="2147483796" r:id="rId148"/>
    <p:sldLayoutId id="2147483797" r:id="rId149"/>
    <p:sldLayoutId id="2147483798" r:id="rId150"/>
    <p:sldLayoutId id="2147483799" r:id="rId151"/>
    <p:sldLayoutId id="2147483800" r:id="rId152"/>
    <p:sldLayoutId id="2147483801" r:id="rId153"/>
    <p:sldLayoutId id="2147483802" r:id="rId154"/>
    <p:sldLayoutId id="2147483803" r:id="rId155"/>
    <p:sldLayoutId id="2147483804" r:id="rId156"/>
    <p:sldLayoutId id="2147483805" r:id="rId157"/>
    <p:sldLayoutId id="2147483806" r:id="rId158"/>
    <p:sldLayoutId id="2147483807" r:id="rId159"/>
    <p:sldLayoutId id="2147483808" r:id="rId160"/>
    <p:sldLayoutId id="2147483809" r:id="rId161"/>
    <p:sldLayoutId id="2147483810" r:id="rId162"/>
    <p:sldLayoutId id="2147483811" r:id="rId163"/>
    <p:sldLayoutId id="2147483812" r:id="rId164"/>
    <p:sldLayoutId id="2147483813" r:id="rId165"/>
    <p:sldLayoutId id="2147483814" r:id="rId166"/>
    <p:sldLayoutId id="2147483815" r:id="rId167"/>
    <p:sldLayoutId id="2147483816" r:id="rId168"/>
    <p:sldLayoutId id="2147483817" r:id="rId169"/>
    <p:sldLayoutId id="2147483818" r:id="rId170"/>
    <p:sldLayoutId id="2147483819" r:id="rId171"/>
    <p:sldLayoutId id="2147483820" r:id="rId172"/>
    <p:sldLayoutId id="2147483821" r:id="rId173"/>
    <p:sldLayoutId id="2147483822" r:id="rId174"/>
    <p:sldLayoutId id="2147483823" r:id="rId175"/>
    <p:sldLayoutId id="2147483824" r:id="rId176"/>
    <p:sldLayoutId id="2147483825" r:id="rId177"/>
    <p:sldLayoutId id="2147483826" r:id="rId178"/>
    <p:sldLayoutId id="2147483827" r:id="rId179"/>
    <p:sldLayoutId id="2147483828" r:id="rId180"/>
    <p:sldLayoutId id="2147483829" r:id="rId181"/>
    <p:sldLayoutId id="2147483830" r:id="rId182"/>
    <p:sldLayoutId id="2147483831" r:id="rId183"/>
    <p:sldLayoutId id="2147483832" r:id="rId184"/>
    <p:sldLayoutId id="2147483833" r:id="rId18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7.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7.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17.jp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
          <p:cNvSpPr/>
          <p:nvPr/>
        </p:nvSpPr>
        <p:spPr>
          <a:xfrm>
            <a:off x="-1" y="2586107"/>
            <a:ext cx="12192000" cy="2471667"/>
          </a:xfrm>
          <a:prstGeom prst="rect">
            <a:avLst/>
          </a:prstGeom>
          <a:gradFill>
            <a:gsLst>
              <a:gs pos="0">
                <a:srgbClr val="BE2069"/>
              </a:gs>
              <a:gs pos="100000">
                <a:srgbClr val="231856"/>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22" name="Google Shape;1122;p1"/>
          <p:cNvSpPr txBox="1"/>
          <p:nvPr/>
        </p:nvSpPr>
        <p:spPr>
          <a:xfrm>
            <a:off x="4316504" y="2238222"/>
            <a:ext cx="3558988" cy="1862048"/>
          </a:xfrm>
          <a:prstGeom prst="rect">
            <a:avLst/>
          </a:prstGeom>
          <a:noFill/>
          <a:ln>
            <a:noFill/>
          </a:ln>
          <a:effectLst>
            <a:outerShdw blurRad="660400" sx="65000" sy="65000" algn="ctr" rotWithShape="0">
              <a:schemeClr val="dk2">
                <a:alpha val="40784"/>
              </a:scheme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1500"/>
              <a:buFont typeface="Calibri"/>
              <a:buNone/>
            </a:pPr>
            <a:r>
              <a:rPr lang="en-US" sz="11500" b="0" i="0" u="none" strike="noStrike" cap="none">
                <a:solidFill>
                  <a:schemeClr val="lt1"/>
                </a:solidFill>
                <a:latin typeface="Calibri"/>
                <a:ea typeface="Calibri"/>
                <a:cs typeface="Calibri"/>
                <a:sym typeface="Calibri"/>
              </a:rPr>
              <a:t>NECU</a:t>
            </a:r>
            <a:endParaRPr/>
          </a:p>
        </p:txBody>
      </p:sp>
      <p:sp>
        <p:nvSpPr>
          <p:cNvPr id="1123" name="Google Shape;1123;p1"/>
          <p:cNvSpPr txBox="1"/>
          <p:nvPr/>
        </p:nvSpPr>
        <p:spPr>
          <a:xfrm>
            <a:off x="2071595" y="3821940"/>
            <a:ext cx="8048805"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dirty="0">
                <a:solidFill>
                  <a:schemeClr val="lt1"/>
                </a:solidFill>
                <a:latin typeface="Calibri"/>
                <a:ea typeface="Calibri"/>
                <a:cs typeface="Calibri"/>
                <a:sym typeface="Calibri"/>
              </a:rPr>
              <a:t>National Elective Coordination Unit</a:t>
            </a:r>
            <a:endParaRPr dirty="0"/>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dirty="0">
                <a:solidFill>
                  <a:schemeClr val="lt1"/>
                </a:solidFill>
                <a:latin typeface="Calibri"/>
                <a:ea typeface="Calibri"/>
                <a:cs typeface="Calibri"/>
                <a:sym typeface="Calibri"/>
              </a:rPr>
              <a:t>National Centre for Sustainable Delivery –</a:t>
            </a:r>
            <a:r>
              <a:rPr lang="en-US" sz="1800" b="0" i="0" u="none" strike="noStrike" cap="none" dirty="0" err="1">
                <a:solidFill>
                  <a:schemeClr val="lt1"/>
                </a:solidFill>
                <a:latin typeface="Calibri"/>
                <a:ea typeface="Calibri"/>
                <a:cs typeface="Calibri"/>
                <a:sym typeface="Calibri"/>
              </a:rPr>
              <a:t>CFSD</a:t>
            </a:r>
            <a:endParaRPr dirty="0"/>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dirty="0">
                <a:solidFill>
                  <a:schemeClr val="lt1"/>
                </a:solidFill>
                <a:latin typeface="Calibri"/>
                <a:ea typeface="Calibri"/>
                <a:cs typeface="Calibri"/>
                <a:sym typeface="Calibri"/>
              </a:rPr>
              <a:t>NHS Golden Jubilee</a:t>
            </a:r>
            <a:endParaRPr dirty="0"/>
          </a:p>
          <a:p>
            <a:pPr marL="0" marR="0" lvl="0" indent="0" algn="ctr" rtl="0">
              <a:lnSpc>
                <a:spcPct val="100000"/>
              </a:lnSpc>
              <a:spcBef>
                <a:spcPts val="0"/>
              </a:spcBef>
              <a:spcAft>
                <a:spcPts val="0"/>
              </a:spcAft>
              <a:buClr>
                <a:schemeClr val="lt1"/>
              </a:buClr>
              <a:buSzPts val="1800"/>
              <a:buFont typeface="Calibri"/>
              <a:buNone/>
            </a:pPr>
            <a:r>
              <a:rPr lang="en-US" sz="1800" b="0" i="0" u="none" strike="noStrike" cap="none" dirty="0">
                <a:solidFill>
                  <a:schemeClr val="lt1"/>
                </a:solidFill>
                <a:latin typeface="Calibri"/>
                <a:ea typeface="Calibri"/>
                <a:cs typeface="Calibri"/>
                <a:sym typeface="Calibri"/>
              </a:rPr>
              <a:t>Richard Bell | Associate Director |</a:t>
            </a:r>
            <a:r>
              <a:rPr lang="en-US" sz="1800" b="0" i="0" u="none" strike="noStrike" cap="none" dirty="0" err="1">
                <a:solidFill>
                  <a:schemeClr val="lt1"/>
                </a:solidFill>
                <a:latin typeface="Calibri"/>
                <a:ea typeface="Calibri"/>
                <a:cs typeface="Calibri"/>
                <a:sym typeface="Calibri"/>
              </a:rPr>
              <a:t>NECU</a:t>
            </a:r>
            <a:endParaRPr sz="1800" b="0" i="0" u="none" strike="noStrike" cap="none" dirty="0">
              <a:solidFill>
                <a:schemeClr val="lt1"/>
              </a:solidFill>
              <a:latin typeface="Calibri"/>
              <a:ea typeface="Calibri"/>
              <a:cs typeface="Calibri"/>
              <a:sym typeface="Calibri"/>
            </a:endParaRPr>
          </a:p>
        </p:txBody>
      </p:sp>
      <p:sp>
        <p:nvSpPr>
          <p:cNvPr id="1124" name="Google Shape;1124;p1"/>
          <p:cNvSpPr txBox="1"/>
          <p:nvPr/>
        </p:nvSpPr>
        <p:spPr>
          <a:xfrm>
            <a:off x="2071592" y="5057787"/>
            <a:ext cx="841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800"/>
              <a:buFont typeface="Open Sans Light"/>
              <a:buNone/>
            </a:pPr>
            <a:r>
              <a:rPr lang="en-US" sz="1800" b="1" i="0" u="none" strike="noStrike" cap="none">
                <a:solidFill>
                  <a:schemeClr val="lt1"/>
                </a:solidFill>
                <a:latin typeface="Open Sans Light"/>
                <a:ea typeface="Open Sans Light"/>
                <a:cs typeface="Open Sans Light"/>
                <a:sym typeface="Open Sans Light"/>
              </a:rPr>
              <a:t>Supporting </a:t>
            </a:r>
            <a:r>
              <a:rPr lang="en-US" sz="1800" b="0" i="0" u="none" strike="noStrike" cap="none">
                <a:solidFill>
                  <a:schemeClr val="lt1"/>
                </a:solidFill>
                <a:latin typeface="Calibri"/>
                <a:ea typeface="Calibri"/>
                <a:cs typeface="Calibri"/>
                <a:sym typeface="Calibri"/>
              </a:rPr>
              <a:t>Planned</a:t>
            </a:r>
            <a:r>
              <a:rPr lang="en-US" sz="1800" b="1" i="0" u="none" strike="noStrike" cap="none">
                <a:solidFill>
                  <a:schemeClr val="lt1"/>
                </a:solidFill>
                <a:latin typeface="Open Sans Light"/>
                <a:ea typeface="Open Sans Light"/>
                <a:cs typeface="Open Sans Light"/>
                <a:sym typeface="Open Sans Light"/>
              </a:rPr>
              <a:t> Care Capacity and Demand</a:t>
            </a:r>
            <a:endParaRPr sz="1800" b="0" i="0" u="none" strike="noStrike" cap="none">
              <a:solidFill>
                <a:schemeClr val="lt1"/>
              </a:solidFill>
              <a:latin typeface="Open Sans Light"/>
              <a:ea typeface="Open Sans Light"/>
              <a:cs typeface="Open Sans Light"/>
              <a:sym typeface="Open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21"/>
                                        </p:tgtEl>
                                        <p:attrNameLst>
                                          <p:attrName>style.visibility</p:attrName>
                                        </p:attrNameLst>
                                      </p:cBhvr>
                                      <p:to>
                                        <p:strVal val="visible"/>
                                      </p:to>
                                    </p:set>
                                    <p:anim calcmode="lin" valueType="num">
                                      <p:cBhvr additive="base">
                                        <p:cTn id="7" dur="1000"/>
                                        <p:tgtEl>
                                          <p:spTgt spid="1121"/>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122"/>
                                        </p:tgtEl>
                                        <p:attrNameLst>
                                          <p:attrName>style.visibility</p:attrName>
                                        </p:attrNameLst>
                                      </p:cBhvr>
                                      <p:to>
                                        <p:strVal val="visible"/>
                                      </p:to>
                                    </p:set>
                                    <p:anim calcmode="lin" valueType="num">
                                      <p:cBhvr additive="base">
                                        <p:cTn id="11" dur="500"/>
                                        <p:tgtEl>
                                          <p:spTgt spid="1122"/>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00"/>
                                  </p:stCondLst>
                                  <p:childTnLst>
                                    <p:set>
                                      <p:cBhvr>
                                        <p:cTn id="13" dur="1" fill="hold">
                                          <p:stCondLst>
                                            <p:cond delay="0"/>
                                          </p:stCondLst>
                                        </p:cTn>
                                        <p:tgtEl>
                                          <p:spTgt spid="1123"/>
                                        </p:tgtEl>
                                        <p:attrNameLst>
                                          <p:attrName>style.visibility</p:attrName>
                                        </p:attrNameLst>
                                      </p:cBhvr>
                                      <p:to>
                                        <p:strVal val="visible"/>
                                      </p:to>
                                    </p:set>
                                    <p:anim calcmode="lin" valueType="num">
                                      <p:cBhvr additive="base">
                                        <p:cTn id="14" dur="1000"/>
                                        <p:tgtEl>
                                          <p:spTgt spid="1123"/>
                                        </p:tgtEl>
                                        <p:attrNameLst>
                                          <p:attrName>ppt_y</p:attrName>
                                        </p:attrNameLst>
                                      </p:cBhvr>
                                      <p:tavLst>
                                        <p:tav tm="0">
                                          <p:val>
                                            <p:strVal val="#ppt_y-1"/>
                                          </p:val>
                                        </p:tav>
                                        <p:tav tm="100000">
                                          <p:val>
                                            <p:strVal val="#ppt_y"/>
                                          </p:val>
                                        </p:tav>
                                      </p:tavLst>
                                    </p:anim>
                                  </p:childTnLst>
                                </p:cTn>
                              </p:par>
                            </p:childTnLst>
                          </p:cTn>
                        </p:par>
                        <p:par>
                          <p:cTn id="15" fill="hold">
                            <p:stCondLst>
                              <p:cond delay="2200"/>
                            </p:stCondLst>
                            <p:childTnLst>
                              <p:par>
                                <p:cTn id="16" presetID="2" presetClass="entr" presetSubtype="1" fill="hold" nodeType="afterEffect">
                                  <p:stCondLst>
                                    <p:cond delay="0"/>
                                  </p:stCondLst>
                                  <p:childTnLst>
                                    <p:set>
                                      <p:cBhvr>
                                        <p:cTn id="17" dur="1" fill="hold">
                                          <p:stCondLst>
                                            <p:cond delay="0"/>
                                          </p:stCondLst>
                                        </p:cTn>
                                        <p:tgtEl>
                                          <p:spTgt spid="1124"/>
                                        </p:tgtEl>
                                        <p:attrNameLst>
                                          <p:attrName>style.visibility</p:attrName>
                                        </p:attrNameLst>
                                      </p:cBhvr>
                                      <p:to>
                                        <p:strVal val="visible"/>
                                      </p:to>
                                    </p:set>
                                    <p:anim calcmode="lin" valueType="num">
                                      <p:cBhvr additive="base">
                                        <p:cTn id="18" dur="1000"/>
                                        <p:tgtEl>
                                          <p:spTgt spid="1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grpSp>
        <p:nvGrpSpPr>
          <p:cNvPr id="1130" name="Google Shape;1130;p2"/>
          <p:cNvGrpSpPr/>
          <p:nvPr/>
        </p:nvGrpSpPr>
        <p:grpSpPr>
          <a:xfrm>
            <a:off x="6307047" y="2683695"/>
            <a:ext cx="1678793" cy="1092178"/>
            <a:chOff x="6307047" y="2298683"/>
            <a:chExt cx="1678793" cy="1092178"/>
          </a:xfrm>
        </p:grpSpPr>
        <p:sp>
          <p:nvSpPr>
            <p:cNvPr id="1131" name="Google Shape;1131;p2"/>
            <p:cNvSpPr txBox="1"/>
            <p:nvPr/>
          </p:nvSpPr>
          <p:spPr>
            <a:xfrm>
              <a:off x="6307047" y="2298683"/>
              <a:ext cx="1301959"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7,00</a:t>
              </a:r>
              <a:endParaRPr/>
            </a:p>
          </p:txBody>
        </p:sp>
        <p:sp>
          <p:nvSpPr>
            <p:cNvPr id="1132" name="Google Shape;1132;p2"/>
            <p:cNvSpPr txBox="1"/>
            <p:nvPr/>
          </p:nvSpPr>
          <p:spPr>
            <a:xfrm>
              <a:off x="6307047" y="3052307"/>
              <a:ext cx="1678793"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Patients Treated</a:t>
              </a:r>
              <a:endParaRPr/>
            </a:p>
          </p:txBody>
        </p:sp>
      </p:grpSp>
      <p:sp>
        <p:nvSpPr>
          <p:cNvPr id="1133" name="Google Shape;1133;p2"/>
          <p:cNvSpPr txBox="1"/>
          <p:nvPr/>
        </p:nvSpPr>
        <p:spPr>
          <a:xfrm>
            <a:off x="9389792" y="273147"/>
            <a:ext cx="1138453"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9% </a:t>
            </a:r>
            <a:endParaRPr/>
          </a:p>
        </p:txBody>
      </p:sp>
      <p:sp>
        <p:nvSpPr>
          <p:cNvPr id="1134" name="Google Shape;1134;p2"/>
          <p:cNvSpPr txBox="1"/>
          <p:nvPr/>
        </p:nvSpPr>
        <p:spPr>
          <a:xfrm>
            <a:off x="9389792" y="1026771"/>
            <a:ext cx="143090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Removal Rate</a:t>
            </a:r>
            <a:endParaRPr/>
          </a:p>
        </p:txBody>
      </p:sp>
      <p:sp>
        <p:nvSpPr>
          <p:cNvPr id="1135" name="Google Shape;1135;p2"/>
          <p:cNvSpPr txBox="1"/>
          <p:nvPr/>
        </p:nvSpPr>
        <p:spPr>
          <a:xfrm>
            <a:off x="9206939" y="2413657"/>
            <a:ext cx="53732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and</a:t>
            </a:r>
            <a:endParaRPr sz="1600" b="0" i="0" u="none" strike="noStrike" cap="none">
              <a:solidFill>
                <a:srgbClr val="FFFFFF"/>
              </a:solidFill>
              <a:latin typeface="Open Sans Light"/>
              <a:ea typeface="Open Sans Light"/>
              <a:cs typeface="Open Sans Light"/>
              <a:sym typeface="Open Sans Light"/>
            </a:endParaRPr>
          </a:p>
        </p:txBody>
      </p:sp>
      <p:pic>
        <p:nvPicPr>
          <p:cNvPr id="1136" name="Google Shape;1136;p2"/>
          <p:cNvPicPr preferRelativeResize="0"/>
          <p:nvPr/>
        </p:nvPicPr>
        <p:blipFill rotWithShape="1">
          <a:blip r:embed="rId3">
            <a:alphaModFix/>
          </a:blip>
          <a:srcRect r="37086"/>
          <a:stretch/>
        </p:blipFill>
        <p:spPr>
          <a:xfrm>
            <a:off x="8768219" y="230509"/>
            <a:ext cx="1903667" cy="817046"/>
          </a:xfrm>
          <a:prstGeom prst="rect">
            <a:avLst/>
          </a:prstGeom>
          <a:noFill/>
          <a:ln>
            <a:noFill/>
          </a:ln>
        </p:spPr>
      </p:pic>
      <p:sp>
        <p:nvSpPr>
          <p:cNvPr id="1137" name="Google Shape;1137;p2"/>
          <p:cNvSpPr/>
          <p:nvPr/>
        </p:nvSpPr>
        <p:spPr>
          <a:xfrm>
            <a:off x="4953000" y="4039533"/>
            <a:ext cx="2286000" cy="2286000"/>
          </a:xfrm>
          <a:prstGeom prst="roundRect">
            <a:avLst>
              <a:gd name="adj" fmla="val 6831"/>
            </a:avLst>
          </a:prstGeom>
          <a:solidFill>
            <a:srgbClr val="5BB18D"/>
          </a:solidFill>
          <a:ln>
            <a:noFill/>
          </a:ln>
          <a:effectLst>
            <a:outerShdw blurRad="190500" dist="622300" dir="8400000" algn="ctr" rotWithShape="0">
              <a:srgbClr val="000000">
                <a:alpha val="4705"/>
              </a:srgbClr>
            </a:outerShdw>
          </a:effectLst>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FFFFFF"/>
              </a:buClr>
              <a:buSzPts val="2900"/>
              <a:buFont typeface="Open Sans Light"/>
              <a:buNone/>
            </a:pPr>
            <a:r>
              <a:rPr lang="en-US" sz="2900" b="0" i="0" u="none" strike="noStrike" cap="none">
                <a:solidFill>
                  <a:srgbClr val="FFFFFF"/>
                </a:solidFill>
                <a:latin typeface="Open Sans Light"/>
                <a:ea typeface="Open Sans Light"/>
                <a:cs typeface="Open Sans Light"/>
                <a:sym typeface="Open Sans Light"/>
              </a:rPr>
              <a:t>Operational</a:t>
            </a:r>
            <a:endParaRPr/>
          </a:p>
        </p:txBody>
      </p:sp>
      <p:sp>
        <p:nvSpPr>
          <p:cNvPr id="1138" name="Google Shape;1138;p2"/>
          <p:cNvSpPr/>
          <p:nvPr/>
        </p:nvSpPr>
        <p:spPr>
          <a:xfrm>
            <a:off x="4953000" y="3151090"/>
            <a:ext cx="2286000" cy="2286000"/>
          </a:xfrm>
          <a:prstGeom prst="roundRect">
            <a:avLst>
              <a:gd name="adj" fmla="val 6831"/>
            </a:avLst>
          </a:prstGeom>
          <a:solidFill>
            <a:srgbClr val="47A9A6"/>
          </a:solidFill>
          <a:ln>
            <a:noFill/>
          </a:ln>
          <a:effectLst>
            <a:outerShdw blurRad="190500" dist="622300" dir="8400000" algn="ctr" rotWithShape="0">
              <a:srgbClr val="000000">
                <a:alpha val="4705"/>
              </a:srgbClr>
            </a:outerShdw>
          </a:effectLst>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FFFFFF"/>
              </a:buClr>
              <a:buSzPts val="2900"/>
              <a:buFont typeface="Open Sans Light"/>
              <a:buNone/>
            </a:pPr>
            <a:r>
              <a:rPr lang="en-US" sz="2900" b="0" i="0" u="none" strike="noStrike" cap="none">
                <a:solidFill>
                  <a:srgbClr val="FFFFFF"/>
                </a:solidFill>
                <a:latin typeface="Open Sans Light"/>
                <a:ea typeface="Open Sans Light"/>
                <a:cs typeface="Open Sans Light"/>
                <a:sym typeface="Open Sans Light"/>
              </a:rPr>
              <a:t>Delivery</a:t>
            </a:r>
            <a:endParaRPr/>
          </a:p>
        </p:txBody>
      </p:sp>
      <p:sp>
        <p:nvSpPr>
          <p:cNvPr id="1139" name="Google Shape;1139;p2"/>
          <p:cNvSpPr/>
          <p:nvPr/>
        </p:nvSpPr>
        <p:spPr>
          <a:xfrm>
            <a:off x="4981936" y="2322195"/>
            <a:ext cx="2286000" cy="2286000"/>
          </a:xfrm>
          <a:prstGeom prst="roundRect">
            <a:avLst>
              <a:gd name="adj" fmla="val 6831"/>
            </a:avLst>
          </a:prstGeom>
          <a:solidFill>
            <a:srgbClr val="33A1BF"/>
          </a:solidFill>
          <a:ln>
            <a:noFill/>
          </a:ln>
          <a:effectLst>
            <a:outerShdw blurRad="190500" dist="622300" dir="8400000" algn="ctr" rotWithShape="0">
              <a:srgbClr val="000000">
                <a:alpha val="4705"/>
              </a:srgbClr>
            </a:outerShdw>
          </a:effectLst>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FFFFFF"/>
              </a:buClr>
              <a:buSzPts val="2900"/>
              <a:buFont typeface="Open Sans Light"/>
              <a:buNone/>
            </a:pPr>
            <a:r>
              <a:rPr lang="en-US" sz="2900" b="0" i="0" u="none" strike="noStrike" cap="none">
                <a:solidFill>
                  <a:srgbClr val="FFFFFF"/>
                </a:solidFill>
                <a:latin typeface="Open Sans Light"/>
                <a:ea typeface="Open Sans Light"/>
                <a:cs typeface="Open Sans Light"/>
                <a:sym typeface="Open Sans Light"/>
              </a:rPr>
              <a:t>Business</a:t>
            </a:r>
            <a:endParaRPr/>
          </a:p>
        </p:txBody>
      </p:sp>
      <p:sp>
        <p:nvSpPr>
          <p:cNvPr id="1140" name="Google Shape;1140;p2"/>
          <p:cNvSpPr/>
          <p:nvPr/>
        </p:nvSpPr>
        <p:spPr>
          <a:xfrm>
            <a:off x="4953000" y="1374206"/>
            <a:ext cx="2286000" cy="2286000"/>
          </a:xfrm>
          <a:prstGeom prst="roundRect">
            <a:avLst>
              <a:gd name="adj" fmla="val 6831"/>
            </a:avLst>
          </a:prstGeom>
          <a:solidFill>
            <a:srgbClr val="2099D8"/>
          </a:solidFill>
          <a:ln>
            <a:noFill/>
          </a:ln>
          <a:effectLst>
            <a:outerShdw blurRad="190500" dist="622300" dir="8400000" algn="ctr" rotWithShape="0">
              <a:srgbClr val="000000">
                <a:alpha val="4705"/>
              </a:srgbClr>
            </a:outerShdw>
          </a:effectLst>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FFFFFF"/>
              </a:buClr>
              <a:buSzPts val="2900"/>
              <a:buFont typeface="Open Sans Light"/>
              <a:buNone/>
            </a:pPr>
            <a:r>
              <a:rPr lang="en-US" sz="2900" b="0" i="0" u="none" strike="noStrike" cap="none">
                <a:solidFill>
                  <a:srgbClr val="FFFFFF"/>
                </a:solidFill>
                <a:latin typeface="Open Sans Light"/>
                <a:ea typeface="Open Sans Light"/>
                <a:cs typeface="Open Sans Light"/>
                <a:sym typeface="Open Sans Light"/>
              </a:rPr>
              <a:t>Strategic</a:t>
            </a:r>
            <a:endParaRPr/>
          </a:p>
        </p:txBody>
      </p:sp>
      <p:cxnSp>
        <p:nvCxnSpPr>
          <p:cNvPr id="1141" name="Google Shape;1141;p2"/>
          <p:cNvCxnSpPr/>
          <p:nvPr/>
        </p:nvCxnSpPr>
        <p:spPr>
          <a:xfrm>
            <a:off x="7604567" y="2517206"/>
            <a:ext cx="3194613" cy="0"/>
          </a:xfrm>
          <a:prstGeom prst="straightConnector1">
            <a:avLst/>
          </a:prstGeom>
          <a:noFill/>
          <a:ln w="25400" cap="flat" cmpd="sng">
            <a:solidFill>
              <a:srgbClr val="2099D8"/>
            </a:solidFill>
            <a:prstDash val="solid"/>
            <a:miter lim="800000"/>
            <a:headEnd type="none" w="sm" len="sm"/>
            <a:tailEnd type="none" w="sm" len="sm"/>
          </a:ln>
        </p:spPr>
      </p:cxnSp>
      <p:sp>
        <p:nvSpPr>
          <p:cNvPr id="1142" name="Google Shape;1142;p2"/>
          <p:cNvSpPr/>
          <p:nvPr/>
        </p:nvSpPr>
        <p:spPr>
          <a:xfrm>
            <a:off x="10668000" y="2184082"/>
            <a:ext cx="666248" cy="666248"/>
          </a:xfrm>
          <a:prstGeom prst="ellipse">
            <a:avLst/>
          </a:prstGeom>
          <a:solidFill>
            <a:srgbClr val="FFFFFF"/>
          </a:solidFill>
          <a:ln w="25400" cap="flat" cmpd="sng">
            <a:solidFill>
              <a:srgbClr val="176F9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43" name="Google Shape;1143;p2"/>
          <p:cNvSpPr txBox="1"/>
          <p:nvPr/>
        </p:nvSpPr>
        <p:spPr>
          <a:xfrm>
            <a:off x="9666022" y="2128416"/>
            <a:ext cx="944106" cy="307777"/>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Strategic</a:t>
            </a:r>
            <a:endParaRPr/>
          </a:p>
        </p:txBody>
      </p:sp>
      <p:sp>
        <p:nvSpPr>
          <p:cNvPr id="1144" name="Google Shape;1144;p2"/>
          <p:cNvSpPr txBox="1"/>
          <p:nvPr/>
        </p:nvSpPr>
        <p:spPr>
          <a:xfrm>
            <a:off x="7892971" y="2591378"/>
            <a:ext cx="2717157" cy="116955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NHS Golden Jubilee Board </a:t>
            </a:r>
            <a:endParaRPr/>
          </a:p>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NHS GJ Clinical Governance </a:t>
            </a:r>
            <a:endParaRPr/>
          </a:p>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Innovation Design Authority</a:t>
            </a:r>
            <a:endParaRPr/>
          </a:p>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NHS Scotland Delivery Board</a:t>
            </a:r>
            <a:endParaRPr/>
          </a:p>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Scottish Government</a:t>
            </a:r>
            <a:endParaRPr/>
          </a:p>
        </p:txBody>
      </p:sp>
      <p:cxnSp>
        <p:nvCxnSpPr>
          <p:cNvPr id="1145" name="Google Shape;1145;p2"/>
          <p:cNvCxnSpPr/>
          <p:nvPr/>
        </p:nvCxnSpPr>
        <p:spPr>
          <a:xfrm>
            <a:off x="7621316" y="4342362"/>
            <a:ext cx="3194613" cy="0"/>
          </a:xfrm>
          <a:prstGeom prst="straightConnector1">
            <a:avLst/>
          </a:prstGeom>
          <a:noFill/>
          <a:ln w="25400" cap="flat" cmpd="sng">
            <a:solidFill>
              <a:srgbClr val="47A9A6"/>
            </a:solidFill>
            <a:prstDash val="solid"/>
            <a:miter lim="800000"/>
            <a:headEnd type="none" w="sm" len="sm"/>
            <a:tailEnd type="none" w="sm" len="sm"/>
          </a:ln>
        </p:spPr>
      </p:cxnSp>
      <p:sp>
        <p:nvSpPr>
          <p:cNvPr id="1146" name="Google Shape;1146;p2"/>
          <p:cNvSpPr/>
          <p:nvPr/>
        </p:nvSpPr>
        <p:spPr>
          <a:xfrm>
            <a:off x="10684749" y="4009238"/>
            <a:ext cx="666248" cy="666248"/>
          </a:xfrm>
          <a:prstGeom prst="ellipse">
            <a:avLst/>
          </a:prstGeom>
          <a:solidFill>
            <a:srgbClr val="FFFFFF"/>
          </a:solidFill>
          <a:ln w="25400" cap="flat" cmpd="sng">
            <a:solidFill>
              <a:srgbClr val="47A9A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47" name="Google Shape;1147;p2"/>
          <p:cNvSpPr txBox="1"/>
          <p:nvPr/>
        </p:nvSpPr>
        <p:spPr>
          <a:xfrm>
            <a:off x="9733684" y="3953572"/>
            <a:ext cx="893193" cy="307777"/>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Delivery</a:t>
            </a:r>
            <a:endParaRPr/>
          </a:p>
        </p:txBody>
      </p:sp>
      <p:sp>
        <p:nvSpPr>
          <p:cNvPr id="1148" name="Google Shape;1148;p2"/>
          <p:cNvSpPr txBox="1"/>
          <p:nvPr/>
        </p:nvSpPr>
        <p:spPr>
          <a:xfrm>
            <a:off x="7909720" y="4416534"/>
            <a:ext cx="2717157" cy="73866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CFSD Programme Boards including </a:t>
            </a:r>
            <a:r>
              <a:rPr lang="en-US" sz="1400" b="0" i="0" u="none" strike="noStrike" cap="none">
                <a:solidFill>
                  <a:schemeClr val="accent2"/>
                </a:solidFill>
                <a:latin typeface="Open Sans Light"/>
                <a:ea typeface="Open Sans Light"/>
                <a:cs typeface="Open Sans Light"/>
                <a:sym typeface="Open Sans Light"/>
              </a:rPr>
              <a:t>NECU programme Board</a:t>
            </a:r>
            <a:endParaRPr/>
          </a:p>
        </p:txBody>
      </p:sp>
      <p:cxnSp>
        <p:nvCxnSpPr>
          <p:cNvPr id="1149" name="Google Shape;1149;p2"/>
          <p:cNvCxnSpPr/>
          <p:nvPr/>
        </p:nvCxnSpPr>
        <p:spPr>
          <a:xfrm>
            <a:off x="1365230" y="3465195"/>
            <a:ext cx="3179235" cy="0"/>
          </a:xfrm>
          <a:prstGeom prst="straightConnector1">
            <a:avLst/>
          </a:prstGeom>
          <a:noFill/>
          <a:ln w="25400" cap="flat" cmpd="sng">
            <a:solidFill>
              <a:srgbClr val="33A1BF"/>
            </a:solidFill>
            <a:prstDash val="solid"/>
            <a:miter lim="800000"/>
            <a:headEnd type="none" w="sm" len="sm"/>
            <a:tailEnd type="none" w="sm" len="sm"/>
          </a:ln>
        </p:spPr>
      </p:cxnSp>
      <p:sp>
        <p:nvSpPr>
          <p:cNvPr id="1150" name="Google Shape;1150;p2"/>
          <p:cNvSpPr/>
          <p:nvPr/>
        </p:nvSpPr>
        <p:spPr>
          <a:xfrm>
            <a:off x="698982" y="3132071"/>
            <a:ext cx="666248" cy="666248"/>
          </a:xfrm>
          <a:prstGeom prst="ellipse">
            <a:avLst/>
          </a:prstGeom>
          <a:solidFill>
            <a:srgbClr val="FFFFFF"/>
          </a:solidFill>
          <a:ln w="25400" cap="flat" cmpd="sng">
            <a:solidFill>
              <a:srgbClr val="33A1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51" name="Google Shape;1151;p2"/>
          <p:cNvSpPr txBox="1"/>
          <p:nvPr/>
        </p:nvSpPr>
        <p:spPr>
          <a:xfrm>
            <a:off x="1427575" y="3087980"/>
            <a:ext cx="1681871" cy="30777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Business</a:t>
            </a:r>
            <a:endParaRPr/>
          </a:p>
        </p:txBody>
      </p:sp>
      <p:sp>
        <p:nvSpPr>
          <p:cNvPr id="1152" name="Google Shape;1152;p2"/>
          <p:cNvSpPr txBox="1"/>
          <p:nvPr/>
        </p:nvSpPr>
        <p:spPr>
          <a:xfrm>
            <a:off x="1427575" y="3565326"/>
            <a:ext cx="271715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CFSD Senior Leadership Team</a:t>
            </a:r>
            <a:endParaRPr/>
          </a:p>
          <a:p>
            <a:pPr marL="0" marR="0" lvl="0" indent="0" algn="l" rtl="0">
              <a:lnSpc>
                <a:spcPct val="100000"/>
              </a:lnSpc>
              <a:spcBef>
                <a:spcPts val="0"/>
              </a:spcBef>
              <a:spcAft>
                <a:spcPts val="0"/>
              </a:spcAft>
              <a:buClr>
                <a:schemeClr val="dk1"/>
              </a:buClr>
              <a:buSzPts val="1400"/>
              <a:buFont typeface="Open Sans Light"/>
              <a:buNone/>
            </a:pPr>
            <a:endParaRPr sz="1400" b="0" i="0" u="none" strike="noStrike" cap="none">
              <a:solidFill>
                <a:srgbClr val="2B2B2B"/>
              </a:solidFill>
              <a:latin typeface="Open Sans Light"/>
              <a:ea typeface="Open Sans Light"/>
              <a:cs typeface="Open Sans Light"/>
              <a:sym typeface="Open Sans Light"/>
            </a:endParaRPr>
          </a:p>
        </p:txBody>
      </p:sp>
      <p:cxnSp>
        <p:nvCxnSpPr>
          <p:cNvPr id="1153" name="Google Shape;1153;p2"/>
          <p:cNvCxnSpPr/>
          <p:nvPr/>
        </p:nvCxnSpPr>
        <p:spPr>
          <a:xfrm>
            <a:off x="1365230" y="5258968"/>
            <a:ext cx="3179235" cy="0"/>
          </a:xfrm>
          <a:prstGeom prst="straightConnector1">
            <a:avLst/>
          </a:prstGeom>
          <a:noFill/>
          <a:ln w="25400" cap="flat" cmpd="sng">
            <a:solidFill>
              <a:srgbClr val="5BB18D"/>
            </a:solidFill>
            <a:prstDash val="solid"/>
            <a:miter lim="800000"/>
            <a:headEnd type="none" w="sm" len="sm"/>
            <a:tailEnd type="none" w="sm" len="sm"/>
          </a:ln>
        </p:spPr>
      </p:cxnSp>
      <p:sp>
        <p:nvSpPr>
          <p:cNvPr id="1154" name="Google Shape;1154;p2"/>
          <p:cNvSpPr/>
          <p:nvPr/>
        </p:nvSpPr>
        <p:spPr>
          <a:xfrm>
            <a:off x="698982" y="4925844"/>
            <a:ext cx="666248" cy="666248"/>
          </a:xfrm>
          <a:prstGeom prst="ellipse">
            <a:avLst/>
          </a:prstGeom>
          <a:solidFill>
            <a:srgbClr val="FFFFFF"/>
          </a:solidFill>
          <a:ln w="25400" cap="flat" cmpd="sng">
            <a:solidFill>
              <a:srgbClr val="5BB18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55" name="Google Shape;1155;p2"/>
          <p:cNvSpPr txBox="1"/>
          <p:nvPr/>
        </p:nvSpPr>
        <p:spPr>
          <a:xfrm>
            <a:off x="1427575" y="4881753"/>
            <a:ext cx="1681871" cy="30777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Operational</a:t>
            </a:r>
            <a:endParaRPr/>
          </a:p>
        </p:txBody>
      </p:sp>
      <p:sp>
        <p:nvSpPr>
          <p:cNvPr id="1156" name="Google Shape;1156;p2"/>
          <p:cNvSpPr txBox="1"/>
          <p:nvPr/>
        </p:nvSpPr>
        <p:spPr>
          <a:xfrm>
            <a:off x="1427575" y="5359099"/>
            <a:ext cx="2717157"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Engagement Groups</a:t>
            </a:r>
            <a:endParaRPr/>
          </a:p>
          <a:p>
            <a:pPr marL="0" marR="0" lvl="0" indent="0" algn="l"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SDGs</a:t>
            </a:r>
            <a:endParaRPr/>
          </a:p>
          <a:p>
            <a:pPr marL="0" marR="0" lvl="0" indent="0" algn="l"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Clinical Leadership and Governance Groups</a:t>
            </a:r>
            <a:endParaRPr/>
          </a:p>
          <a:p>
            <a:pPr marL="0" marR="0" lvl="0" indent="0" algn="l" rtl="0">
              <a:lnSpc>
                <a:spcPct val="100000"/>
              </a:lnSpc>
              <a:spcBef>
                <a:spcPts val="0"/>
              </a:spcBef>
              <a:spcAft>
                <a:spcPts val="0"/>
              </a:spcAft>
              <a:buClr>
                <a:schemeClr val="accent2"/>
              </a:buClr>
              <a:buSzPts val="1400"/>
              <a:buFont typeface="Open Sans Light"/>
              <a:buNone/>
            </a:pPr>
            <a:r>
              <a:rPr lang="en-US" sz="1400" b="0" i="0" u="none" strike="noStrike" cap="none">
                <a:solidFill>
                  <a:schemeClr val="accent2"/>
                </a:solidFill>
                <a:latin typeface="Open Sans Light"/>
                <a:ea typeface="Open Sans Light"/>
                <a:cs typeface="Open Sans Light"/>
                <a:sym typeface="Open Sans Light"/>
              </a:rPr>
              <a:t>NECU Operational Group</a:t>
            </a:r>
            <a:endParaRPr/>
          </a:p>
        </p:txBody>
      </p:sp>
      <p:sp>
        <p:nvSpPr>
          <p:cNvPr id="1157" name="Google Shape;1157;p2"/>
          <p:cNvSpPr/>
          <p:nvPr/>
        </p:nvSpPr>
        <p:spPr>
          <a:xfrm>
            <a:off x="10832135" y="2367187"/>
            <a:ext cx="371475" cy="300037"/>
          </a:xfrm>
          <a:custGeom>
            <a:avLst/>
            <a:gdLst/>
            <a:ahLst/>
            <a:cxnLst/>
            <a:rect l="l" t="t" r="r" b="b"/>
            <a:pathLst>
              <a:path w="371475" h="300037" extrusionOk="0">
                <a:moveTo>
                  <a:pt x="185738" y="0"/>
                </a:moveTo>
                <a:cubicBezTo>
                  <a:pt x="167264" y="0"/>
                  <a:pt x="151526" y="12055"/>
                  <a:pt x="145554" y="28575"/>
                </a:cubicBezTo>
                <a:lnTo>
                  <a:pt x="42863" y="28575"/>
                </a:lnTo>
                <a:lnTo>
                  <a:pt x="42863" y="57150"/>
                </a:lnTo>
                <a:lnTo>
                  <a:pt x="62954" y="57150"/>
                </a:lnTo>
                <a:lnTo>
                  <a:pt x="58936" y="64294"/>
                </a:lnTo>
                <a:lnTo>
                  <a:pt x="1786" y="164306"/>
                </a:lnTo>
                <a:lnTo>
                  <a:pt x="0" y="167878"/>
                </a:lnTo>
                <a:lnTo>
                  <a:pt x="0" y="171450"/>
                </a:lnTo>
                <a:cubicBezTo>
                  <a:pt x="0" y="210741"/>
                  <a:pt x="32147" y="242888"/>
                  <a:pt x="71438" y="242888"/>
                </a:cubicBezTo>
                <a:cubicBezTo>
                  <a:pt x="110728" y="242888"/>
                  <a:pt x="142875" y="210741"/>
                  <a:pt x="142875" y="171450"/>
                </a:cubicBezTo>
                <a:lnTo>
                  <a:pt x="142875" y="167878"/>
                </a:lnTo>
                <a:lnTo>
                  <a:pt x="141089" y="164306"/>
                </a:lnTo>
                <a:lnTo>
                  <a:pt x="83939" y="64294"/>
                </a:lnTo>
                <a:lnTo>
                  <a:pt x="79921" y="57150"/>
                </a:lnTo>
                <a:lnTo>
                  <a:pt x="145554" y="57150"/>
                </a:lnTo>
                <a:cubicBezTo>
                  <a:pt x="149907" y="69205"/>
                  <a:pt x="159394" y="78693"/>
                  <a:pt x="171450" y="83046"/>
                </a:cubicBezTo>
                <a:lnTo>
                  <a:pt x="171450" y="271463"/>
                </a:lnTo>
                <a:lnTo>
                  <a:pt x="114300" y="271463"/>
                </a:lnTo>
                <a:lnTo>
                  <a:pt x="114300" y="300038"/>
                </a:lnTo>
                <a:lnTo>
                  <a:pt x="257175" y="300038"/>
                </a:lnTo>
                <a:lnTo>
                  <a:pt x="257175" y="271463"/>
                </a:lnTo>
                <a:lnTo>
                  <a:pt x="200025" y="271463"/>
                </a:lnTo>
                <a:lnTo>
                  <a:pt x="200025" y="83046"/>
                </a:lnTo>
                <a:cubicBezTo>
                  <a:pt x="212024" y="78693"/>
                  <a:pt x="221568" y="69149"/>
                  <a:pt x="225921" y="57150"/>
                </a:cubicBezTo>
                <a:lnTo>
                  <a:pt x="291554" y="57150"/>
                </a:lnTo>
                <a:lnTo>
                  <a:pt x="287536" y="64294"/>
                </a:lnTo>
                <a:lnTo>
                  <a:pt x="230386" y="164306"/>
                </a:lnTo>
                <a:lnTo>
                  <a:pt x="228600" y="167878"/>
                </a:lnTo>
                <a:lnTo>
                  <a:pt x="228600" y="171450"/>
                </a:lnTo>
                <a:cubicBezTo>
                  <a:pt x="228600" y="210741"/>
                  <a:pt x="260747" y="242888"/>
                  <a:pt x="300038" y="242888"/>
                </a:cubicBezTo>
                <a:cubicBezTo>
                  <a:pt x="339328" y="242888"/>
                  <a:pt x="371475" y="210741"/>
                  <a:pt x="371475" y="171450"/>
                </a:cubicBezTo>
                <a:lnTo>
                  <a:pt x="371475" y="167878"/>
                </a:lnTo>
                <a:lnTo>
                  <a:pt x="369689" y="164306"/>
                </a:lnTo>
                <a:lnTo>
                  <a:pt x="312539" y="64294"/>
                </a:lnTo>
                <a:lnTo>
                  <a:pt x="308521" y="57150"/>
                </a:lnTo>
                <a:lnTo>
                  <a:pt x="328613" y="57150"/>
                </a:lnTo>
                <a:lnTo>
                  <a:pt x="328613" y="28575"/>
                </a:lnTo>
                <a:lnTo>
                  <a:pt x="225921" y="28575"/>
                </a:lnTo>
                <a:cubicBezTo>
                  <a:pt x="219949" y="12055"/>
                  <a:pt x="204211" y="0"/>
                  <a:pt x="185738" y="0"/>
                </a:cubicBezTo>
                <a:close/>
                <a:moveTo>
                  <a:pt x="185738" y="28575"/>
                </a:moveTo>
                <a:cubicBezTo>
                  <a:pt x="193774" y="28575"/>
                  <a:pt x="200025" y="34826"/>
                  <a:pt x="200025" y="42863"/>
                </a:cubicBezTo>
                <a:cubicBezTo>
                  <a:pt x="200025" y="50899"/>
                  <a:pt x="193774" y="57150"/>
                  <a:pt x="185738" y="57150"/>
                </a:cubicBezTo>
                <a:cubicBezTo>
                  <a:pt x="177701" y="57150"/>
                  <a:pt x="171450" y="50899"/>
                  <a:pt x="171450" y="42863"/>
                </a:cubicBezTo>
                <a:cubicBezTo>
                  <a:pt x="171450" y="34826"/>
                  <a:pt x="177701" y="28575"/>
                  <a:pt x="185738" y="28575"/>
                </a:cubicBezTo>
                <a:close/>
                <a:moveTo>
                  <a:pt x="71438" y="100458"/>
                </a:moveTo>
                <a:lnTo>
                  <a:pt x="104030" y="157163"/>
                </a:lnTo>
                <a:lnTo>
                  <a:pt x="38844" y="157163"/>
                </a:lnTo>
                <a:close/>
                <a:moveTo>
                  <a:pt x="300038" y="100458"/>
                </a:moveTo>
                <a:lnTo>
                  <a:pt x="332630" y="157163"/>
                </a:lnTo>
                <a:lnTo>
                  <a:pt x="267445" y="157163"/>
                </a:lnTo>
                <a:close/>
                <a:moveTo>
                  <a:pt x="32147" y="185738"/>
                </a:moveTo>
                <a:lnTo>
                  <a:pt x="110728" y="185738"/>
                </a:lnTo>
                <a:cubicBezTo>
                  <a:pt x="104980" y="202314"/>
                  <a:pt x="90078" y="214313"/>
                  <a:pt x="71438" y="214313"/>
                </a:cubicBezTo>
                <a:cubicBezTo>
                  <a:pt x="52797" y="214313"/>
                  <a:pt x="37895" y="202314"/>
                  <a:pt x="32147" y="185738"/>
                </a:cubicBezTo>
                <a:close/>
                <a:moveTo>
                  <a:pt x="260747" y="185738"/>
                </a:moveTo>
                <a:lnTo>
                  <a:pt x="339328" y="185738"/>
                </a:lnTo>
                <a:cubicBezTo>
                  <a:pt x="333580" y="202314"/>
                  <a:pt x="318678" y="214313"/>
                  <a:pt x="300038" y="214313"/>
                </a:cubicBezTo>
                <a:cubicBezTo>
                  <a:pt x="281397" y="214313"/>
                  <a:pt x="266495" y="202314"/>
                  <a:pt x="260747" y="18573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Open Sans Light"/>
              <a:buNone/>
            </a:pPr>
            <a:endParaRPr sz="1800" b="0" i="0" u="none" strike="noStrike" cap="none">
              <a:solidFill>
                <a:srgbClr val="2B2B2B"/>
              </a:solidFill>
              <a:latin typeface="Open Sans Light"/>
              <a:ea typeface="Open Sans Light"/>
              <a:cs typeface="Open Sans Light"/>
              <a:sym typeface="Open Sans Light"/>
            </a:endParaRPr>
          </a:p>
        </p:txBody>
      </p:sp>
      <p:sp>
        <p:nvSpPr>
          <p:cNvPr id="1158" name="Google Shape;1158;p2"/>
          <p:cNvSpPr/>
          <p:nvPr/>
        </p:nvSpPr>
        <p:spPr>
          <a:xfrm>
            <a:off x="857261" y="3308032"/>
            <a:ext cx="342676" cy="314325"/>
          </a:xfrm>
          <a:custGeom>
            <a:avLst/>
            <a:gdLst/>
            <a:ahLst/>
            <a:cxnLst/>
            <a:rect l="l" t="t" r="r" b="b"/>
            <a:pathLst>
              <a:path w="342676" h="314325" extrusionOk="0">
                <a:moveTo>
                  <a:pt x="85613" y="0"/>
                </a:moveTo>
                <a:lnTo>
                  <a:pt x="85613" y="27152"/>
                </a:lnTo>
                <a:lnTo>
                  <a:pt x="0" y="82906"/>
                </a:lnTo>
                <a:lnTo>
                  <a:pt x="0" y="314325"/>
                </a:lnTo>
                <a:lnTo>
                  <a:pt x="342677" y="314325"/>
                </a:lnTo>
                <a:lnTo>
                  <a:pt x="342677" y="82906"/>
                </a:lnTo>
                <a:lnTo>
                  <a:pt x="257063" y="27124"/>
                </a:lnTo>
                <a:lnTo>
                  <a:pt x="257063" y="0"/>
                </a:lnTo>
                <a:lnTo>
                  <a:pt x="85613" y="0"/>
                </a:lnTo>
                <a:close/>
                <a:moveTo>
                  <a:pt x="114188" y="28575"/>
                </a:moveTo>
                <a:lnTo>
                  <a:pt x="228488" y="28575"/>
                </a:lnTo>
                <a:lnTo>
                  <a:pt x="228488" y="138326"/>
                </a:lnTo>
                <a:lnTo>
                  <a:pt x="171338" y="175356"/>
                </a:lnTo>
                <a:lnTo>
                  <a:pt x="114188" y="138326"/>
                </a:lnTo>
                <a:lnTo>
                  <a:pt x="114188" y="28575"/>
                </a:lnTo>
                <a:close/>
                <a:moveTo>
                  <a:pt x="128476" y="57150"/>
                </a:moveTo>
                <a:lnTo>
                  <a:pt x="128476" y="85725"/>
                </a:lnTo>
                <a:lnTo>
                  <a:pt x="214201" y="85725"/>
                </a:lnTo>
                <a:lnTo>
                  <a:pt x="214201" y="57150"/>
                </a:lnTo>
                <a:lnTo>
                  <a:pt x="128476" y="57150"/>
                </a:lnTo>
                <a:close/>
                <a:moveTo>
                  <a:pt x="85613" y="61224"/>
                </a:moveTo>
                <a:lnTo>
                  <a:pt x="85613" y="119825"/>
                </a:lnTo>
                <a:lnTo>
                  <a:pt x="40518" y="90608"/>
                </a:lnTo>
                <a:lnTo>
                  <a:pt x="85613" y="61224"/>
                </a:lnTo>
                <a:close/>
                <a:moveTo>
                  <a:pt x="257063" y="61224"/>
                </a:moveTo>
                <a:lnTo>
                  <a:pt x="302158" y="90608"/>
                </a:lnTo>
                <a:lnTo>
                  <a:pt x="257063" y="119825"/>
                </a:lnTo>
                <a:lnTo>
                  <a:pt x="257063" y="61224"/>
                </a:lnTo>
                <a:close/>
                <a:moveTo>
                  <a:pt x="128476" y="100013"/>
                </a:moveTo>
                <a:lnTo>
                  <a:pt x="128476" y="128588"/>
                </a:lnTo>
                <a:lnTo>
                  <a:pt x="214201" y="128588"/>
                </a:lnTo>
                <a:lnTo>
                  <a:pt x="214201" y="100013"/>
                </a:lnTo>
                <a:lnTo>
                  <a:pt x="128476" y="100013"/>
                </a:lnTo>
                <a:close/>
                <a:moveTo>
                  <a:pt x="28575" y="116923"/>
                </a:moveTo>
                <a:lnTo>
                  <a:pt x="171338" y="209400"/>
                </a:lnTo>
                <a:lnTo>
                  <a:pt x="314102" y="116923"/>
                </a:lnTo>
                <a:lnTo>
                  <a:pt x="314102" y="285750"/>
                </a:lnTo>
                <a:lnTo>
                  <a:pt x="28575" y="285750"/>
                </a:lnTo>
                <a:lnTo>
                  <a:pt x="28575" y="116923"/>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Open Sans Light"/>
              <a:buNone/>
            </a:pPr>
            <a:endParaRPr sz="1800" b="0" i="0" u="none" strike="noStrike" cap="none">
              <a:solidFill>
                <a:srgbClr val="2B2B2B"/>
              </a:solidFill>
              <a:latin typeface="Open Sans Light"/>
              <a:ea typeface="Open Sans Light"/>
              <a:cs typeface="Open Sans Light"/>
              <a:sym typeface="Open Sans Light"/>
            </a:endParaRPr>
          </a:p>
        </p:txBody>
      </p:sp>
      <p:sp>
        <p:nvSpPr>
          <p:cNvPr id="1159" name="Google Shape;1159;p2"/>
          <p:cNvSpPr/>
          <p:nvPr/>
        </p:nvSpPr>
        <p:spPr>
          <a:xfrm>
            <a:off x="10826770" y="4182967"/>
            <a:ext cx="360312" cy="318789"/>
          </a:xfrm>
          <a:custGeom>
            <a:avLst/>
            <a:gdLst/>
            <a:ahLst/>
            <a:cxnLst/>
            <a:rect l="l" t="t" r="r" b="b"/>
            <a:pathLst>
              <a:path w="360312" h="318789" extrusionOk="0">
                <a:moveTo>
                  <a:pt x="337989" y="0"/>
                </a:moveTo>
                <a:lnTo>
                  <a:pt x="287983" y="62508"/>
                </a:lnTo>
                <a:lnTo>
                  <a:pt x="241102" y="38844"/>
                </a:lnTo>
                <a:lnTo>
                  <a:pt x="229939" y="33486"/>
                </a:lnTo>
                <a:lnTo>
                  <a:pt x="222795" y="43755"/>
                </a:lnTo>
                <a:lnTo>
                  <a:pt x="174129" y="116979"/>
                </a:lnTo>
                <a:lnTo>
                  <a:pt x="129035" y="83046"/>
                </a:lnTo>
                <a:lnTo>
                  <a:pt x="120551" y="76795"/>
                </a:lnTo>
                <a:lnTo>
                  <a:pt x="112067" y="83046"/>
                </a:lnTo>
                <a:lnTo>
                  <a:pt x="60275" y="121890"/>
                </a:lnTo>
                <a:lnTo>
                  <a:pt x="9823" y="109388"/>
                </a:lnTo>
                <a:lnTo>
                  <a:pt x="2679" y="137071"/>
                </a:lnTo>
                <a:lnTo>
                  <a:pt x="59829" y="151359"/>
                </a:lnTo>
                <a:lnTo>
                  <a:pt x="66526" y="153145"/>
                </a:lnTo>
                <a:lnTo>
                  <a:pt x="71884" y="149126"/>
                </a:lnTo>
                <a:lnTo>
                  <a:pt x="120551" y="112514"/>
                </a:lnTo>
                <a:lnTo>
                  <a:pt x="169217" y="149126"/>
                </a:lnTo>
                <a:lnTo>
                  <a:pt x="181273" y="158055"/>
                </a:lnTo>
                <a:lnTo>
                  <a:pt x="189757" y="145554"/>
                </a:lnTo>
                <a:lnTo>
                  <a:pt x="239763" y="70545"/>
                </a:lnTo>
                <a:lnTo>
                  <a:pt x="285750" y="93315"/>
                </a:lnTo>
                <a:lnTo>
                  <a:pt x="296018" y="98227"/>
                </a:lnTo>
                <a:lnTo>
                  <a:pt x="360312" y="17859"/>
                </a:lnTo>
                <a:close/>
                <a:moveTo>
                  <a:pt x="235744" y="184845"/>
                </a:moveTo>
                <a:lnTo>
                  <a:pt x="223689" y="200025"/>
                </a:lnTo>
                <a:lnTo>
                  <a:pt x="175022" y="260747"/>
                </a:lnTo>
                <a:lnTo>
                  <a:pt x="129035" y="225921"/>
                </a:lnTo>
                <a:lnTo>
                  <a:pt x="120551" y="219670"/>
                </a:lnTo>
                <a:lnTo>
                  <a:pt x="112067" y="225921"/>
                </a:lnTo>
                <a:lnTo>
                  <a:pt x="62061" y="263426"/>
                </a:lnTo>
                <a:lnTo>
                  <a:pt x="12502" y="238870"/>
                </a:lnTo>
                <a:lnTo>
                  <a:pt x="0" y="264765"/>
                </a:lnTo>
                <a:lnTo>
                  <a:pt x="57150" y="293340"/>
                </a:lnTo>
                <a:lnTo>
                  <a:pt x="64740" y="296911"/>
                </a:lnTo>
                <a:lnTo>
                  <a:pt x="71884" y="292001"/>
                </a:lnTo>
                <a:lnTo>
                  <a:pt x="120551" y="255389"/>
                </a:lnTo>
                <a:lnTo>
                  <a:pt x="169217" y="292001"/>
                </a:lnTo>
                <a:lnTo>
                  <a:pt x="180380" y="300038"/>
                </a:lnTo>
                <a:lnTo>
                  <a:pt x="188862" y="289322"/>
                </a:lnTo>
                <a:lnTo>
                  <a:pt x="233511" y="233512"/>
                </a:lnTo>
                <a:lnTo>
                  <a:pt x="279945" y="302716"/>
                </a:lnTo>
                <a:lnTo>
                  <a:pt x="291108" y="318790"/>
                </a:lnTo>
                <a:lnTo>
                  <a:pt x="303162" y="303609"/>
                </a:lnTo>
                <a:lnTo>
                  <a:pt x="360312" y="232172"/>
                </a:lnTo>
                <a:lnTo>
                  <a:pt x="337989" y="214313"/>
                </a:lnTo>
                <a:lnTo>
                  <a:pt x="293341" y="270122"/>
                </a:lnTo>
                <a:lnTo>
                  <a:pt x="246907" y="200918"/>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Open Sans Light"/>
              <a:buNone/>
            </a:pPr>
            <a:endParaRPr sz="1800" b="0" i="0" u="none" strike="noStrike" cap="none">
              <a:solidFill>
                <a:srgbClr val="2B2B2B"/>
              </a:solidFill>
              <a:latin typeface="Open Sans Light"/>
              <a:ea typeface="Open Sans Light"/>
              <a:cs typeface="Open Sans Light"/>
              <a:sym typeface="Open Sans Light"/>
            </a:endParaRPr>
          </a:p>
        </p:txBody>
      </p:sp>
      <p:sp>
        <p:nvSpPr>
          <p:cNvPr id="1160" name="Google Shape;1160;p2"/>
          <p:cNvSpPr/>
          <p:nvPr/>
        </p:nvSpPr>
        <p:spPr>
          <a:xfrm>
            <a:off x="846735" y="5087518"/>
            <a:ext cx="342900" cy="342900"/>
          </a:xfrm>
          <a:custGeom>
            <a:avLst/>
            <a:gdLst/>
            <a:ahLst/>
            <a:cxnLst/>
            <a:rect l="l" t="t" r="r" b="b"/>
            <a:pathLst>
              <a:path w="342900" h="342900" extrusionOk="0">
                <a:moveTo>
                  <a:pt x="171450" y="0"/>
                </a:moveTo>
                <a:cubicBezTo>
                  <a:pt x="140029" y="0"/>
                  <a:pt x="114300" y="25729"/>
                  <a:pt x="114300" y="57150"/>
                </a:cubicBezTo>
                <a:cubicBezTo>
                  <a:pt x="114300" y="73056"/>
                  <a:pt x="121109" y="87399"/>
                  <a:pt x="131714" y="97781"/>
                </a:cubicBezTo>
                <a:cubicBezTo>
                  <a:pt x="112681" y="110672"/>
                  <a:pt x="100013" y="132605"/>
                  <a:pt x="100013" y="157163"/>
                </a:cubicBezTo>
                <a:lnTo>
                  <a:pt x="100013" y="223242"/>
                </a:lnTo>
                <a:lnTo>
                  <a:pt x="128588" y="237530"/>
                </a:lnTo>
                <a:lnTo>
                  <a:pt x="128588" y="300038"/>
                </a:lnTo>
                <a:lnTo>
                  <a:pt x="214313" y="300038"/>
                </a:lnTo>
                <a:lnTo>
                  <a:pt x="214313" y="237530"/>
                </a:lnTo>
                <a:lnTo>
                  <a:pt x="242888" y="223242"/>
                </a:lnTo>
                <a:lnTo>
                  <a:pt x="242888" y="157163"/>
                </a:lnTo>
                <a:cubicBezTo>
                  <a:pt x="242888" y="132605"/>
                  <a:pt x="230219" y="110672"/>
                  <a:pt x="211186" y="97781"/>
                </a:cubicBezTo>
                <a:cubicBezTo>
                  <a:pt x="221791" y="87399"/>
                  <a:pt x="228600" y="73056"/>
                  <a:pt x="228600" y="57150"/>
                </a:cubicBezTo>
                <a:cubicBezTo>
                  <a:pt x="228600" y="25729"/>
                  <a:pt x="202871" y="0"/>
                  <a:pt x="171450" y="0"/>
                </a:cubicBezTo>
                <a:close/>
                <a:moveTo>
                  <a:pt x="171450" y="28575"/>
                </a:moveTo>
                <a:cubicBezTo>
                  <a:pt x="187412" y="28575"/>
                  <a:pt x="200025" y="41188"/>
                  <a:pt x="200025" y="57150"/>
                </a:cubicBezTo>
                <a:cubicBezTo>
                  <a:pt x="200025" y="73112"/>
                  <a:pt x="187412" y="85725"/>
                  <a:pt x="171450" y="85725"/>
                </a:cubicBezTo>
                <a:cubicBezTo>
                  <a:pt x="155488" y="85725"/>
                  <a:pt x="142875" y="73112"/>
                  <a:pt x="142875" y="57150"/>
                </a:cubicBezTo>
                <a:cubicBezTo>
                  <a:pt x="142875" y="41188"/>
                  <a:pt x="155488" y="28575"/>
                  <a:pt x="171450" y="28575"/>
                </a:cubicBezTo>
                <a:close/>
                <a:moveTo>
                  <a:pt x="171450" y="114300"/>
                </a:moveTo>
                <a:cubicBezTo>
                  <a:pt x="195282" y="114300"/>
                  <a:pt x="214313" y="133331"/>
                  <a:pt x="214313" y="157163"/>
                </a:cubicBezTo>
                <a:lnTo>
                  <a:pt x="214313" y="205383"/>
                </a:lnTo>
                <a:lnTo>
                  <a:pt x="185738" y="219670"/>
                </a:lnTo>
                <a:lnTo>
                  <a:pt x="185738" y="271463"/>
                </a:lnTo>
                <a:lnTo>
                  <a:pt x="157163" y="271463"/>
                </a:lnTo>
                <a:lnTo>
                  <a:pt x="157163" y="219670"/>
                </a:lnTo>
                <a:lnTo>
                  <a:pt x="128588" y="205383"/>
                </a:lnTo>
                <a:lnTo>
                  <a:pt x="128588" y="157163"/>
                </a:lnTo>
                <a:cubicBezTo>
                  <a:pt x="128588" y="133331"/>
                  <a:pt x="147618" y="114300"/>
                  <a:pt x="171450" y="114300"/>
                </a:cubicBezTo>
                <a:close/>
                <a:moveTo>
                  <a:pt x="71438" y="212527"/>
                </a:moveTo>
                <a:cubicBezTo>
                  <a:pt x="29747" y="224191"/>
                  <a:pt x="0" y="243948"/>
                  <a:pt x="0" y="271463"/>
                </a:cubicBezTo>
                <a:cubicBezTo>
                  <a:pt x="0" y="318343"/>
                  <a:pt x="86228" y="342900"/>
                  <a:pt x="171450" y="342900"/>
                </a:cubicBezTo>
                <a:cubicBezTo>
                  <a:pt x="256672" y="342900"/>
                  <a:pt x="342900" y="318343"/>
                  <a:pt x="342900" y="271463"/>
                </a:cubicBezTo>
                <a:cubicBezTo>
                  <a:pt x="342900" y="243948"/>
                  <a:pt x="313153" y="224191"/>
                  <a:pt x="271463" y="212527"/>
                </a:cubicBezTo>
                <a:lnTo>
                  <a:pt x="271463" y="242442"/>
                </a:lnTo>
                <a:cubicBezTo>
                  <a:pt x="298642" y="251203"/>
                  <a:pt x="314325" y="262533"/>
                  <a:pt x="314325" y="271463"/>
                </a:cubicBezTo>
                <a:cubicBezTo>
                  <a:pt x="314325" y="288540"/>
                  <a:pt x="257342" y="314325"/>
                  <a:pt x="171450" y="314325"/>
                </a:cubicBezTo>
                <a:cubicBezTo>
                  <a:pt x="85558" y="314325"/>
                  <a:pt x="28575" y="288540"/>
                  <a:pt x="28575" y="271463"/>
                </a:cubicBezTo>
                <a:cubicBezTo>
                  <a:pt x="28575" y="262533"/>
                  <a:pt x="44258" y="251203"/>
                  <a:pt x="71438" y="24244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Open Sans Light"/>
              <a:buNone/>
            </a:pPr>
            <a:endParaRPr sz="1800" b="0" i="0" u="none" strike="noStrike" cap="none">
              <a:solidFill>
                <a:srgbClr val="2B2B2B"/>
              </a:solidFill>
              <a:latin typeface="Open Sans Light"/>
              <a:ea typeface="Open Sans Light"/>
              <a:cs typeface="Open Sans Light"/>
              <a:sym typeface="Open Sans Light"/>
            </a:endParaRPr>
          </a:p>
        </p:txBody>
      </p:sp>
      <p:sp>
        <p:nvSpPr>
          <p:cNvPr id="1161" name="Google Shape;1161;p2"/>
          <p:cNvSpPr txBox="1"/>
          <p:nvPr/>
        </p:nvSpPr>
        <p:spPr>
          <a:xfrm>
            <a:off x="300329" y="285233"/>
            <a:ext cx="10515600" cy="88673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400"/>
              <a:buFont typeface="Open Sans Light"/>
              <a:buNone/>
            </a:pPr>
            <a:r>
              <a:rPr lang="en-US" sz="4400" b="0" i="0" u="none" strike="noStrike" cap="none">
                <a:solidFill>
                  <a:schemeClr val="dk1"/>
                </a:solidFill>
                <a:latin typeface="Open Sans Light"/>
                <a:ea typeface="Open Sans Light"/>
                <a:cs typeface="Open Sans Light"/>
                <a:sym typeface="Open Sans Light"/>
              </a:rPr>
              <a:t>NECU Context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37"/>
                                        </p:tgtEl>
                                        <p:attrNameLst>
                                          <p:attrName>style.visibility</p:attrName>
                                        </p:attrNameLst>
                                      </p:cBhvr>
                                      <p:to>
                                        <p:strVal val="visible"/>
                                      </p:to>
                                    </p:set>
                                    <p:anim calcmode="lin" valueType="num">
                                      <p:cBhvr additive="base">
                                        <p:cTn id="7" dur="500"/>
                                        <p:tgtEl>
                                          <p:spTgt spid="1137"/>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53"/>
                                        </p:tgtEl>
                                        <p:attrNameLst>
                                          <p:attrName>style.visibility</p:attrName>
                                        </p:attrNameLst>
                                      </p:cBhvr>
                                      <p:to>
                                        <p:strVal val="visible"/>
                                      </p:to>
                                    </p:set>
                                    <p:anim calcmode="lin" valueType="num">
                                      <p:cBhvr additive="base">
                                        <p:cTn id="11" dur="500"/>
                                        <p:tgtEl>
                                          <p:spTgt spid="1153"/>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155"/>
                                        </p:tgtEl>
                                        <p:attrNameLst>
                                          <p:attrName>style.visibility</p:attrName>
                                        </p:attrNameLst>
                                      </p:cBhvr>
                                      <p:to>
                                        <p:strVal val="visible"/>
                                      </p:to>
                                    </p:set>
                                    <p:anim calcmode="lin" valueType="num">
                                      <p:cBhvr additive="base">
                                        <p:cTn id="15" dur="500"/>
                                        <p:tgtEl>
                                          <p:spTgt spid="1155"/>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1156"/>
                                        </p:tgtEl>
                                        <p:attrNameLst>
                                          <p:attrName>style.visibility</p:attrName>
                                        </p:attrNameLst>
                                      </p:cBhvr>
                                      <p:to>
                                        <p:strVal val="visible"/>
                                      </p:to>
                                    </p:set>
                                    <p:anim calcmode="lin" valueType="num">
                                      <p:cBhvr additive="base">
                                        <p:cTn id="19" dur="500"/>
                                        <p:tgtEl>
                                          <p:spTgt spid="1156"/>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154"/>
                                        </p:tgtEl>
                                        <p:attrNameLst>
                                          <p:attrName>style.visibility</p:attrName>
                                        </p:attrNameLst>
                                      </p:cBhvr>
                                      <p:to>
                                        <p:strVal val="visible"/>
                                      </p:to>
                                    </p:set>
                                    <p:anim calcmode="lin" valueType="num">
                                      <p:cBhvr additive="base">
                                        <p:cTn id="23" dur="500"/>
                                        <p:tgtEl>
                                          <p:spTgt spid="1154"/>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160"/>
                                        </p:tgtEl>
                                        <p:attrNameLst>
                                          <p:attrName>style.visibility</p:attrName>
                                        </p:attrNameLst>
                                      </p:cBhvr>
                                      <p:to>
                                        <p:strVal val="visible"/>
                                      </p:to>
                                    </p:set>
                                    <p:anim calcmode="lin" valueType="num">
                                      <p:cBhvr additive="base">
                                        <p:cTn id="26" dur="500"/>
                                        <p:tgtEl>
                                          <p:spTgt spid="1160"/>
                                        </p:tgtEl>
                                        <p:attrNameLst>
                                          <p:attrName>ppt_x</p:attrName>
                                        </p:attrNameLst>
                                      </p:cBhvr>
                                      <p:tavLst>
                                        <p:tav tm="0">
                                          <p:val>
                                            <p:strVal val="#ppt_x-1"/>
                                          </p:val>
                                        </p:tav>
                                        <p:tav tm="100000">
                                          <p:val>
                                            <p:strVal val="#ppt_x"/>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1138"/>
                                        </p:tgtEl>
                                        <p:attrNameLst>
                                          <p:attrName>style.visibility</p:attrName>
                                        </p:attrNameLst>
                                      </p:cBhvr>
                                      <p:to>
                                        <p:strVal val="visible"/>
                                      </p:to>
                                    </p:set>
                                    <p:anim calcmode="lin" valueType="num">
                                      <p:cBhvr additive="base">
                                        <p:cTn id="30" dur="500"/>
                                        <p:tgtEl>
                                          <p:spTgt spid="1138"/>
                                        </p:tgtEl>
                                        <p:attrNameLst>
                                          <p:attrName>ppt_x</p:attrName>
                                        </p:attrNameLst>
                                      </p:cBhvr>
                                      <p:tavLst>
                                        <p:tav tm="0">
                                          <p:val>
                                            <p:strVal val="#ppt_x+1"/>
                                          </p:val>
                                        </p:tav>
                                        <p:tav tm="100000">
                                          <p:val>
                                            <p:strVal val="#ppt_x"/>
                                          </p:val>
                                        </p:tav>
                                      </p:tavLst>
                                    </p:anim>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1145"/>
                                        </p:tgtEl>
                                        <p:attrNameLst>
                                          <p:attrName>style.visibility</p:attrName>
                                        </p:attrNameLst>
                                      </p:cBhvr>
                                      <p:to>
                                        <p:strVal val="visible"/>
                                      </p:to>
                                    </p:set>
                                    <p:anim calcmode="lin" valueType="num">
                                      <p:cBhvr additive="base">
                                        <p:cTn id="34" dur="500"/>
                                        <p:tgtEl>
                                          <p:spTgt spid="1145"/>
                                        </p:tgtEl>
                                        <p:attrNameLst>
                                          <p:attrName>ppt_x</p:attrName>
                                        </p:attrNameLst>
                                      </p:cBhvr>
                                      <p:tavLst>
                                        <p:tav tm="0">
                                          <p:val>
                                            <p:strVal val="#ppt_x+1"/>
                                          </p:val>
                                        </p:tav>
                                        <p:tav tm="100000">
                                          <p:val>
                                            <p:strVal val="#ppt_x"/>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1148"/>
                                        </p:tgtEl>
                                        <p:attrNameLst>
                                          <p:attrName>style.visibility</p:attrName>
                                        </p:attrNameLst>
                                      </p:cBhvr>
                                      <p:to>
                                        <p:strVal val="visible"/>
                                      </p:to>
                                    </p:set>
                                    <p:anim calcmode="lin" valueType="num">
                                      <p:cBhvr additive="base">
                                        <p:cTn id="38" dur="500"/>
                                        <p:tgtEl>
                                          <p:spTgt spid="1148"/>
                                        </p:tgtEl>
                                        <p:attrNameLst>
                                          <p:attrName>ppt_x</p:attrName>
                                        </p:attrNameLst>
                                      </p:cBhvr>
                                      <p:tavLst>
                                        <p:tav tm="0">
                                          <p:val>
                                            <p:strVal val="#ppt_x+1"/>
                                          </p:val>
                                        </p:tav>
                                        <p:tav tm="100000">
                                          <p:val>
                                            <p:strVal val="#ppt_x"/>
                                          </p:val>
                                        </p:tav>
                                      </p:tavLst>
                                    </p:anim>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1147"/>
                                        </p:tgtEl>
                                        <p:attrNameLst>
                                          <p:attrName>style.visibility</p:attrName>
                                        </p:attrNameLst>
                                      </p:cBhvr>
                                      <p:to>
                                        <p:strVal val="visible"/>
                                      </p:to>
                                    </p:set>
                                    <p:anim calcmode="lin" valueType="num">
                                      <p:cBhvr additive="base">
                                        <p:cTn id="42" dur="500"/>
                                        <p:tgtEl>
                                          <p:spTgt spid="1147"/>
                                        </p:tgtEl>
                                        <p:attrNameLst>
                                          <p:attrName>ppt_x</p:attrName>
                                        </p:attrNameLst>
                                      </p:cBhvr>
                                      <p:tavLst>
                                        <p:tav tm="0">
                                          <p:val>
                                            <p:strVal val="#ppt_x+1"/>
                                          </p:val>
                                        </p:tav>
                                        <p:tav tm="100000">
                                          <p:val>
                                            <p:strVal val="#ppt_x"/>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1146"/>
                                        </p:tgtEl>
                                        <p:attrNameLst>
                                          <p:attrName>style.visibility</p:attrName>
                                        </p:attrNameLst>
                                      </p:cBhvr>
                                      <p:to>
                                        <p:strVal val="visible"/>
                                      </p:to>
                                    </p:set>
                                    <p:anim calcmode="lin" valueType="num">
                                      <p:cBhvr additive="base">
                                        <p:cTn id="46" dur="500"/>
                                        <p:tgtEl>
                                          <p:spTgt spid="1146"/>
                                        </p:tgtEl>
                                        <p:attrNameLst>
                                          <p:attrName>ppt_x</p:attrName>
                                        </p:attrNameLst>
                                      </p:cBhvr>
                                      <p:tavLst>
                                        <p:tav tm="0">
                                          <p:val>
                                            <p:strVal val="#ppt_x+1"/>
                                          </p:val>
                                        </p:tav>
                                        <p:tav tm="100000">
                                          <p:val>
                                            <p:strVal val="#ppt_x"/>
                                          </p:val>
                                        </p:tav>
                                      </p:tavLst>
                                    </p:anim>
                                  </p:childTnLst>
                                </p:cTn>
                              </p:par>
                              <p:par>
                                <p:cTn id="47" presetID="2" presetClass="entr" presetSubtype="2" fill="hold" nodeType="withEffect">
                                  <p:stCondLst>
                                    <p:cond delay="0"/>
                                  </p:stCondLst>
                                  <p:childTnLst>
                                    <p:set>
                                      <p:cBhvr>
                                        <p:cTn id="48" dur="1" fill="hold">
                                          <p:stCondLst>
                                            <p:cond delay="0"/>
                                          </p:stCondLst>
                                        </p:cTn>
                                        <p:tgtEl>
                                          <p:spTgt spid="1159"/>
                                        </p:tgtEl>
                                        <p:attrNameLst>
                                          <p:attrName>style.visibility</p:attrName>
                                        </p:attrNameLst>
                                      </p:cBhvr>
                                      <p:to>
                                        <p:strVal val="visible"/>
                                      </p:to>
                                    </p:set>
                                    <p:anim calcmode="lin" valueType="num">
                                      <p:cBhvr additive="base">
                                        <p:cTn id="49" dur="500"/>
                                        <p:tgtEl>
                                          <p:spTgt spid="1159"/>
                                        </p:tgtEl>
                                        <p:attrNameLst>
                                          <p:attrName>ppt_x</p:attrName>
                                        </p:attrNameLst>
                                      </p:cBhvr>
                                      <p:tavLst>
                                        <p:tav tm="0">
                                          <p:val>
                                            <p:strVal val="#ppt_x+1"/>
                                          </p:val>
                                        </p:tav>
                                        <p:tav tm="100000">
                                          <p:val>
                                            <p:strVal val="#ppt_x"/>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1139"/>
                                        </p:tgtEl>
                                        <p:attrNameLst>
                                          <p:attrName>style.visibility</p:attrName>
                                        </p:attrNameLst>
                                      </p:cBhvr>
                                      <p:to>
                                        <p:strVal val="visible"/>
                                      </p:to>
                                    </p:set>
                                    <p:anim calcmode="lin" valueType="num">
                                      <p:cBhvr additive="base">
                                        <p:cTn id="53" dur="500"/>
                                        <p:tgtEl>
                                          <p:spTgt spid="1139"/>
                                        </p:tgtEl>
                                        <p:attrNameLst>
                                          <p:attrName>ppt_x</p:attrName>
                                        </p:attrNameLst>
                                      </p:cBhvr>
                                      <p:tavLst>
                                        <p:tav tm="0">
                                          <p:val>
                                            <p:strVal val="#ppt_x-1"/>
                                          </p:val>
                                        </p:tav>
                                        <p:tav tm="100000">
                                          <p:val>
                                            <p:strVal val="#ppt_x"/>
                                          </p:val>
                                        </p:tav>
                                      </p:tavLst>
                                    </p:anim>
                                  </p:childTnLst>
                                </p:cTn>
                              </p:par>
                            </p:childTnLst>
                          </p:cTn>
                        </p:par>
                        <p:par>
                          <p:cTn id="54" fill="hold">
                            <p:stCondLst>
                              <p:cond delay="5500"/>
                            </p:stCondLst>
                            <p:childTnLst>
                              <p:par>
                                <p:cTn id="55" presetID="2" presetClass="entr" presetSubtype="8" fill="hold" nodeType="afterEffect">
                                  <p:stCondLst>
                                    <p:cond delay="0"/>
                                  </p:stCondLst>
                                  <p:childTnLst>
                                    <p:set>
                                      <p:cBhvr>
                                        <p:cTn id="56" dur="1" fill="hold">
                                          <p:stCondLst>
                                            <p:cond delay="0"/>
                                          </p:stCondLst>
                                        </p:cTn>
                                        <p:tgtEl>
                                          <p:spTgt spid="1152"/>
                                        </p:tgtEl>
                                        <p:attrNameLst>
                                          <p:attrName>style.visibility</p:attrName>
                                        </p:attrNameLst>
                                      </p:cBhvr>
                                      <p:to>
                                        <p:strVal val="visible"/>
                                      </p:to>
                                    </p:set>
                                    <p:anim calcmode="lin" valueType="num">
                                      <p:cBhvr additive="base">
                                        <p:cTn id="57" dur="500"/>
                                        <p:tgtEl>
                                          <p:spTgt spid="1152"/>
                                        </p:tgtEl>
                                        <p:attrNameLst>
                                          <p:attrName>ppt_x</p:attrName>
                                        </p:attrNameLst>
                                      </p:cBhvr>
                                      <p:tavLst>
                                        <p:tav tm="0">
                                          <p:val>
                                            <p:strVal val="#ppt_x-1"/>
                                          </p:val>
                                        </p:tav>
                                        <p:tav tm="100000">
                                          <p:val>
                                            <p:strVal val="#ppt_x"/>
                                          </p:val>
                                        </p:tav>
                                      </p:tavLst>
                                    </p:anim>
                                  </p:childTnLst>
                                </p:cTn>
                              </p:par>
                            </p:childTnLst>
                          </p:cTn>
                        </p:par>
                        <p:par>
                          <p:cTn id="58" fill="hold">
                            <p:stCondLst>
                              <p:cond delay="6000"/>
                            </p:stCondLst>
                            <p:childTnLst>
                              <p:par>
                                <p:cTn id="59" presetID="2" presetClass="entr" presetSubtype="8" fill="hold" nodeType="afterEffect">
                                  <p:stCondLst>
                                    <p:cond delay="0"/>
                                  </p:stCondLst>
                                  <p:childTnLst>
                                    <p:set>
                                      <p:cBhvr>
                                        <p:cTn id="60" dur="1" fill="hold">
                                          <p:stCondLst>
                                            <p:cond delay="0"/>
                                          </p:stCondLst>
                                        </p:cTn>
                                        <p:tgtEl>
                                          <p:spTgt spid="1149"/>
                                        </p:tgtEl>
                                        <p:attrNameLst>
                                          <p:attrName>style.visibility</p:attrName>
                                        </p:attrNameLst>
                                      </p:cBhvr>
                                      <p:to>
                                        <p:strVal val="visible"/>
                                      </p:to>
                                    </p:set>
                                    <p:anim calcmode="lin" valueType="num">
                                      <p:cBhvr additive="base">
                                        <p:cTn id="61" dur="500"/>
                                        <p:tgtEl>
                                          <p:spTgt spid="1149"/>
                                        </p:tgtEl>
                                        <p:attrNameLst>
                                          <p:attrName>ppt_x</p:attrName>
                                        </p:attrNameLst>
                                      </p:cBhvr>
                                      <p:tavLst>
                                        <p:tav tm="0">
                                          <p:val>
                                            <p:strVal val="#ppt_x-1"/>
                                          </p:val>
                                        </p:tav>
                                        <p:tav tm="100000">
                                          <p:val>
                                            <p:strVal val="#ppt_x"/>
                                          </p:val>
                                        </p:tav>
                                      </p:tavLst>
                                    </p:anim>
                                  </p:childTnLst>
                                </p:cTn>
                              </p:par>
                            </p:childTnLst>
                          </p:cTn>
                        </p:par>
                        <p:par>
                          <p:cTn id="62" fill="hold">
                            <p:stCondLst>
                              <p:cond delay="6500"/>
                            </p:stCondLst>
                            <p:childTnLst>
                              <p:par>
                                <p:cTn id="63" presetID="2" presetClass="entr" presetSubtype="8" fill="hold" nodeType="afterEffect">
                                  <p:stCondLst>
                                    <p:cond delay="0"/>
                                  </p:stCondLst>
                                  <p:childTnLst>
                                    <p:set>
                                      <p:cBhvr>
                                        <p:cTn id="64" dur="1" fill="hold">
                                          <p:stCondLst>
                                            <p:cond delay="0"/>
                                          </p:stCondLst>
                                        </p:cTn>
                                        <p:tgtEl>
                                          <p:spTgt spid="1151"/>
                                        </p:tgtEl>
                                        <p:attrNameLst>
                                          <p:attrName>style.visibility</p:attrName>
                                        </p:attrNameLst>
                                      </p:cBhvr>
                                      <p:to>
                                        <p:strVal val="visible"/>
                                      </p:to>
                                    </p:set>
                                    <p:anim calcmode="lin" valueType="num">
                                      <p:cBhvr additive="base">
                                        <p:cTn id="65" dur="500"/>
                                        <p:tgtEl>
                                          <p:spTgt spid="1151"/>
                                        </p:tgtEl>
                                        <p:attrNameLst>
                                          <p:attrName>ppt_x</p:attrName>
                                        </p:attrNameLst>
                                      </p:cBhvr>
                                      <p:tavLst>
                                        <p:tav tm="0">
                                          <p:val>
                                            <p:strVal val="#ppt_x-1"/>
                                          </p:val>
                                        </p:tav>
                                        <p:tav tm="100000">
                                          <p:val>
                                            <p:strVal val="#ppt_x"/>
                                          </p:val>
                                        </p:tav>
                                      </p:tavLst>
                                    </p:anim>
                                  </p:childTnLst>
                                </p:cTn>
                              </p:par>
                            </p:childTnLst>
                          </p:cTn>
                        </p:par>
                        <p:par>
                          <p:cTn id="66" fill="hold">
                            <p:stCondLst>
                              <p:cond delay="7000"/>
                            </p:stCondLst>
                            <p:childTnLst>
                              <p:par>
                                <p:cTn id="67" presetID="2" presetClass="entr" presetSubtype="8" fill="hold" nodeType="afterEffect">
                                  <p:stCondLst>
                                    <p:cond delay="0"/>
                                  </p:stCondLst>
                                  <p:childTnLst>
                                    <p:set>
                                      <p:cBhvr>
                                        <p:cTn id="68" dur="1" fill="hold">
                                          <p:stCondLst>
                                            <p:cond delay="0"/>
                                          </p:stCondLst>
                                        </p:cTn>
                                        <p:tgtEl>
                                          <p:spTgt spid="1158"/>
                                        </p:tgtEl>
                                        <p:attrNameLst>
                                          <p:attrName>style.visibility</p:attrName>
                                        </p:attrNameLst>
                                      </p:cBhvr>
                                      <p:to>
                                        <p:strVal val="visible"/>
                                      </p:to>
                                    </p:set>
                                    <p:anim calcmode="lin" valueType="num">
                                      <p:cBhvr additive="base">
                                        <p:cTn id="69" dur="500"/>
                                        <p:tgtEl>
                                          <p:spTgt spid="1158"/>
                                        </p:tgtEl>
                                        <p:attrNameLst>
                                          <p:attrName>ppt_x</p:attrName>
                                        </p:attrNameLst>
                                      </p:cBhvr>
                                      <p:tavLst>
                                        <p:tav tm="0">
                                          <p:val>
                                            <p:strVal val="#ppt_x-1"/>
                                          </p:val>
                                        </p:tav>
                                        <p:tav tm="100000">
                                          <p:val>
                                            <p:strVal val="#ppt_x"/>
                                          </p:val>
                                        </p:tav>
                                      </p:tavLst>
                                    </p:anim>
                                  </p:childTnLst>
                                </p:cTn>
                              </p:par>
                              <p:par>
                                <p:cTn id="70" presetID="2" presetClass="entr" presetSubtype="8" fill="hold" nodeType="withEffect">
                                  <p:stCondLst>
                                    <p:cond delay="0"/>
                                  </p:stCondLst>
                                  <p:childTnLst>
                                    <p:set>
                                      <p:cBhvr>
                                        <p:cTn id="71" dur="1" fill="hold">
                                          <p:stCondLst>
                                            <p:cond delay="0"/>
                                          </p:stCondLst>
                                        </p:cTn>
                                        <p:tgtEl>
                                          <p:spTgt spid="1150"/>
                                        </p:tgtEl>
                                        <p:attrNameLst>
                                          <p:attrName>style.visibility</p:attrName>
                                        </p:attrNameLst>
                                      </p:cBhvr>
                                      <p:to>
                                        <p:strVal val="visible"/>
                                      </p:to>
                                    </p:set>
                                    <p:anim calcmode="lin" valueType="num">
                                      <p:cBhvr additive="base">
                                        <p:cTn id="72" dur="500"/>
                                        <p:tgtEl>
                                          <p:spTgt spid="1150"/>
                                        </p:tgtEl>
                                        <p:attrNameLst>
                                          <p:attrName>ppt_x</p:attrName>
                                        </p:attrNameLst>
                                      </p:cBhvr>
                                      <p:tavLst>
                                        <p:tav tm="0">
                                          <p:val>
                                            <p:strVal val="#ppt_x-1"/>
                                          </p:val>
                                        </p:tav>
                                        <p:tav tm="100000">
                                          <p:val>
                                            <p:strVal val="#ppt_x"/>
                                          </p:val>
                                        </p:tav>
                                      </p:tavLst>
                                    </p:anim>
                                  </p:childTnLst>
                                </p:cTn>
                              </p:par>
                            </p:childTnLst>
                          </p:cTn>
                        </p:par>
                        <p:par>
                          <p:cTn id="73" fill="hold">
                            <p:stCondLst>
                              <p:cond delay="7500"/>
                            </p:stCondLst>
                            <p:childTnLst>
                              <p:par>
                                <p:cTn id="74" presetID="2" presetClass="entr" presetSubtype="2" fill="hold" nodeType="afterEffect">
                                  <p:stCondLst>
                                    <p:cond delay="0"/>
                                  </p:stCondLst>
                                  <p:childTnLst>
                                    <p:set>
                                      <p:cBhvr>
                                        <p:cTn id="75" dur="1" fill="hold">
                                          <p:stCondLst>
                                            <p:cond delay="0"/>
                                          </p:stCondLst>
                                        </p:cTn>
                                        <p:tgtEl>
                                          <p:spTgt spid="1140"/>
                                        </p:tgtEl>
                                        <p:attrNameLst>
                                          <p:attrName>style.visibility</p:attrName>
                                        </p:attrNameLst>
                                      </p:cBhvr>
                                      <p:to>
                                        <p:strVal val="visible"/>
                                      </p:to>
                                    </p:set>
                                    <p:anim calcmode="lin" valueType="num">
                                      <p:cBhvr additive="base">
                                        <p:cTn id="76" dur="500"/>
                                        <p:tgtEl>
                                          <p:spTgt spid="1140"/>
                                        </p:tgtEl>
                                        <p:attrNameLst>
                                          <p:attrName>ppt_x</p:attrName>
                                        </p:attrNameLst>
                                      </p:cBhvr>
                                      <p:tavLst>
                                        <p:tav tm="0">
                                          <p:val>
                                            <p:strVal val="#ppt_x+1"/>
                                          </p:val>
                                        </p:tav>
                                        <p:tav tm="100000">
                                          <p:val>
                                            <p:strVal val="#ppt_x"/>
                                          </p:val>
                                        </p:tav>
                                      </p:tavLst>
                                    </p:anim>
                                  </p:childTnLst>
                                </p:cTn>
                              </p:par>
                            </p:childTnLst>
                          </p:cTn>
                        </p:par>
                        <p:par>
                          <p:cTn id="77" fill="hold">
                            <p:stCondLst>
                              <p:cond delay="8000"/>
                            </p:stCondLst>
                            <p:childTnLst>
                              <p:par>
                                <p:cTn id="78" presetID="2" presetClass="entr" presetSubtype="2" fill="hold" nodeType="afterEffect">
                                  <p:stCondLst>
                                    <p:cond delay="0"/>
                                  </p:stCondLst>
                                  <p:childTnLst>
                                    <p:set>
                                      <p:cBhvr>
                                        <p:cTn id="79" dur="1" fill="hold">
                                          <p:stCondLst>
                                            <p:cond delay="0"/>
                                          </p:stCondLst>
                                        </p:cTn>
                                        <p:tgtEl>
                                          <p:spTgt spid="1141"/>
                                        </p:tgtEl>
                                        <p:attrNameLst>
                                          <p:attrName>style.visibility</p:attrName>
                                        </p:attrNameLst>
                                      </p:cBhvr>
                                      <p:to>
                                        <p:strVal val="visible"/>
                                      </p:to>
                                    </p:set>
                                    <p:anim calcmode="lin" valueType="num">
                                      <p:cBhvr additive="base">
                                        <p:cTn id="80" dur="500"/>
                                        <p:tgtEl>
                                          <p:spTgt spid="1141"/>
                                        </p:tgtEl>
                                        <p:attrNameLst>
                                          <p:attrName>ppt_x</p:attrName>
                                        </p:attrNameLst>
                                      </p:cBhvr>
                                      <p:tavLst>
                                        <p:tav tm="0">
                                          <p:val>
                                            <p:strVal val="#ppt_x+1"/>
                                          </p:val>
                                        </p:tav>
                                        <p:tav tm="100000">
                                          <p:val>
                                            <p:strVal val="#ppt_x"/>
                                          </p:val>
                                        </p:tav>
                                      </p:tavLst>
                                    </p:anim>
                                  </p:childTnLst>
                                </p:cTn>
                              </p:par>
                            </p:childTnLst>
                          </p:cTn>
                        </p:par>
                        <p:par>
                          <p:cTn id="81" fill="hold">
                            <p:stCondLst>
                              <p:cond delay="8500"/>
                            </p:stCondLst>
                            <p:childTnLst>
                              <p:par>
                                <p:cTn id="82" presetID="2" presetClass="entr" presetSubtype="2" fill="hold" nodeType="afterEffect">
                                  <p:stCondLst>
                                    <p:cond delay="0"/>
                                  </p:stCondLst>
                                  <p:childTnLst>
                                    <p:set>
                                      <p:cBhvr>
                                        <p:cTn id="83" dur="1" fill="hold">
                                          <p:stCondLst>
                                            <p:cond delay="0"/>
                                          </p:stCondLst>
                                        </p:cTn>
                                        <p:tgtEl>
                                          <p:spTgt spid="1144"/>
                                        </p:tgtEl>
                                        <p:attrNameLst>
                                          <p:attrName>style.visibility</p:attrName>
                                        </p:attrNameLst>
                                      </p:cBhvr>
                                      <p:to>
                                        <p:strVal val="visible"/>
                                      </p:to>
                                    </p:set>
                                    <p:anim calcmode="lin" valueType="num">
                                      <p:cBhvr additive="base">
                                        <p:cTn id="84" dur="500"/>
                                        <p:tgtEl>
                                          <p:spTgt spid="1144"/>
                                        </p:tgtEl>
                                        <p:attrNameLst>
                                          <p:attrName>ppt_x</p:attrName>
                                        </p:attrNameLst>
                                      </p:cBhvr>
                                      <p:tavLst>
                                        <p:tav tm="0">
                                          <p:val>
                                            <p:strVal val="#ppt_x+1"/>
                                          </p:val>
                                        </p:tav>
                                        <p:tav tm="100000">
                                          <p:val>
                                            <p:strVal val="#ppt_x"/>
                                          </p:val>
                                        </p:tav>
                                      </p:tavLst>
                                    </p:anim>
                                  </p:childTnLst>
                                </p:cTn>
                              </p:par>
                            </p:childTnLst>
                          </p:cTn>
                        </p:par>
                        <p:par>
                          <p:cTn id="85" fill="hold">
                            <p:stCondLst>
                              <p:cond delay="9000"/>
                            </p:stCondLst>
                            <p:childTnLst>
                              <p:par>
                                <p:cTn id="86" presetID="2" presetClass="entr" presetSubtype="2" fill="hold" nodeType="afterEffect">
                                  <p:stCondLst>
                                    <p:cond delay="0"/>
                                  </p:stCondLst>
                                  <p:childTnLst>
                                    <p:set>
                                      <p:cBhvr>
                                        <p:cTn id="87" dur="1" fill="hold">
                                          <p:stCondLst>
                                            <p:cond delay="0"/>
                                          </p:stCondLst>
                                        </p:cTn>
                                        <p:tgtEl>
                                          <p:spTgt spid="1143"/>
                                        </p:tgtEl>
                                        <p:attrNameLst>
                                          <p:attrName>style.visibility</p:attrName>
                                        </p:attrNameLst>
                                      </p:cBhvr>
                                      <p:to>
                                        <p:strVal val="visible"/>
                                      </p:to>
                                    </p:set>
                                    <p:anim calcmode="lin" valueType="num">
                                      <p:cBhvr additive="base">
                                        <p:cTn id="88" dur="500"/>
                                        <p:tgtEl>
                                          <p:spTgt spid="1143"/>
                                        </p:tgtEl>
                                        <p:attrNameLst>
                                          <p:attrName>ppt_x</p:attrName>
                                        </p:attrNameLst>
                                      </p:cBhvr>
                                      <p:tavLst>
                                        <p:tav tm="0">
                                          <p:val>
                                            <p:strVal val="#ppt_x+1"/>
                                          </p:val>
                                        </p:tav>
                                        <p:tav tm="100000">
                                          <p:val>
                                            <p:strVal val="#ppt_x"/>
                                          </p:val>
                                        </p:tav>
                                      </p:tavLst>
                                    </p:anim>
                                  </p:childTnLst>
                                </p:cTn>
                              </p:par>
                            </p:childTnLst>
                          </p:cTn>
                        </p:par>
                        <p:par>
                          <p:cTn id="89" fill="hold">
                            <p:stCondLst>
                              <p:cond delay="9500"/>
                            </p:stCondLst>
                            <p:childTnLst>
                              <p:par>
                                <p:cTn id="90" presetID="2" presetClass="entr" presetSubtype="2" fill="hold" nodeType="afterEffect">
                                  <p:stCondLst>
                                    <p:cond delay="0"/>
                                  </p:stCondLst>
                                  <p:childTnLst>
                                    <p:set>
                                      <p:cBhvr>
                                        <p:cTn id="91" dur="1" fill="hold">
                                          <p:stCondLst>
                                            <p:cond delay="0"/>
                                          </p:stCondLst>
                                        </p:cTn>
                                        <p:tgtEl>
                                          <p:spTgt spid="1157"/>
                                        </p:tgtEl>
                                        <p:attrNameLst>
                                          <p:attrName>style.visibility</p:attrName>
                                        </p:attrNameLst>
                                      </p:cBhvr>
                                      <p:to>
                                        <p:strVal val="visible"/>
                                      </p:to>
                                    </p:set>
                                    <p:anim calcmode="lin" valueType="num">
                                      <p:cBhvr additive="base">
                                        <p:cTn id="92" dur="500"/>
                                        <p:tgtEl>
                                          <p:spTgt spid="1157"/>
                                        </p:tgtEl>
                                        <p:attrNameLst>
                                          <p:attrName>ppt_x</p:attrName>
                                        </p:attrNameLst>
                                      </p:cBhvr>
                                      <p:tavLst>
                                        <p:tav tm="0">
                                          <p:val>
                                            <p:strVal val="#ppt_x+1"/>
                                          </p:val>
                                        </p:tav>
                                        <p:tav tm="100000">
                                          <p:val>
                                            <p:strVal val="#ppt_x"/>
                                          </p:val>
                                        </p:tav>
                                      </p:tavLst>
                                    </p:anim>
                                  </p:childTnLst>
                                </p:cTn>
                              </p:par>
                              <p:par>
                                <p:cTn id="93" presetID="2" presetClass="entr" presetSubtype="2" fill="hold" nodeType="withEffect">
                                  <p:stCondLst>
                                    <p:cond delay="0"/>
                                  </p:stCondLst>
                                  <p:childTnLst>
                                    <p:set>
                                      <p:cBhvr>
                                        <p:cTn id="94" dur="1" fill="hold">
                                          <p:stCondLst>
                                            <p:cond delay="0"/>
                                          </p:stCondLst>
                                        </p:cTn>
                                        <p:tgtEl>
                                          <p:spTgt spid="1142"/>
                                        </p:tgtEl>
                                        <p:attrNameLst>
                                          <p:attrName>style.visibility</p:attrName>
                                        </p:attrNameLst>
                                      </p:cBhvr>
                                      <p:to>
                                        <p:strVal val="visible"/>
                                      </p:to>
                                    </p:set>
                                    <p:anim calcmode="lin" valueType="num">
                                      <p:cBhvr additive="base">
                                        <p:cTn id="95" dur="500"/>
                                        <p:tgtEl>
                                          <p:spTgt spid="114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pic>
        <p:nvPicPr>
          <p:cNvPr id="1167" name="Google Shape;1167;p3" descr="A set of cartoon character poses&#10;&#10;Description automatically generated"/>
          <p:cNvPicPr preferRelativeResize="0"/>
          <p:nvPr/>
        </p:nvPicPr>
        <p:blipFill rotWithShape="1">
          <a:blip r:embed="rId3">
            <a:alphaModFix/>
          </a:blip>
          <a:srcRect r="68410" b="9179"/>
          <a:stretch/>
        </p:blipFill>
        <p:spPr>
          <a:xfrm>
            <a:off x="256240" y="137831"/>
            <a:ext cx="2880660" cy="5834960"/>
          </a:xfrm>
          <a:prstGeom prst="rect">
            <a:avLst/>
          </a:prstGeom>
          <a:noFill/>
          <a:ln>
            <a:noFill/>
          </a:ln>
        </p:spPr>
      </p:pic>
      <p:grpSp>
        <p:nvGrpSpPr>
          <p:cNvPr id="1168" name="Google Shape;1168;p3"/>
          <p:cNvGrpSpPr/>
          <p:nvPr/>
        </p:nvGrpSpPr>
        <p:grpSpPr>
          <a:xfrm>
            <a:off x="2697889" y="-277779"/>
            <a:ext cx="3896333" cy="2139309"/>
            <a:chOff x="2630796" y="-662792"/>
            <a:chExt cx="3896333" cy="2139309"/>
          </a:xfrm>
        </p:grpSpPr>
        <p:sp>
          <p:nvSpPr>
            <p:cNvPr id="1169" name="Google Shape;1169;p3"/>
            <p:cNvSpPr txBox="1"/>
            <p:nvPr/>
          </p:nvSpPr>
          <p:spPr>
            <a:xfrm>
              <a:off x="2630796" y="-154699"/>
              <a:ext cx="1165933" cy="16312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3590FF"/>
                </a:buClr>
                <a:buSzPts val="10000"/>
                <a:buFont typeface="Century Gothic"/>
                <a:buNone/>
              </a:pPr>
              <a:r>
                <a:rPr lang="en-US" sz="10000" b="1" i="0" u="none" strike="noStrike" cap="none">
                  <a:solidFill>
                    <a:srgbClr val="3590FF"/>
                  </a:solidFill>
                  <a:latin typeface="Century Gothic"/>
                  <a:ea typeface="Century Gothic"/>
                  <a:cs typeface="Century Gothic"/>
                  <a:sym typeface="Century Gothic"/>
                </a:rPr>
                <a:t>“</a:t>
              </a:r>
              <a:endParaRPr/>
            </a:p>
          </p:txBody>
        </p:sp>
        <p:sp>
          <p:nvSpPr>
            <p:cNvPr id="1170" name="Google Shape;1170;p3"/>
            <p:cNvSpPr txBox="1"/>
            <p:nvPr/>
          </p:nvSpPr>
          <p:spPr>
            <a:xfrm rot="10800000">
              <a:off x="5361196" y="-662792"/>
              <a:ext cx="1165933" cy="16312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3590FF"/>
                </a:buClr>
                <a:buSzPts val="10000"/>
                <a:buFont typeface="Century Gothic"/>
                <a:buNone/>
              </a:pPr>
              <a:r>
                <a:rPr lang="en-US" sz="10000" b="1" i="0" u="none" strike="noStrike" cap="none">
                  <a:solidFill>
                    <a:srgbClr val="3590FF"/>
                  </a:solidFill>
                  <a:latin typeface="Century Gothic"/>
                  <a:ea typeface="Century Gothic"/>
                  <a:cs typeface="Century Gothic"/>
                  <a:sym typeface="Century Gothic"/>
                </a:rPr>
                <a:t>“</a:t>
              </a:r>
              <a:endParaRPr/>
            </a:p>
          </p:txBody>
        </p:sp>
        <p:sp>
          <p:nvSpPr>
            <p:cNvPr id="1171" name="Google Shape;1171;p3"/>
            <p:cNvSpPr txBox="1"/>
            <p:nvPr/>
          </p:nvSpPr>
          <p:spPr>
            <a:xfrm>
              <a:off x="3442340" y="399299"/>
              <a:ext cx="25786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a:solidFill>
                    <a:srgbClr val="3590FF"/>
                  </a:solidFill>
                  <a:latin typeface="Open Sans"/>
                  <a:ea typeface="Open Sans"/>
                  <a:cs typeface="Open Sans"/>
                  <a:sym typeface="Open Sans"/>
                </a:rPr>
                <a:t>Hi, I’m James</a:t>
              </a:r>
              <a:endParaRPr/>
            </a:p>
          </p:txBody>
        </p:sp>
      </p:grpSp>
      <p:grpSp>
        <p:nvGrpSpPr>
          <p:cNvPr id="1172" name="Google Shape;1172;p3"/>
          <p:cNvGrpSpPr/>
          <p:nvPr/>
        </p:nvGrpSpPr>
        <p:grpSpPr>
          <a:xfrm>
            <a:off x="3288737" y="2306732"/>
            <a:ext cx="2697805" cy="1620489"/>
            <a:chOff x="3287917" y="1921720"/>
            <a:chExt cx="2697805" cy="1620489"/>
          </a:xfrm>
        </p:grpSpPr>
        <p:sp>
          <p:nvSpPr>
            <p:cNvPr id="1173" name="Google Shape;1173;p3"/>
            <p:cNvSpPr/>
            <p:nvPr/>
          </p:nvSpPr>
          <p:spPr>
            <a:xfrm>
              <a:off x="3287917" y="1921720"/>
              <a:ext cx="2697805" cy="1620489"/>
            </a:xfrm>
            <a:prstGeom prst="roundRect">
              <a:avLst>
                <a:gd name="adj" fmla="val 6387"/>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74" name="Google Shape;1174;p3"/>
            <p:cNvSpPr txBox="1"/>
            <p:nvPr/>
          </p:nvSpPr>
          <p:spPr>
            <a:xfrm>
              <a:off x="3439754" y="2298683"/>
              <a:ext cx="1946367"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96,000</a:t>
              </a:r>
              <a:endParaRPr/>
            </a:p>
          </p:txBody>
        </p:sp>
        <p:sp>
          <p:nvSpPr>
            <p:cNvPr id="1175" name="Google Shape;1175;p3"/>
            <p:cNvSpPr txBox="1"/>
            <p:nvPr/>
          </p:nvSpPr>
          <p:spPr>
            <a:xfrm>
              <a:off x="3439754" y="3052307"/>
              <a:ext cx="183165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Patients Validated</a:t>
              </a:r>
              <a:endParaRPr/>
            </a:p>
          </p:txBody>
        </p:sp>
      </p:grpSp>
      <p:grpSp>
        <p:nvGrpSpPr>
          <p:cNvPr id="1176" name="Google Shape;1176;p3"/>
          <p:cNvGrpSpPr/>
          <p:nvPr/>
        </p:nvGrpSpPr>
        <p:grpSpPr>
          <a:xfrm>
            <a:off x="6155210" y="2306732"/>
            <a:ext cx="2697805" cy="1620489"/>
            <a:chOff x="6155210" y="1921720"/>
            <a:chExt cx="2697805" cy="1620489"/>
          </a:xfrm>
        </p:grpSpPr>
        <p:sp>
          <p:nvSpPr>
            <p:cNvPr id="1177" name="Google Shape;1177;p3"/>
            <p:cNvSpPr/>
            <p:nvPr/>
          </p:nvSpPr>
          <p:spPr>
            <a:xfrm>
              <a:off x="6155210" y="1921720"/>
              <a:ext cx="2697805" cy="1620489"/>
            </a:xfrm>
            <a:prstGeom prst="roundRect">
              <a:avLst>
                <a:gd name="adj" fmla="val 4036"/>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78" name="Google Shape;1178;p3"/>
            <p:cNvSpPr txBox="1"/>
            <p:nvPr/>
          </p:nvSpPr>
          <p:spPr>
            <a:xfrm>
              <a:off x="6307047" y="2298683"/>
              <a:ext cx="1624163"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7,500</a:t>
              </a:r>
              <a:endParaRPr/>
            </a:p>
          </p:txBody>
        </p:sp>
        <p:sp>
          <p:nvSpPr>
            <p:cNvPr id="1179" name="Google Shape;1179;p3"/>
            <p:cNvSpPr txBox="1"/>
            <p:nvPr/>
          </p:nvSpPr>
          <p:spPr>
            <a:xfrm>
              <a:off x="6307047" y="3052307"/>
              <a:ext cx="1678793"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Patients Treated</a:t>
              </a:r>
              <a:endParaRPr/>
            </a:p>
          </p:txBody>
        </p:sp>
      </p:grpSp>
      <p:sp>
        <p:nvSpPr>
          <p:cNvPr id="1180" name="Google Shape;1180;p3"/>
          <p:cNvSpPr txBox="1"/>
          <p:nvPr/>
        </p:nvSpPr>
        <p:spPr>
          <a:xfrm>
            <a:off x="9389792" y="273147"/>
            <a:ext cx="1138453"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9% </a:t>
            </a:r>
            <a:endParaRPr/>
          </a:p>
        </p:txBody>
      </p:sp>
      <p:sp>
        <p:nvSpPr>
          <p:cNvPr id="1181" name="Google Shape;1181;p3"/>
          <p:cNvSpPr txBox="1"/>
          <p:nvPr/>
        </p:nvSpPr>
        <p:spPr>
          <a:xfrm>
            <a:off x="9389792" y="1026771"/>
            <a:ext cx="143090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Removal Rate</a:t>
            </a:r>
            <a:endParaRPr/>
          </a:p>
        </p:txBody>
      </p:sp>
      <p:grpSp>
        <p:nvGrpSpPr>
          <p:cNvPr id="1182" name="Google Shape;1182;p3"/>
          <p:cNvGrpSpPr/>
          <p:nvPr/>
        </p:nvGrpSpPr>
        <p:grpSpPr>
          <a:xfrm>
            <a:off x="9055102" y="2306731"/>
            <a:ext cx="2697805" cy="1669195"/>
            <a:chOff x="6155210" y="3648098"/>
            <a:chExt cx="2697805" cy="1669195"/>
          </a:xfrm>
        </p:grpSpPr>
        <p:sp>
          <p:nvSpPr>
            <p:cNvPr id="1183" name="Google Shape;1183;p3"/>
            <p:cNvSpPr/>
            <p:nvPr/>
          </p:nvSpPr>
          <p:spPr>
            <a:xfrm>
              <a:off x="6155210" y="3648098"/>
              <a:ext cx="2697805" cy="1620489"/>
            </a:xfrm>
            <a:prstGeom prst="roundRect">
              <a:avLst>
                <a:gd name="adj" fmla="val 3448"/>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84" name="Google Shape;1184;p3"/>
            <p:cNvSpPr txBox="1"/>
            <p:nvPr/>
          </p:nvSpPr>
          <p:spPr>
            <a:xfrm>
              <a:off x="6307047" y="4025061"/>
              <a:ext cx="1314784"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4400"/>
                <a:buFont typeface="Open Sans SemiBold"/>
                <a:buNone/>
              </a:pPr>
              <a:r>
                <a:rPr lang="en-US" sz="4400" b="0" i="0" u="none" strike="noStrike" cap="none">
                  <a:solidFill>
                    <a:srgbClr val="FFFFFF"/>
                  </a:solidFill>
                  <a:latin typeface="Open Sans SemiBold"/>
                  <a:ea typeface="Open Sans SemiBold"/>
                  <a:cs typeface="Open Sans SemiBold"/>
                  <a:sym typeface="Open Sans SemiBold"/>
                </a:rPr>
                <a:t>96%</a:t>
              </a:r>
              <a:endParaRPr/>
            </a:p>
          </p:txBody>
        </p:sp>
        <p:sp>
          <p:nvSpPr>
            <p:cNvPr id="1185" name="Google Shape;1185;p3"/>
            <p:cNvSpPr txBox="1"/>
            <p:nvPr/>
          </p:nvSpPr>
          <p:spPr>
            <a:xfrm>
              <a:off x="6307047" y="4732518"/>
              <a:ext cx="2251636"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Of patients who engaged with NECU</a:t>
              </a:r>
              <a:endParaRPr sz="1600" b="0" i="0" u="none" strike="noStrike" cap="none">
                <a:solidFill>
                  <a:srgbClr val="FFFFFF"/>
                </a:solidFill>
                <a:latin typeface="Open Sans Light"/>
                <a:ea typeface="Open Sans Light"/>
                <a:cs typeface="Open Sans Light"/>
                <a:sym typeface="Open Sans Light"/>
              </a:endParaRPr>
            </a:p>
          </p:txBody>
        </p:sp>
      </p:grpSp>
      <p:sp>
        <p:nvSpPr>
          <p:cNvPr id="1186" name="Google Shape;1186;p3"/>
          <p:cNvSpPr txBox="1"/>
          <p:nvPr/>
        </p:nvSpPr>
        <p:spPr>
          <a:xfrm>
            <a:off x="3296402" y="1744306"/>
            <a:ext cx="886077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3590FF"/>
                </a:solidFill>
                <a:latin typeface="Open Sans"/>
                <a:ea typeface="Open Sans"/>
                <a:cs typeface="Open Sans"/>
                <a:sym typeface="Open Sans"/>
              </a:rPr>
              <a:t>James is a patient and one of the…</a:t>
            </a:r>
            <a:endParaRPr/>
          </a:p>
        </p:txBody>
      </p:sp>
      <p:sp>
        <p:nvSpPr>
          <p:cNvPr id="1187" name="Google Shape;1187;p3"/>
          <p:cNvSpPr txBox="1"/>
          <p:nvPr/>
        </p:nvSpPr>
        <p:spPr>
          <a:xfrm>
            <a:off x="4510692" y="4450011"/>
            <a:ext cx="764648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3590FF"/>
                </a:solidFill>
                <a:latin typeface="Open Sans"/>
                <a:ea typeface="Open Sans"/>
                <a:cs typeface="Open Sans"/>
                <a:sym typeface="Open Sans"/>
              </a:rPr>
              <a:t>…. across 39 capacity campaigns delivered by NECU</a:t>
            </a:r>
            <a:endParaRPr/>
          </a:p>
        </p:txBody>
      </p:sp>
      <p:sp>
        <p:nvSpPr>
          <p:cNvPr id="1188" name="Google Shape;1188;p3"/>
          <p:cNvSpPr txBox="1"/>
          <p:nvPr/>
        </p:nvSpPr>
        <p:spPr>
          <a:xfrm>
            <a:off x="9206939" y="2413657"/>
            <a:ext cx="53732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and</a:t>
            </a:r>
            <a:endParaRPr sz="1600" b="0" i="0" u="none" strike="noStrike" cap="none">
              <a:solidFill>
                <a:srgbClr val="FFFFFF"/>
              </a:solidFill>
              <a:latin typeface="Open Sans Light"/>
              <a:ea typeface="Open Sans Light"/>
              <a:cs typeface="Open Sans Light"/>
              <a:sym typeface="Open Sans Light"/>
            </a:endParaRPr>
          </a:p>
        </p:txBody>
      </p:sp>
      <p:pic>
        <p:nvPicPr>
          <p:cNvPr id="1189" name="Google Shape;1189;p3"/>
          <p:cNvPicPr preferRelativeResize="0"/>
          <p:nvPr/>
        </p:nvPicPr>
        <p:blipFill rotWithShape="1">
          <a:blip r:embed="rId4">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1167"/>
                                        </p:tgtEl>
                                        <p:attrNameLst>
                                          <p:attrName>style.visibility</p:attrName>
                                        </p:attrNameLst>
                                      </p:cBhvr>
                                      <p:to>
                                        <p:strVal val="visible"/>
                                      </p:to>
                                    </p:set>
                                  </p:childTnLst>
                                </p:cTn>
                              </p:par>
                            </p:childTnLst>
                          </p:cTn>
                        </p:par>
                        <p:par>
                          <p:cTn id="7" fill="hold">
                            <p:stCondLst>
                              <p:cond delay="1"/>
                            </p:stCondLst>
                            <p:childTnLst>
                              <p:par>
                                <p:cTn id="8" presetID="1" presetClass="entr" presetSubtype="0" fill="hold" nodeType="afterEffect">
                                  <p:stCondLst>
                                    <p:cond delay="1000"/>
                                  </p:stCondLst>
                                  <p:childTnLst>
                                    <p:set>
                                      <p:cBhvr>
                                        <p:cTn id="9" dur="1" fill="hold">
                                          <p:stCondLst>
                                            <p:cond delay="0"/>
                                          </p:stCondLst>
                                        </p:cTn>
                                        <p:tgtEl>
                                          <p:spTgt spid="1168"/>
                                        </p:tgtEl>
                                        <p:attrNameLst>
                                          <p:attrName>style.visibility</p:attrName>
                                        </p:attrNameLst>
                                      </p:cBhvr>
                                      <p:to>
                                        <p:strVal val="visible"/>
                                      </p:to>
                                    </p:set>
                                  </p:childTnLst>
                                </p:cTn>
                              </p:par>
                            </p:childTnLst>
                          </p:cTn>
                        </p:par>
                        <p:par>
                          <p:cTn id="10" fill="hold">
                            <p:stCondLst>
                              <p:cond delay="2"/>
                            </p:stCondLst>
                            <p:childTnLst>
                              <p:par>
                                <p:cTn id="11" presetID="2" presetClass="entr" presetSubtype="2" fill="hold" nodeType="afterEffect">
                                  <p:stCondLst>
                                    <p:cond delay="0"/>
                                  </p:stCondLst>
                                  <p:childTnLst>
                                    <p:set>
                                      <p:cBhvr>
                                        <p:cTn id="12" dur="1" fill="hold">
                                          <p:stCondLst>
                                            <p:cond delay="0"/>
                                          </p:stCondLst>
                                        </p:cTn>
                                        <p:tgtEl>
                                          <p:spTgt spid="1186"/>
                                        </p:tgtEl>
                                        <p:attrNameLst>
                                          <p:attrName>style.visibility</p:attrName>
                                        </p:attrNameLst>
                                      </p:cBhvr>
                                      <p:to>
                                        <p:strVal val="visible"/>
                                      </p:to>
                                    </p:set>
                                    <p:anim calcmode="lin" valueType="num">
                                      <p:cBhvr additive="base">
                                        <p:cTn id="13" dur="500"/>
                                        <p:tgtEl>
                                          <p:spTgt spid="1186"/>
                                        </p:tgtEl>
                                        <p:attrNameLst>
                                          <p:attrName>ppt_x</p:attrName>
                                        </p:attrNameLst>
                                      </p:cBhvr>
                                      <p:tavLst>
                                        <p:tav tm="0">
                                          <p:val>
                                            <p:strVal val="#ppt_x+1"/>
                                          </p:val>
                                        </p:tav>
                                        <p:tav tm="100000">
                                          <p:val>
                                            <p:strVal val="#ppt_x"/>
                                          </p:val>
                                        </p:tav>
                                      </p:tavLst>
                                    </p:anim>
                                  </p:childTnLst>
                                </p:cTn>
                              </p:par>
                            </p:childTnLst>
                          </p:cTn>
                        </p:par>
                        <p:par>
                          <p:cTn id="14" fill="hold">
                            <p:stCondLst>
                              <p:cond delay="502"/>
                            </p:stCondLst>
                            <p:childTnLst>
                              <p:par>
                                <p:cTn id="15" presetID="10" presetClass="entr" presetSubtype="0" fill="hold" nodeType="afterEffect">
                                  <p:stCondLst>
                                    <p:cond delay="1000"/>
                                  </p:stCondLst>
                                  <p:childTnLst>
                                    <p:set>
                                      <p:cBhvr>
                                        <p:cTn id="16" dur="1" fill="hold">
                                          <p:stCondLst>
                                            <p:cond delay="0"/>
                                          </p:stCondLst>
                                        </p:cTn>
                                        <p:tgtEl>
                                          <p:spTgt spid="1172"/>
                                        </p:tgtEl>
                                        <p:attrNameLst>
                                          <p:attrName>style.visibility</p:attrName>
                                        </p:attrNameLst>
                                      </p:cBhvr>
                                      <p:to>
                                        <p:strVal val="visible"/>
                                      </p:to>
                                    </p:set>
                                    <p:animEffect transition="in" filter="fade">
                                      <p:cBhvr>
                                        <p:cTn id="17" dur="500"/>
                                        <p:tgtEl>
                                          <p:spTgt spid="1172"/>
                                        </p:tgtEl>
                                      </p:cBhvr>
                                    </p:animEffect>
                                  </p:childTnLst>
                                </p:cTn>
                              </p:par>
                            </p:childTnLst>
                          </p:cTn>
                        </p:par>
                        <p:par>
                          <p:cTn id="18" fill="hold">
                            <p:stCondLst>
                              <p:cond delay="1002"/>
                            </p:stCondLst>
                            <p:childTnLst>
                              <p:par>
                                <p:cTn id="19" presetID="10" presetClass="entr" presetSubtype="0" fill="hold" nodeType="afterEffect">
                                  <p:stCondLst>
                                    <p:cond delay="1000"/>
                                  </p:stCondLst>
                                  <p:childTnLst>
                                    <p:set>
                                      <p:cBhvr>
                                        <p:cTn id="20" dur="1" fill="hold">
                                          <p:stCondLst>
                                            <p:cond delay="0"/>
                                          </p:stCondLst>
                                        </p:cTn>
                                        <p:tgtEl>
                                          <p:spTgt spid="1176"/>
                                        </p:tgtEl>
                                        <p:attrNameLst>
                                          <p:attrName>style.visibility</p:attrName>
                                        </p:attrNameLst>
                                      </p:cBhvr>
                                      <p:to>
                                        <p:strVal val="visible"/>
                                      </p:to>
                                    </p:set>
                                    <p:animEffect transition="in" filter="fade">
                                      <p:cBhvr>
                                        <p:cTn id="21" dur="500"/>
                                        <p:tgtEl>
                                          <p:spTgt spid="1176"/>
                                        </p:tgtEl>
                                      </p:cBhvr>
                                    </p:animEffect>
                                  </p:childTnLst>
                                </p:cTn>
                              </p:par>
                            </p:childTnLst>
                          </p:cTn>
                        </p:par>
                        <p:par>
                          <p:cTn id="22" fill="hold">
                            <p:stCondLst>
                              <p:cond delay="1502"/>
                            </p:stCondLst>
                            <p:childTnLst>
                              <p:par>
                                <p:cTn id="23" presetID="10" presetClass="entr" presetSubtype="0" fill="hold" nodeType="afterEffect">
                                  <p:stCondLst>
                                    <p:cond delay="1000"/>
                                  </p:stCondLst>
                                  <p:childTnLst>
                                    <p:set>
                                      <p:cBhvr>
                                        <p:cTn id="24" dur="1" fill="hold">
                                          <p:stCondLst>
                                            <p:cond delay="0"/>
                                          </p:stCondLst>
                                        </p:cTn>
                                        <p:tgtEl>
                                          <p:spTgt spid="1182"/>
                                        </p:tgtEl>
                                        <p:attrNameLst>
                                          <p:attrName>style.visibility</p:attrName>
                                        </p:attrNameLst>
                                      </p:cBhvr>
                                      <p:to>
                                        <p:strVal val="visible"/>
                                      </p:to>
                                    </p:set>
                                    <p:animEffect transition="in" filter="fade">
                                      <p:cBhvr>
                                        <p:cTn id="25" dur="500"/>
                                        <p:tgtEl>
                                          <p:spTgt spid="1182"/>
                                        </p:tgtEl>
                                      </p:cBhvr>
                                    </p:animEffect>
                                  </p:childTnLst>
                                </p:cTn>
                              </p:par>
                            </p:childTnLst>
                          </p:cTn>
                        </p:par>
                        <p:par>
                          <p:cTn id="26" fill="hold">
                            <p:stCondLst>
                              <p:cond delay="2002"/>
                            </p:stCondLst>
                            <p:childTnLst>
                              <p:par>
                                <p:cTn id="27" presetID="2" presetClass="entr" presetSubtype="2" fill="hold" nodeType="afterEffect">
                                  <p:stCondLst>
                                    <p:cond delay="0"/>
                                  </p:stCondLst>
                                  <p:childTnLst>
                                    <p:set>
                                      <p:cBhvr>
                                        <p:cTn id="28" dur="1" fill="hold">
                                          <p:stCondLst>
                                            <p:cond delay="0"/>
                                          </p:stCondLst>
                                        </p:cTn>
                                        <p:tgtEl>
                                          <p:spTgt spid="1187"/>
                                        </p:tgtEl>
                                        <p:attrNameLst>
                                          <p:attrName>style.visibility</p:attrName>
                                        </p:attrNameLst>
                                      </p:cBhvr>
                                      <p:to>
                                        <p:strVal val="visible"/>
                                      </p:to>
                                    </p:set>
                                    <p:anim calcmode="lin" valueType="num">
                                      <p:cBhvr additive="base">
                                        <p:cTn id="29" dur="500"/>
                                        <p:tgtEl>
                                          <p:spTgt spid="118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4"/>
          <p:cNvSpPr/>
          <p:nvPr/>
        </p:nvSpPr>
        <p:spPr>
          <a:xfrm>
            <a:off x="7013923" y="2871731"/>
            <a:ext cx="3152775" cy="1293359"/>
          </a:xfrm>
          <a:prstGeom prst="roundRect">
            <a:avLst>
              <a:gd name="adj" fmla="val 2909"/>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96" name="Google Shape;1196;p4"/>
          <p:cNvSpPr/>
          <p:nvPr/>
        </p:nvSpPr>
        <p:spPr>
          <a:xfrm>
            <a:off x="7126934" y="2982981"/>
            <a:ext cx="28536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200"/>
              <a:buFont typeface="Open Sans SemiBold"/>
              <a:buNone/>
            </a:pPr>
            <a:r>
              <a:rPr lang="en-US" sz="1200" b="0" i="0" u="none" strike="noStrike" cap="none">
                <a:solidFill>
                  <a:srgbClr val="FFFFFF"/>
                </a:solidFill>
                <a:latin typeface="Open Sans SemiBold"/>
                <a:ea typeface="Open Sans SemiBold"/>
                <a:cs typeface="Open Sans SemiBold"/>
                <a:sym typeface="Open Sans SemiBold"/>
              </a:rPr>
              <a:t>Clinical Validation </a:t>
            </a:r>
            <a:endParaRPr/>
          </a:p>
          <a:p>
            <a:pPr marL="0" marR="0" lvl="0" indent="0" algn="l" rtl="0">
              <a:lnSpc>
                <a:spcPct val="100000"/>
              </a:lnSpc>
              <a:spcBef>
                <a:spcPts val="0"/>
              </a:spcBef>
              <a:spcAft>
                <a:spcPts val="0"/>
              </a:spcAft>
              <a:buClr>
                <a:schemeClr val="dk1"/>
              </a:buClr>
              <a:buSzPts val="1200"/>
              <a:buFont typeface="Open Sans Light"/>
              <a:buNone/>
            </a:pPr>
            <a:endParaRPr sz="1200" b="0" i="0" u="none" strike="noStrike" cap="none">
              <a:solidFill>
                <a:srgbClr val="FFFFFF"/>
              </a:solidFill>
              <a:latin typeface="Open Sans Light"/>
              <a:ea typeface="Open Sans Light"/>
              <a:cs typeface="Open Sans Light"/>
              <a:sym typeface="Open Sans Light"/>
            </a:endParaRPr>
          </a:p>
          <a:p>
            <a:pPr marL="0" marR="0" lvl="0" indent="0" algn="l" rtl="0">
              <a:lnSpc>
                <a:spcPct val="100000"/>
              </a:lnSpc>
              <a:spcBef>
                <a:spcPts val="0"/>
              </a:spcBef>
              <a:spcAft>
                <a:spcPts val="0"/>
              </a:spcAft>
              <a:buClr>
                <a:srgbClr val="FFFFFF"/>
              </a:buClr>
              <a:buSzPts val="1200"/>
              <a:buFont typeface="Open Sans Light"/>
              <a:buNone/>
            </a:pPr>
            <a:r>
              <a:rPr lang="en-US" sz="1200" b="0" i="0" u="none" strike="noStrike" cap="none">
                <a:solidFill>
                  <a:srgbClr val="FFFFFF"/>
                </a:solidFill>
                <a:latin typeface="Open Sans Light"/>
                <a:ea typeface="Open Sans Light"/>
                <a:cs typeface="Open Sans Light"/>
                <a:sym typeface="Open Sans Light"/>
              </a:rPr>
              <a:t>Bespoke campaigns, connecting clinical experts to demand and applying standardised approaches. </a:t>
            </a:r>
            <a:endParaRPr sz="1200" b="0" i="0" u="none" strike="noStrike" cap="none">
              <a:solidFill>
                <a:srgbClr val="FFFFFF"/>
              </a:solidFill>
              <a:latin typeface="Open Sans Light"/>
              <a:ea typeface="Open Sans Light"/>
              <a:cs typeface="Open Sans Light"/>
              <a:sym typeface="Open Sans Light"/>
            </a:endParaRPr>
          </a:p>
        </p:txBody>
      </p:sp>
      <p:sp>
        <p:nvSpPr>
          <p:cNvPr id="1197" name="Google Shape;1197;p4"/>
          <p:cNvSpPr/>
          <p:nvPr/>
        </p:nvSpPr>
        <p:spPr>
          <a:xfrm>
            <a:off x="7013923" y="4550431"/>
            <a:ext cx="3152775" cy="1293359"/>
          </a:xfrm>
          <a:prstGeom prst="roundRect">
            <a:avLst>
              <a:gd name="adj" fmla="val 2909"/>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198" name="Google Shape;1198;p4"/>
          <p:cNvSpPr/>
          <p:nvPr/>
        </p:nvSpPr>
        <p:spPr>
          <a:xfrm>
            <a:off x="7163464" y="4652159"/>
            <a:ext cx="285369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200"/>
              <a:buFont typeface="Open Sans SemiBold"/>
              <a:buNone/>
            </a:pPr>
            <a:r>
              <a:rPr lang="en-US" sz="1200" b="0" i="0" u="none" strike="noStrike" cap="none">
                <a:solidFill>
                  <a:srgbClr val="FFFFFF"/>
                </a:solidFill>
                <a:latin typeface="Open Sans SemiBold"/>
                <a:ea typeface="Open Sans SemiBold"/>
                <a:cs typeface="Open Sans SemiBold"/>
                <a:sym typeface="Open Sans SemiBold"/>
              </a:rPr>
              <a:t>Bespoke Treatment Campaigns</a:t>
            </a:r>
            <a:endParaRPr sz="1200" b="0" i="0" u="none" strike="noStrike" cap="none">
              <a:solidFill>
                <a:srgbClr val="FFFFFF"/>
              </a:solidFill>
              <a:latin typeface="Open Sans SemiBold"/>
              <a:ea typeface="Open Sans SemiBold"/>
              <a:cs typeface="Open Sans SemiBold"/>
              <a:sym typeface="Open Sans SemiBold"/>
            </a:endParaRPr>
          </a:p>
          <a:p>
            <a:pPr marL="0" marR="0" lvl="0" indent="0" algn="l" rtl="0">
              <a:lnSpc>
                <a:spcPct val="100000"/>
              </a:lnSpc>
              <a:spcBef>
                <a:spcPts val="0"/>
              </a:spcBef>
              <a:spcAft>
                <a:spcPts val="0"/>
              </a:spcAft>
              <a:buClr>
                <a:schemeClr val="dk1"/>
              </a:buClr>
              <a:buSzPts val="1200"/>
              <a:buFont typeface="Open Sans Light"/>
              <a:buNone/>
            </a:pPr>
            <a:endParaRPr sz="1200" b="0" i="0" u="none" strike="noStrike" cap="none">
              <a:solidFill>
                <a:srgbClr val="FFFFFF"/>
              </a:solidFill>
              <a:latin typeface="Open Sans Light"/>
              <a:ea typeface="Open Sans Light"/>
              <a:cs typeface="Open Sans Light"/>
              <a:sym typeface="Open Sans Light"/>
            </a:endParaRPr>
          </a:p>
          <a:p>
            <a:pPr marL="0" marR="0" lvl="0" indent="0" algn="l" rtl="0">
              <a:lnSpc>
                <a:spcPct val="100000"/>
              </a:lnSpc>
              <a:spcBef>
                <a:spcPts val="0"/>
              </a:spcBef>
              <a:spcAft>
                <a:spcPts val="0"/>
              </a:spcAft>
              <a:buClr>
                <a:srgbClr val="FFFFFF"/>
              </a:buClr>
              <a:buSzPts val="1200"/>
              <a:buFont typeface="Open Sans Light"/>
              <a:buNone/>
            </a:pPr>
            <a:r>
              <a:rPr lang="en-US" sz="1200" b="0" i="0" u="none" strike="noStrike" cap="none">
                <a:solidFill>
                  <a:srgbClr val="FFFFFF"/>
                </a:solidFill>
                <a:latin typeface="Open Sans Light"/>
                <a:ea typeface="Open Sans Light"/>
                <a:cs typeface="Open Sans Light"/>
                <a:sym typeface="Open Sans Light"/>
              </a:rPr>
              <a:t>Supporting ‘at pace’ deployment of bespoke treatment campaigns within NHS Scotland’s own estate and resources. </a:t>
            </a:r>
            <a:endParaRPr sz="1200" b="0" i="0" u="none" strike="noStrike" cap="none">
              <a:solidFill>
                <a:srgbClr val="FFFFFF"/>
              </a:solidFill>
              <a:latin typeface="Open Sans Light"/>
              <a:ea typeface="Open Sans Light"/>
              <a:cs typeface="Open Sans Light"/>
              <a:sym typeface="Open Sans Light"/>
            </a:endParaRPr>
          </a:p>
        </p:txBody>
      </p:sp>
      <p:sp>
        <p:nvSpPr>
          <p:cNvPr id="1199" name="Google Shape;1199;p4"/>
          <p:cNvSpPr/>
          <p:nvPr/>
        </p:nvSpPr>
        <p:spPr>
          <a:xfrm>
            <a:off x="7013923" y="1317557"/>
            <a:ext cx="3152775" cy="1293359"/>
          </a:xfrm>
          <a:prstGeom prst="roundRect">
            <a:avLst>
              <a:gd name="adj" fmla="val 2909"/>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00" name="Google Shape;1200;p4"/>
          <p:cNvSpPr/>
          <p:nvPr/>
        </p:nvSpPr>
        <p:spPr>
          <a:xfrm>
            <a:off x="7084265" y="1437504"/>
            <a:ext cx="30120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200"/>
              <a:buFont typeface="Open Sans SemiBold"/>
              <a:buNone/>
            </a:pPr>
            <a:r>
              <a:rPr lang="en-US" sz="1200">
                <a:solidFill>
                  <a:srgbClr val="FFFFFF"/>
                </a:solidFill>
                <a:latin typeface="Open Sans SemiBold"/>
                <a:ea typeface="Open Sans SemiBold"/>
                <a:cs typeface="Open Sans SemiBold"/>
                <a:sym typeface="Open Sans SemiBold"/>
              </a:rPr>
              <a:t>Digitally supported Patient validation</a:t>
            </a:r>
            <a:endParaRPr sz="1200" b="0" i="0" u="none" strike="noStrike" cap="none">
              <a:solidFill>
                <a:srgbClr val="FFFFFF"/>
              </a:solidFill>
              <a:latin typeface="Open Sans SemiBold"/>
              <a:ea typeface="Open Sans SemiBold"/>
              <a:cs typeface="Open Sans SemiBold"/>
              <a:sym typeface="Open Sans SemiBold"/>
            </a:endParaRPr>
          </a:p>
          <a:p>
            <a:pPr marL="0" marR="0" lvl="0" indent="0" algn="l" rtl="0">
              <a:lnSpc>
                <a:spcPct val="100000"/>
              </a:lnSpc>
              <a:spcBef>
                <a:spcPts val="0"/>
              </a:spcBef>
              <a:spcAft>
                <a:spcPts val="0"/>
              </a:spcAft>
              <a:buClr>
                <a:schemeClr val="dk1"/>
              </a:buClr>
              <a:buSzPts val="1200"/>
              <a:buFont typeface="Open Sans Light"/>
              <a:buNone/>
            </a:pPr>
            <a:endParaRPr sz="1200" b="0" i="0" u="none" strike="noStrike" cap="none">
              <a:solidFill>
                <a:srgbClr val="FFFFFF"/>
              </a:solidFill>
              <a:latin typeface="Open Sans Light"/>
              <a:ea typeface="Open Sans Light"/>
              <a:cs typeface="Open Sans Light"/>
              <a:sym typeface="Open Sans Light"/>
            </a:endParaRPr>
          </a:p>
          <a:p>
            <a:pPr marL="0" marR="0" lvl="0" indent="0" algn="l" rtl="0">
              <a:lnSpc>
                <a:spcPct val="100000"/>
              </a:lnSpc>
              <a:spcBef>
                <a:spcPts val="0"/>
              </a:spcBef>
              <a:spcAft>
                <a:spcPts val="0"/>
              </a:spcAft>
              <a:buClr>
                <a:srgbClr val="FFFFFF"/>
              </a:buClr>
              <a:buSzPts val="1200"/>
              <a:buFont typeface="Open Sans Light"/>
              <a:buNone/>
            </a:pPr>
            <a:r>
              <a:rPr lang="en-US" sz="1200" b="0" i="0" u="none" strike="noStrike" cap="none">
                <a:solidFill>
                  <a:srgbClr val="FFFFFF"/>
                </a:solidFill>
                <a:latin typeface="Open Sans Light"/>
                <a:ea typeface="Open Sans Light"/>
                <a:cs typeface="Open Sans Light"/>
                <a:sym typeface="Open Sans Light"/>
              </a:rPr>
              <a:t>Supporting high volume, digitally supported patient validation with a 9% removal. </a:t>
            </a:r>
            <a:endParaRPr sz="1200" b="0" i="0" u="none" strike="noStrike" cap="none">
              <a:solidFill>
                <a:srgbClr val="FFFFFF"/>
              </a:solidFill>
              <a:latin typeface="Open Sans Light"/>
              <a:ea typeface="Open Sans Light"/>
              <a:cs typeface="Open Sans Light"/>
              <a:sym typeface="Open Sans Light"/>
            </a:endParaRPr>
          </a:p>
        </p:txBody>
      </p:sp>
      <p:pic>
        <p:nvPicPr>
          <p:cNvPr id="1201" name="Google Shape;1201;p4" descr="A set of cartoon character poses&#10;&#10;Description automatically generated"/>
          <p:cNvPicPr preferRelativeResize="0"/>
          <p:nvPr/>
        </p:nvPicPr>
        <p:blipFill rotWithShape="1">
          <a:blip r:embed="rId3">
            <a:alphaModFix/>
          </a:blip>
          <a:srcRect l="42337" t="78287" r="43391" b="5363"/>
          <a:stretch/>
        </p:blipFill>
        <p:spPr>
          <a:xfrm>
            <a:off x="824439" y="2135903"/>
            <a:ext cx="3310506" cy="2671948"/>
          </a:xfrm>
          <a:prstGeom prst="rect">
            <a:avLst/>
          </a:prstGeom>
          <a:noFill/>
          <a:ln>
            <a:noFill/>
          </a:ln>
        </p:spPr>
      </p:pic>
      <p:cxnSp>
        <p:nvCxnSpPr>
          <p:cNvPr id="1202" name="Google Shape;1202;p4"/>
          <p:cNvCxnSpPr>
            <a:endCxn id="1199" idx="1"/>
          </p:cNvCxnSpPr>
          <p:nvPr/>
        </p:nvCxnSpPr>
        <p:spPr>
          <a:xfrm rot="10800000" flipH="1">
            <a:off x="2576923" y="1964237"/>
            <a:ext cx="4437000" cy="1135200"/>
          </a:xfrm>
          <a:prstGeom prst="straightConnector1">
            <a:avLst/>
          </a:prstGeom>
          <a:noFill/>
          <a:ln w="9525" cap="flat" cmpd="sng">
            <a:solidFill>
              <a:schemeClr val="accent1"/>
            </a:solidFill>
            <a:prstDash val="solid"/>
            <a:miter lim="800000"/>
            <a:headEnd type="none" w="sm" len="sm"/>
            <a:tailEnd type="none" w="sm" len="sm"/>
          </a:ln>
        </p:spPr>
      </p:cxnSp>
      <p:cxnSp>
        <p:nvCxnSpPr>
          <p:cNvPr id="1203" name="Google Shape;1203;p4"/>
          <p:cNvCxnSpPr>
            <a:endCxn id="1195" idx="1"/>
          </p:cNvCxnSpPr>
          <p:nvPr/>
        </p:nvCxnSpPr>
        <p:spPr>
          <a:xfrm>
            <a:off x="2576923" y="3099310"/>
            <a:ext cx="4437000" cy="419100"/>
          </a:xfrm>
          <a:prstGeom prst="straightConnector1">
            <a:avLst/>
          </a:prstGeom>
          <a:noFill/>
          <a:ln w="9525" cap="flat" cmpd="sng">
            <a:solidFill>
              <a:schemeClr val="accent1"/>
            </a:solidFill>
            <a:prstDash val="solid"/>
            <a:miter lim="800000"/>
            <a:headEnd type="none" w="sm" len="sm"/>
            <a:tailEnd type="none" w="sm" len="sm"/>
          </a:ln>
        </p:spPr>
      </p:cxnSp>
      <p:cxnSp>
        <p:nvCxnSpPr>
          <p:cNvPr id="1204" name="Google Shape;1204;p4"/>
          <p:cNvCxnSpPr>
            <a:endCxn id="1197" idx="1"/>
          </p:cNvCxnSpPr>
          <p:nvPr/>
        </p:nvCxnSpPr>
        <p:spPr>
          <a:xfrm>
            <a:off x="2576923" y="3099510"/>
            <a:ext cx="4437000" cy="2097600"/>
          </a:xfrm>
          <a:prstGeom prst="straightConnector1">
            <a:avLst/>
          </a:prstGeom>
          <a:noFill/>
          <a:ln w="9525" cap="flat" cmpd="sng">
            <a:solidFill>
              <a:schemeClr val="accent1"/>
            </a:solidFill>
            <a:prstDash val="solid"/>
            <a:miter lim="800000"/>
            <a:headEnd type="none" w="sm" len="sm"/>
            <a:tailEnd type="none" w="sm" len="sm"/>
          </a:ln>
        </p:spPr>
      </p:cxnSp>
      <p:sp>
        <p:nvSpPr>
          <p:cNvPr id="1205" name="Google Shape;1205;p4"/>
          <p:cNvSpPr txBox="1"/>
          <p:nvPr/>
        </p:nvSpPr>
        <p:spPr>
          <a:xfrm>
            <a:off x="-348452" y="79074"/>
            <a:ext cx="6761778" cy="88673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Open Sans Light"/>
              <a:buNone/>
            </a:pPr>
            <a:r>
              <a:rPr lang="en-US" sz="4400">
                <a:solidFill>
                  <a:schemeClr val="dk1"/>
                </a:solidFill>
                <a:latin typeface="Open Sans Light"/>
                <a:ea typeface="Open Sans Light"/>
                <a:cs typeface="Open Sans Light"/>
                <a:sym typeface="Open Sans Light"/>
              </a:rPr>
              <a:t>NECU Product Offering </a:t>
            </a:r>
            <a:endParaRPr/>
          </a:p>
        </p:txBody>
      </p:sp>
      <p:sp>
        <p:nvSpPr>
          <p:cNvPr id="1206" name="Google Shape;1206;p4"/>
          <p:cNvSpPr txBox="1"/>
          <p:nvPr/>
        </p:nvSpPr>
        <p:spPr>
          <a:xfrm>
            <a:off x="157095" y="854107"/>
            <a:ext cx="5172894"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3590FF"/>
                </a:solidFill>
                <a:latin typeface="Open Sans"/>
                <a:ea typeface="Open Sans"/>
                <a:cs typeface="Open Sans"/>
                <a:sym typeface="Open Sans"/>
              </a:rPr>
              <a:t>Through James’ local health board engagement with NECU, he was able to be supported through NECU’s service.</a:t>
            </a:r>
            <a:endParaRPr/>
          </a:p>
        </p:txBody>
      </p:sp>
      <p:pic>
        <p:nvPicPr>
          <p:cNvPr id="1207" name="Google Shape;1207;p4"/>
          <p:cNvPicPr preferRelativeResize="0"/>
          <p:nvPr/>
        </p:nvPicPr>
        <p:blipFill rotWithShape="1">
          <a:blip r:embed="rId4">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06"/>
                                        </p:tgtEl>
                                        <p:attrNameLst>
                                          <p:attrName>style.visibility</p:attrName>
                                        </p:attrNameLst>
                                      </p:cBhvr>
                                      <p:to>
                                        <p:strVal val="visible"/>
                                      </p:to>
                                    </p:set>
                                    <p:anim calcmode="lin" valueType="num">
                                      <p:cBhvr additive="base">
                                        <p:cTn id="7" dur="500"/>
                                        <p:tgtEl>
                                          <p:spTgt spid="1206"/>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 presetClass="entr" presetSubtype="0" fill="hold" nodeType="afterEffect">
                                  <p:stCondLst>
                                    <p:cond delay="1000"/>
                                  </p:stCondLst>
                                  <p:childTnLst>
                                    <p:set>
                                      <p:cBhvr>
                                        <p:cTn id="10" dur="1" fill="hold">
                                          <p:stCondLst>
                                            <p:cond delay="0"/>
                                          </p:stCondLst>
                                        </p:cTn>
                                        <p:tgtEl>
                                          <p:spTgt spid="1201"/>
                                        </p:tgtEl>
                                        <p:attrNameLst>
                                          <p:attrName>style.visibility</p:attrName>
                                        </p:attrNameLst>
                                      </p:cBhvr>
                                      <p:to>
                                        <p:strVal val="visible"/>
                                      </p:to>
                                    </p:set>
                                  </p:childTnLst>
                                </p:cTn>
                              </p:par>
                            </p:childTnLst>
                          </p:cTn>
                        </p:par>
                        <p:par>
                          <p:cTn id="11" fill="hold">
                            <p:stCondLst>
                              <p:cond delay="501"/>
                            </p:stCondLst>
                            <p:childTnLst>
                              <p:par>
                                <p:cTn id="12" presetID="2" presetClass="entr" presetSubtype="4" fill="hold" nodeType="afterEffect">
                                  <p:stCondLst>
                                    <p:cond delay="0"/>
                                  </p:stCondLst>
                                  <p:childTnLst>
                                    <p:set>
                                      <p:cBhvr>
                                        <p:cTn id="13" dur="1" fill="hold">
                                          <p:stCondLst>
                                            <p:cond delay="0"/>
                                          </p:stCondLst>
                                        </p:cTn>
                                        <p:tgtEl>
                                          <p:spTgt spid="1199"/>
                                        </p:tgtEl>
                                        <p:attrNameLst>
                                          <p:attrName>style.visibility</p:attrName>
                                        </p:attrNameLst>
                                      </p:cBhvr>
                                      <p:to>
                                        <p:strVal val="visible"/>
                                      </p:to>
                                    </p:set>
                                    <p:anim calcmode="lin" valueType="num">
                                      <p:cBhvr additive="base">
                                        <p:cTn id="14" dur="500"/>
                                        <p:tgtEl>
                                          <p:spTgt spid="1199"/>
                                        </p:tgtEl>
                                        <p:attrNameLst>
                                          <p:attrName>ppt_y</p:attrName>
                                        </p:attrNameLst>
                                      </p:cBhvr>
                                      <p:tavLst>
                                        <p:tav tm="0">
                                          <p:val>
                                            <p:strVal val="#ppt_y+1"/>
                                          </p:val>
                                        </p:tav>
                                        <p:tav tm="100000">
                                          <p:val>
                                            <p:strVal val="#ppt_y"/>
                                          </p:val>
                                        </p:tav>
                                      </p:tavLst>
                                    </p:anim>
                                  </p:childTnLst>
                                </p:cTn>
                              </p:par>
                            </p:childTnLst>
                          </p:cTn>
                        </p:par>
                        <p:par>
                          <p:cTn id="15" fill="hold">
                            <p:stCondLst>
                              <p:cond delay="1001"/>
                            </p:stCondLst>
                            <p:childTnLst>
                              <p:par>
                                <p:cTn id="16" presetID="2" presetClass="entr" presetSubtype="4" fill="hold" nodeType="afterEffect">
                                  <p:stCondLst>
                                    <p:cond delay="0"/>
                                  </p:stCondLst>
                                  <p:childTnLst>
                                    <p:set>
                                      <p:cBhvr>
                                        <p:cTn id="17" dur="1" fill="hold">
                                          <p:stCondLst>
                                            <p:cond delay="0"/>
                                          </p:stCondLst>
                                        </p:cTn>
                                        <p:tgtEl>
                                          <p:spTgt spid="1200"/>
                                        </p:tgtEl>
                                        <p:attrNameLst>
                                          <p:attrName>style.visibility</p:attrName>
                                        </p:attrNameLst>
                                      </p:cBhvr>
                                      <p:to>
                                        <p:strVal val="visible"/>
                                      </p:to>
                                    </p:set>
                                    <p:anim calcmode="lin" valueType="num">
                                      <p:cBhvr additive="base">
                                        <p:cTn id="18" dur="500"/>
                                        <p:tgtEl>
                                          <p:spTgt spid="1200"/>
                                        </p:tgtEl>
                                        <p:attrNameLst>
                                          <p:attrName>ppt_y</p:attrName>
                                        </p:attrNameLst>
                                      </p:cBhvr>
                                      <p:tavLst>
                                        <p:tav tm="0">
                                          <p:val>
                                            <p:strVal val="#ppt_y+1"/>
                                          </p:val>
                                        </p:tav>
                                        <p:tav tm="100000">
                                          <p:val>
                                            <p:strVal val="#ppt_y"/>
                                          </p:val>
                                        </p:tav>
                                      </p:tavLst>
                                    </p:anim>
                                  </p:childTnLst>
                                </p:cTn>
                              </p:par>
                            </p:childTnLst>
                          </p:cTn>
                        </p:par>
                        <p:par>
                          <p:cTn id="19" fill="hold">
                            <p:stCondLst>
                              <p:cond delay="1501"/>
                            </p:stCondLst>
                            <p:childTnLst>
                              <p:par>
                                <p:cTn id="20" presetID="10" presetClass="entr" presetSubtype="0" fill="hold" nodeType="afterEffect">
                                  <p:stCondLst>
                                    <p:cond delay="0"/>
                                  </p:stCondLst>
                                  <p:childTnLst>
                                    <p:set>
                                      <p:cBhvr>
                                        <p:cTn id="21" dur="1" fill="hold">
                                          <p:stCondLst>
                                            <p:cond delay="0"/>
                                          </p:stCondLst>
                                        </p:cTn>
                                        <p:tgtEl>
                                          <p:spTgt spid="1202"/>
                                        </p:tgtEl>
                                        <p:attrNameLst>
                                          <p:attrName>style.visibility</p:attrName>
                                        </p:attrNameLst>
                                      </p:cBhvr>
                                      <p:to>
                                        <p:strVal val="visible"/>
                                      </p:to>
                                    </p:set>
                                    <p:animEffect transition="in" filter="fade">
                                      <p:cBhvr>
                                        <p:cTn id="22" dur="500"/>
                                        <p:tgtEl>
                                          <p:spTgt spid="1202"/>
                                        </p:tgtEl>
                                      </p:cBhvr>
                                    </p:animEffect>
                                  </p:childTnLst>
                                </p:cTn>
                              </p:par>
                            </p:childTnLst>
                          </p:cTn>
                        </p:par>
                        <p:par>
                          <p:cTn id="23" fill="hold">
                            <p:stCondLst>
                              <p:cond delay="2001"/>
                            </p:stCondLst>
                            <p:childTnLst>
                              <p:par>
                                <p:cTn id="24" presetID="2" presetClass="entr" presetSubtype="4" fill="hold" nodeType="afterEffect">
                                  <p:stCondLst>
                                    <p:cond delay="0"/>
                                  </p:stCondLst>
                                  <p:childTnLst>
                                    <p:set>
                                      <p:cBhvr>
                                        <p:cTn id="25" dur="1" fill="hold">
                                          <p:stCondLst>
                                            <p:cond delay="0"/>
                                          </p:stCondLst>
                                        </p:cTn>
                                        <p:tgtEl>
                                          <p:spTgt spid="1195"/>
                                        </p:tgtEl>
                                        <p:attrNameLst>
                                          <p:attrName>style.visibility</p:attrName>
                                        </p:attrNameLst>
                                      </p:cBhvr>
                                      <p:to>
                                        <p:strVal val="visible"/>
                                      </p:to>
                                    </p:set>
                                    <p:anim calcmode="lin" valueType="num">
                                      <p:cBhvr additive="base">
                                        <p:cTn id="26" dur="500"/>
                                        <p:tgtEl>
                                          <p:spTgt spid="1195"/>
                                        </p:tgtEl>
                                        <p:attrNameLst>
                                          <p:attrName>ppt_y</p:attrName>
                                        </p:attrNameLst>
                                      </p:cBhvr>
                                      <p:tavLst>
                                        <p:tav tm="0">
                                          <p:val>
                                            <p:strVal val="#ppt_y+1"/>
                                          </p:val>
                                        </p:tav>
                                        <p:tav tm="100000">
                                          <p:val>
                                            <p:strVal val="#ppt_y"/>
                                          </p:val>
                                        </p:tav>
                                      </p:tavLst>
                                    </p:anim>
                                  </p:childTnLst>
                                </p:cTn>
                              </p:par>
                            </p:childTnLst>
                          </p:cTn>
                        </p:par>
                        <p:par>
                          <p:cTn id="27" fill="hold">
                            <p:stCondLst>
                              <p:cond delay="2501"/>
                            </p:stCondLst>
                            <p:childTnLst>
                              <p:par>
                                <p:cTn id="28" presetID="2" presetClass="entr" presetSubtype="4" fill="hold" nodeType="afterEffect">
                                  <p:stCondLst>
                                    <p:cond delay="0"/>
                                  </p:stCondLst>
                                  <p:childTnLst>
                                    <p:set>
                                      <p:cBhvr>
                                        <p:cTn id="29" dur="1" fill="hold">
                                          <p:stCondLst>
                                            <p:cond delay="0"/>
                                          </p:stCondLst>
                                        </p:cTn>
                                        <p:tgtEl>
                                          <p:spTgt spid="1196"/>
                                        </p:tgtEl>
                                        <p:attrNameLst>
                                          <p:attrName>style.visibility</p:attrName>
                                        </p:attrNameLst>
                                      </p:cBhvr>
                                      <p:to>
                                        <p:strVal val="visible"/>
                                      </p:to>
                                    </p:set>
                                    <p:anim calcmode="lin" valueType="num">
                                      <p:cBhvr additive="base">
                                        <p:cTn id="30" dur="500"/>
                                        <p:tgtEl>
                                          <p:spTgt spid="1196"/>
                                        </p:tgtEl>
                                        <p:attrNameLst>
                                          <p:attrName>ppt_y</p:attrName>
                                        </p:attrNameLst>
                                      </p:cBhvr>
                                      <p:tavLst>
                                        <p:tav tm="0">
                                          <p:val>
                                            <p:strVal val="#ppt_y+1"/>
                                          </p:val>
                                        </p:tav>
                                        <p:tav tm="100000">
                                          <p:val>
                                            <p:strVal val="#ppt_y"/>
                                          </p:val>
                                        </p:tav>
                                      </p:tavLst>
                                    </p:anim>
                                  </p:childTnLst>
                                </p:cTn>
                              </p:par>
                            </p:childTnLst>
                          </p:cTn>
                        </p:par>
                        <p:par>
                          <p:cTn id="31" fill="hold">
                            <p:stCondLst>
                              <p:cond delay="3001"/>
                            </p:stCondLst>
                            <p:childTnLst>
                              <p:par>
                                <p:cTn id="32" presetID="10" presetClass="entr" presetSubtype="0" fill="hold" nodeType="afterEffect">
                                  <p:stCondLst>
                                    <p:cond delay="0"/>
                                  </p:stCondLst>
                                  <p:childTnLst>
                                    <p:set>
                                      <p:cBhvr>
                                        <p:cTn id="33" dur="1" fill="hold">
                                          <p:stCondLst>
                                            <p:cond delay="0"/>
                                          </p:stCondLst>
                                        </p:cTn>
                                        <p:tgtEl>
                                          <p:spTgt spid="1203"/>
                                        </p:tgtEl>
                                        <p:attrNameLst>
                                          <p:attrName>style.visibility</p:attrName>
                                        </p:attrNameLst>
                                      </p:cBhvr>
                                      <p:to>
                                        <p:strVal val="visible"/>
                                      </p:to>
                                    </p:set>
                                    <p:animEffect transition="in" filter="fade">
                                      <p:cBhvr>
                                        <p:cTn id="34" dur="500"/>
                                        <p:tgtEl>
                                          <p:spTgt spid="1203"/>
                                        </p:tgtEl>
                                      </p:cBhvr>
                                    </p:animEffect>
                                  </p:childTnLst>
                                </p:cTn>
                              </p:par>
                            </p:childTnLst>
                          </p:cTn>
                        </p:par>
                        <p:par>
                          <p:cTn id="35" fill="hold">
                            <p:stCondLst>
                              <p:cond delay="3501"/>
                            </p:stCondLst>
                            <p:childTnLst>
                              <p:par>
                                <p:cTn id="36" presetID="2" presetClass="entr" presetSubtype="4" fill="hold" nodeType="afterEffect">
                                  <p:stCondLst>
                                    <p:cond delay="0"/>
                                  </p:stCondLst>
                                  <p:childTnLst>
                                    <p:set>
                                      <p:cBhvr>
                                        <p:cTn id="37" dur="1" fill="hold">
                                          <p:stCondLst>
                                            <p:cond delay="0"/>
                                          </p:stCondLst>
                                        </p:cTn>
                                        <p:tgtEl>
                                          <p:spTgt spid="1197"/>
                                        </p:tgtEl>
                                        <p:attrNameLst>
                                          <p:attrName>style.visibility</p:attrName>
                                        </p:attrNameLst>
                                      </p:cBhvr>
                                      <p:to>
                                        <p:strVal val="visible"/>
                                      </p:to>
                                    </p:set>
                                    <p:anim calcmode="lin" valueType="num">
                                      <p:cBhvr additive="base">
                                        <p:cTn id="38" dur="500"/>
                                        <p:tgtEl>
                                          <p:spTgt spid="1197"/>
                                        </p:tgtEl>
                                        <p:attrNameLst>
                                          <p:attrName>ppt_y</p:attrName>
                                        </p:attrNameLst>
                                      </p:cBhvr>
                                      <p:tavLst>
                                        <p:tav tm="0">
                                          <p:val>
                                            <p:strVal val="#ppt_y+1"/>
                                          </p:val>
                                        </p:tav>
                                        <p:tav tm="100000">
                                          <p:val>
                                            <p:strVal val="#ppt_y"/>
                                          </p:val>
                                        </p:tav>
                                      </p:tavLst>
                                    </p:anim>
                                  </p:childTnLst>
                                </p:cTn>
                              </p:par>
                            </p:childTnLst>
                          </p:cTn>
                        </p:par>
                        <p:par>
                          <p:cTn id="39" fill="hold">
                            <p:stCondLst>
                              <p:cond delay="4001"/>
                            </p:stCondLst>
                            <p:childTnLst>
                              <p:par>
                                <p:cTn id="40" presetID="2" presetClass="entr" presetSubtype="4" fill="hold" nodeType="afterEffect">
                                  <p:stCondLst>
                                    <p:cond delay="0"/>
                                  </p:stCondLst>
                                  <p:childTnLst>
                                    <p:set>
                                      <p:cBhvr>
                                        <p:cTn id="41" dur="1" fill="hold">
                                          <p:stCondLst>
                                            <p:cond delay="0"/>
                                          </p:stCondLst>
                                        </p:cTn>
                                        <p:tgtEl>
                                          <p:spTgt spid="1198"/>
                                        </p:tgtEl>
                                        <p:attrNameLst>
                                          <p:attrName>style.visibility</p:attrName>
                                        </p:attrNameLst>
                                      </p:cBhvr>
                                      <p:to>
                                        <p:strVal val="visible"/>
                                      </p:to>
                                    </p:set>
                                    <p:anim calcmode="lin" valueType="num">
                                      <p:cBhvr additive="base">
                                        <p:cTn id="42" dur="500"/>
                                        <p:tgtEl>
                                          <p:spTgt spid="1198"/>
                                        </p:tgtEl>
                                        <p:attrNameLst>
                                          <p:attrName>ppt_y</p:attrName>
                                        </p:attrNameLst>
                                      </p:cBhvr>
                                      <p:tavLst>
                                        <p:tav tm="0">
                                          <p:val>
                                            <p:strVal val="#ppt_y+1"/>
                                          </p:val>
                                        </p:tav>
                                        <p:tav tm="100000">
                                          <p:val>
                                            <p:strVal val="#ppt_y"/>
                                          </p:val>
                                        </p:tav>
                                      </p:tavLst>
                                    </p:anim>
                                  </p:childTnLst>
                                </p:cTn>
                              </p:par>
                            </p:childTnLst>
                          </p:cTn>
                        </p:par>
                        <p:par>
                          <p:cTn id="43" fill="hold">
                            <p:stCondLst>
                              <p:cond delay="4501"/>
                            </p:stCondLst>
                            <p:childTnLst>
                              <p:par>
                                <p:cTn id="44" presetID="10" presetClass="entr" presetSubtype="0" fill="hold" nodeType="afterEffect">
                                  <p:stCondLst>
                                    <p:cond delay="0"/>
                                  </p:stCondLst>
                                  <p:childTnLst>
                                    <p:set>
                                      <p:cBhvr>
                                        <p:cTn id="45" dur="1" fill="hold">
                                          <p:stCondLst>
                                            <p:cond delay="0"/>
                                          </p:stCondLst>
                                        </p:cTn>
                                        <p:tgtEl>
                                          <p:spTgt spid="1204"/>
                                        </p:tgtEl>
                                        <p:attrNameLst>
                                          <p:attrName>style.visibility</p:attrName>
                                        </p:attrNameLst>
                                      </p:cBhvr>
                                      <p:to>
                                        <p:strVal val="visible"/>
                                      </p:to>
                                    </p:set>
                                    <p:animEffect transition="in" filter="fade">
                                      <p:cBhvr>
                                        <p:cTn id="46" dur="500"/>
                                        <p:tgtEl>
                                          <p:spTgt spid="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grpSp>
        <p:nvGrpSpPr>
          <p:cNvPr id="1213" name="Google Shape;1213;p5"/>
          <p:cNvGrpSpPr/>
          <p:nvPr/>
        </p:nvGrpSpPr>
        <p:grpSpPr>
          <a:xfrm>
            <a:off x="6096" y="0"/>
            <a:ext cx="12185904" cy="6858000"/>
            <a:chOff x="6096" y="0"/>
            <a:chExt cx="12185904" cy="6858000"/>
          </a:xfrm>
        </p:grpSpPr>
        <p:pic>
          <p:nvPicPr>
            <p:cNvPr id="1214" name="Google Shape;1214;p5" descr="nhs_ppt_widescreen2_v2.jpg"/>
            <p:cNvPicPr preferRelativeResize="0"/>
            <p:nvPr/>
          </p:nvPicPr>
          <p:blipFill rotWithShape="1">
            <a:blip r:embed="rId3">
              <a:alphaModFix/>
            </a:blip>
            <a:srcRect/>
            <a:stretch/>
          </p:blipFill>
          <p:spPr>
            <a:xfrm>
              <a:off x="6096" y="0"/>
              <a:ext cx="12185904" cy="6858000"/>
            </a:xfrm>
            <a:prstGeom prst="rect">
              <a:avLst/>
            </a:prstGeom>
            <a:noFill/>
            <a:ln>
              <a:noFill/>
            </a:ln>
          </p:spPr>
        </p:pic>
        <p:sp>
          <p:nvSpPr>
            <p:cNvPr id="1215" name="Google Shape;1215;p5"/>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1216" name="Google Shape;1216;p5"/>
            <p:cNvPicPr preferRelativeResize="0"/>
            <p:nvPr/>
          </p:nvPicPr>
          <p:blipFill rotWithShape="1">
            <a:blip r:embed="rId4">
              <a:alphaModFix/>
            </a:blip>
            <a:srcRect/>
            <a:stretch/>
          </p:blipFill>
          <p:spPr>
            <a:xfrm>
              <a:off x="10255431" y="5999236"/>
              <a:ext cx="1819659" cy="664611"/>
            </a:xfrm>
            <a:prstGeom prst="rect">
              <a:avLst/>
            </a:prstGeom>
            <a:noFill/>
            <a:ln>
              <a:noFill/>
            </a:ln>
          </p:spPr>
        </p:pic>
      </p:grpSp>
      <p:sp>
        <p:nvSpPr>
          <p:cNvPr id="1217" name="Google Shape;1217;p5"/>
          <p:cNvSpPr txBox="1">
            <a:spLocks noGrp="1"/>
          </p:cNvSpPr>
          <p:nvPr>
            <p:ph type="title"/>
          </p:nvPr>
        </p:nvSpPr>
        <p:spPr>
          <a:xfrm>
            <a:off x="838200" y="184177"/>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NECU Model</a:t>
            </a:r>
            <a:endParaRPr/>
          </a:p>
        </p:txBody>
      </p:sp>
      <p:sp>
        <p:nvSpPr>
          <p:cNvPr id="1218" name="Google Shape;1218;p5"/>
          <p:cNvSpPr txBox="1">
            <a:spLocks noGrp="1"/>
          </p:cNvSpPr>
          <p:nvPr>
            <p:ph type="subTitle" idx="1"/>
          </p:nvPr>
        </p:nvSpPr>
        <p:spPr>
          <a:xfrm>
            <a:off x="171512" y="1279745"/>
            <a:ext cx="4592993" cy="436562"/>
          </a:xfrm>
          <a:prstGeom prst="rect">
            <a:avLst/>
          </a:prstGeom>
          <a:noFill/>
          <a:ln>
            <a:noFill/>
          </a:ln>
        </p:spPr>
        <p:txBody>
          <a:bodyPr spcFirstLastPara="1" wrap="square" lIns="91425" tIns="45700" rIns="91425" bIns="45700" anchor="t" anchorCtr="0">
            <a:normAutofit fontScale="85000" lnSpcReduction="10000"/>
          </a:bodyPr>
          <a:lstStyle/>
          <a:p>
            <a:pPr marL="0" lvl="0" indent="0" algn="ctr" rtl="0">
              <a:lnSpc>
                <a:spcPct val="90000"/>
              </a:lnSpc>
              <a:spcBef>
                <a:spcPts val="0"/>
              </a:spcBef>
              <a:spcAft>
                <a:spcPts val="0"/>
              </a:spcAft>
              <a:buClr>
                <a:schemeClr val="dk1"/>
              </a:buClr>
              <a:buSzPct val="100000"/>
              <a:buNone/>
            </a:pPr>
            <a:r>
              <a:rPr lang="en-US"/>
              <a:t>Putting James at the centre of what NECU does…. </a:t>
            </a:r>
            <a:endParaRPr/>
          </a:p>
        </p:txBody>
      </p:sp>
      <p:sp>
        <p:nvSpPr>
          <p:cNvPr id="1219" name="Google Shape;1219;p5"/>
          <p:cNvSpPr/>
          <p:nvPr/>
        </p:nvSpPr>
        <p:spPr>
          <a:xfrm>
            <a:off x="2273785" y="2733104"/>
            <a:ext cx="1808480" cy="180848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20" name="Google Shape;1220;p5"/>
          <p:cNvSpPr/>
          <p:nvPr/>
        </p:nvSpPr>
        <p:spPr>
          <a:xfrm>
            <a:off x="8019368" y="2733104"/>
            <a:ext cx="1808480" cy="180848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cxnSp>
        <p:nvCxnSpPr>
          <p:cNvPr id="1221" name="Google Shape;1221;p5"/>
          <p:cNvCxnSpPr>
            <a:stCxn id="1219" idx="6"/>
          </p:cNvCxnSpPr>
          <p:nvPr/>
        </p:nvCxnSpPr>
        <p:spPr>
          <a:xfrm>
            <a:off x="4082265" y="3637344"/>
            <a:ext cx="1148100" cy="0"/>
          </a:xfrm>
          <a:prstGeom prst="straightConnector1">
            <a:avLst/>
          </a:prstGeom>
          <a:noFill/>
          <a:ln w="63500" cap="flat" cmpd="sng">
            <a:solidFill>
              <a:schemeClr val="accent1"/>
            </a:solidFill>
            <a:prstDash val="solid"/>
            <a:miter lim="800000"/>
            <a:headEnd type="none" w="sm" len="sm"/>
            <a:tailEnd type="triangle" w="med" len="med"/>
          </a:ln>
        </p:spPr>
      </p:cxnSp>
      <p:cxnSp>
        <p:nvCxnSpPr>
          <p:cNvPr id="1222" name="Google Shape;1222;p5"/>
          <p:cNvCxnSpPr>
            <a:stCxn id="1220" idx="2"/>
          </p:cNvCxnSpPr>
          <p:nvPr/>
        </p:nvCxnSpPr>
        <p:spPr>
          <a:xfrm rot="10800000">
            <a:off x="6868268" y="3637344"/>
            <a:ext cx="1151100" cy="0"/>
          </a:xfrm>
          <a:prstGeom prst="straightConnector1">
            <a:avLst/>
          </a:prstGeom>
          <a:noFill/>
          <a:ln w="63500" cap="flat" cmpd="sng">
            <a:solidFill>
              <a:schemeClr val="accent6"/>
            </a:solidFill>
            <a:prstDash val="solid"/>
            <a:miter lim="800000"/>
            <a:headEnd type="none" w="sm" len="sm"/>
            <a:tailEnd type="triangle" w="med" len="med"/>
          </a:ln>
        </p:spPr>
      </p:cxnSp>
      <p:sp>
        <p:nvSpPr>
          <p:cNvPr id="1223" name="Google Shape;1223;p5"/>
          <p:cNvSpPr txBox="1"/>
          <p:nvPr/>
        </p:nvSpPr>
        <p:spPr>
          <a:xfrm>
            <a:off x="2680123" y="3452678"/>
            <a:ext cx="99257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System</a:t>
            </a:r>
            <a:endParaRPr/>
          </a:p>
        </p:txBody>
      </p:sp>
      <p:sp>
        <p:nvSpPr>
          <p:cNvPr id="1224" name="Google Shape;1224;p5"/>
          <p:cNvSpPr txBox="1"/>
          <p:nvPr/>
        </p:nvSpPr>
        <p:spPr>
          <a:xfrm>
            <a:off x="8359992" y="3452678"/>
            <a:ext cx="11272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Clinician</a:t>
            </a:r>
            <a:endParaRPr/>
          </a:p>
        </p:txBody>
      </p:sp>
      <p:pic>
        <p:nvPicPr>
          <p:cNvPr id="1225" name="Google Shape;1225;p5" descr="A set of cartoon character poses&#10;&#10;Description automatically generated"/>
          <p:cNvPicPr preferRelativeResize="0"/>
          <p:nvPr/>
        </p:nvPicPr>
        <p:blipFill rotWithShape="1">
          <a:blip r:embed="rId5">
            <a:alphaModFix/>
          </a:blip>
          <a:srcRect l="46379" t="49911" r="47116" b="27249"/>
          <a:stretch/>
        </p:blipFill>
        <p:spPr>
          <a:xfrm>
            <a:off x="5216891" y="1724497"/>
            <a:ext cx="1651349" cy="4085781"/>
          </a:xfrm>
          <a:prstGeom prst="rect">
            <a:avLst/>
          </a:prstGeom>
          <a:noFill/>
          <a:ln>
            <a:noFill/>
          </a:ln>
        </p:spPr>
      </p:pic>
      <p:sp>
        <p:nvSpPr>
          <p:cNvPr id="1226" name="Google Shape;1226;p5"/>
          <p:cNvSpPr txBox="1"/>
          <p:nvPr/>
        </p:nvSpPr>
        <p:spPr>
          <a:xfrm>
            <a:off x="6392475" y="5419078"/>
            <a:ext cx="5723325" cy="376668"/>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90000"/>
              </a:lnSpc>
              <a:spcBef>
                <a:spcPts val="0"/>
              </a:spcBef>
              <a:spcAft>
                <a:spcPts val="0"/>
              </a:spcAft>
              <a:buClr>
                <a:schemeClr val="dk1"/>
              </a:buClr>
              <a:buSzPct val="100000"/>
              <a:buFont typeface="Arial"/>
              <a:buNone/>
            </a:pPr>
            <a:r>
              <a:rPr lang="en-US" sz="1800">
                <a:solidFill>
                  <a:schemeClr val="dk1"/>
                </a:solidFill>
                <a:latin typeface="Open Sans Light"/>
                <a:ea typeface="Open Sans Light"/>
                <a:cs typeface="Open Sans Light"/>
                <a:sym typeface="Open Sans Light"/>
              </a:rPr>
              <a:t>….and supporting him through his treatment journey sooner. </a:t>
            </a:r>
            <a:endParaRPr/>
          </a:p>
        </p:txBody>
      </p:sp>
      <p:pic>
        <p:nvPicPr>
          <p:cNvPr id="1227" name="Google Shape;1227;p5"/>
          <p:cNvPicPr preferRelativeResize="0"/>
          <p:nvPr/>
        </p:nvPicPr>
        <p:blipFill rotWithShape="1">
          <a:blip r:embed="rId6">
            <a:alphaModFix/>
          </a:blip>
          <a:srcRect r="37086"/>
          <a:stretch/>
        </p:blipFill>
        <p:spPr>
          <a:xfrm>
            <a:off x="8768219" y="230509"/>
            <a:ext cx="1903667" cy="817046"/>
          </a:xfrm>
          <a:prstGeom prst="rect">
            <a:avLst/>
          </a:prstGeom>
          <a:noFill/>
          <a:ln>
            <a:noFill/>
          </a:ln>
        </p:spPr>
      </p:pic>
      <p:pic>
        <p:nvPicPr>
          <p:cNvPr id="1228" name="Google Shape;1228;p5"/>
          <p:cNvPicPr preferRelativeResize="0"/>
          <p:nvPr/>
        </p:nvPicPr>
        <p:blipFill rotWithShape="1">
          <a:blip r:embed="rId7">
            <a:alphaModFix/>
          </a:blip>
          <a:srcRect/>
          <a:stretch/>
        </p:blipFill>
        <p:spPr>
          <a:xfrm>
            <a:off x="291146" y="4711707"/>
            <a:ext cx="1451758" cy="190856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19"/>
                                        </p:tgtEl>
                                        <p:attrNameLst>
                                          <p:attrName>style.visibility</p:attrName>
                                        </p:attrNameLst>
                                      </p:cBhvr>
                                      <p:to>
                                        <p:strVal val="visible"/>
                                      </p:to>
                                    </p:set>
                                    <p:animEffect transition="in" filter="fade">
                                      <p:cBhvr>
                                        <p:cTn id="7" dur="1000"/>
                                        <p:tgtEl>
                                          <p:spTgt spid="1219"/>
                                        </p:tgtEl>
                                      </p:cBhvr>
                                    </p:animEffect>
                                  </p:childTnLst>
                                </p:cTn>
                              </p:par>
                              <p:par>
                                <p:cTn id="8" presetID="10" presetClass="entr" presetSubtype="0" fill="hold" nodeType="withEffect">
                                  <p:stCondLst>
                                    <p:cond delay="0"/>
                                  </p:stCondLst>
                                  <p:childTnLst>
                                    <p:set>
                                      <p:cBhvr>
                                        <p:cTn id="9" dur="1" fill="hold">
                                          <p:stCondLst>
                                            <p:cond delay="0"/>
                                          </p:stCondLst>
                                        </p:cTn>
                                        <p:tgtEl>
                                          <p:spTgt spid="1220"/>
                                        </p:tgtEl>
                                        <p:attrNameLst>
                                          <p:attrName>style.visibility</p:attrName>
                                        </p:attrNameLst>
                                      </p:cBhvr>
                                      <p:to>
                                        <p:strVal val="visible"/>
                                      </p:to>
                                    </p:set>
                                    <p:animEffect transition="in" filter="fade">
                                      <p:cBhvr>
                                        <p:cTn id="10" dur="1000"/>
                                        <p:tgtEl>
                                          <p:spTgt spid="1220"/>
                                        </p:tgtEl>
                                      </p:cBhvr>
                                    </p:animEffect>
                                  </p:childTnLst>
                                </p:cTn>
                              </p:par>
                              <p:par>
                                <p:cTn id="11" presetID="10" presetClass="entr" presetSubtype="0" fill="hold" nodeType="withEffect">
                                  <p:stCondLst>
                                    <p:cond delay="0"/>
                                  </p:stCondLst>
                                  <p:childTnLst>
                                    <p:set>
                                      <p:cBhvr>
                                        <p:cTn id="12" dur="1" fill="hold">
                                          <p:stCondLst>
                                            <p:cond delay="0"/>
                                          </p:stCondLst>
                                        </p:cTn>
                                        <p:tgtEl>
                                          <p:spTgt spid="1221"/>
                                        </p:tgtEl>
                                        <p:attrNameLst>
                                          <p:attrName>style.visibility</p:attrName>
                                        </p:attrNameLst>
                                      </p:cBhvr>
                                      <p:to>
                                        <p:strVal val="visible"/>
                                      </p:to>
                                    </p:set>
                                    <p:animEffect transition="in" filter="fade">
                                      <p:cBhvr>
                                        <p:cTn id="13" dur="1000"/>
                                        <p:tgtEl>
                                          <p:spTgt spid="1221"/>
                                        </p:tgtEl>
                                      </p:cBhvr>
                                    </p:animEffect>
                                  </p:childTnLst>
                                </p:cTn>
                              </p:par>
                              <p:par>
                                <p:cTn id="14" presetID="10" presetClass="entr" presetSubtype="0" fill="hold" nodeType="withEffect">
                                  <p:stCondLst>
                                    <p:cond delay="0"/>
                                  </p:stCondLst>
                                  <p:childTnLst>
                                    <p:set>
                                      <p:cBhvr>
                                        <p:cTn id="15" dur="1" fill="hold">
                                          <p:stCondLst>
                                            <p:cond delay="0"/>
                                          </p:stCondLst>
                                        </p:cTn>
                                        <p:tgtEl>
                                          <p:spTgt spid="1222"/>
                                        </p:tgtEl>
                                        <p:attrNameLst>
                                          <p:attrName>style.visibility</p:attrName>
                                        </p:attrNameLst>
                                      </p:cBhvr>
                                      <p:to>
                                        <p:strVal val="visible"/>
                                      </p:to>
                                    </p:set>
                                    <p:animEffect transition="in" filter="fade">
                                      <p:cBhvr>
                                        <p:cTn id="16" dur="1000"/>
                                        <p:tgtEl>
                                          <p:spTgt spid="1222"/>
                                        </p:tgtEl>
                                      </p:cBhvr>
                                    </p:animEffect>
                                  </p:childTnLst>
                                </p:cTn>
                              </p:par>
                              <p:par>
                                <p:cTn id="17" presetID="10" presetClass="entr" presetSubtype="0" fill="hold" nodeType="withEffect">
                                  <p:stCondLst>
                                    <p:cond delay="0"/>
                                  </p:stCondLst>
                                  <p:childTnLst>
                                    <p:set>
                                      <p:cBhvr>
                                        <p:cTn id="18" dur="1" fill="hold">
                                          <p:stCondLst>
                                            <p:cond delay="0"/>
                                          </p:stCondLst>
                                        </p:cTn>
                                        <p:tgtEl>
                                          <p:spTgt spid="1223"/>
                                        </p:tgtEl>
                                        <p:attrNameLst>
                                          <p:attrName>style.visibility</p:attrName>
                                        </p:attrNameLst>
                                      </p:cBhvr>
                                      <p:to>
                                        <p:strVal val="visible"/>
                                      </p:to>
                                    </p:set>
                                    <p:animEffect transition="in" filter="fade">
                                      <p:cBhvr>
                                        <p:cTn id="19" dur="1000"/>
                                        <p:tgtEl>
                                          <p:spTgt spid="1223"/>
                                        </p:tgtEl>
                                      </p:cBhvr>
                                    </p:animEffect>
                                  </p:childTnLst>
                                </p:cTn>
                              </p:par>
                              <p:par>
                                <p:cTn id="20" presetID="10" presetClass="entr" presetSubtype="0" fill="hold" nodeType="withEffect">
                                  <p:stCondLst>
                                    <p:cond delay="0"/>
                                  </p:stCondLst>
                                  <p:childTnLst>
                                    <p:set>
                                      <p:cBhvr>
                                        <p:cTn id="21" dur="1" fill="hold">
                                          <p:stCondLst>
                                            <p:cond delay="0"/>
                                          </p:stCondLst>
                                        </p:cTn>
                                        <p:tgtEl>
                                          <p:spTgt spid="1224"/>
                                        </p:tgtEl>
                                        <p:attrNameLst>
                                          <p:attrName>style.visibility</p:attrName>
                                        </p:attrNameLst>
                                      </p:cBhvr>
                                      <p:to>
                                        <p:strVal val="visible"/>
                                      </p:to>
                                    </p:set>
                                    <p:animEffect transition="in" filter="fade">
                                      <p:cBhvr>
                                        <p:cTn id="22" dur="1000"/>
                                        <p:tgtEl>
                                          <p:spTgt spid="1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grpSp>
        <p:nvGrpSpPr>
          <p:cNvPr id="1234" name="Google Shape;1234;p6"/>
          <p:cNvGrpSpPr/>
          <p:nvPr/>
        </p:nvGrpSpPr>
        <p:grpSpPr>
          <a:xfrm>
            <a:off x="6096" y="0"/>
            <a:ext cx="12185904" cy="6858000"/>
            <a:chOff x="6096" y="0"/>
            <a:chExt cx="12185904" cy="6858000"/>
          </a:xfrm>
        </p:grpSpPr>
        <p:pic>
          <p:nvPicPr>
            <p:cNvPr id="1235" name="Google Shape;1235;p6" descr="nhs_ppt_widescreen2_v2.jpg"/>
            <p:cNvPicPr preferRelativeResize="0"/>
            <p:nvPr/>
          </p:nvPicPr>
          <p:blipFill rotWithShape="1">
            <a:blip r:embed="rId3">
              <a:alphaModFix/>
            </a:blip>
            <a:srcRect/>
            <a:stretch/>
          </p:blipFill>
          <p:spPr>
            <a:xfrm>
              <a:off x="6096" y="0"/>
              <a:ext cx="12185904" cy="6858000"/>
            </a:xfrm>
            <a:prstGeom prst="rect">
              <a:avLst/>
            </a:prstGeom>
            <a:noFill/>
            <a:ln>
              <a:noFill/>
            </a:ln>
          </p:spPr>
        </p:pic>
        <p:sp>
          <p:nvSpPr>
            <p:cNvPr id="1236" name="Google Shape;1236;p6"/>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pic>
          <p:nvPicPr>
            <p:cNvPr id="1237" name="Google Shape;1237;p6"/>
            <p:cNvPicPr preferRelativeResize="0"/>
            <p:nvPr/>
          </p:nvPicPr>
          <p:blipFill rotWithShape="1">
            <a:blip r:embed="rId4">
              <a:alphaModFix/>
            </a:blip>
            <a:srcRect/>
            <a:stretch/>
          </p:blipFill>
          <p:spPr>
            <a:xfrm>
              <a:off x="10255431" y="5999236"/>
              <a:ext cx="1819659" cy="664611"/>
            </a:xfrm>
            <a:prstGeom prst="rect">
              <a:avLst/>
            </a:prstGeom>
            <a:noFill/>
            <a:ln>
              <a:noFill/>
            </a:ln>
          </p:spPr>
        </p:pic>
      </p:grpSp>
      <p:pic>
        <p:nvPicPr>
          <p:cNvPr id="1238" name="Google Shape;1238;p6" descr="A set of cartoon character poses&#10;&#10;Description automatically generated"/>
          <p:cNvPicPr preferRelativeResize="0"/>
          <p:nvPr/>
        </p:nvPicPr>
        <p:blipFill rotWithShape="1">
          <a:blip r:embed="rId5">
            <a:alphaModFix/>
          </a:blip>
          <a:srcRect l="88764" t="27105" r="3394" b="48977"/>
          <a:stretch/>
        </p:blipFill>
        <p:spPr>
          <a:xfrm>
            <a:off x="5867507" y="2160278"/>
            <a:ext cx="1526829" cy="3280364"/>
          </a:xfrm>
          <a:prstGeom prst="rect">
            <a:avLst/>
          </a:prstGeom>
          <a:noFill/>
          <a:ln>
            <a:noFill/>
          </a:ln>
        </p:spPr>
      </p:pic>
      <p:sp>
        <p:nvSpPr>
          <p:cNvPr id="1239" name="Google Shape;1239;p6"/>
          <p:cNvSpPr txBox="1">
            <a:spLocks noGrp="1"/>
          </p:cNvSpPr>
          <p:nvPr>
            <p:ph type="title"/>
          </p:nvPr>
        </p:nvSpPr>
        <p:spPr>
          <a:xfrm>
            <a:off x="838200" y="127043"/>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James’ Journey</a:t>
            </a:r>
            <a:endParaRPr/>
          </a:p>
        </p:txBody>
      </p:sp>
      <p:sp>
        <p:nvSpPr>
          <p:cNvPr id="1240" name="Google Shape;1240;p6"/>
          <p:cNvSpPr txBox="1">
            <a:spLocks noGrp="1"/>
          </p:cNvSpPr>
          <p:nvPr>
            <p:ph type="subTitle" idx="1"/>
          </p:nvPr>
        </p:nvSpPr>
        <p:spPr>
          <a:xfrm>
            <a:off x="1524000" y="941825"/>
            <a:ext cx="9144000" cy="4365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3590FF"/>
              </a:buClr>
              <a:buSzPts val="1800"/>
              <a:buNone/>
            </a:pPr>
            <a:r>
              <a:rPr lang="en-US">
                <a:solidFill>
                  <a:srgbClr val="3590FF"/>
                </a:solidFill>
              </a:rPr>
              <a:t>From Health Board A</a:t>
            </a:r>
            <a:endParaRPr/>
          </a:p>
        </p:txBody>
      </p:sp>
      <p:pic>
        <p:nvPicPr>
          <p:cNvPr id="1241" name="Google Shape;1241;p6" descr="A set of cartoon character poses&#10;&#10;Description automatically generated"/>
          <p:cNvPicPr preferRelativeResize="0"/>
          <p:nvPr/>
        </p:nvPicPr>
        <p:blipFill rotWithShape="1">
          <a:blip r:embed="rId5">
            <a:alphaModFix/>
          </a:blip>
          <a:srcRect l="65940" t="51177" r="26049" b="26919"/>
          <a:stretch/>
        </p:blipFill>
        <p:spPr>
          <a:xfrm>
            <a:off x="24652" y="2092900"/>
            <a:ext cx="1627095" cy="3134691"/>
          </a:xfrm>
          <a:prstGeom prst="rect">
            <a:avLst/>
          </a:prstGeom>
          <a:noFill/>
          <a:ln>
            <a:noFill/>
          </a:ln>
        </p:spPr>
      </p:pic>
      <p:pic>
        <p:nvPicPr>
          <p:cNvPr id="1242" name="Google Shape;1242;p6" descr="A group of people in white coats&#10;&#10;Description automatically generated"/>
          <p:cNvPicPr preferRelativeResize="0"/>
          <p:nvPr/>
        </p:nvPicPr>
        <p:blipFill rotWithShape="1">
          <a:blip r:embed="rId6">
            <a:alphaModFix/>
          </a:blip>
          <a:srcRect l="75994" t="62106" r="866"/>
          <a:stretch/>
        </p:blipFill>
        <p:spPr>
          <a:xfrm>
            <a:off x="2314057" y="2811492"/>
            <a:ext cx="2633618" cy="2473072"/>
          </a:xfrm>
          <a:prstGeom prst="rect">
            <a:avLst/>
          </a:prstGeom>
          <a:noFill/>
          <a:ln>
            <a:noFill/>
          </a:ln>
        </p:spPr>
      </p:pic>
      <p:grpSp>
        <p:nvGrpSpPr>
          <p:cNvPr id="1243" name="Google Shape;1243;p6"/>
          <p:cNvGrpSpPr/>
          <p:nvPr/>
        </p:nvGrpSpPr>
        <p:grpSpPr>
          <a:xfrm>
            <a:off x="8205715" y="1877481"/>
            <a:ext cx="2960402" cy="3565530"/>
            <a:chOff x="7274397" y="1719034"/>
            <a:chExt cx="2960402" cy="3565530"/>
          </a:xfrm>
        </p:grpSpPr>
        <p:pic>
          <p:nvPicPr>
            <p:cNvPr id="1244" name="Google Shape;1244;p6" descr="A group of people in white coats&#10;&#10;Description automatically generated"/>
            <p:cNvPicPr preferRelativeResize="0"/>
            <p:nvPr/>
          </p:nvPicPr>
          <p:blipFill rotWithShape="1">
            <a:blip r:embed="rId7">
              <a:alphaModFix/>
            </a:blip>
            <a:srcRect l="64003" t="6497" r="23467" b="49265"/>
            <a:stretch/>
          </p:blipFill>
          <p:spPr>
            <a:xfrm flipH="1">
              <a:off x="8770175" y="2223595"/>
              <a:ext cx="1464624" cy="2965528"/>
            </a:xfrm>
            <a:prstGeom prst="rect">
              <a:avLst/>
            </a:prstGeom>
            <a:noFill/>
            <a:ln>
              <a:noFill/>
            </a:ln>
          </p:spPr>
        </p:pic>
        <p:pic>
          <p:nvPicPr>
            <p:cNvPr id="1245" name="Google Shape;1245;p6" descr="A set of cartoon character poses&#10;&#10;Description automatically generated"/>
            <p:cNvPicPr preferRelativeResize="0"/>
            <p:nvPr/>
          </p:nvPicPr>
          <p:blipFill rotWithShape="1">
            <a:blip r:embed="rId5">
              <a:alphaModFix/>
            </a:blip>
            <a:srcRect l="34073" t="72128" r="58082" b="3591"/>
            <a:stretch/>
          </p:blipFill>
          <p:spPr>
            <a:xfrm flipH="1">
              <a:off x="7274397" y="1719034"/>
              <a:ext cx="1634675" cy="3565530"/>
            </a:xfrm>
            <a:prstGeom prst="rect">
              <a:avLst/>
            </a:prstGeom>
            <a:noFill/>
            <a:ln>
              <a:noFill/>
            </a:ln>
          </p:spPr>
        </p:pic>
      </p:grpSp>
      <p:cxnSp>
        <p:nvCxnSpPr>
          <p:cNvPr id="1246" name="Google Shape;1246;p6"/>
          <p:cNvCxnSpPr/>
          <p:nvPr/>
        </p:nvCxnSpPr>
        <p:spPr>
          <a:xfrm>
            <a:off x="1534487" y="4155311"/>
            <a:ext cx="641554"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1247" name="Google Shape;1247;p6"/>
          <p:cNvCxnSpPr/>
          <p:nvPr/>
        </p:nvCxnSpPr>
        <p:spPr>
          <a:xfrm>
            <a:off x="5101419" y="4157240"/>
            <a:ext cx="641554"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1248" name="Google Shape;1248;p6"/>
          <p:cNvCxnSpPr/>
          <p:nvPr/>
        </p:nvCxnSpPr>
        <p:spPr>
          <a:xfrm>
            <a:off x="7564161" y="4159169"/>
            <a:ext cx="641554" cy="0"/>
          </a:xfrm>
          <a:prstGeom prst="straightConnector1">
            <a:avLst/>
          </a:prstGeom>
          <a:noFill/>
          <a:ln w="9525" cap="flat" cmpd="sng">
            <a:solidFill>
              <a:schemeClr val="accent1"/>
            </a:solidFill>
            <a:prstDash val="solid"/>
            <a:miter lim="800000"/>
            <a:headEnd type="none" w="sm" len="sm"/>
            <a:tailEnd type="triangle" w="med" len="med"/>
          </a:ln>
        </p:spPr>
      </p:cxnSp>
      <p:sp>
        <p:nvSpPr>
          <p:cNvPr id="1249" name="Google Shape;1249;p6"/>
          <p:cNvSpPr/>
          <p:nvPr/>
        </p:nvSpPr>
        <p:spPr>
          <a:xfrm>
            <a:off x="74711" y="5227591"/>
            <a:ext cx="167161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Validated through NECU.</a:t>
            </a:r>
            <a:endParaRPr/>
          </a:p>
        </p:txBody>
      </p:sp>
      <p:sp>
        <p:nvSpPr>
          <p:cNvPr id="1250" name="Google Shape;1250;p6"/>
          <p:cNvSpPr/>
          <p:nvPr/>
        </p:nvSpPr>
        <p:spPr>
          <a:xfrm>
            <a:off x="2795060" y="5227591"/>
            <a:ext cx="1671612"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Clinically validated by clinician through NECU campaign.</a:t>
            </a:r>
            <a:endParaRPr/>
          </a:p>
        </p:txBody>
      </p:sp>
      <p:sp>
        <p:nvSpPr>
          <p:cNvPr id="1251" name="Google Shape;1251;p6"/>
          <p:cNvSpPr/>
          <p:nvPr/>
        </p:nvSpPr>
        <p:spPr>
          <a:xfrm>
            <a:off x="5795115" y="5273056"/>
            <a:ext cx="1671612"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Booked to national treatment campaign by NECU.</a:t>
            </a:r>
            <a:endParaRPr/>
          </a:p>
        </p:txBody>
      </p:sp>
      <p:sp>
        <p:nvSpPr>
          <p:cNvPr id="1252" name="Google Shape;1252;p6"/>
          <p:cNvSpPr/>
          <p:nvPr/>
        </p:nvSpPr>
        <p:spPr>
          <a:xfrm>
            <a:off x="8224145" y="5287058"/>
            <a:ext cx="327749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Seen and Treated in Health board B under NECU treatment campaign. </a:t>
            </a:r>
            <a:endParaRPr/>
          </a:p>
        </p:txBody>
      </p:sp>
      <p:pic>
        <p:nvPicPr>
          <p:cNvPr id="1253" name="Google Shape;1253;p6"/>
          <p:cNvPicPr preferRelativeResize="0"/>
          <p:nvPr/>
        </p:nvPicPr>
        <p:blipFill rotWithShape="1">
          <a:blip r:embed="rId8">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1240">
                                            <p:txEl>
                                              <p:pRg st="0" end="0"/>
                                            </p:txEl>
                                          </p:spTgt>
                                        </p:tgtEl>
                                        <p:attrNameLst>
                                          <p:attrName>style.visibility</p:attrName>
                                        </p:attrNameLst>
                                      </p:cBhvr>
                                      <p:to>
                                        <p:strVal val="visible"/>
                                      </p:to>
                                    </p:set>
                                    <p:anim calcmode="lin" valueType="num">
                                      <p:cBhvr additive="base">
                                        <p:cTn id="7" dur="500"/>
                                        <p:tgtEl>
                                          <p:spTgt spid="1240">
                                            <p:txEl>
                                              <p:pRg st="0" end="0"/>
                                            </p:txEl>
                                          </p:spTgt>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41"/>
                                        </p:tgtEl>
                                        <p:attrNameLst>
                                          <p:attrName>style.visibility</p:attrName>
                                        </p:attrNameLst>
                                      </p:cBhvr>
                                      <p:to>
                                        <p:strVal val="visible"/>
                                      </p:to>
                                    </p:set>
                                    <p:animEffect transition="in" filter="fade">
                                      <p:cBhvr>
                                        <p:cTn id="11" dur="500"/>
                                        <p:tgtEl>
                                          <p:spTgt spid="124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49"/>
                                        </p:tgtEl>
                                        <p:attrNameLst>
                                          <p:attrName>style.visibility</p:attrName>
                                        </p:attrNameLst>
                                      </p:cBhvr>
                                      <p:to>
                                        <p:strVal val="visible"/>
                                      </p:to>
                                    </p:set>
                                    <p:animEffect transition="in" filter="fade">
                                      <p:cBhvr>
                                        <p:cTn id="15" dur="500"/>
                                        <p:tgtEl>
                                          <p:spTgt spid="1249"/>
                                        </p:tgtEl>
                                      </p:cBhvr>
                                    </p:animEffect>
                                  </p:childTnLst>
                                </p:cTn>
                              </p:par>
                            </p:childTnLst>
                          </p:cTn>
                        </p:par>
                        <p:par>
                          <p:cTn id="16" fill="hold">
                            <p:stCondLst>
                              <p:cond delay="1500"/>
                            </p:stCondLst>
                            <p:childTnLst>
                              <p:par>
                                <p:cTn id="17" presetID="10" presetClass="entr" presetSubtype="0" fill="hold" nodeType="afterEffect">
                                  <p:stCondLst>
                                    <p:cond delay="500"/>
                                  </p:stCondLst>
                                  <p:childTnLst>
                                    <p:set>
                                      <p:cBhvr>
                                        <p:cTn id="18" dur="1" fill="hold">
                                          <p:stCondLst>
                                            <p:cond delay="0"/>
                                          </p:stCondLst>
                                        </p:cTn>
                                        <p:tgtEl>
                                          <p:spTgt spid="1246"/>
                                        </p:tgtEl>
                                        <p:attrNameLst>
                                          <p:attrName>style.visibility</p:attrName>
                                        </p:attrNameLst>
                                      </p:cBhvr>
                                      <p:to>
                                        <p:strVal val="visible"/>
                                      </p:to>
                                    </p:set>
                                    <p:animEffect transition="in" filter="fade">
                                      <p:cBhvr>
                                        <p:cTn id="19" dur="500"/>
                                        <p:tgtEl>
                                          <p:spTgt spid="1246"/>
                                        </p:tgtEl>
                                      </p:cBhvr>
                                    </p:animEffect>
                                  </p:childTnLst>
                                </p:cTn>
                              </p:par>
                            </p:childTnLst>
                          </p:cTn>
                        </p:par>
                        <p:par>
                          <p:cTn id="20" fill="hold">
                            <p:stCondLst>
                              <p:cond delay="2000"/>
                            </p:stCondLst>
                            <p:childTnLst>
                              <p:par>
                                <p:cTn id="21" presetID="10" presetClass="entr" presetSubtype="0" fill="hold" nodeType="afterEffect">
                                  <p:stCondLst>
                                    <p:cond delay="500"/>
                                  </p:stCondLst>
                                  <p:childTnLst>
                                    <p:set>
                                      <p:cBhvr>
                                        <p:cTn id="22" dur="1" fill="hold">
                                          <p:stCondLst>
                                            <p:cond delay="0"/>
                                          </p:stCondLst>
                                        </p:cTn>
                                        <p:tgtEl>
                                          <p:spTgt spid="1242"/>
                                        </p:tgtEl>
                                        <p:attrNameLst>
                                          <p:attrName>style.visibility</p:attrName>
                                        </p:attrNameLst>
                                      </p:cBhvr>
                                      <p:to>
                                        <p:strVal val="visible"/>
                                      </p:to>
                                    </p:set>
                                    <p:animEffect transition="in" filter="fade">
                                      <p:cBhvr>
                                        <p:cTn id="23" dur="500"/>
                                        <p:tgtEl>
                                          <p:spTgt spid="1242"/>
                                        </p:tgtEl>
                                      </p:cBhvr>
                                    </p:animEffect>
                                  </p:childTnLst>
                                </p:cTn>
                              </p:par>
                            </p:childTnLst>
                          </p:cTn>
                        </p:par>
                        <p:par>
                          <p:cTn id="24" fill="hold">
                            <p:stCondLst>
                              <p:cond delay="2500"/>
                            </p:stCondLst>
                            <p:childTnLst>
                              <p:par>
                                <p:cTn id="25" presetID="10" presetClass="entr" presetSubtype="0" fill="hold" nodeType="afterEffect">
                                  <p:stCondLst>
                                    <p:cond delay="500"/>
                                  </p:stCondLst>
                                  <p:childTnLst>
                                    <p:set>
                                      <p:cBhvr>
                                        <p:cTn id="26" dur="1" fill="hold">
                                          <p:stCondLst>
                                            <p:cond delay="0"/>
                                          </p:stCondLst>
                                        </p:cTn>
                                        <p:tgtEl>
                                          <p:spTgt spid="1250"/>
                                        </p:tgtEl>
                                        <p:attrNameLst>
                                          <p:attrName>style.visibility</p:attrName>
                                        </p:attrNameLst>
                                      </p:cBhvr>
                                      <p:to>
                                        <p:strVal val="visible"/>
                                      </p:to>
                                    </p:set>
                                    <p:animEffect transition="in" filter="fade">
                                      <p:cBhvr>
                                        <p:cTn id="27" dur="500"/>
                                        <p:tgtEl>
                                          <p:spTgt spid="1250"/>
                                        </p:tgtEl>
                                      </p:cBhvr>
                                    </p:animEffect>
                                  </p:childTnLst>
                                </p:cTn>
                              </p:par>
                            </p:childTnLst>
                          </p:cTn>
                        </p:par>
                        <p:par>
                          <p:cTn id="28" fill="hold">
                            <p:stCondLst>
                              <p:cond delay="3000"/>
                            </p:stCondLst>
                            <p:childTnLst>
                              <p:par>
                                <p:cTn id="29" presetID="10" presetClass="entr" presetSubtype="0" fill="hold" nodeType="afterEffect">
                                  <p:stCondLst>
                                    <p:cond delay="500"/>
                                  </p:stCondLst>
                                  <p:childTnLst>
                                    <p:set>
                                      <p:cBhvr>
                                        <p:cTn id="30" dur="1" fill="hold">
                                          <p:stCondLst>
                                            <p:cond delay="0"/>
                                          </p:stCondLst>
                                        </p:cTn>
                                        <p:tgtEl>
                                          <p:spTgt spid="1247"/>
                                        </p:tgtEl>
                                        <p:attrNameLst>
                                          <p:attrName>style.visibility</p:attrName>
                                        </p:attrNameLst>
                                      </p:cBhvr>
                                      <p:to>
                                        <p:strVal val="visible"/>
                                      </p:to>
                                    </p:set>
                                    <p:animEffect transition="in" filter="fade">
                                      <p:cBhvr>
                                        <p:cTn id="31" dur="500"/>
                                        <p:tgtEl>
                                          <p:spTgt spid="1247"/>
                                        </p:tgtEl>
                                      </p:cBhvr>
                                    </p:animEffect>
                                  </p:childTnLst>
                                </p:cTn>
                              </p:par>
                            </p:childTnLst>
                          </p:cTn>
                        </p:par>
                        <p:par>
                          <p:cTn id="32" fill="hold">
                            <p:stCondLst>
                              <p:cond delay="3500"/>
                            </p:stCondLst>
                            <p:childTnLst>
                              <p:par>
                                <p:cTn id="33" presetID="10" presetClass="entr" presetSubtype="0" fill="hold" nodeType="afterEffect">
                                  <p:stCondLst>
                                    <p:cond delay="500"/>
                                  </p:stCondLst>
                                  <p:childTnLst>
                                    <p:set>
                                      <p:cBhvr>
                                        <p:cTn id="34" dur="1" fill="hold">
                                          <p:stCondLst>
                                            <p:cond delay="0"/>
                                          </p:stCondLst>
                                        </p:cTn>
                                        <p:tgtEl>
                                          <p:spTgt spid="1238"/>
                                        </p:tgtEl>
                                        <p:attrNameLst>
                                          <p:attrName>style.visibility</p:attrName>
                                        </p:attrNameLst>
                                      </p:cBhvr>
                                      <p:to>
                                        <p:strVal val="visible"/>
                                      </p:to>
                                    </p:set>
                                    <p:animEffect transition="in" filter="fade">
                                      <p:cBhvr>
                                        <p:cTn id="35" dur="500"/>
                                        <p:tgtEl>
                                          <p:spTgt spid="1238"/>
                                        </p:tgtEl>
                                      </p:cBhvr>
                                    </p:animEffect>
                                  </p:childTnLst>
                                </p:cTn>
                              </p:par>
                            </p:childTnLst>
                          </p:cTn>
                        </p:par>
                        <p:par>
                          <p:cTn id="36" fill="hold">
                            <p:stCondLst>
                              <p:cond delay="4000"/>
                            </p:stCondLst>
                            <p:childTnLst>
                              <p:par>
                                <p:cTn id="37" presetID="10" presetClass="entr" presetSubtype="0" fill="hold" nodeType="afterEffect">
                                  <p:stCondLst>
                                    <p:cond delay="500"/>
                                  </p:stCondLst>
                                  <p:childTnLst>
                                    <p:set>
                                      <p:cBhvr>
                                        <p:cTn id="38" dur="1" fill="hold">
                                          <p:stCondLst>
                                            <p:cond delay="0"/>
                                          </p:stCondLst>
                                        </p:cTn>
                                        <p:tgtEl>
                                          <p:spTgt spid="1251"/>
                                        </p:tgtEl>
                                        <p:attrNameLst>
                                          <p:attrName>style.visibility</p:attrName>
                                        </p:attrNameLst>
                                      </p:cBhvr>
                                      <p:to>
                                        <p:strVal val="visible"/>
                                      </p:to>
                                    </p:set>
                                    <p:animEffect transition="in" filter="fade">
                                      <p:cBhvr>
                                        <p:cTn id="39" dur="500"/>
                                        <p:tgtEl>
                                          <p:spTgt spid="1251"/>
                                        </p:tgtEl>
                                      </p:cBhvr>
                                    </p:animEffect>
                                  </p:childTnLst>
                                </p:cTn>
                              </p:par>
                            </p:childTnLst>
                          </p:cTn>
                        </p:par>
                        <p:par>
                          <p:cTn id="40" fill="hold">
                            <p:stCondLst>
                              <p:cond delay="4500"/>
                            </p:stCondLst>
                            <p:childTnLst>
                              <p:par>
                                <p:cTn id="41" presetID="10" presetClass="entr" presetSubtype="0" fill="hold" nodeType="afterEffect">
                                  <p:stCondLst>
                                    <p:cond delay="500"/>
                                  </p:stCondLst>
                                  <p:childTnLst>
                                    <p:set>
                                      <p:cBhvr>
                                        <p:cTn id="42" dur="1" fill="hold">
                                          <p:stCondLst>
                                            <p:cond delay="0"/>
                                          </p:stCondLst>
                                        </p:cTn>
                                        <p:tgtEl>
                                          <p:spTgt spid="1248"/>
                                        </p:tgtEl>
                                        <p:attrNameLst>
                                          <p:attrName>style.visibility</p:attrName>
                                        </p:attrNameLst>
                                      </p:cBhvr>
                                      <p:to>
                                        <p:strVal val="visible"/>
                                      </p:to>
                                    </p:set>
                                    <p:animEffect transition="in" filter="fade">
                                      <p:cBhvr>
                                        <p:cTn id="43" dur="500"/>
                                        <p:tgtEl>
                                          <p:spTgt spid="1248"/>
                                        </p:tgtEl>
                                      </p:cBhvr>
                                    </p:animEffect>
                                  </p:childTnLst>
                                </p:cTn>
                              </p:par>
                            </p:childTnLst>
                          </p:cTn>
                        </p:par>
                        <p:par>
                          <p:cTn id="44" fill="hold">
                            <p:stCondLst>
                              <p:cond delay="5000"/>
                            </p:stCondLst>
                            <p:childTnLst>
                              <p:par>
                                <p:cTn id="45" presetID="10" presetClass="entr" presetSubtype="0" fill="hold" nodeType="afterEffect">
                                  <p:stCondLst>
                                    <p:cond delay="500"/>
                                  </p:stCondLst>
                                  <p:childTnLst>
                                    <p:set>
                                      <p:cBhvr>
                                        <p:cTn id="46" dur="1" fill="hold">
                                          <p:stCondLst>
                                            <p:cond delay="0"/>
                                          </p:stCondLst>
                                        </p:cTn>
                                        <p:tgtEl>
                                          <p:spTgt spid="1243"/>
                                        </p:tgtEl>
                                        <p:attrNameLst>
                                          <p:attrName>style.visibility</p:attrName>
                                        </p:attrNameLst>
                                      </p:cBhvr>
                                      <p:to>
                                        <p:strVal val="visible"/>
                                      </p:to>
                                    </p:set>
                                    <p:animEffect transition="in" filter="fade">
                                      <p:cBhvr>
                                        <p:cTn id="47" dur="500"/>
                                        <p:tgtEl>
                                          <p:spTgt spid="1243"/>
                                        </p:tgtEl>
                                      </p:cBhvr>
                                    </p:animEffect>
                                  </p:childTnLst>
                                </p:cTn>
                              </p:par>
                            </p:childTnLst>
                          </p:cTn>
                        </p:par>
                        <p:par>
                          <p:cTn id="48" fill="hold">
                            <p:stCondLst>
                              <p:cond delay="5500"/>
                            </p:stCondLst>
                            <p:childTnLst>
                              <p:par>
                                <p:cTn id="49" presetID="10" presetClass="entr" presetSubtype="0" fill="hold" nodeType="afterEffect">
                                  <p:stCondLst>
                                    <p:cond delay="500"/>
                                  </p:stCondLst>
                                  <p:childTnLst>
                                    <p:set>
                                      <p:cBhvr>
                                        <p:cTn id="50" dur="1" fill="hold">
                                          <p:stCondLst>
                                            <p:cond delay="0"/>
                                          </p:stCondLst>
                                        </p:cTn>
                                        <p:tgtEl>
                                          <p:spTgt spid="1252"/>
                                        </p:tgtEl>
                                        <p:attrNameLst>
                                          <p:attrName>style.visibility</p:attrName>
                                        </p:attrNameLst>
                                      </p:cBhvr>
                                      <p:to>
                                        <p:strVal val="visible"/>
                                      </p:to>
                                    </p:set>
                                    <p:animEffect transition="in" filter="fade">
                                      <p:cBhvr>
                                        <p:cTn id="51" dur="500"/>
                                        <p:tgtEl>
                                          <p:spTgt spid="1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8"/>
        <p:cNvGrpSpPr/>
        <p:nvPr/>
      </p:nvGrpSpPr>
      <p:grpSpPr>
        <a:xfrm>
          <a:off x="0" y="0"/>
          <a:ext cx="0" cy="0"/>
          <a:chOff x="0" y="0"/>
          <a:chExt cx="0" cy="0"/>
        </a:xfrm>
      </p:grpSpPr>
      <p:sp>
        <p:nvSpPr>
          <p:cNvPr id="1259" name="Google Shape;1259;p7"/>
          <p:cNvSpPr/>
          <p:nvPr/>
        </p:nvSpPr>
        <p:spPr>
          <a:xfrm>
            <a:off x="2494276" y="2094477"/>
            <a:ext cx="4058925" cy="4058925"/>
          </a:xfrm>
          <a:prstGeom prst="pie">
            <a:avLst>
              <a:gd name="adj1" fmla="val 10800000"/>
              <a:gd name="adj2" fmla="val 21597195"/>
            </a:avLst>
          </a:prstGeom>
          <a:solidFill>
            <a:schemeClr val="accent2">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Open Sans Light"/>
              <a:buNone/>
            </a:pPr>
            <a:endParaRPr sz="3200" b="0" i="0" u="none" strike="noStrike" cap="none">
              <a:solidFill>
                <a:srgbClr val="57565A"/>
              </a:solidFill>
              <a:latin typeface="Open Sans Light"/>
              <a:ea typeface="Open Sans Light"/>
              <a:cs typeface="Open Sans Light"/>
              <a:sym typeface="Open Sans Light"/>
            </a:endParaRPr>
          </a:p>
        </p:txBody>
      </p:sp>
      <p:sp>
        <p:nvSpPr>
          <p:cNvPr id="1260" name="Google Shape;1260;p7"/>
          <p:cNvSpPr/>
          <p:nvPr/>
        </p:nvSpPr>
        <p:spPr>
          <a:xfrm>
            <a:off x="685800" y="2836709"/>
            <a:ext cx="2574461" cy="2574461"/>
          </a:xfrm>
          <a:prstGeom prst="pie">
            <a:avLst>
              <a:gd name="adj1" fmla="val 10800000"/>
              <a:gd name="adj2" fmla="val 21597195"/>
            </a:avLst>
          </a:prstGeom>
          <a:solidFill>
            <a:schemeClr val="accen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Open Sans Light"/>
              <a:buNone/>
            </a:pPr>
            <a:endParaRPr sz="3200" b="0" i="0" u="none" strike="noStrike" cap="none">
              <a:solidFill>
                <a:srgbClr val="57565A"/>
              </a:solidFill>
              <a:latin typeface="Open Sans Light"/>
              <a:ea typeface="Open Sans Light"/>
              <a:cs typeface="Open Sans Light"/>
              <a:sym typeface="Open Sans Light"/>
            </a:endParaRPr>
          </a:p>
        </p:txBody>
      </p:sp>
      <p:sp>
        <p:nvSpPr>
          <p:cNvPr id="1261" name="Google Shape;1261;p7"/>
          <p:cNvSpPr/>
          <p:nvPr/>
        </p:nvSpPr>
        <p:spPr>
          <a:xfrm>
            <a:off x="5818496" y="2916011"/>
            <a:ext cx="2415857" cy="2415857"/>
          </a:xfrm>
          <a:prstGeom prst="pie">
            <a:avLst>
              <a:gd name="adj1" fmla="val 10800000"/>
              <a:gd name="adj2" fmla="val 21597195"/>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Open Sans Light"/>
              <a:buNone/>
            </a:pPr>
            <a:endParaRPr sz="3200" b="0" i="0" u="none" strike="noStrike" cap="none">
              <a:solidFill>
                <a:srgbClr val="57565A"/>
              </a:solidFill>
              <a:latin typeface="Open Sans Light"/>
              <a:ea typeface="Open Sans Light"/>
              <a:cs typeface="Open Sans Light"/>
              <a:sym typeface="Open Sans Light"/>
            </a:endParaRPr>
          </a:p>
        </p:txBody>
      </p:sp>
      <p:sp>
        <p:nvSpPr>
          <p:cNvPr id="1262" name="Google Shape;1262;p7"/>
          <p:cNvSpPr/>
          <p:nvPr/>
        </p:nvSpPr>
        <p:spPr>
          <a:xfrm>
            <a:off x="7930326" y="3463399"/>
            <a:ext cx="1321080" cy="1321080"/>
          </a:xfrm>
          <a:prstGeom prst="pie">
            <a:avLst>
              <a:gd name="adj1" fmla="val 10800000"/>
              <a:gd name="adj2" fmla="val 21597195"/>
            </a:avLst>
          </a:prstGeom>
          <a:solidFill>
            <a:schemeClr val="accent4">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Open Sans Light"/>
              <a:buNone/>
            </a:pPr>
            <a:endParaRPr sz="3200" b="0" i="0" u="none" strike="noStrike" cap="none">
              <a:solidFill>
                <a:srgbClr val="57565A"/>
              </a:solidFill>
              <a:latin typeface="Open Sans Light"/>
              <a:ea typeface="Open Sans Light"/>
              <a:cs typeface="Open Sans Light"/>
              <a:sym typeface="Open Sans Light"/>
            </a:endParaRPr>
          </a:p>
        </p:txBody>
      </p:sp>
      <p:sp>
        <p:nvSpPr>
          <p:cNvPr id="1263" name="Google Shape;1263;p7"/>
          <p:cNvSpPr/>
          <p:nvPr/>
        </p:nvSpPr>
        <p:spPr>
          <a:xfrm>
            <a:off x="8837374" y="2724212"/>
            <a:ext cx="2799455" cy="2799455"/>
          </a:xfrm>
          <a:prstGeom prst="pie">
            <a:avLst>
              <a:gd name="adj1" fmla="val 10800000"/>
              <a:gd name="adj2" fmla="val 21597195"/>
            </a:avLst>
          </a:prstGeom>
          <a:solidFill>
            <a:schemeClr val="accent5">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Open Sans Light"/>
              <a:buNone/>
            </a:pPr>
            <a:endParaRPr sz="3200" b="0" i="0" u="none" strike="noStrike" cap="none">
              <a:solidFill>
                <a:srgbClr val="57565A"/>
              </a:solidFill>
              <a:latin typeface="Open Sans Light"/>
              <a:ea typeface="Open Sans Light"/>
              <a:cs typeface="Open Sans Light"/>
              <a:sym typeface="Open Sans Light"/>
            </a:endParaRPr>
          </a:p>
        </p:txBody>
      </p:sp>
      <p:sp>
        <p:nvSpPr>
          <p:cNvPr id="1264" name="Google Shape;1264;p7"/>
          <p:cNvSpPr/>
          <p:nvPr/>
        </p:nvSpPr>
        <p:spPr>
          <a:xfrm>
            <a:off x="-45721" y="4096250"/>
            <a:ext cx="12283441" cy="27340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cxnSp>
        <p:nvCxnSpPr>
          <p:cNvPr id="1265" name="Google Shape;1265;p7"/>
          <p:cNvCxnSpPr/>
          <p:nvPr/>
        </p:nvCxnSpPr>
        <p:spPr>
          <a:xfrm>
            <a:off x="337457" y="4123943"/>
            <a:ext cx="11636829" cy="0"/>
          </a:xfrm>
          <a:prstGeom prst="straightConnector1">
            <a:avLst/>
          </a:prstGeom>
          <a:noFill/>
          <a:ln w="57150" cap="flat" cmpd="sng">
            <a:solidFill>
              <a:schemeClr val="dk1"/>
            </a:solidFill>
            <a:prstDash val="solid"/>
            <a:miter lim="800000"/>
            <a:headEnd type="none" w="sm" len="sm"/>
            <a:tailEnd type="none" w="sm" len="sm"/>
          </a:ln>
        </p:spPr>
      </p:cxnSp>
      <p:sp>
        <p:nvSpPr>
          <p:cNvPr id="1266" name="Google Shape;1266;p7"/>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NECU Ecosystem</a:t>
            </a:r>
            <a:endParaRPr/>
          </a:p>
        </p:txBody>
      </p:sp>
      <p:sp>
        <p:nvSpPr>
          <p:cNvPr id="1267" name="Google Shape;1267;p7"/>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en-US"/>
              <a:t>Key Partnerships</a:t>
            </a:r>
            <a:endParaRPr/>
          </a:p>
          <a:p>
            <a:pPr marL="0" lvl="0" indent="0" algn="ctr" rtl="0">
              <a:lnSpc>
                <a:spcPct val="90000"/>
              </a:lnSpc>
              <a:spcBef>
                <a:spcPts val="1000"/>
              </a:spcBef>
              <a:spcAft>
                <a:spcPts val="0"/>
              </a:spcAft>
              <a:buClr>
                <a:schemeClr val="dk1"/>
              </a:buClr>
              <a:buSzPts val="1800"/>
              <a:buNone/>
            </a:pPr>
            <a:endParaRPr/>
          </a:p>
        </p:txBody>
      </p:sp>
      <p:sp>
        <p:nvSpPr>
          <p:cNvPr id="1268" name="Google Shape;1268;p7"/>
          <p:cNvSpPr/>
          <p:nvPr/>
        </p:nvSpPr>
        <p:spPr>
          <a:xfrm>
            <a:off x="1869448" y="4020357"/>
            <a:ext cx="207164" cy="207164"/>
          </a:xfrm>
          <a:prstGeom prst="ellipse">
            <a:avLst/>
          </a:prstGeom>
          <a:solidFill>
            <a:schemeClr val="lt1"/>
          </a:solid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69" name="Google Shape;1269;p7"/>
          <p:cNvSpPr/>
          <p:nvPr/>
        </p:nvSpPr>
        <p:spPr>
          <a:xfrm>
            <a:off x="4526454" y="4020357"/>
            <a:ext cx="207164" cy="207164"/>
          </a:xfrm>
          <a:prstGeom prst="ellipse">
            <a:avLst/>
          </a:prstGeom>
          <a:solidFill>
            <a:schemeClr val="lt1"/>
          </a:solid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70" name="Google Shape;1270;p7"/>
          <p:cNvSpPr/>
          <p:nvPr/>
        </p:nvSpPr>
        <p:spPr>
          <a:xfrm>
            <a:off x="6922842" y="4020357"/>
            <a:ext cx="207164" cy="207164"/>
          </a:xfrm>
          <a:prstGeom prst="ellipse">
            <a:avLst/>
          </a:prstGeom>
          <a:solidFill>
            <a:schemeClr val="lt1"/>
          </a:solid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71" name="Google Shape;1271;p7"/>
          <p:cNvSpPr/>
          <p:nvPr/>
        </p:nvSpPr>
        <p:spPr>
          <a:xfrm>
            <a:off x="8487284" y="4020357"/>
            <a:ext cx="207164" cy="207164"/>
          </a:xfrm>
          <a:prstGeom prst="ellipse">
            <a:avLst/>
          </a:prstGeom>
          <a:solidFill>
            <a:schemeClr val="lt1"/>
          </a:solid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72" name="Google Shape;1272;p7"/>
          <p:cNvSpPr/>
          <p:nvPr/>
        </p:nvSpPr>
        <p:spPr>
          <a:xfrm>
            <a:off x="10133519" y="4020357"/>
            <a:ext cx="207164" cy="207164"/>
          </a:xfrm>
          <a:prstGeom prst="ellipse">
            <a:avLst/>
          </a:prstGeom>
          <a:solidFill>
            <a:schemeClr val="lt1"/>
          </a:solid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grpSp>
        <p:nvGrpSpPr>
          <p:cNvPr id="1273" name="Google Shape;1273;p7"/>
          <p:cNvGrpSpPr/>
          <p:nvPr/>
        </p:nvGrpSpPr>
        <p:grpSpPr>
          <a:xfrm>
            <a:off x="813124" y="4338166"/>
            <a:ext cx="2321744" cy="1336146"/>
            <a:chOff x="813124" y="4338166"/>
            <a:chExt cx="2321744" cy="1336146"/>
          </a:xfrm>
        </p:grpSpPr>
        <p:cxnSp>
          <p:nvCxnSpPr>
            <p:cNvPr id="1274" name="Google Shape;1274;p7"/>
            <p:cNvCxnSpPr/>
            <p:nvPr/>
          </p:nvCxnSpPr>
          <p:spPr>
            <a:xfrm rot="10800000">
              <a:off x="1973030" y="4338166"/>
              <a:ext cx="0" cy="527748"/>
            </a:xfrm>
            <a:prstGeom prst="straightConnector1">
              <a:avLst/>
            </a:prstGeom>
            <a:noFill/>
            <a:ln w="9525" cap="flat" cmpd="sng">
              <a:solidFill>
                <a:schemeClr val="dk1"/>
              </a:solidFill>
              <a:prstDash val="solid"/>
              <a:miter lim="800000"/>
              <a:headEnd type="none" w="sm" len="sm"/>
              <a:tailEnd type="triangle" w="med" len="med"/>
            </a:ln>
          </p:spPr>
        </p:cxnSp>
        <p:sp>
          <p:nvSpPr>
            <p:cNvPr id="1275" name="Google Shape;1275;p7"/>
            <p:cNvSpPr/>
            <p:nvPr/>
          </p:nvSpPr>
          <p:spPr>
            <a:xfrm>
              <a:off x="813124" y="4935648"/>
              <a:ext cx="2321744"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NHS Scotland National Boards and Support Functions</a:t>
              </a:r>
              <a:endParaRPr/>
            </a:p>
          </p:txBody>
        </p:sp>
      </p:grpSp>
      <p:grpSp>
        <p:nvGrpSpPr>
          <p:cNvPr id="1276" name="Google Shape;1276;p7"/>
          <p:cNvGrpSpPr/>
          <p:nvPr/>
        </p:nvGrpSpPr>
        <p:grpSpPr>
          <a:xfrm>
            <a:off x="3469164" y="4338216"/>
            <a:ext cx="2321744" cy="1745720"/>
            <a:chOff x="3469164" y="4338216"/>
            <a:chExt cx="2321744" cy="1745720"/>
          </a:xfrm>
        </p:grpSpPr>
        <p:cxnSp>
          <p:nvCxnSpPr>
            <p:cNvPr id="1277" name="Google Shape;1277;p7"/>
            <p:cNvCxnSpPr>
              <a:stCxn id="1278" idx="0"/>
            </p:cNvCxnSpPr>
            <p:nvPr/>
          </p:nvCxnSpPr>
          <p:spPr>
            <a:xfrm rot="10800000">
              <a:off x="4630036" y="4338216"/>
              <a:ext cx="0" cy="1222500"/>
            </a:xfrm>
            <a:prstGeom prst="straightConnector1">
              <a:avLst/>
            </a:prstGeom>
            <a:noFill/>
            <a:ln w="9525" cap="flat" cmpd="sng">
              <a:solidFill>
                <a:schemeClr val="dk1"/>
              </a:solidFill>
              <a:prstDash val="solid"/>
              <a:miter lim="800000"/>
              <a:headEnd type="none" w="sm" len="sm"/>
              <a:tailEnd type="triangle" w="med" len="med"/>
            </a:ln>
          </p:spPr>
        </p:cxnSp>
        <p:sp>
          <p:nvSpPr>
            <p:cNvPr id="1278" name="Google Shape;1278;p7"/>
            <p:cNvSpPr/>
            <p:nvPr/>
          </p:nvSpPr>
          <p:spPr>
            <a:xfrm>
              <a:off x="3469164" y="5560716"/>
              <a:ext cx="232174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NHS Scotland Territorial Health Boards</a:t>
              </a:r>
              <a:endParaRPr/>
            </a:p>
          </p:txBody>
        </p:sp>
      </p:grpSp>
      <p:grpSp>
        <p:nvGrpSpPr>
          <p:cNvPr id="1279" name="Google Shape;1279;p7"/>
          <p:cNvGrpSpPr/>
          <p:nvPr/>
        </p:nvGrpSpPr>
        <p:grpSpPr>
          <a:xfrm>
            <a:off x="5870877" y="4338166"/>
            <a:ext cx="2321744" cy="1336146"/>
            <a:chOff x="5870877" y="4338166"/>
            <a:chExt cx="2321744" cy="1336146"/>
          </a:xfrm>
        </p:grpSpPr>
        <p:cxnSp>
          <p:nvCxnSpPr>
            <p:cNvPr id="1280" name="Google Shape;1280;p7"/>
            <p:cNvCxnSpPr/>
            <p:nvPr/>
          </p:nvCxnSpPr>
          <p:spPr>
            <a:xfrm rot="10800000">
              <a:off x="7030031" y="4338166"/>
              <a:ext cx="0" cy="527748"/>
            </a:xfrm>
            <a:prstGeom prst="straightConnector1">
              <a:avLst/>
            </a:prstGeom>
            <a:noFill/>
            <a:ln w="9525" cap="flat" cmpd="sng">
              <a:solidFill>
                <a:schemeClr val="dk1"/>
              </a:solidFill>
              <a:prstDash val="solid"/>
              <a:miter lim="800000"/>
              <a:headEnd type="none" w="sm" len="sm"/>
              <a:tailEnd type="triangle" w="med" len="med"/>
            </a:ln>
          </p:spPr>
        </p:cxnSp>
        <p:sp>
          <p:nvSpPr>
            <p:cNvPr id="1281" name="Google Shape;1281;p7"/>
            <p:cNvSpPr/>
            <p:nvPr/>
          </p:nvSpPr>
          <p:spPr>
            <a:xfrm>
              <a:off x="5870877" y="4935648"/>
              <a:ext cx="2321744"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Chief Operating Officer, NHS Scotland Directorate</a:t>
              </a:r>
              <a:endParaRPr/>
            </a:p>
          </p:txBody>
        </p:sp>
      </p:grpSp>
      <p:grpSp>
        <p:nvGrpSpPr>
          <p:cNvPr id="1282" name="Google Shape;1282;p7"/>
          <p:cNvGrpSpPr/>
          <p:nvPr/>
        </p:nvGrpSpPr>
        <p:grpSpPr>
          <a:xfrm>
            <a:off x="9057132" y="4338166"/>
            <a:ext cx="2321744" cy="888338"/>
            <a:chOff x="9057132" y="4338166"/>
            <a:chExt cx="2321744" cy="888338"/>
          </a:xfrm>
        </p:grpSpPr>
        <p:cxnSp>
          <p:nvCxnSpPr>
            <p:cNvPr id="1283" name="Google Shape;1283;p7"/>
            <p:cNvCxnSpPr/>
            <p:nvPr/>
          </p:nvCxnSpPr>
          <p:spPr>
            <a:xfrm rot="10800000">
              <a:off x="10237101" y="4338166"/>
              <a:ext cx="0" cy="527748"/>
            </a:xfrm>
            <a:prstGeom prst="straightConnector1">
              <a:avLst/>
            </a:prstGeom>
            <a:noFill/>
            <a:ln w="9525" cap="flat" cmpd="sng">
              <a:solidFill>
                <a:schemeClr val="dk1"/>
              </a:solidFill>
              <a:prstDash val="solid"/>
              <a:miter lim="800000"/>
              <a:headEnd type="none" w="sm" len="sm"/>
              <a:tailEnd type="triangle" w="med" len="med"/>
            </a:ln>
          </p:spPr>
        </p:cxnSp>
        <p:sp>
          <p:nvSpPr>
            <p:cNvPr id="1284" name="Google Shape;1284;p7"/>
            <p:cNvSpPr/>
            <p:nvPr/>
          </p:nvSpPr>
          <p:spPr>
            <a:xfrm>
              <a:off x="9057132" y="4918727"/>
              <a:ext cx="2321744"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CFSD</a:t>
              </a:r>
              <a:endParaRPr/>
            </a:p>
          </p:txBody>
        </p:sp>
      </p:grpSp>
      <p:grpSp>
        <p:nvGrpSpPr>
          <p:cNvPr id="1285" name="Google Shape;1285;p7"/>
          <p:cNvGrpSpPr/>
          <p:nvPr/>
        </p:nvGrpSpPr>
        <p:grpSpPr>
          <a:xfrm>
            <a:off x="7429994" y="4338166"/>
            <a:ext cx="2321744" cy="1745770"/>
            <a:chOff x="7429994" y="4338166"/>
            <a:chExt cx="2321744" cy="1745770"/>
          </a:xfrm>
        </p:grpSpPr>
        <p:cxnSp>
          <p:nvCxnSpPr>
            <p:cNvPr id="1286" name="Google Shape;1286;p7"/>
            <p:cNvCxnSpPr/>
            <p:nvPr/>
          </p:nvCxnSpPr>
          <p:spPr>
            <a:xfrm rot="10800000">
              <a:off x="8590866" y="4338166"/>
              <a:ext cx="0" cy="1222550"/>
            </a:xfrm>
            <a:prstGeom prst="straightConnector1">
              <a:avLst/>
            </a:prstGeom>
            <a:noFill/>
            <a:ln w="9525" cap="flat" cmpd="sng">
              <a:solidFill>
                <a:schemeClr val="dk1"/>
              </a:solidFill>
              <a:prstDash val="solid"/>
              <a:miter lim="800000"/>
              <a:headEnd type="none" w="sm" len="sm"/>
              <a:tailEnd type="triangle" w="med" len="med"/>
            </a:ln>
          </p:spPr>
        </p:cxnSp>
        <p:sp>
          <p:nvSpPr>
            <p:cNvPr id="1287" name="Google Shape;1287;p7"/>
            <p:cNvSpPr/>
            <p:nvPr/>
          </p:nvSpPr>
          <p:spPr>
            <a:xfrm>
              <a:off x="7429994" y="5560716"/>
              <a:ext cx="232174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SemiBold"/>
                <a:buNone/>
              </a:pPr>
              <a:r>
                <a:rPr lang="en-US" sz="1400" b="0" i="0" u="none" strike="noStrike" cap="none">
                  <a:solidFill>
                    <a:srgbClr val="2B2B2B"/>
                  </a:solidFill>
                  <a:latin typeface="Open Sans SemiBold"/>
                  <a:ea typeface="Open Sans SemiBold"/>
                  <a:cs typeface="Open Sans SemiBold"/>
                  <a:sym typeface="Open Sans SemiBold"/>
                </a:rPr>
                <a:t>Clinical Forums and Groups</a:t>
              </a:r>
              <a:endParaRPr/>
            </a:p>
          </p:txBody>
        </p:sp>
      </p:grpSp>
      <p:pic>
        <p:nvPicPr>
          <p:cNvPr id="1288" name="Google Shape;1288;p7" descr="A set of cartoon character poses&#10;&#10;Description automatically generated"/>
          <p:cNvPicPr preferRelativeResize="0"/>
          <p:nvPr/>
        </p:nvPicPr>
        <p:blipFill rotWithShape="1">
          <a:blip r:embed="rId3">
            <a:alphaModFix/>
          </a:blip>
          <a:srcRect l="44047" t="27350" r="48448" b="49806"/>
          <a:stretch/>
        </p:blipFill>
        <p:spPr>
          <a:xfrm>
            <a:off x="91570" y="4924892"/>
            <a:ext cx="831947" cy="1784260"/>
          </a:xfrm>
          <a:prstGeom prst="rect">
            <a:avLst/>
          </a:prstGeom>
          <a:noFill/>
          <a:ln>
            <a:noFill/>
          </a:ln>
        </p:spPr>
      </p:pic>
      <p:pic>
        <p:nvPicPr>
          <p:cNvPr id="1289" name="Google Shape;1289;p7"/>
          <p:cNvPicPr preferRelativeResize="0"/>
          <p:nvPr/>
        </p:nvPicPr>
        <p:blipFill rotWithShape="1">
          <a:blip r:embed="rId4">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65"/>
                                        </p:tgtEl>
                                        <p:attrNameLst>
                                          <p:attrName>style.visibility</p:attrName>
                                        </p:attrNameLst>
                                      </p:cBhvr>
                                      <p:to>
                                        <p:strVal val="visible"/>
                                      </p:to>
                                    </p:set>
                                    <p:animEffect transition="in" filter="fade">
                                      <p:cBhvr>
                                        <p:cTn id="7" dur="500"/>
                                        <p:tgtEl>
                                          <p:spTgt spid="1265"/>
                                        </p:tgtEl>
                                      </p:cBhvr>
                                    </p:animEffect>
                                  </p:childTnLst>
                                </p:cTn>
                              </p:par>
                              <p:par>
                                <p:cTn id="8" presetID="10" presetClass="entr" presetSubtype="0" fill="hold" nodeType="withEffect">
                                  <p:stCondLst>
                                    <p:cond delay="200"/>
                                  </p:stCondLst>
                                  <p:childTnLst>
                                    <p:set>
                                      <p:cBhvr>
                                        <p:cTn id="9" dur="1" fill="hold">
                                          <p:stCondLst>
                                            <p:cond delay="0"/>
                                          </p:stCondLst>
                                        </p:cTn>
                                        <p:tgtEl>
                                          <p:spTgt spid="1268"/>
                                        </p:tgtEl>
                                        <p:attrNameLst>
                                          <p:attrName>style.visibility</p:attrName>
                                        </p:attrNameLst>
                                      </p:cBhvr>
                                      <p:to>
                                        <p:strVal val="visible"/>
                                      </p:to>
                                    </p:set>
                                    <p:animEffect transition="in" filter="fade">
                                      <p:cBhvr>
                                        <p:cTn id="10" dur="500"/>
                                        <p:tgtEl>
                                          <p:spTgt spid="1268"/>
                                        </p:tgtEl>
                                      </p:cBhvr>
                                    </p:animEffect>
                                  </p:childTnLst>
                                </p:cTn>
                              </p:par>
                              <p:par>
                                <p:cTn id="11" presetID="2" presetClass="entr" presetSubtype="4" fill="hold" nodeType="withEffect">
                                  <p:stCondLst>
                                    <p:cond delay="400"/>
                                  </p:stCondLst>
                                  <p:childTnLst>
                                    <p:set>
                                      <p:cBhvr>
                                        <p:cTn id="12" dur="1" fill="hold">
                                          <p:stCondLst>
                                            <p:cond delay="0"/>
                                          </p:stCondLst>
                                        </p:cTn>
                                        <p:tgtEl>
                                          <p:spTgt spid="1260"/>
                                        </p:tgtEl>
                                        <p:attrNameLst>
                                          <p:attrName>style.visibility</p:attrName>
                                        </p:attrNameLst>
                                      </p:cBhvr>
                                      <p:to>
                                        <p:strVal val="visible"/>
                                      </p:to>
                                    </p:set>
                                    <p:anim calcmode="lin" valueType="num">
                                      <p:cBhvr additive="base">
                                        <p:cTn id="13" dur="500"/>
                                        <p:tgtEl>
                                          <p:spTgt spid="1260"/>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500"/>
                                  </p:stCondLst>
                                  <p:childTnLst>
                                    <p:set>
                                      <p:cBhvr>
                                        <p:cTn id="15" dur="1" fill="hold">
                                          <p:stCondLst>
                                            <p:cond delay="0"/>
                                          </p:stCondLst>
                                        </p:cTn>
                                        <p:tgtEl>
                                          <p:spTgt spid="1273"/>
                                        </p:tgtEl>
                                        <p:attrNameLst>
                                          <p:attrName>style.visibility</p:attrName>
                                        </p:attrNameLst>
                                      </p:cBhvr>
                                      <p:to>
                                        <p:strVal val="visible"/>
                                      </p:to>
                                    </p:set>
                                    <p:animEffect transition="in" filter="fade">
                                      <p:cBhvr>
                                        <p:cTn id="16" dur="500"/>
                                        <p:tgtEl>
                                          <p:spTgt spid="1273"/>
                                        </p:tgtEl>
                                      </p:cBhvr>
                                    </p:animEffect>
                                  </p:childTnLst>
                                </p:cTn>
                              </p:par>
                              <p:par>
                                <p:cTn id="17" presetID="10" presetClass="entr" presetSubtype="0" fill="hold" nodeType="withEffect">
                                  <p:stCondLst>
                                    <p:cond delay="800"/>
                                  </p:stCondLst>
                                  <p:childTnLst>
                                    <p:set>
                                      <p:cBhvr>
                                        <p:cTn id="18" dur="1" fill="hold">
                                          <p:stCondLst>
                                            <p:cond delay="0"/>
                                          </p:stCondLst>
                                        </p:cTn>
                                        <p:tgtEl>
                                          <p:spTgt spid="1269"/>
                                        </p:tgtEl>
                                        <p:attrNameLst>
                                          <p:attrName>style.visibility</p:attrName>
                                        </p:attrNameLst>
                                      </p:cBhvr>
                                      <p:to>
                                        <p:strVal val="visible"/>
                                      </p:to>
                                    </p:set>
                                    <p:animEffect transition="in" filter="fade">
                                      <p:cBhvr>
                                        <p:cTn id="19" dur="500"/>
                                        <p:tgtEl>
                                          <p:spTgt spid="1269"/>
                                        </p:tgtEl>
                                      </p:cBhvr>
                                    </p:animEffect>
                                  </p:childTnLst>
                                </p:cTn>
                              </p:par>
                              <p:par>
                                <p:cTn id="20" presetID="2" presetClass="entr" presetSubtype="4" fill="hold" nodeType="withEffect">
                                  <p:stCondLst>
                                    <p:cond delay="1000"/>
                                  </p:stCondLst>
                                  <p:childTnLst>
                                    <p:set>
                                      <p:cBhvr>
                                        <p:cTn id="21" dur="1" fill="hold">
                                          <p:stCondLst>
                                            <p:cond delay="0"/>
                                          </p:stCondLst>
                                        </p:cTn>
                                        <p:tgtEl>
                                          <p:spTgt spid="1259"/>
                                        </p:tgtEl>
                                        <p:attrNameLst>
                                          <p:attrName>style.visibility</p:attrName>
                                        </p:attrNameLst>
                                      </p:cBhvr>
                                      <p:to>
                                        <p:strVal val="visible"/>
                                      </p:to>
                                    </p:set>
                                    <p:anim calcmode="lin" valueType="num">
                                      <p:cBhvr additive="base">
                                        <p:cTn id="22" dur="500"/>
                                        <p:tgtEl>
                                          <p:spTgt spid="1259"/>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1100"/>
                                  </p:stCondLst>
                                  <p:childTnLst>
                                    <p:set>
                                      <p:cBhvr>
                                        <p:cTn id="24" dur="1" fill="hold">
                                          <p:stCondLst>
                                            <p:cond delay="0"/>
                                          </p:stCondLst>
                                        </p:cTn>
                                        <p:tgtEl>
                                          <p:spTgt spid="1276"/>
                                        </p:tgtEl>
                                        <p:attrNameLst>
                                          <p:attrName>style.visibility</p:attrName>
                                        </p:attrNameLst>
                                      </p:cBhvr>
                                      <p:to>
                                        <p:strVal val="visible"/>
                                      </p:to>
                                    </p:set>
                                    <p:animEffect transition="in" filter="fade">
                                      <p:cBhvr>
                                        <p:cTn id="25" dur="500"/>
                                        <p:tgtEl>
                                          <p:spTgt spid="1276"/>
                                        </p:tgtEl>
                                      </p:cBhvr>
                                    </p:animEffect>
                                  </p:childTnLst>
                                </p:cTn>
                              </p:par>
                              <p:par>
                                <p:cTn id="26" presetID="10" presetClass="entr" presetSubtype="0" fill="hold" nodeType="withEffect">
                                  <p:stCondLst>
                                    <p:cond delay="1400"/>
                                  </p:stCondLst>
                                  <p:childTnLst>
                                    <p:set>
                                      <p:cBhvr>
                                        <p:cTn id="27" dur="1" fill="hold">
                                          <p:stCondLst>
                                            <p:cond delay="0"/>
                                          </p:stCondLst>
                                        </p:cTn>
                                        <p:tgtEl>
                                          <p:spTgt spid="1270"/>
                                        </p:tgtEl>
                                        <p:attrNameLst>
                                          <p:attrName>style.visibility</p:attrName>
                                        </p:attrNameLst>
                                      </p:cBhvr>
                                      <p:to>
                                        <p:strVal val="visible"/>
                                      </p:to>
                                    </p:set>
                                    <p:animEffect transition="in" filter="fade">
                                      <p:cBhvr>
                                        <p:cTn id="28" dur="500"/>
                                        <p:tgtEl>
                                          <p:spTgt spid="1270"/>
                                        </p:tgtEl>
                                      </p:cBhvr>
                                    </p:animEffect>
                                  </p:childTnLst>
                                </p:cTn>
                              </p:par>
                              <p:par>
                                <p:cTn id="29" presetID="2" presetClass="entr" presetSubtype="4" fill="hold" nodeType="withEffect">
                                  <p:stCondLst>
                                    <p:cond delay="1600"/>
                                  </p:stCondLst>
                                  <p:childTnLst>
                                    <p:set>
                                      <p:cBhvr>
                                        <p:cTn id="30" dur="1" fill="hold">
                                          <p:stCondLst>
                                            <p:cond delay="0"/>
                                          </p:stCondLst>
                                        </p:cTn>
                                        <p:tgtEl>
                                          <p:spTgt spid="1261"/>
                                        </p:tgtEl>
                                        <p:attrNameLst>
                                          <p:attrName>style.visibility</p:attrName>
                                        </p:attrNameLst>
                                      </p:cBhvr>
                                      <p:to>
                                        <p:strVal val="visible"/>
                                      </p:to>
                                    </p:set>
                                    <p:anim calcmode="lin" valueType="num">
                                      <p:cBhvr additive="base">
                                        <p:cTn id="31" dur="500"/>
                                        <p:tgtEl>
                                          <p:spTgt spid="1261"/>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1700"/>
                                  </p:stCondLst>
                                  <p:childTnLst>
                                    <p:set>
                                      <p:cBhvr>
                                        <p:cTn id="33" dur="1" fill="hold">
                                          <p:stCondLst>
                                            <p:cond delay="0"/>
                                          </p:stCondLst>
                                        </p:cTn>
                                        <p:tgtEl>
                                          <p:spTgt spid="1279"/>
                                        </p:tgtEl>
                                        <p:attrNameLst>
                                          <p:attrName>style.visibility</p:attrName>
                                        </p:attrNameLst>
                                      </p:cBhvr>
                                      <p:to>
                                        <p:strVal val="visible"/>
                                      </p:to>
                                    </p:set>
                                    <p:animEffect transition="in" filter="fade">
                                      <p:cBhvr>
                                        <p:cTn id="34" dur="500"/>
                                        <p:tgtEl>
                                          <p:spTgt spid="1279"/>
                                        </p:tgtEl>
                                      </p:cBhvr>
                                    </p:animEffect>
                                  </p:childTnLst>
                                </p:cTn>
                              </p:par>
                              <p:par>
                                <p:cTn id="35" presetID="10" presetClass="entr" presetSubtype="0" fill="hold" nodeType="withEffect">
                                  <p:stCondLst>
                                    <p:cond delay="2000"/>
                                  </p:stCondLst>
                                  <p:childTnLst>
                                    <p:set>
                                      <p:cBhvr>
                                        <p:cTn id="36" dur="1" fill="hold">
                                          <p:stCondLst>
                                            <p:cond delay="0"/>
                                          </p:stCondLst>
                                        </p:cTn>
                                        <p:tgtEl>
                                          <p:spTgt spid="1271"/>
                                        </p:tgtEl>
                                        <p:attrNameLst>
                                          <p:attrName>style.visibility</p:attrName>
                                        </p:attrNameLst>
                                      </p:cBhvr>
                                      <p:to>
                                        <p:strVal val="visible"/>
                                      </p:to>
                                    </p:set>
                                    <p:animEffect transition="in" filter="fade">
                                      <p:cBhvr>
                                        <p:cTn id="37" dur="500"/>
                                        <p:tgtEl>
                                          <p:spTgt spid="1271"/>
                                        </p:tgtEl>
                                      </p:cBhvr>
                                    </p:animEffect>
                                  </p:childTnLst>
                                </p:cTn>
                              </p:par>
                              <p:par>
                                <p:cTn id="38" presetID="2" presetClass="entr" presetSubtype="4" fill="hold" nodeType="withEffect">
                                  <p:stCondLst>
                                    <p:cond delay="2200"/>
                                  </p:stCondLst>
                                  <p:childTnLst>
                                    <p:set>
                                      <p:cBhvr>
                                        <p:cTn id="39" dur="1" fill="hold">
                                          <p:stCondLst>
                                            <p:cond delay="0"/>
                                          </p:stCondLst>
                                        </p:cTn>
                                        <p:tgtEl>
                                          <p:spTgt spid="1262"/>
                                        </p:tgtEl>
                                        <p:attrNameLst>
                                          <p:attrName>style.visibility</p:attrName>
                                        </p:attrNameLst>
                                      </p:cBhvr>
                                      <p:to>
                                        <p:strVal val="visible"/>
                                      </p:to>
                                    </p:set>
                                    <p:anim calcmode="lin" valueType="num">
                                      <p:cBhvr additive="base">
                                        <p:cTn id="40" dur="500"/>
                                        <p:tgtEl>
                                          <p:spTgt spid="1262"/>
                                        </p:tgtEl>
                                        <p:attrNameLst>
                                          <p:attrName>ppt_y</p:attrName>
                                        </p:attrNameLst>
                                      </p:cBhvr>
                                      <p:tavLst>
                                        <p:tav tm="0">
                                          <p:val>
                                            <p:strVal val="#ppt_y+1"/>
                                          </p:val>
                                        </p:tav>
                                        <p:tav tm="100000">
                                          <p:val>
                                            <p:strVal val="#ppt_y"/>
                                          </p:val>
                                        </p:tav>
                                      </p:tavLst>
                                    </p:anim>
                                  </p:childTnLst>
                                </p:cTn>
                              </p:par>
                              <p:par>
                                <p:cTn id="41" presetID="10" presetClass="entr" presetSubtype="0" fill="hold" nodeType="withEffect">
                                  <p:stCondLst>
                                    <p:cond delay="2300"/>
                                  </p:stCondLst>
                                  <p:childTnLst>
                                    <p:set>
                                      <p:cBhvr>
                                        <p:cTn id="42" dur="1" fill="hold">
                                          <p:stCondLst>
                                            <p:cond delay="0"/>
                                          </p:stCondLst>
                                        </p:cTn>
                                        <p:tgtEl>
                                          <p:spTgt spid="1285"/>
                                        </p:tgtEl>
                                        <p:attrNameLst>
                                          <p:attrName>style.visibility</p:attrName>
                                        </p:attrNameLst>
                                      </p:cBhvr>
                                      <p:to>
                                        <p:strVal val="visible"/>
                                      </p:to>
                                    </p:set>
                                    <p:animEffect transition="in" filter="fade">
                                      <p:cBhvr>
                                        <p:cTn id="43" dur="500"/>
                                        <p:tgtEl>
                                          <p:spTgt spid="1285"/>
                                        </p:tgtEl>
                                      </p:cBhvr>
                                    </p:animEffect>
                                  </p:childTnLst>
                                </p:cTn>
                              </p:par>
                              <p:par>
                                <p:cTn id="44" presetID="10" presetClass="entr" presetSubtype="0" fill="hold" nodeType="withEffect">
                                  <p:stCondLst>
                                    <p:cond delay="2600"/>
                                  </p:stCondLst>
                                  <p:childTnLst>
                                    <p:set>
                                      <p:cBhvr>
                                        <p:cTn id="45" dur="1" fill="hold">
                                          <p:stCondLst>
                                            <p:cond delay="0"/>
                                          </p:stCondLst>
                                        </p:cTn>
                                        <p:tgtEl>
                                          <p:spTgt spid="1272"/>
                                        </p:tgtEl>
                                        <p:attrNameLst>
                                          <p:attrName>style.visibility</p:attrName>
                                        </p:attrNameLst>
                                      </p:cBhvr>
                                      <p:to>
                                        <p:strVal val="visible"/>
                                      </p:to>
                                    </p:set>
                                    <p:animEffect transition="in" filter="fade">
                                      <p:cBhvr>
                                        <p:cTn id="46" dur="500"/>
                                        <p:tgtEl>
                                          <p:spTgt spid="1272"/>
                                        </p:tgtEl>
                                      </p:cBhvr>
                                    </p:animEffect>
                                  </p:childTnLst>
                                </p:cTn>
                              </p:par>
                              <p:par>
                                <p:cTn id="47" presetID="2" presetClass="entr" presetSubtype="4" fill="hold" nodeType="withEffect">
                                  <p:stCondLst>
                                    <p:cond delay="2800"/>
                                  </p:stCondLst>
                                  <p:childTnLst>
                                    <p:set>
                                      <p:cBhvr>
                                        <p:cTn id="48" dur="1" fill="hold">
                                          <p:stCondLst>
                                            <p:cond delay="0"/>
                                          </p:stCondLst>
                                        </p:cTn>
                                        <p:tgtEl>
                                          <p:spTgt spid="1263"/>
                                        </p:tgtEl>
                                        <p:attrNameLst>
                                          <p:attrName>style.visibility</p:attrName>
                                        </p:attrNameLst>
                                      </p:cBhvr>
                                      <p:to>
                                        <p:strVal val="visible"/>
                                      </p:to>
                                    </p:set>
                                    <p:anim calcmode="lin" valueType="num">
                                      <p:cBhvr additive="base">
                                        <p:cTn id="49" dur="500"/>
                                        <p:tgtEl>
                                          <p:spTgt spid="1263"/>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2900"/>
                                  </p:stCondLst>
                                  <p:childTnLst>
                                    <p:set>
                                      <p:cBhvr>
                                        <p:cTn id="51" dur="1" fill="hold">
                                          <p:stCondLst>
                                            <p:cond delay="0"/>
                                          </p:stCondLst>
                                        </p:cTn>
                                        <p:tgtEl>
                                          <p:spTgt spid="1282"/>
                                        </p:tgtEl>
                                        <p:attrNameLst>
                                          <p:attrName>style.visibility</p:attrName>
                                        </p:attrNameLst>
                                      </p:cBhvr>
                                      <p:to>
                                        <p:strVal val="visible"/>
                                      </p:to>
                                    </p:set>
                                    <p:animEffect transition="in" filter="fade">
                                      <p:cBhvr>
                                        <p:cTn id="52" dur="500"/>
                                        <p:tgtEl>
                                          <p:spTgt spid="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8"/>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Opportunities in a National Ecosystem</a:t>
            </a:r>
            <a:endParaRPr/>
          </a:p>
        </p:txBody>
      </p:sp>
      <p:sp>
        <p:nvSpPr>
          <p:cNvPr id="1296" name="Google Shape;1296;p8"/>
          <p:cNvSpPr/>
          <p:nvPr/>
        </p:nvSpPr>
        <p:spPr>
          <a:xfrm>
            <a:off x="2866705" y="1878593"/>
            <a:ext cx="3163501" cy="1581371"/>
          </a:xfrm>
          <a:prstGeom prst="roundRect">
            <a:avLst>
              <a:gd name="adj" fmla="val 4975"/>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97" name="Google Shape;1297;p8"/>
          <p:cNvSpPr/>
          <p:nvPr/>
        </p:nvSpPr>
        <p:spPr>
          <a:xfrm>
            <a:off x="2851344" y="3589323"/>
            <a:ext cx="3178862" cy="1589049"/>
          </a:xfrm>
          <a:prstGeom prst="roundRect">
            <a:avLst>
              <a:gd name="adj" fmla="val 4975"/>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98" name="Google Shape;1298;p8"/>
          <p:cNvSpPr/>
          <p:nvPr/>
        </p:nvSpPr>
        <p:spPr>
          <a:xfrm>
            <a:off x="6144864" y="1878593"/>
            <a:ext cx="3195790" cy="1576880"/>
          </a:xfrm>
          <a:prstGeom prst="roundRect">
            <a:avLst>
              <a:gd name="adj" fmla="val 4975"/>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299" name="Google Shape;1299;p8"/>
          <p:cNvSpPr/>
          <p:nvPr/>
        </p:nvSpPr>
        <p:spPr>
          <a:xfrm>
            <a:off x="6144863" y="3580862"/>
            <a:ext cx="3195790" cy="1597510"/>
          </a:xfrm>
          <a:prstGeom prst="roundRect">
            <a:avLst>
              <a:gd name="adj" fmla="val 4975"/>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300" name="Google Shape;1300;p8"/>
          <p:cNvSpPr txBox="1"/>
          <p:nvPr/>
        </p:nvSpPr>
        <p:spPr>
          <a:xfrm>
            <a:off x="5557836" y="1487624"/>
            <a:ext cx="1076328"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100"/>
              <a:buFont typeface="Open Sans Light"/>
              <a:buNone/>
            </a:pPr>
            <a:r>
              <a:rPr lang="en-US" sz="1100" b="0" i="0" u="none" strike="noStrike" cap="none">
                <a:solidFill>
                  <a:srgbClr val="2B2B2B"/>
                </a:solidFill>
                <a:latin typeface="Open Sans Light"/>
                <a:ea typeface="Open Sans Light"/>
                <a:cs typeface="Open Sans Light"/>
                <a:sym typeface="Open Sans Light"/>
              </a:rPr>
              <a:t>High </a:t>
            </a:r>
            <a:r>
              <a:rPr lang="en-US" sz="1100">
                <a:solidFill>
                  <a:srgbClr val="2B2B2B"/>
                </a:solidFill>
                <a:latin typeface="Open Sans Light"/>
                <a:ea typeface="Open Sans Light"/>
                <a:cs typeface="Open Sans Light"/>
                <a:sym typeface="Open Sans Light"/>
              </a:rPr>
              <a:t>Impact</a:t>
            </a:r>
            <a:endParaRPr sz="1100" b="0" i="0" u="none" strike="noStrike" cap="none">
              <a:solidFill>
                <a:srgbClr val="2B2B2B"/>
              </a:solidFill>
              <a:latin typeface="Open Sans Light"/>
              <a:ea typeface="Open Sans Light"/>
              <a:cs typeface="Open Sans Light"/>
              <a:sym typeface="Open Sans Light"/>
            </a:endParaRPr>
          </a:p>
        </p:txBody>
      </p:sp>
      <p:sp>
        <p:nvSpPr>
          <p:cNvPr id="1301" name="Google Shape;1301;p8"/>
          <p:cNvSpPr txBox="1"/>
          <p:nvPr/>
        </p:nvSpPr>
        <p:spPr>
          <a:xfrm>
            <a:off x="5557836" y="5303761"/>
            <a:ext cx="1076328"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100"/>
              <a:buFont typeface="Open Sans Light"/>
              <a:buNone/>
            </a:pPr>
            <a:r>
              <a:rPr lang="en-US" sz="1100" b="0" i="0" u="none" strike="noStrike" cap="none">
                <a:solidFill>
                  <a:srgbClr val="2B2B2B"/>
                </a:solidFill>
                <a:latin typeface="Open Sans Light"/>
                <a:ea typeface="Open Sans Light"/>
                <a:cs typeface="Open Sans Light"/>
                <a:sym typeface="Open Sans Light"/>
              </a:rPr>
              <a:t>Low Impact</a:t>
            </a:r>
            <a:endParaRPr/>
          </a:p>
        </p:txBody>
      </p:sp>
      <p:sp>
        <p:nvSpPr>
          <p:cNvPr id="1302" name="Google Shape;1302;p8"/>
          <p:cNvSpPr txBox="1"/>
          <p:nvPr/>
        </p:nvSpPr>
        <p:spPr>
          <a:xfrm>
            <a:off x="1524000" y="3390834"/>
            <a:ext cx="1076328"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100"/>
              <a:buFont typeface="Open Sans Light"/>
              <a:buNone/>
            </a:pPr>
            <a:r>
              <a:rPr lang="en-US" sz="1100" b="0" i="0" u="none" strike="noStrike" cap="none">
                <a:solidFill>
                  <a:srgbClr val="2B2B2B"/>
                </a:solidFill>
                <a:latin typeface="Open Sans Light"/>
                <a:ea typeface="Open Sans Light"/>
                <a:cs typeface="Open Sans Light"/>
                <a:sym typeface="Open Sans Light"/>
              </a:rPr>
              <a:t>Less Risk</a:t>
            </a:r>
            <a:endParaRPr/>
          </a:p>
        </p:txBody>
      </p:sp>
      <p:sp>
        <p:nvSpPr>
          <p:cNvPr id="1303" name="Google Shape;1303;p8"/>
          <p:cNvSpPr txBox="1"/>
          <p:nvPr/>
        </p:nvSpPr>
        <p:spPr>
          <a:xfrm>
            <a:off x="9461795" y="3390834"/>
            <a:ext cx="1206205"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100"/>
              <a:buFont typeface="Open Sans Light"/>
              <a:buNone/>
            </a:pPr>
            <a:r>
              <a:rPr lang="en-US" sz="1100" b="0" i="0" u="none" strike="noStrike" cap="none">
                <a:solidFill>
                  <a:srgbClr val="2B2B2B"/>
                </a:solidFill>
                <a:latin typeface="Open Sans Light"/>
                <a:ea typeface="Open Sans Light"/>
                <a:cs typeface="Open Sans Light"/>
                <a:sym typeface="Open Sans Light"/>
              </a:rPr>
              <a:t>More Risk</a:t>
            </a:r>
            <a:endParaRPr/>
          </a:p>
        </p:txBody>
      </p:sp>
      <p:sp>
        <p:nvSpPr>
          <p:cNvPr id="1304" name="Google Shape;1304;p8"/>
          <p:cNvSpPr/>
          <p:nvPr/>
        </p:nvSpPr>
        <p:spPr>
          <a:xfrm flipH="1">
            <a:off x="7391936" y="1838650"/>
            <a:ext cx="1339526" cy="1339526"/>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900"/>
              <a:buFont typeface="Open Sans Light"/>
              <a:buNone/>
            </a:pPr>
            <a:r>
              <a:rPr lang="en-US" sz="900" b="0" i="0" u="none" strike="noStrike" cap="none">
                <a:solidFill>
                  <a:srgbClr val="FFFFFF"/>
                </a:solidFill>
                <a:latin typeface="Open Sans Light"/>
                <a:ea typeface="Open Sans Light"/>
                <a:cs typeface="Open Sans Light"/>
                <a:sym typeface="Open Sans Light"/>
              </a:rPr>
              <a:t>Operational Management of national resources (NTC)</a:t>
            </a:r>
            <a:endParaRPr/>
          </a:p>
        </p:txBody>
      </p:sp>
      <p:sp>
        <p:nvSpPr>
          <p:cNvPr id="1305" name="Google Shape;1305;p8"/>
          <p:cNvSpPr/>
          <p:nvPr/>
        </p:nvSpPr>
        <p:spPr>
          <a:xfrm flipH="1">
            <a:off x="6617973" y="3410222"/>
            <a:ext cx="1358406" cy="1339526"/>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900"/>
              <a:buFont typeface="Open Sans Light"/>
              <a:buNone/>
            </a:pPr>
            <a:r>
              <a:rPr lang="en-US" sz="900" b="0" i="0" u="none" strike="noStrike" cap="none">
                <a:solidFill>
                  <a:srgbClr val="FFFFFF"/>
                </a:solidFill>
                <a:latin typeface="Open Sans Light"/>
                <a:ea typeface="Open Sans Light"/>
                <a:cs typeface="Open Sans Light"/>
                <a:sym typeface="Open Sans Light"/>
              </a:rPr>
              <a:t>Direct commissioning of services</a:t>
            </a:r>
            <a:endParaRPr/>
          </a:p>
        </p:txBody>
      </p:sp>
      <p:sp>
        <p:nvSpPr>
          <p:cNvPr id="1306" name="Google Shape;1306;p8"/>
          <p:cNvSpPr/>
          <p:nvPr/>
        </p:nvSpPr>
        <p:spPr>
          <a:xfrm flipH="1">
            <a:off x="4153724" y="2977759"/>
            <a:ext cx="1206207" cy="1206205"/>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900"/>
              <a:buFont typeface="Open Sans Light"/>
              <a:buNone/>
            </a:pPr>
            <a:r>
              <a:rPr lang="en-US" sz="900" b="0" i="0" u="none" strike="noStrike" cap="none">
                <a:solidFill>
                  <a:srgbClr val="FFFFFF"/>
                </a:solidFill>
                <a:latin typeface="Open Sans Light"/>
                <a:ea typeface="Open Sans Light"/>
                <a:cs typeface="Open Sans Light"/>
                <a:sym typeface="Open Sans Light"/>
              </a:rPr>
              <a:t>Patient stratification</a:t>
            </a:r>
            <a:endParaRPr/>
          </a:p>
        </p:txBody>
      </p:sp>
      <p:sp>
        <p:nvSpPr>
          <p:cNvPr id="1307" name="Google Shape;1307;p8"/>
          <p:cNvSpPr/>
          <p:nvPr/>
        </p:nvSpPr>
        <p:spPr>
          <a:xfrm flipH="1">
            <a:off x="3443688" y="2254122"/>
            <a:ext cx="970080" cy="97008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800"/>
              <a:buFont typeface="Open Sans Light"/>
              <a:buNone/>
            </a:pPr>
            <a:r>
              <a:rPr lang="en-US" sz="800" b="0" i="0" u="none" strike="noStrike" cap="none">
                <a:solidFill>
                  <a:srgbClr val="FFFFFF"/>
                </a:solidFill>
                <a:latin typeface="Open Sans Light"/>
                <a:ea typeface="Open Sans Light"/>
                <a:cs typeface="Open Sans Light"/>
                <a:sym typeface="Open Sans Light"/>
              </a:rPr>
              <a:t>High volume Patient validation</a:t>
            </a:r>
            <a:endParaRPr/>
          </a:p>
        </p:txBody>
      </p:sp>
      <p:sp>
        <p:nvSpPr>
          <p:cNvPr id="1308" name="Google Shape;1308;p8"/>
          <p:cNvSpPr/>
          <p:nvPr/>
        </p:nvSpPr>
        <p:spPr>
          <a:xfrm flipH="1">
            <a:off x="5481073" y="2667033"/>
            <a:ext cx="1076328" cy="1094787"/>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900"/>
              <a:buFont typeface="Open Sans Light"/>
              <a:buNone/>
            </a:pPr>
            <a:r>
              <a:rPr lang="en-US" sz="900" b="0" i="0" u="none" strike="noStrike" cap="none">
                <a:solidFill>
                  <a:srgbClr val="FFFFFF"/>
                </a:solidFill>
                <a:latin typeface="Open Sans Light"/>
                <a:ea typeface="Open Sans Light"/>
                <a:cs typeface="Open Sans Light"/>
                <a:sym typeface="Open Sans Light"/>
              </a:rPr>
              <a:t>Clinical Validation Scale up </a:t>
            </a:r>
            <a:endParaRPr/>
          </a:p>
        </p:txBody>
      </p:sp>
      <p:sp>
        <p:nvSpPr>
          <p:cNvPr id="1309" name="Google Shape;1309;p8"/>
          <p:cNvSpPr/>
          <p:nvPr/>
        </p:nvSpPr>
        <p:spPr>
          <a:xfrm flipH="1">
            <a:off x="8272750" y="2948022"/>
            <a:ext cx="1076328" cy="1094787"/>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900"/>
              <a:buFont typeface="Open Sans Light"/>
              <a:buNone/>
            </a:pPr>
            <a:r>
              <a:rPr lang="en-US" sz="900" b="0" i="0" u="none" strike="noStrike" cap="none">
                <a:solidFill>
                  <a:srgbClr val="FFFFFF"/>
                </a:solidFill>
                <a:latin typeface="Open Sans Light"/>
                <a:ea typeface="Open Sans Light"/>
                <a:cs typeface="Open Sans Light"/>
                <a:sym typeface="Open Sans Light"/>
              </a:rPr>
              <a:t>Fragile Services models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1"/>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307"/>
                                        </p:tgtEl>
                                        <p:attrNameLst>
                                          <p:attrName>style.visibility</p:attrName>
                                        </p:attrNameLst>
                                      </p:cBhvr>
                                      <p:to>
                                        <p:strVal val="visible"/>
                                      </p:to>
                                    </p:set>
                                    <p:animEffect transition="in" filter="fade">
                                      <p:cBhvr>
                                        <p:cTn id="23" dur="500"/>
                                        <p:tgtEl>
                                          <p:spTgt spid="1307"/>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306"/>
                                        </p:tgtEl>
                                        <p:attrNameLst>
                                          <p:attrName>style.visibility</p:attrName>
                                        </p:attrNameLst>
                                      </p:cBhvr>
                                      <p:to>
                                        <p:strVal val="visible"/>
                                      </p:to>
                                    </p:set>
                                    <p:animEffect transition="in" filter="fade">
                                      <p:cBhvr>
                                        <p:cTn id="27" dur="500"/>
                                        <p:tgtEl>
                                          <p:spTgt spid="1306"/>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308"/>
                                        </p:tgtEl>
                                        <p:attrNameLst>
                                          <p:attrName>style.visibility</p:attrName>
                                        </p:attrNameLst>
                                      </p:cBhvr>
                                      <p:to>
                                        <p:strVal val="visible"/>
                                      </p:to>
                                    </p:set>
                                    <p:animEffect transition="in" filter="fade">
                                      <p:cBhvr>
                                        <p:cTn id="31" dur="500"/>
                                        <p:tgtEl>
                                          <p:spTgt spid="1308"/>
                                        </p:tgtEl>
                                      </p:cBhvr>
                                    </p:animEffect>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1305"/>
                                        </p:tgtEl>
                                        <p:attrNameLst>
                                          <p:attrName>style.visibility</p:attrName>
                                        </p:attrNameLst>
                                      </p:cBhvr>
                                      <p:to>
                                        <p:strVal val="visible"/>
                                      </p:to>
                                    </p:set>
                                    <p:animEffect transition="in" filter="fade">
                                      <p:cBhvr>
                                        <p:cTn id="35" dur="500"/>
                                        <p:tgtEl>
                                          <p:spTgt spid="1305"/>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1304"/>
                                        </p:tgtEl>
                                        <p:attrNameLst>
                                          <p:attrName>style.visibility</p:attrName>
                                        </p:attrNameLst>
                                      </p:cBhvr>
                                      <p:to>
                                        <p:strVal val="visible"/>
                                      </p:to>
                                    </p:set>
                                    <p:animEffect transition="in" filter="fade">
                                      <p:cBhvr>
                                        <p:cTn id="39" dur="500"/>
                                        <p:tgtEl>
                                          <p:spTgt spid="1304"/>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1309"/>
                                        </p:tgtEl>
                                        <p:attrNameLst>
                                          <p:attrName>style.visibility</p:attrName>
                                        </p:attrNameLst>
                                      </p:cBhvr>
                                      <p:to>
                                        <p:strVal val="visible"/>
                                      </p:to>
                                    </p:set>
                                    <p:animEffect transition="in" filter="fade">
                                      <p:cBhvr>
                                        <p:cTn id="43" dur="500"/>
                                        <p:tgtEl>
                                          <p:spTgt spid="1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315" name="Google Shape;1315;p9"/>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Local Barriers</a:t>
            </a:r>
            <a:endParaRPr/>
          </a:p>
        </p:txBody>
      </p:sp>
      <p:grpSp>
        <p:nvGrpSpPr>
          <p:cNvPr id="1316" name="Google Shape;1316;p9"/>
          <p:cNvGrpSpPr/>
          <p:nvPr/>
        </p:nvGrpSpPr>
        <p:grpSpPr>
          <a:xfrm>
            <a:off x="821809" y="1711427"/>
            <a:ext cx="2506883" cy="4088758"/>
            <a:chOff x="821809" y="1711427"/>
            <a:chExt cx="2506883" cy="4088758"/>
          </a:xfrm>
        </p:grpSpPr>
        <p:sp>
          <p:nvSpPr>
            <p:cNvPr id="1317" name="Google Shape;1317;p9"/>
            <p:cNvSpPr/>
            <p:nvPr/>
          </p:nvSpPr>
          <p:spPr>
            <a:xfrm>
              <a:off x="821809" y="1711427"/>
              <a:ext cx="2506883" cy="4088758"/>
            </a:xfrm>
            <a:prstGeom prst="rect">
              <a:avLst/>
            </a:prstGeom>
            <a:solidFill>
              <a:schemeClr val="lt1"/>
            </a:solidFill>
            <a:ln w="635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18" name="Google Shape;1318;p9"/>
            <p:cNvPicPr preferRelativeResize="0"/>
            <p:nvPr/>
          </p:nvPicPr>
          <p:blipFill rotWithShape="1">
            <a:blip r:embed="rId3">
              <a:alphaModFix/>
            </a:blip>
            <a:srcRect/>
            <a:stretch/>
          </p:blipFill>
          <p:spPr>
            <a:xfrm>
              <a:off x="1221134" y="1997338"/>
              <a:ext cx="1708232" cy="1708232"/>
            </a:xfrm>
            <a:prstGeom prst="rect">
              <a:avLst/>
            </a:prstGeom>
            <a:noFill/>
            <a:ln>
              <a:noFill/>
            </a:ln>
          </p:spPr>
        </p:pic>
        <p:sp>
          <p:nvSpPr>
            <p:cNvPr id="1319" name="Google Shape;1319;p9"/>
            <p:cNvSpPr txBox="1"/>
            <p:nvPr/>
          </p:nvSpPr>
          <p:spPr>
            <a:xfrm>
              <a:off x="991366" y="3809417"/>
              <a:ext cx="2167773"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Data Governance </a:t>
              </a:r>
              <a:endParaRPr/>
            </a:p>
          </p:txBody>
        </p:sp>
        <p:sp>
          <p:nvSpPr>
            <p:cNvPr id="1320" name="Google Shape;1320;p9"/>
            <p:cNvSpPr txBox="1"/>
            <p:nvPr/>
          </p:nvSpPr>
          <p:spPr>
            <a:xfrm>
              <a:off x="873900" y="4672770"/>
              <a:ext cx="24027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Assuring patient data is managed and handled safely and securely both nationally and locally.  </a:t>
              </a:r>
              <a:endParaRPr/>
            </a:p>
          </p:txBody>
        </p:sp>
        <p:cxnSp>
          <p:nvCxnSpPr>
            <p:cNvPr id="1321" name="Google Shape;1321;p9"/>
            <p:cNvCxnSpPr/>
            <p:nvPr/>
          </p:nvCxnSpPr>
          <p:spPr>
            <a:xfrm>
              <a:off x="821809" y="4376351"/>
              <a:ext cx="2506883" cy="0"/>
            </a:xfrm>
            <a:prstGeom prst="straightConnector1">
              <a:avLst/>
            </a:prstGeom>
            <a:noFill/>
            <a:ln w="9525" cap="flat" cmpd="sng">
              <a:solidFill>
                <a:schemeClr val="accent1"/>
              </a:solidFill>
              <a:prstDash val="solid"/>
              <a:miter lim="800000"/>
              <a:headEnd type="none" w="sm" len="sm"/>
              <a:tailEnd type="none" w="sm" len="sm"/>
            </a:ln>
          </p:spPr>
        </p:cxnSp>
      </p:grpSp>
      <p:grpSp>
        <p:nvGrpSpPr>
          <p:cNvPr id="1322" name="Google Shape;1322;p9"/>
          <p:cNvGrpSpPr/>
          <p:nvPr/>
        </p:nvGrpSpPr>
        <p:grpSpPr>
          <a:xfrm>
            <a:off x="3509063" y="1718180"/>
            <a:ext cx="2508811" cy="4088758"/>
            <a:chOff x="3509063" y="1718180"/>
            <a:chExt cx="2508811" cy="4088758"/>
          </a:xfrm>
        </p:grpSpPr>
        <p:sp>
          <p:nvSpPr>
            <p:cNvPr id="1323" name="Google Shape;1323;p9"/>
            <p:cNvSpPr/>
            <p:nvPr/>
          </p:nvSpPr>
          <p:spPr>
            <a:xfrm>
              <a:off x="3509063" y="1718180"/>
              <a:ext cx="2506883" cy="4088758"/>
            </a:xfrm>
            <a:prstGeom prst="rect">
              <a:avLst/>
            </a:prstGeom>
            <a:solidFill>
              <a:schemeClr val="lt1"/>
            </a:solidFill>
            <a:ln w="635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24" name="Google Shape;1324;p9"/>
            <p:cNvPicPr preferRelativeResize="0"/>
            <p:nvPr/>
          </p:nvPicPr>
          <p:blipFill rotWithShape="1">
            <a:blip r:embed="rId3">
              <a:alphaModFix/>
            </a:blip>
            <a:srcRect/>
            <a:stretch/>
          </p:blipFill>
          <p:spPr>
            <a:xfrm>
              <a:off x="3910317" y="1997338"/>
              <a:ext cx="1708232" cy="1708232"/>
            </a:xfrm>
            <a:prstGeom prst="rect">
              <a:avLst/>
            </a:prstGeom>
            <a:noFill/>
            <a:ln>
              <a:noFill/>
            </a:ln>
          </p:spPr>
        </p:pic>
        <p:sp>
          <p:nvSpPr>
            <p:cNvPr id="1325" name="Google Shape;1325;p9"/>
            <p:cNvSpPr txBox="1"/>
            <p:nvPr/>
          </p:nvSpPr>
          <p:spPr>
            <a:xfrm>
              <a:off x="3836740" y="3705570"/>
              <a:ext cx="184959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Digital Infrastructure</a:t>
              </a:r>
              <a:endParaRPr/>
            </a:p>
          </p:txBody>
        </p:sp>
        <p:cxnSp>
          <p:nvCxnSpPr>
            <p:cNvPr id="1326" name="Google Shape;1326;p9"/>
            <p:cNvCxnSpPr/>
            <p:nvPr/>
          </p:nvCxnSpPr>
          <p:spPr>
            <a:xfrm>
              <a:off x="3510991" y="4376351"/>
              <a:ext cx="2506883" cy="0"/>
            </a:xfrm>
            <a:prstGeom prst="straightConnector1">
              <a:avLst/>
            </a:prstGeom>
            <a:noFill/>
            <a:ln w="9525" cap="flat" cmpd="sng">
              <a:solidFill>
                <a:schemeClr val="accent2"/>
              </a:solidFill>
              <a:prstDash val="solid"/>
              <a:miter lim="800000"/>
              <a:headEnd type="none" w="sm" len="sm"/>
              <a:tailEnd type="none" w="sm" len="sm"/>
            </a:ln>
          </p:spPr>
        </p:cxnSp>
        <p:sp>
          <p:nvSpPr>
            <p:cNvPr id="1327" name="Google Shape;1327;p9"/>
            <p:cNvSpPr txBox="1"/>
            <p:nvPr/>
          </p:nvSpPr>
          <p:spPr>
            <a:xfrm>
              <a:off x="3561154" y="4672770"/>
              <a:ext cx="24027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Constrained by current systems and digital processes.</a:t>
              </a:r>
              <a:endParaRPr/>
            </a:p>
          </p:txBody>
        </p:sp>
      </p:grpSp>
      <p:grpSp>
        <p:nvGrpSpPr>
          <p:cNvPr id="1328" name="Google Shape;1328;p9"/>
          <p:cNvGrpSpPr/>
          <p:nvPr/>
        </p:nvGrpSpPr>
        <p:grpSpPr>
          <a:xfrm>
            <a:off x="6196316" y="1711427"/>
            <a:ext cx="2506884" cy="4088758"/>
            <a:chOff x="6196316" y="1711427"/>
            <a:chExt cx="2506884" cy="4088758"/>
          </a:xfrm>
        </p:grpSpPr>
        <p:sp>
          <p:nvSpPr>
            <p:cNvPr id="1329" name="Google Shape;1329;p9"/>
            <p:cNvSpPr/>
            <p:nvPr/>
          </p:nvSpPr>
          <p:spPr>
            <a:xfrm>
              <a:off x="6196317" y="1711427"/>
              <a:ext cx="2506883" cy="4088758"/>
            </a:xfrm>
            <a:prstGeom prst="rect">
              <a:avLst/>
            </a:prstGeom>
            <a:solidFill>
              <a:schemeClr val="lt1"/>
            </a:solidFill>
            <a:ln w="635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30" name="Google Shape;1330;p9"/>
            <p:cNvPicPr preferRelativeResize="0"/>
            <p:nvPr/>
          </p:nvPicPr>
          <p:blipFill rotWithShape="1">
            <a:blip r:embed="rId3">
              <a:alphaModFix/>
            </a:blip>
            <a:srcRect/>
            <a:stretch/>
          </p:blipFill>
          <p:spPr>
            <a:xfrm>
              <a:off x="6595642" y="1997338"/>
              <a:ext cx="1708232" cy="1708232"/>
            </a:xfrm>
            <a:prstGeom prst="rect">
              <a:avLst/>
            </a:prstGeom>
            <a:noFill/>
            <a:ln>
              <a:noFill/>
            </a:ln>
          </p:spPr>
        </p:pic>
        <p:sp>
          <p:nvSpPr>
            <p:cNvPr id="1331" name="Google Shape;1331;p9"/>
            <p:cNvSpPr txBox="1"/>
            <p:nvPr/>
          </p:nvSpPr>
          <p:spPr>
            <a:xfrm>
              <a:off x="6595642" y="3762559"/>
              <a:ext cx="185249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Engagement and Uptake</a:t>
              </a:r>
              <a:endParaRPr/>
            </a:p>
          </p:txBody>
        </p:sp>
        <p:cxnSp>
          <p:nvCxnSpPr>
            <p:cNvPr id="1332" name="Google Shape;1332;p9"/>
            <p:cNvCxnSpPr/>
            <p:nvPr/>
          </p:nvCxnSpPr>
          <p:spPr>
            <a:xfrm>
              <a:off x="6196316" y="4376351"/>
              <a:ext cx="2506883" cy="0"/>
            </a:xfrm>
            <a:prstGeom prst="straightConnector1">
              <a:avLst/>
            </a:prstGeom>
            <a:noFill/>
            <a:ln w="9525" cap="flat" cmpd="sng">
              <a:solidFill>
                <a:schemeClr val="accent3"/>
              </a:solidFill>
              <a:prstDash val="solid"/>
              <a:miter lim="800000"/>
              <a:headEnd type="none" w="sm" len="sm"/>
              <a:tailEnd type="none" w="sm" len="sm"/>
            </a:ln>
          </p:spPr>
        </p:cxnSp>
        <p:sp>
          <p:nvSpPr>
            <p:cNvPr id="1333" name="Google Shape;1333;p9"/>
            <p:cNvSpPr txBox="1"/>
            <p:nvPr/>
          </p:nvSpPr>
          <p:spPr>
            <a:xfrm>
              <a:off x="6247444" y="4672770"/>
              <a:ext cx="24027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Identifying opportunities can be challenging in a complex landscape</a:t>
              </a:r>
              <a:endParaRPr/>
            </a:p>
          </p:txBody>
        </p:sp>
      </p:grpSp>
      <p:grpSp>
        <p:nvGrpSpPr>
          <p:cNvPr id="1334" name="Google Shape;1334;p9"/>
          <p:cNvGrpSpPr/>
          <p:nvPr/>
        </p:nvGrpSpPr>
        <p:grpSpPr>
          <a:xfrm>
            <a:off x="8881642" y="1718180"/>
            <a:ext cx="2506883" cy="4088758"/>
            <a:chOff x="8881642" y="1718180"/>
            <a:chExt cx="2506883" cy="4088758"/>
          </a:xfrm>
        </p:grpSpPr>
        <p:sp>
          <p:nvSpPr>
            <p:cNvPr id="1335" name="Google Shape;1335;p9"/>
            <p:cNvSpPr/>
            <p:nvPr/>
          </p:nvSpPr>
          <p:spPr>
            <a:xfrm>
              <a:off x="8881642" y="1718180"/>
              <a:ext cx="2506883" cy="4088758"/>
            </a:xfrm>
            <a:prstGeom prst="rect">
              <a:avLst/>
            </a:prstGeom>
            <a:solidFill>
              <a:schemeClr val="lt1"/>
            </a:solidFill>
            <a:ln w="635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36" name="Google Shape;1336;p9"/>
            <p:cNvPicPr preferRelativeResize="0"/>
            <p:nvPr/>
          </p:nvPicPr>
          <p:blipFill rotWithShape="1">
            <a:blip r:embed="rId3">
              <a:alphaModFix/>
            </a:blip>
            <a:srcRect/>
            <a:stretch/>
          </p:blipFill>
          <p:spPr>
            <a:xfrm>
              <a:off x="9280967" y="1997338"/>
              <a:ext cx="1708232" cy="1708232"/>
            </a:xfrm>
            <a:prstGeom prst="rect">
              <a:avLst/>
            </a:prstGeom>
            <a:noFill/>
            <a:ln>
              <a:noFill/>
            </a:ln>
          </p:spPr>
        </p:pic>
        <p:sp>
          <p:nvSpPr>
            <p:cNvPr id="1337" name="Google Shape;1337;p9"/>
            <p:cNvSpPr txBox="1"/>
            <p:nvPr/>
          </p:nvSpPr>
          <p:spPr>
            <a:xfrm>
              <a:off x="9484905" y="3809417"/>
              <a:ext cx="150429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800"/>
                <a:buFont typeface="Open Sans SemiBold"/>
                <a:buNone/>
              </a:pPr>
              <a:r>
                <a:rPr lang="en-US" sz="1800" b="0" i="0" u="none" strike="noStrike" cap="none">
                  <a:solidFill>
                    <a:srgbClr val="2B2B2B"/>
                  </a:solidFill>
                  <a:latin typeface="Open Sans SemiBold"/>
                  <a:ea typeface="Open Sans SemiBold"/>
                  <a:cs typeface="Open Sans SemiBold"/>
                  <a:sym typeface="Open Sans SemiBold"/>
                </a:rPr>
                <a:t>Resourcing</a:t>
              </a:r>
              <a:endParaRPr/>
            </a:p>
          </p:txBody>
        </p:sp>
        <p:cxnSp>
          <p:nvCxnSpPr>
            <p:cNvPr id="1338" name="Google Shape;1338;p9"/>
            <p:cNvCxnSpPr/>
            <p:nvPr/>
          </p:nvCxnSpPr>
          <p:spPr>
            <a:xfrm>
              <a:off x="8881642" y="4376351"/>
              <a:ext cx="2506883" cy="0"/>
            </a:xfrm>
            <a:prstGeom prst="straightConnector1">
              <a:avLst/>
            </a:prstGeom>
            <a:noFill/>
            <a:ln w="9525" cap="flat" cmpd="sng">
              <a:solidFill>
                <a:schemeClr val="accent4"/>
              </a:solidFill>
              <a:prstDash val="solid"/>
              <a:miter lim="800000"/>
              <a:headEnd type="none" w="sm" len="sm"/>
              <a:tailEnd type="none" w="sm" len="sm"/>
            </a:ln>
          </p:spPr>
        </p:cxnSp>
        <p:sp>
          <p:nvSpPr>
            <p:cNvPr id="1339" name="Google Shape;1339;p9"/>
            <p:cNvSpPr txBox="1"/>
            <p:nvPr/>
          </p:nvSpPr>
          <p:spPr>
            <a:xfrm>
              <a:off x="8933733" y="4672770"/>
              <a:ext cx="24027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B2B2B"/>
                </a:buClr>
                <a:buSzPts val="1400"/>
                <a:buFont typeface="Open Sans Light"/>
                <a:buNone/>
              </a:pPr>
              <a:r>
                <a:rPr lang="en-US" sz="1400" b="0" i="0" u="none" strike="noStrike" cap="none">
                  <a:solidFill>
                    <a:srgbClr val="2B2B2B"/>
                  </a:solidFill>
                  <a:latin typeface="Open Sans Light"/>
                  <a:ea typeface="Open Sans Light"/>
                  <a:cs typeface="Open Sans Light"/>
                  <a:sym typeface="Open Sans Light"/>
                </a:rPr>
                <a:t>Aligning capacity resource to meet demand, internally and across campaigns.</a:t>
              </a:r>
              <a:endParaRPr/>
            </a:p>
          </p:txBody>
        </p:sp>
      </p:grpSp>
      <p:pic>
        <p:nvPicPr>
          <p:cNvPr id="1340" name="Google Shape;1340;p9"/>
          <p:cNvPicPr preferRelativeResize="0"/>
          <p:nvPr/>
        </p:nvPicPr>
        <p:blipFill rotWithShape="1">
          <a:blip r:embed="rId4">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16"/>
                                        </p:tgtEl>
                                        <p:attrNameLst>
                                          <p:attrName>style.visibility</p:attrName>
                                        </p:attrNameLst>
                                      </p:cBhvr>
                                      <p:to>
                                        <p:strVal val="visible"/>
                                      </p:to>
                                    </p:set>
                                    <p:anim calcmode="lin" valueType="num">
                                      <p:cBhvr additive="base">
                                        <p:cTn id="7" dur="700"/>
                                        <p:tgtEl>
                                          <p:spTgt spid="1316"/>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200"/>
                                  </p:stCondLst>
                                  <p:childTnLst>
                                    <p:set>
                                      <p:cBhvr>
                                        <p:cTn id="9" dur="1" fill="hold">
                                          <p:stCondLst>
                                            <p:cond delay="0"/>
                                          </p:stCondLst>
                                        </p:cTn>
                                        <p:tgtEl>
                                          <p:spTgt spid="1322"/>
                                        </p:tgtEl>
                                        <p:attrNameLst>
                                          <p:attrName>style.visibility</p:attrName>
                                        </p:attrNameLst>
                                      </p:cBhvr>
                                      <p:to>
                                        <p:strVal val="visible"/>
                                      </p:to>
                                    </p:set>
                                    <p:anim calcmode="lin" valueType="num">
                                      <p:cBhvr additive="base">
                                        <p:cTn id="10" dur="700"/>
                                        <p:tgtEl>
                                          <p:spTgt spid="1322"/>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400"/>
                                  </p:stCondLst>
                                  <p:childTnLst>
                                    <p:set>
                                      <p:cBhvr>
                                        <p:cTn id="12" dur="1" fill="hold">
                                          <p:stCondLst>
                                            <p:cond delay="0"/>
                                          </p:stCondLst>
                                        </p:cTn>
                                        <p:tgtEl>
                                          <p:spTgt spid="1328"/>
                                        </p:tgtEl>
                                        <p:attrNameLst>
                                          <p:attrName>style.visibility</p:attrName>
                                        </p:attrNameLst>
                                      </p:cBhvr>
                                      <p:to>
                                        <p:strVal val="visible"/>
                                      </p:to>
                                    </p:set>
                                    <p:anim calcmode="lin" valueType="num">
                                      <p:cBhvr additive="base">
                                        <p:cTn id="13" dur="700"/>
                                        <p:tgtEl>
                                          <p:spTgt spid="1328"/>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600"/>
                                  </p:stCondLst>
                                  <p:childTnLst>
                                    <p:set>
                                      <p:cBhvr>
                                        <p:cTn id="15" dur="1" fill="hold">
                                          <p:stCondLst>
                                            <p:cond delay="0"/>
                                          </p:stCondLst>
                                        </p:cTn>
                                        <p:tgtEl>
                                          <p:spTgt spid="1334"/>
                                        </p:tgtEl>
                                        <p:attrNameLst>
                                          <p:attrName>style.visibility</p:attrName>
                                        </p:attrNameLst>
                                      </p:cBhvr>
                                      <p:to>
                                        <p:strVal val="visible"/>
                                      </p:to>
                                    </p:set>
                                    <p:anim calcmode="lin" valueType="num">
                                      <p:cBhvr additive="base">
                                        <p:cTn id="16" dur="700"/>
                                        <p:tgtEl>
                                          <p:spTgt spid="133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p10"/>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Solutions</a:t>
            </a:r>
            <a:endParaRPr/>
          </a:p>
        </p:txBody>
      </p:sp>
      <p:sp>
        <p:nvSpPr>
          <p:cNvPr id="1346" name="Google Shape;1346;p10"/>
          <p:cNvSpPr txBox="1">
            <a:spLocks noGrp="1"/>
          </p:cNvSpPr>
          <p:nvPr>
            <p:ph type="subTitle" idx="1"/>
          </p:nvPr>
        </p:nvSpPr>
        <p:spPr>
          <a:xfrm>
            <a:off x="1524000" y="1051062"/>
            <a:ext cx="9144000" cy="4365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en-US"/>
              <a:t>What have NECU done to mitigate perceived barriers.</a:t>
            </a:r>
            <a:endParaRPr/>
          </a:p>
        </p:txBody>
      </p:sp>
      <p:grpSp>
        <p:nvGrpSpPr>
          <p:cNvPr id="1347" name="Google Shape;1347;p10"/>
          <p:cNvGrpSpPr/>
          <p:nvPr/>
        </p:nvGrpSpPr>
        <p:grpSpPr>
          <a:xfrm>
            <a:off x="821809" y="1711427"/>
            <a:ext cx="2506883" cy="4088758"/>
            <a:chOff x="821809" y="1711427"/>
            <a:chExt cx="2506883" cy="4088758"/>
          </a:xfrm>
        </p:grpSpPr>
        <p:sp>
          <p:nvSpPr>
            <p:cNvPr id="1348" name="Google Shape;1348;p10"/>
            <p:cNvSpPr/>
            <p:nvPr/>
          </p:nvSpPr>
          <p:spPr>
            <a:xfrm>
              <a:off x="821809" y="1711427"/>
              <a:ext cx="2506883" cy="40887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49" name="Google Shape;1349;p10"/>
            <p:cNvPicPr preferRelativeResize="0"/>
            <p:nvPr/>
          </p:nvPicPr>
          <p:blipFill rotWithShape="1">
            <a:blip r:embed="rId3">
              <a:alphaModFix/>
            </a:blip>
            <a:srcRect/>
            <a:stretch/>
          </p:blipFill>
          <p:spPr>
            <a:xfrm>
              <a:off x="1221134" y="1997338"/>
              <a:ext cx="1708232" cy="1708232"/>
            </a:xfrm>
            <a:prstGeom prst="rect">
              <a:avLst/>
            </a:prstGeom>
            <a:noFill/>
            <a:ln>
              <a:noFill/>
            </a:ln>
          </p:spPr>
        </p:pic>
        <p:sp>
          <p:nvSpPr>
            <p:cNvPr id="1350" name="Google Shape;1350;p10"/>
            <p:cNvSpPr txBox="1"/>
            <p:nvPr/>
          </p:nvSpPr>
          <p:spPr>
            <a:xfrm>
              <a:off x="1021021" y="3809417"/>
              <a:ext cx="210846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Open Sans SemiBold"/>
                <a:buNone/>
              </a:pPr>
              <a:r>
                <a:rPr lang="en-US" sz="1800" b="0" i="0" u="none" strike="noStrike" cap="none">
                  <a:solidFill>
                    <a:srgbClr val="FFFFFF"/>
                  </a:solidFill>
                  <a:latin typeface="Open Sans SemiBold"/>
                  <a:ea typeface="Open Sans SemiBold"/>
                  <a:cs typeface="Open Sans SemiBold"/>
                  <a:sym typeface="Open Sans SemiBold"/>
                </a:rPr>
                <a:t>Data Governance</a:t>
              </a:r>
              <a:endParaRPr/>
            </a:p>
          </p:txBody>
        </p:sp>
        <p:sp>
          <p:nvSpPr>
            <p:cNvPr id="1351" name="Google Shape;1351;p10"/>
            <p:cNvSpPr txBox="1"/>
            <p:nvPr/>
          </p:nvSpPr>
          <p:spPr>
            <a:xfrm>
              <a:off x="873900" y="4672770"/>
              <a:ext cx="24027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400"/>
                <a:buFont typeface="Open Sans Light"/>
                <a:buNone/>
              </a:pPr>
              <a:r>
                <a:rPr lang="en-US" sz="1400" b="0" i="0" u="none" strike="noStrike" cap="none">
                  <a:solidFill>
                    <a:srgbClr val="FFFFFF"/>
                  </a:solidFill>
                  <a:latin typeface="Open Sans Light"/>
                  <a:ea typeface="Open Sans Light"/>
                  <a:cs typeface="Open Sans Light"/>
                  <a:sym typeface="Open Sans Light"/>
                </a:rPr>
                <a:t>Understanding of the key mechanisms for data safety and information governance is critical. </a:t>
              </a:r>
              <a:endParaRPr/>
            </a:p>
          </p:txBody>
        </p:sp>
        <p:cxnSp>
          <p:nvCxnSpPr>
            <p:cNvPr id="1352" name="Google Shape;1352;p10"/>
            <p:cNvCxnSpPr/>
            <p:nvPr/>
          </p:nvCxnSpPr>
          <p:spPr>
            <a:xfrm>
              <a:off x="821809" y="4376351"/>
              <a:ext cx="2506883" cy="0"/>
            </a:xfrm>
            <a:prstGeom prst="straightConnector1">
              <a:avLst/>
            </a:prstGeom>
            <a:noFill/>
            <a:ln w="38100" cap="flat" cmpd="sng">
              <a:solidFill>
                <a:schemeClr val="lt2"/>
              </a:solidFill>
              <a:prstDash val="solid"/>
              <a:miter lim="800000"/>
              <a:headEnd type="none" w="sm" len="sm"/>
              <a:tailEnd type="none" w="sm" len="sm"/>
            </a:ln>
          </p:spPr>
        </p:cxnSp>
      </p:grpSp>
      <p:grpSp>
        <p:nvGrpSpPr>
          <p:cNvPr id="1353" name="Google Shape;1353;p10"/>
          <p:cNvGrpSpPr/>
          <p:nvPr/>
        </p:nvGrpSpPr>
        <p:grpSpPr>
          <a:xfrm>
            <a:off x="3509063" y="1718180"/>
            <a:ext cx="2508811" cy="4088758"/>
            <a:chOff x="3509063" y="1718180"/>
            <a:chExt cx="2508811" cy="4088758"/>
          </a:xfrm>
        </p:grpSpPr>
        <p:sp>
          <p:nvSpPr>
            <p:cNvPr id="1354" name="Google Shape;1354;p10"/>
            <p:cNvSpPr/>
            <p:nvPr/>
          </p:nvSpPr>
          <p:spPr>
            <a:xfrm>
              <a:off x="3509063" y="1718180"/>
              <a:ext cx="2506883" cy="408875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55" name="Google Shape;1355;p10"/>
            <p:cNvPicPr preferRelativeResize="0"/>
            <p:nvPr/>
          </p:nvPicPr>
          <p:blipFill rotWithShape="1">
            <a:blip r:embed="rId3">
              <a:alphaModFix/>
            </a:blip>
            <a:srcRect/>
            <a:stretch/>
          </p:blipFill>
          <p:spPr>
            <a:xfrm>
              <a:off x="3910317" y="1997338"/>
              <a:ext cx="1708232" cy="1708232"/>
            </a:xfrm>
            <a:prstGeom prst="rect">
              <a:avLst/>
            </a:prstGeom>
            <a:noFill/>
            <a:ln>
              <a:noFill/>
            </a:ln>
          </p:spPr>
        </p:pic>
        <p:sp>
          <p:nvSpPr>
            <p:cNvPr id="1356" name="Google Shape;1356;p10"/>
            <p:cNvSpPr txBox="1"/>
            <p:nvPr/>
          </p:nvSpPr>
          <p:spPr>
            <a:xfrm>
              <a:off x="3763164" y="3705570"/>
              <a:ext cx="185538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Open Sans SemiBold"/>
                <a:buNone/>
              </a:pPr>
              <a:r>
                <a:rPr lang="en-US" sz="1800" b="0" i="0" u="none" strike="noStrike" cap="none">
                  <a:solidFill>
                    <a:srgbClr val="FFFFFF"/>
                  </a:solidFill>
                  <a:latin typeface="Open Sans SemiBold"/>
                  <a:ea typeface="Open Sans SemiBold"/>
                  <a:cs typeface="Open Sans SemiBold"/>
                  <a:sym typeface="Open Sans SemiBold"/>
                </a:rPr>
                <a:t>Digital Infrastructure</a:t>
              </a:r>
              <a:endParaRPr/>
            </a:p>
          </p:txBody>
        </p:sp>
        <p:cxnSp>
          <p:nvCxnSpPr>
            <p:cNvPr id="1357" name="Google Shape;1357;p10"/>
            <p:cNvCxnSpPr/>
            <p:nvPr/>
          </p:nvCxnSpPr>
          <p:spPr>
            <a:xfrm>
              <a:off x="3510991" y="4376351"/>
              <a:ext cx="2506883" cy="0"/>
            </a:xfrm>
            <a:prstGeom prst="straightConnector1">
              <a:avLst/>
            </a:prstGeom>
            <a:noFill/>
            <a:ln w="38100" cap="flat" cmpd="sng">
              <a:solidFill>
                <a:schemeClr val="lt2"/>
              </a:solidFill>
              <a:prstDash val="solid"/>
              <a:miter lim="800000"/>
              <a:headEnd type="none" w="sm" len="sm"/>
              <a:tailEnd type="none" w="sm" len="sm"/>
            </a:ln>
          </p:spPr>
        </p:cxnSp>
        <p:sp>
          <p:nvSpPr>
            <p:cNvPr id="1358" name="Google Shape;1358;p10"/>
            <p:cNvSpPr txBox="1"/>
            <p:nvPr/>
          </p:nvSpPr>
          <p:spPr>
            <a:xfrm>
              <a:off x="3561154" y="4554158"/>
              <a:ext cx="2402700"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400"/>
                <a:buFont typeface="Open Sans Light"/>
                <a:buNone/>
              </a:pPr>
              <a:r>
                <a:rPr lang="en-US" sz="1400" b="0" i="0" u="none" strike="noStrike" cap="none">
                  <a:solidFill>
                    <a:schemeClr val="lt1"/>
                  </a:solidFill>
                  <a:latin typeface="Open Sans Light"/>
                  <a:ea typeface="Open Sans Light"/>
                  <a:cs typeface="Open Sans Light"/>
                  <a:sym typeface="Open Sans Light"/>
                </a:rPr>
                <a:t>Developing an agnostic digital infrastructure that complements local board processes, whilst being scalable. </a:t>
              </a:r>
              <a:endParaRPr/>
            </a:p>
          </p:txBody>
        </p:sp>
      </p:grpSp>
      <p:grpSp>
        <p:nvGrpSpPr>
          <p:cNvPr id="1359" name="Google Shape;1359;p10"/>
          <p:cNvGrpSpPr/>
          <p:nvPr/>
        </p:nvGrpSpPr>
        <p:grpSpPr>
          <a:xfrm>
            <a:off x="6196316" y="1711427"/>
            <a:ext cx="2506884" cy="4120005"/>
            <a:chOff x="6196316" y="1711427"/>
            <a:chExt cx="2506884" cy="4120005"/>
          </a:xfrm>
        </p:grpSpPr>
        <p:sp>
          <p:nvSpPr>
            <p:cNvPr id="1360" name="Google Shape;1360;p10"/>
            <p:cNvSpPr/>
            <p:nvPr/>
          </p:nvSpPr>
          <p:spPr>
            <a:xfrm>
              <a:off x="6196317" y="1711427"/>
              <a:ext cx="2506883" cy="408875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61" name="Google Shape;1361;p10"/>
            <p:cNvPicPr preferRelativeResize="0"/>
            <p:nvPr/>
          </p:nvPicPr>
          <p:blipFill rotWithShape="1">
            <a:blip r:embed="rId3">
              <a:alphaModFix/>
            </a:blip>
            <a:srcRect/>
            <a:stretch/>
          </p:blipFill>
          <p:spPr>
            <a:xfrm>
              <a:off x="6595642" y="1997338"/>
              <a:ext cx="1708232" cy="1708232"/>
            </a:xfrm>
            <a:prstGeom prst="rect">
              <a:avLst/>
            </a:prstGeom>
            <a:noFill/>
            <a:ln>
              <a:noFill/>
            </a:ln>
          </p:spPr>
        </p:pic>
        <p:sp>
          <p:nvSpPr>
            <p:cNvPr id="1362" name="Google Shape;1362;p10"/>
            <p:cNvSpPr txBox="1"/>
            <p:nvPr/>
          </p:nvSpPr>
          <p:spPr>
            <a:xfrm>
              <a:off x="6533849" y="3705569"/>
              <a:ext cx="182988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Open Sans SemiBold"/>
                <a:buNone/>
              </a:pPr>
              <a:r>
                <a:rPr lang="en-US" sz="1800" b="0" i="0" u="none" strike="noStrike" cap="none">
                  <a:solidFill>
                    <a:srgbClr val="FFFFFF"/>
                  </a:solidFill>
                  <a:latin typeface="Open Sans SemiBold"/>
                  <a:ea typeface="Open Sans SemiBold"/>
                  <a:cs typeface="Open Sans SemiBold"/>
                  <a:sym typeface="Open Sans SemiBold"/>
                </a:rPr>
                <a:t>NHS Board Engagement</a:t>
              </a:r>
              <a:endParaRPr/>
            </a:p>
          </p:txBody>
        </p:sp>
        <p:cxnSp>
          <p:nvCxnSpPr>
            <p:cNvPr id="1363" name="Google Shape;1363;p10"/>
            <p:cNvCxnSpPr/>
            <p:nvPr/>
          </p:nvCxnSpPr>
          <p:spPr>
            <a:xfrm>
              <a:off x="6196316" y="4376351"/>
              <a:ext cx="2506883" cy="0"/>
            </a:xfrm>
            <a:prstGeom prst="straightConnector1">
              <a:avLst/>
            </a:prstGeom>
            <a:noFill/>
            <a:ln w="38100" cap="flat" cmpd="sng">
              <a:solidFill>
                <a:schemeClr val="lt2"/>
              </a:solidFill>
              <a:prstDash val="solid"/>
              <a:miter lim="800000"/>
              <a:headEnd type="none" w="sm" len="sm"/>
              <a:tailEnd type="none" w="sm" len="sm"/>
            </a:ln>
          </p:spPr>
        </p:cxnSp>
        <p:sp>
          <p:nvSpPr>
            <p:cNvPr id="1364" name="Google Shape;1364;p10"/>
            <p:cNvSpPr txBox="1"/>
            <p:nvPr/>
          </p:nvSpPr>
          <p:spPr>
            <a:xfrm>
              <a:off x="6247444" y="4446437"/>
              <a:ext cx="2402700"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400"/>
                <a:buFont typeface="Open Sans Light"/>
                <a:buNone/>
              </a:pPr>
              <a:r>
                <a:rPr lang="en-US" sz="1400" b="0" i="0" u="none" strike="noStrike" cap="none">
                  <a:solidFill>
                    <a:schemeClr val="lt1"/>
                  </a:solidFill>
                  <a:latin typeface="Open Sans Light"/>
                  <a:ea typeface="Open Sans Light"/>
                  <a:cs typeface="Open Sans Light"/>
                  <a:sym typeface="Open Sans Light"/>
                </a:rPr>
                <a:t>Developing strong links with NHSS Boards that put the patient at the centre of what we do, whilst maximising opportunity through the wider CFSD.</a:t>
              </a:r>
              <a:endParaRPr/>
            </a:p>
          </p:txBody>
        </p:sp>
      </p:grpSp>
      <p:grpSp>
        <p:nvGrpSpPr>
          <p:cNvPr id="1365" name="Google Shape;1365;p10"/>
          <p:cNvGrpSpPr/>
          <p:nvPr/>
        </p:nvGrpSpPr>
        <p:grpSpPr>
          <a:xfrm>
            <a:off x="8881642" y="1718180"/>
            <a:ext cx="2506883" cy="4088758"/>
            <a:chOff x="8881642" y="1718180"/>
            <a:chExt cx="2506883" cy="4088758"/>
          </a:xfrm>
        </p:grpSpPr>
        <p:sp>
          <p:nvSpPr>
            <p:cNvPr id="1366" name="Google Shape;1366;p10"/>
            <p:cNvSpPr/>
            <p:nvPr/>
          </p:nvSpPr>
          <p:spPr>
            <a:xfrm>
              <a:off x="8881642" y="1718180"/>
              <a:ext cx="2506883" cy="408875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pic>
          <p:nvPicPr>
            <p:cNvPr id="1367" name="Google Shape;1367;p10"/>
            <p:cNvPicPr preferRelativeResize="0"/>
            <p:nvPr/>
          </p:nvPicPr>
          <p:blipFill rotWithShape="1">
            <a:blip r:embed="rId3">
              <a:alphaModFix/>
            </a:blip>
            <a:srcRect/>
            <a:stretch/>
          </p:blipFill>
          <p:spPr>
            <a:xfrm>
              <a:off x="9280967" y="1997338"/>
              <a:ext cx="1708232" cy="1708232"/>
            </a:xfrm>
            <a:prstGeom prst="rect">
              <a:avLst/>
            </a:prstGeom>
            <a:noFill/>
            <a:ln>
              <a:noFill/>
            </a:ln>
          </p:spPr>
        </p:pic>
        <p:sp>
          <p:nvSpPr>
            <p:cNvPr id="1368" name="Google Shape;1368;p10"/>
            <p:cNvSpPr txBox="1"/>
            <p:nvPr/>
          </p:nvSpPr>
          <p:spPr>
            <a:xfrm>
              <a:off x="9382936" y="3809417"/>
              <a:ext cx="150429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Open Sans SemiBold"/>
                <a:buNone/>
              </a:pPr>
              <a:r>
                <a:rPr lang="en-US" sz="1800" b="0" i="0" u="none" strike="noStrike" cap="none">
                  <a:solidFill>
                    <a:srgbClr val="FFFFFF"/>
                  </a:solidFill>
                  <a:latin typeface="Open Sans SemiBold"/>
                  <a:ea typeface="Open Sans SemiBold"/>
                  <a:cs typeface="Open Sans SemiBold"/>
                  <a:sym typeface="Open Sans SemiBold"/>
                </a:rPr>
                <a:t>Resourcing</a:t>
              </a:r>
              <a:endParaRPr/>
            </a:p>
          </p:txBody>
        </p:sp>
        <p:cxnSp>
          <p:nvCxnSpPr>
            <p:cNvPr id="1369" name="Google Shape;1369;p10"/>
            <p:cNvCxnSpPr/>
            <p:nvPr/>
          </p:nvCxnSpPr>
          <p:spPr>
            <a:xfrm>
              <a:off x="8881642" y="4376351"/>
              <a:ext cx="2506883" cy="0"/>
            </a:xfrm>
            <a:prstGeom prst="straightConnector1">
              <a:avLst/>
            </a:prstGeom>
            <a:noFill/>
            <a:ln w="38100" cap="flat" cmpd="sng">
              <a:solidFill>
                <a:schemeClr val="lt2"/>
              </a:solidFill>
              <a:prstDash val="solid"/>
              <a:miter lim="800000"/>
              <a:headEnd type="none" w="sm" len="sm"/>
              <a:tailEnd type="none" w="sm" len="sm"/>
            </a:ln>
          </p:spPr>
        </p:cxnSp>
        <p:sp>
          <p:nvSpPr>
            <p:cNvPr id="1370" name="Google Shape;1370;p10"/>
            <p:cNvSpPr txBox="1"/>
            <p:nvPr/>
          </p:nvSpPr>
          <p:spPr>
            <a:xfrm>
              <a:off x="8933733" y="4672770"/>
              <a:ext cx="24027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400"/>
                <a:buFont typeface="Open Sans Light"/>
                <a:buNone/>
              </a:pPr>
              <a:r>
                <a:rPr lang="en-US" sz="1400" b="0" i="0" u="none" strike="noStrike" cap="none">
                  <a:solidFill>
                    <a:srgbClr val="FFFFFF"/>
                  </a:solidFill>
                  <a:latin typeface="Open Sans Light"/>
                  <a:ea typeface="Open Sans Light"/>
                  <a:cs typeface="Open Sans Light"/>
                  <a:sym typeface="Open Sans Light"/>
                </a:rPr>
                <a:t>Developing a workforce model that is agile and adaptable is key to regional and national working. </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47"/>
                                        </p:tgtEl>
                                        <p:attrNameLst>
                                          <p:attrName>style.visibility</p:attrName>
                                        </p:attrNameLst>
                                      </p:cBhvr>
                                      <p:to>
                                        <p:strVal val="visible"/>
                                      </p:to>
                                    </p:set>
                                    <p:anim calcmode="lin" valueType="num">
                                      <p:cBhvr additive="base">
                                        <p:cTn id="7" dur="700"/>
                                        <p:tgtEl>
                                          <p:spTgt spid="1347"/>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200"/>
                                  </p:stCondLst>
                                  <p:childTnLst>
                                    <p:set>
                                      <p:cBhvr>
                                        <p:cTn id="9" dur="1" fill="hold">
                                          <p:stCondLst>
                                            <p:cond delay="0"/>
                                          </p:stCondLst>
                                        </p:cTn>
                                        <p:tgtEl>
                                          <p:spTgt spid="1353"/>
                                        </p:tgtEl>
                                        <p:attrNameLst>
                                          <p:attrName>style.visibility</p:attrName>
                                        </p:attrNameLst>
                                      </p:cBhvr>
                                      <p:to>
                                        <p:strVal val="visible"/>
                                      </p:to>
                                    </p:set>
                                    <p:anim calcmode="lin" valueType="num">
                                      <p:cBhvr additive="base">
                                        <p:cTn id="10" dur="700"/>
                                        <p:tgtEl>
                                          <p:spTgt spid="1353"/>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400"/>
                                  </p:stCondLst>
                                  <p:childTnLst>
                                    <p:set>
                                      <p:cBhvr>
                                        <p:cTn id="12" dur="1" fill="hold">
                                          <p:stCondLst>
                                            <p:cond delay="0"/>
                                          </p:stCondLst>
                                        </p:cTn>
                                        <p:tgtEl>
                                          <p:spTgt spid="1359"/>
                                        </p:tgtEl>
                                        <p:attrNameLst>
                                          <p:attrName>style.visibility</p:attrName>
                                        </p:attrNameLst>
                                      </p:cBhvr>
                                      <p:to>
                                        <p:strVal val="visible"/>
                                      </p:to>
                                    </p:set>
                                    <p:anim calcmode="lin" valueType="num">
                                      <p:cBhvr additive="base">
                                        <p:cTn id="13" dur="700"/>
                                        <p:tgtEl>
                                          <p:spTgt spid="1359"/>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600"/>
                                  </p:stCondLst>
                                  <p:childTnLst>
                                    <p:set>
                                      <p:cBhvr>
                                        <p:cTn id="15" dur="1" fill="hold">
                                          <p:stCondLst>
                                            <p:cond delay="0"/>
                                          </p:stCondLst>
                                        </p:cTn>
                                        <p:tgtEl>
                                          <p:spTgt spid="1365"/>
                                        </p:tgtEl>
                                        <p:attrNameLst>
                                          <p:attrName>style.visibility</p:attrName>
                                        </p:attrNameLst>
                                      </p:cBhvr>
                                      <p:to>
                                        <p:strVal val="visible"/>
                                      </p:to>
                                    </p:set>
                                    <p:anim calcmode="lin" valueType="num">
                                      <p:cBhvr additive="base">
                                        <p:cTn id="16" dur="700"/>
                                        <p:tgtEl>
                                          <p:spTgt spid="136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11"/>
          <p:cNvSpPr txBox="1">
            <a:spLocks noGrp="1"/>
          </p:cNvSpPr>
          <p:nvPr>
            <p:ph type="title"/>
          </p:nvPr>
        </p:nvSpPr>
        <p:spPr>
          <a:xfrm>
            <a:off x="838200" y="371728"/>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Impact</a:t>
            </a:r>
            <a:endParaRPr/>
          </a:p>
        </p:txBody>
      </p:sp>
      <p:grpSp>
        <p:nvGrpSpPr>
          <p:cNvPr id="1377" name="Google Shape;1377;p11"/>
          <p:cNvGrpSpPr/>
          <p:nvPr/>
        </p:nvGrpSpPr>
        <p:grpSpPr>
          <a:xfrm>
            <a:off x="3488340" y="1274280"/>
            <a:ext cx="3253154" cy="1329740"/>
            <a:chOff x="4424030" y="2288310"/>
            <a:chExt cx="3253154" cy="1373613"/>
          </a:xfrm>
        </p:grpSpPr>
        <p:sp>
          <p:nvSpPr>
            <p:cNvPr id="1378" name="Google Shape;1378;p11"/>
            <p:cNvSpPr/>
            <p:nvPr/>
          </p:nvSpPr>
          <p:spPr>
            <a:xfrm>
              <a:off x="4424030" y="2288310"/>
              <a:ext cx="3253154" cy="1373613"/>
            </a:xfrm>
            <a:prstGeom prst="roundRect">
              <a:avLst>
                <a:gd name="adj" fmla="val 5121"/>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grpSp>
          <p:nvGrpSpPr>
            <p:cNvPr id="1379" name="Google Shape;1379;p11"/>
            <p:cNvGrpSpPr/>
            <p:nvPr/>
          </p:nvGrpSpPr>
          <p:grpSpPr>
            <a:xfrm>
              <a:off x="4570776" y="2446320"/>
              <a:ext cx="193047" cy="184543"/>
              <a:chOff x="4833935" y="3983047"/>
              <a:chExt cx="360361" cy="344489"/>
            </a:xfrm>
          </p:grpSpPr>
          <p:sp>
            <p:nvSpPr>
              <p:cNvPr id="1380" name="Google Shape;1380;p11"/>
              <p:cNvSpPr/>
              <p:nvPr/>
            </p:nvSpPr>
            <p:spPr>
              <a:xfrm>
                <a:off x="4833935" y="4179900"/>
                <a:ext cx="74613" cy="128588"/>
              </a:xfrm>
              <a:custGeom>
                <a:avLst/>
                <a:gdLst/>
                <a:ahLst/>
                <a:cxnLst/>
                <a:rect l="l" t="t" r="r" b="b"/>
                <a:pathLst>
                  <a:path w="20" h="34" extrusionOk="0">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81" name="Google Shape;1381;p11"/>
              <p:cNvSpPr/>
              <p:nvPr/>
            </p:nvSpPr>
            <p:spPr>
              <a:xfrm>
                <a:off x="4916483" y="4194186"/>
                <a:ext cx="277813" cy="133350"/>
              </a:xfrm>
              <a:custGeom>
                <a:avLst/>
                <a:gdLst/>
                <a:ahLst/>
                <a:cxnLst/>
                <a:rect l="l" t="t" r="r" b="b"/>
                <a:pathLst>
                  <a:path w="74" h="35" extrusionOk="0">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82" name="Google Shape;1382;p11"/>
              <p:cNvSpPr/>
              <p:nvPr/>
            </p:nvSpPr>
            <p:spPr>
              <a:xfrm>
                <a:off x="5037140" y="3983047"/>
                <a:ext cx="104775" cy="106363"/>
              </a:xfrm>
              <a:custGeom>
                <a:avLst/>
                <a:gdLst/>
                <a:ahLst/>
                <a:cxnLst/>
                <a:rect l="l" t="t" r="r" b="b"/>
                <a:pathLst>
                  <a:path w="28" h="28" extrusionOk="0">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83" name="Google Shape;1383;p11"/>
              <p:cNvSpPr/>
              <p:nvPr/>
            </p:nvSpPr>
            <p:spPr>
              <a:xfrm>
                <a:off x="4968875" y="4089401"/>
                <a:ext cx="104775" cy="104775"/>
              </a:xfrm>
              <a:custGeom>
                <a:avLst/>
                <a:gdLst/>
                <a:ahLst/>
                <a:cxnLst/>
                <a:rect l="l" t="t" r="r" b="b"/>
                <a:pathLst>
                  <a:path w="28" h="28" extrusionOk="0">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grpSp>
      </p:grpSp>
      <p:sp>
        <p:nvSpPr>
          <p:cNvPr id="1384" name="Google Shape;1384;p11"/>
          <p:cNvSpPr txBox="1"/>
          <p:nvPr/>
        </p:nvSpPr>
        <p:spPr>
          <a:xfrm>
            <a:off x="3989549" y="1402592"/>
            <a:ext cx="2457552"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Roboto"/>
                <a:ea typeface="Roboto"/>
                <a:cs typeface="Roboto"/>
                <a:sym typeface="Roboto"/>
              </a:rPr>
              <a:t>OP Drill Down</a:t>
            </a:r>
            <a:endParaRPr/>
          </a:p>
          <a:p>
            <a:pPr marL="0" marR="0" lvl="0" indent="0" algn="l" rtl="0">
              <a:spcBef>
                <a:spcPts val="0"/>
              </a:spcBef>
              <a:spcAft>
                <a:spcPts val="0"/>
              </a:spcAft>
              <a:buNone/>
            </a:pPr>
            <a:endParaRPr sz="1400" b="1">
              <a:solidFill>
                <a:schemeClr val="lt1"/>
              </a:solidFill>
              <a:latin typeface="Roboto Light"/>
              <a:ea typeface="Roboto Light"/>
              <a:cs typeface="Roboto Light"/>
              <a:sym typeface="Roboto Light"/>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£500,391 Cost Avoidance</a:t>
            </a:r>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£66,479 Direct Cost Savings</a:t>
            </a:r>
            <a:endParaRPr/>
          </a:p>
        </p:txBody>
      </p:sp>
      <p:grpSp>
        <p:nvGrpSpPr>
          <p:cNvPr id="1385" name="Google Shape;1385;p11"/>
          <p:cNvGrpSpPr/>
          <p:nvPr/>
        </p:nvGrpSpPr>
        <p:grpSpPr>
          <a:xfrm>
            <a:off x="3488340" y="2786000"/>
            <a:ext cx="3253154" cy="1329740"/>
            <a:chOff x="4424030" y="2288310"/>
            <a:chExt cx="3253154" cy="1373613"/>
          </a:xfrm>
        </p:grpSpPr>
        <p:sp>
          <p:nvSpPr>
            <p:cNvPr id="1386" name="Google Shape;1386;p11"/>
            <p:cNvSpPr/>
            <p:nvPr/>
          </p:nvSpPr>
          <p:spPr>
            <a:xfrm>
              <a:off x="4424030" y="2288310"/>
              <a:ext cx="3253154" cy="1373613"/>
            </a:xfrm>
            <a:prstGeom prst="roundRect">
              <a:avLst>
                <a:gd name="adj" fmla="val 5121"/>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grpSp>
          <p:nvGrpSpPr>
            <p:cNvPr id="1387" name="Google Shape;1387;p11"/>
            <p:cNvGrpSpPr/>
            <p:nvPr/>
          </p:nvGrpSpPr>
          <p:grpSpPr>
            <a:xfrm>
              <a:off x="4482536" y="2366467"/>
              <a:ext cx="369528" cy="369528"/>
              <a:chOff x="10427989" y="8667849"/>
              <a:chExt cx="1652954" cy="1652954"/>
            </a:xfrm>
          </p:grpSpPr>
          <p:sp>
            <p:nvSpPr>
              <p:cNvPr id="1388" name="Google Shape;1388;p11"/>
              <p:cNvSpPr/>
              <p:nvPr/>
            </p:nvSpPr>
            <p:spPr>
              <a:xfrm>
                <a:off x="10427989" y="8667849"/>
                <a:ext cx="1652954" cy="1652954"/>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389" name="Google Shape;1389;p11"/>
              <p:cNvGrpSpPr/>
              <p:nvPr/>
            </p:nvGrpSpPr>
            <p:grpSpPr>
              <a:xfrm>
                <a:off x="10822702" y="9025040"/>
                <a:ext cx="863529" cy="825490"/>
                <a:chOff x="4833935" y="3983047"/>
                <a:chExt cx="360361" cy="344489"/>
              </a:xfrm>
            </p:grpSpPr>
            <p:sp>
              <p:nvSpPr>
                <p:cNvPr id="1390" name="Google Shape;1390;p11"/>
                <p:cNvSpPr/>
                <p:nvPr/>
              </p:nvSpPr>
              <p:spPr>
                <a:xfrm>
                  <a:off x="4833935" y="4179900"/>
                  <a:ext cx="74613" cy="128588"/>
                </a:xfrm>
                <a:custGeom>
                  <a:avLst/>
                  <a:gdLst/>
                  <a:ahLst/>
                  <a:cxnLst/>
                  <a:rect l="l" t="t" r="r" b="b"/>
                  <a:pathLst>
                    <a:path w="20" h="34" extrusionOk="0">
                      <a:moveTo>
                        <a:pt x="18" y="0"/>
                      </a:moveTo>
                      <a:cubicBezTo>
                        <a:pt x="2" y="0"/>
                        <a:pt x="2" y="0"/>
                        <a:pt x="2" y="0"/>
                      </a:cubicBezTo>
                      <a:cubicBezTo>
                        <a:pt x="1" y="0"/>
                        <a:pt x="0" y="1"/>
                        <a:pt x="0" y="2"/>
                      </a:cubicBezTo>
                      <a:cubicBezTo>
                        <a:pt x="0" y="32"/>
                        <a:pt x="0" y="32"/>
                        <a:pt x="0" y="32"/>
                      </a:cubicBezTo>
                      <a:cubicBezTo>
                        <a:pt x="0" y="33"/>
                        <a:pt x="1" y="34"/>
                        <a:pt x="2" y="34"/>
                      </a:cubicBezTo>
                      <a:cubicBezTo>
                        <a:pt x="18" y="34"/>
                        <a:pt x="18" y="34"/>
                        <a:pt x="18" y="34"/>
                      </a:cubicBezTo>
                      <a:cubicBezTo>
                        <a:pt x="19" y="34"/>
                        <a:pt x="20" y="33"/>
                        <a:pt x="20" y="32"/>
                      </a:cubicBezTo>
                      <a:cubicBezTo>
                        <a:pt x="20" y="2"/>
                        <a:pt x="20" y="2"/>
                        <a:pt x="20" y="2"/>
                      </a:cubicBezTo>
                      <a:cubicBezTo>
                        <a:pt x="20" y="1"/>
                        <a:pt x="19" y="0"/>
                        <a:pt x="18" y="0"/>
                      </a:cubicBez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91" name="Google Shape;1391;p11"/>
                <p:cNvSpPr/>
                <p:nvPr/>
              </p:nvSpPr>
              <p:spPr>
                <a:xfrm>
                  <a:off x="4916483" y="4194186"/>
                  <a:ext cx="277813" cy="133350"/>
                </a:xfrm>
                <a:custGeom>
                  <a:avLst/>
                  <a:gdLst/>
                  <a:ahLst/>
                  <a:cxnLst/>
                  <a:rect l="l" t="t" r="r" b="b"/>
                  <a:pathLst>
                    <a:path w="74" h="35" extrusionOk="0">
                      <a:moveTo>
                        <a:pt x="73" y="13"/>
                      </a:moveTo>
                      <a:cubicBezTo>
                        <a:pt x="69" y="8"/>
                        <a:pt x="65" y="7"/>
                        <a:pt x="59" y="8"/>
                      </a:cubicBezTo>
                      <a:cubicBezTo>
                        <a:pt x="47" y="12"/>
                        <a:pt x="47" y="12"/>
                        <a:pt x="47" y="12"/>
                      </a:cubicBezTo>
                      <a:cubicBezTo>
                        <a:pt x="47" y="13"/>
                        <a:pt x="47" y="13"/>
                        <a:pt x="47" y="14"/>
                      </a:cubicBezTo>
                      <a:cubicBezTo>
                        <a:pt x="47" y="17"/>
                        <a:pt x="47" y="19"/>
                        <a:pt x="45" y="21"/>
                      </a:cubicBezTo>
                      <a:cubicBezTo>
                        <a:pt x="43" y="23"/>
                        <a:pt x="41" y="24"/>
                        <a:pt x="38" y="24"/>
                      </a:cubicBezTo>
                      <a:cubicBezTo>
                        <a:pt x="18" y="24"/>
                        <a:pt x="18" y="24"/>
                        <a:pt x="18" y="24"/>
                      </a:cubicBezTo>
                      <a:cubicBezTo>
                        <a:pt x="17" y="24"/>
                        <a:pt x="16" y="23"/>
                        <a:pt x="16" y="22"/>
                      </a:cubicBezTo>
                      <a:cubicBezTo>
                        <a:pt x="16" y="21"/>
                        <a:pt x="17" y="20"/>
                        <a:pt x="18" y="20"/>
                      </a:cubicBezTo>
                      <a:cubicBezTo>
                        <a:pt x="38" y="20"/>
                        <a:pt x="38" y="20"/>
                        <a:pt x="38" y="20"/>
                      </a:cubicBezTo>
                      <a:cubicBezTo>
                        <a:pt x="40" y="20"/>
                        <a:pt x="41" y="19"/>
                        <a:pt x="42" y="18"/>
                      </a:cubicBezTo>
                      <a:cubicBezTo>
                        <a:pt x="43" y="17"/>
                        <a:pt x="43" y="16"/>
                        <a:pt x="43" y="14"/>
                      </a:cubicBezTo>
                      <a:cubicBezTo>
                        <a:pt x="43" y="12"/>
                        <a:pt x="42" y="8"/>
                        <a:pt x="38" y="8"/>
                      </a:cubicBezTo>
                      <a:cubicBezTo>
                        <a:pt x="27" y="8"/>
                        <a:pt x="27" y="8"/>
                        <a:pt x="27" y="8"/>
                      </a:cubicBezTo>
                      <a:cubicBezTo>
                        <a:pt x="26" y="8"/>
                        <a:pt x="26" y="8"/>
                        <a:pt x="26" y="8"/>
                      </a:cubicBezTo>
                      <a:cubicBezTo>
                        <a:pt x="25" y="8"/>
                        <a:pt x="25" y="8"/>
                        <a:pt x="25" y="7"/>
                      </a:cubicBezTo>
                      <a:cubicBezTo>
                        <a:pt x="23" y="6"/>
                        <a:pt x="17" y="0"/>
                        <a:pt x="8" y="0"/>
                      </a:cubicBezTo>
                      <a:cubicBezTo>
                        <a:pt x="2" y="0"/>
                        <a:pt x="2" y="0"/>
                        <a:pt x="2" y="0"/>
                      </a:cubicBezTo>
                      <a:cubicBezTo>
                        <a:pt x="1" y="0"/>
                        <a:pt x="0" y="1"/>
                        <a:pt x="0" y="2"/>
                      </a:cubicBezTo>
                      <a:cubicBezTo>
                        <a:pt x="0" y="24"/>
                        <a:pt x="0" y="24"/>
                        <a:pt x="0" y="24"/>
                      </a:cubicBezTo>
                      <a:cubicBezTo>
                        <a:pt x="0" y="25"/>
                        <a:pt x="1" y="26"/>
                        <a:pt x="1" y="26"/>
                      </a:cubicBezTo>
                      <a:cubicBezTo>
                        <a:pt x="8" y="28"/>
                        <a:pt x="12" y="30"/>
                        <a:pt x="16" y="31"/>
                      </a:cubicBezTo>
                      <a:cubicBezTo>
                        <a:pt x="24" y="34"/>
                        <a:pt x="28" y="35"/>
                        <a:pt x="32" y="35"/>
                      </a:cubicBezTo>
                      <a:cubicBezTo>
                        <a:pt x="37" y="35"/>
                        <a:pt x="41" y="33"/>
                        <a:pt x="49" y="29"/>
                      </a:cubicBezTo>
                      <a:cubicBezTo>
                        <a:pt x="54" y="26"/>
                        <a:pt x="62" y="21"/>
                        <a:pt x="73" y="16"/>
                      </a:cubicBezTo>
                      <a:cubicBezTo>
                        <a:pt x="73" y="15"/>
                        <a:pt x="74" y="15"/>
                        <a:pt x="74" y="14"/>
                      </a:cubicBezTo>
                      <a:cubicBezTo>
                        <a:pt x="74" y="14"/>
                        <a:pt x="74" y="13"/>
                        <a:pt x="73" y="13"/>
                      </a:cubicBez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92" name="Google Shape;1392;p11"/>
                <p:cNvSpPr/>
                <p:nvPr/>
              </p:nvSpPr>
              <p:spPr>
                <a:xfrm>
                  <a:off x="5037140" y="3983047"/>
                  <a:ext cx="104775" cy="106363"/>
                </a:xfrm>
                <a:custGeom>
                  <a:avLst/>
                  <a:gdLst/>
                  <a:ahLst/>
                  <a:cxnLst/>
                  <a:rect l="l" t="t" r="r" b="b"/>
                  <a:pathLst>
                    <a:path w="28" h="28" extrusionOk="0">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393" name="Google Shape;1393;p11"/>
                <p:cNvSpPr/>
                <p:nvPr/>
              </p:nvSpPr>
              <p:spPr>
                <a:xfrm>
                  <a:off x="4968875" y="4089401"/>
                  <a:ext cx="104775" cy="104775"/>
                </a:xfrm>
                <a:custGeom>
                  <a:avLst/>
                  <a:gdLst/>
                  <a:ahLst/>
                  <a:cxnLst/>
                  <a:rect l="l" t="t" r="r" b="b"/>
                  <a:pathLst>
                    <a:path w="28" h="28" extrusionOk="0">
                      <a:moveTo>
                        <a:pt x="14" y="28"/>
                      </a:moveTo>
                      <a:cubicBezTo>
                        <a:pt x="22" y="28"/>
                        <a:pt x="28" y="22"/>
                        <a:pt x="28" y="14"/>
                      </a:cubicBezTo>
                      <a:cubicBezTo>
                        <a:pt x="28" y="6"/>
                        <a:pt x="22" y="0"/>
                        <a:pt x="14" y="0"/>
                      </a:cubicBezTo>
                      <a:cubicBezTo>
                        <a:pt x="6" y="0"/>
                        <a:pt x="0" y="6"/>
                        <a:pt x="0" y="14"/>
                      </a:cubicBezTo>
                      <a:cubicBezTo>
                        <a:pt x="0" y="22"/>
                        <a:pt x="6" y="28"/>
                        <a:pt x="14" y="28"/>
                      </a:cubicBezTo>
                      <a:close/>
                      <a:moveTo>
                        <a:pt x="12" y="10"/>
                      </a:moveTo>
                      <a:cubicBezTo>
                        <a:pt x="12" y="9"/>
                        <a:pt x="13" y="8"/>
                        <a:pt x="14" y="8"/>
                      </a:cubicBezTo>
                      <a:cubicBezTo>
                        <a:pt x="15" y="8"/>
                        <a:pt x="16" y="9"/>
                        <a:pt x="16" y="10"/>
                      </a:cubicBezTo>
                      <a:cubicBezTo>
                        <a:pt x="16" y="18"/>
                        <a:pt x="16" y="18"/>
                        <a:pt x="16" y="18"/>
                      </a:cubicBezTo>
                      <a:cubicBezTo>
                        <a:pt x="16" y="19"/>
                        <a:pt x="15" y="20"/>
                        <a:pt x="14" y="20"/>
                      </a:cubicBezTo>
                      <a:cubicBezTo>
                        <a:pt x="13" y="20"/>
                        <a:pt x="12" y="19"/>
                        <a:pt x="12" y="18"/>
                      </a:cubicBezTo>
                      <a:lnTo>
                        <a:pt x="12" y="10"/>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grpSp>
        </p:grpSp>
      </p:grpSp>
      <p:sp>
        <p:nvSpPr>
          <p:cNvPr id="1394" name="Google Shape;1394;p11"/>
          <p:cNvSpPr txBox="1"/>
          <p:nvPr/>
        </p:nvSpPr>
        <p:spPr>
          <a:xfrm>
            <a:off x="4036467" y="2809381"/>
            <a:ext cx="262580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Roboto"/>
                <a:ea typeface="Roboto"/>
                <a:cs typeface="Roboto"/>
                <a:sym typeface="Roboto"/>
              </a:rPr>
              <a:t>IP/DC Drill Down</a:t>
            </a:r>
            <a:endParaRPr/>
          </a:p>
          <a:p>
            <a:pPr marL="0" marR="0" lvl="0" indent="0" algn="l" rtl="0">
              <a:spcBef>
                <a:spcPts val="0"/>
              </a:spcBef>
              <a:spcAft>
                <a:spcPts val="0"/>
              </a:spcAft>
              <a:buNone/>
            </a:pPr>
            <a:endParaRPr sz="1400" b="1">
              <a:solidFill>
                <a:schemeClr val="lt1"/>
              </a:solidFill>
              <a:latin typeface="Roboto Light"/>
              <a:ea typeface="Roboto Light"/>
              <a:cs typeface="Roboto Light"/>
              <a:sym typeface="Roboto Light"/>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£3,679,609 Cost Avoidance</a:t>
            </a:r>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£172,293 Direct Cost Savings</a:t>
            </a:r>
            <a:endParaRPr/>
          </a:p>
        </p:txBody>
      </p:sp>
      <p:grpSp>
        <p:nvGrpSpPr>
          <p:cNvPr id="1395" name="Google Shape;1395;p11"/>
          <p:cNvGrpSpPr/>
          <p:nvPr/>
        </p:nvGrpSpPr>
        <p:grpSpPr>
          <a:xfrm>
            <a:off x="3493099" y="4435295"/>
            <a:ext cx="3253154" cy="1258276"/>
            <a:chOff x="4424030" y="5169277"/>
            <a:chExt cx="3253154" cy="1258276"/>
          </a:xfrm>
        </p:grpSpPr>
        <p:sp>
          <p:nvSpPr>
            <p:cNvPr id="1396" name="Google Shape;1396;p11"/>
            <p:cNvSpPr/>
            <p:nvPr/>
          </p:nvSpPr>
          <p:spPr>
            <a:xfrm>
              <a:off x="4424030" y="5169277"/>
              <a:ext cx="3253154" cy="1258276"/>
            </a:xfrm>
            <a:prstGeom prst="roundRect">
              <a:avLst>
                <a:gd name="adj" fmla="val 5121"/>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grpSp>
          <p:nvGrpSpPr>
            <p:cNvPr id="1397" name="Google Shape;1397;p11"/>
            <p:cNvGrpSpPr/>
            <p:nvPr/>
          </p:nvGrpSpPr>
          <p:grpSpPr>
            <a:xfrm>
              <a:off x="4478863" y="5237078"/>
              <a:ext cx="369528" cy="369528"/>
              <a:chOff x="3241678" y="8667849"/>
              <a:chExt cx="1652954" cy="1652954"/>
            </a:xfrm>
          </p:grpSpPr>
          <p:sp>
            <p:nvSpPr>
              <p:cNvPr id="1398" name="Google Shape;1398;p11"/>
              <p:cNvSpPr/>
              <p:nvPr/>
            </p:nvSpPr>
            <p:spPr>
              <a:xfrm>
                <a:off x="3241678" y="8667849"/>
                <a:ext cx="1652954" cy="1652954"/>
              </a:xfrm>
              <a:prstGeom prst="ellipse">
                <a:avLst/>
              </a:prstGeom>
              <a:solidFill>
                <a:srgbClr val="0189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399" name="Google Shape;1399;p11"/>
              <p:cNvGrpSpPr/>
              <p:nvPr/>
            </p:nvGrpSpPr>
            <p:grpSpPr>
              <a:xfrm>
                <a:off x="3671560" y="9060209"/>
                <a:ext cx="756144" cy="756142"/>
                <a:chOff x="4319588" y="2492375"/>
                <a:chExt cx="287338" cy="287338"/>
              </a:xfrm>
            </p:grpSpPr>
            <p:sp>
              <p:nvSpPr>
                <p:cNvPr id="1400" name="Google Shape;1400;p11"/>
                <p:cNvSpPr/>
                <p:nvPr/>
              </p:nvSpPr>
              <p:spPr>
                <a:xfrm>
                  <a:off x="4319588" y="2587625"/>
                  <a:ext cx="287338" cy="192088"/>
                </a:xfrm>
                <a:custGeom>
                  <a:avLst/>
                  <a:gdLst/>
                  <a:ahLst/>
                  <a:cxnLst/>
                  <a:rect l="l" t="t" r="r" b="b"/>
                  <a:pathLst>
                    <a:path w="904" h="602" extrusionOk="0">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sp>
              <p:nvSpPr>
                <p:cNvPr id="1401" name="Google Shape;1401;p11"/>
                <p:cNvSpPr/>
                <p:nvPr/>
              </p:nvSpPr>
              <p:spPr>
                <a:xfrm>
                  <a:off x="4338638" y="2492375"/>
                  <a:ext cx="252413" cy="157163"/>
                </a:xfrm>
                <a:custGeom>
                  <a:avLst/>
                  <a:gdLst/>
                  <a:ahLst/>
                  <a:cxnLst/>
                  <a:rect l="l" t="t" r="r" b="b"/>
                  <a:pathLst>
                    <a:path w="797" h="497" extrusionOk="0">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solidFill>
                  <a:schemeClr val="lt1"/>
                </a:solidFill>
                <a:ln>
                  <a:noFill/>
                </a:ln>
              </p:spPr>
              <p:txBody>
                <a:bodyPr spcFirstLastPara="1" wrap="square" lIns="45700" tIns="22850" rIns="45700" bIns="22850" anchor="t" anchorCtr="0">
                  <a:noAutofit/>
                </a:bodyPr>
                <a:lstStyle/>
                <a:p>
                  <a:pPr marL="0" marR="0" lvl="0" indent="0" algn="l" rtl="0">
                    <a:spcBef>
                      <a:spcPts val="0"/>
                    </a:spcBef>
                    <a:spcAft>
                      <a:spcPts val="0"/>
                    </a:spcAft>
                    <a:buNone/>
                  </a:pPr>
                  <a:endParaRPr sz="1800">
                    <a:solidFill>
                      <a:srgbClr val="999999"/>
                    </a:solidFill>
                    <a:latin typeface="Calibri"/>
                    <a:ea typeface="Calibri"/>
                    <a:cs typeface="Calibri"/>
                    <a:sym typeface="Calibri"/>
                  </a:endParaRPr>
                </a:p>
              </p:txBody>
            </p:sp>
          </p:grpSp>
        </p:grpSp>
        <p:sp>
          <p:nvSpPr>
            <p:cNvPr id="1402" name="Google Shape;1402;p11"/>
            <p:cNvSpPr txBox="1"/>
            <p:nvPr/>
          </p:nvSpPr>
          <p:spPr>
            <a:xfrm>
              <a:off x="4940304" y="5205928"/>
              <a:ext cx="2672723"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Roboto"/>
                  <a:ea typeface="Roboto"/>
                  <a:cs typeface="Roboto"/>
                  <a:sym typeface="Roboto"/>
                </a:rPr>
                <a:t>Sessions Released</a:t>
              </a:r>
              <a:endParaRPr/>
            </a:p>
            <a:p>
              <a:pPr marL="0" marR="0" lvl="0" indent="0" algn="l" rtl="0">
                <a:spcBef>
                  <a:spcPts val="0"/>
                </a:spcBef>
                <a:spcAft>
                  <a:spcPts val="0"/>
                </a:spcAft>
                <a:buNone/>
              </a:pPr>
              <a:endParaRPr sz="1400" b="1">
                <a:solidFill>
                  <a:schemeClr val="lt1"/>
                </a:solidFill>
                <a:latin typeface="Roboto Light"/>
                <a:ea typeface="Roboto Light"/>
                <a:cs typeface="Roboto Light"/>
                <a:sym typeface="Roboto Light"/>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485 OP Clinics released</a:t>
              </a:r>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341 Operating days released</a:t>
              </a:r>
              <a:endParaRPr/>
            </a:p>
            <a:p>
              <a:pPr marL="0" marR="0" lvl="0" indent="0" algn="l" rtl="0">
                <a:spcBef>
                  <a:spcPts val="0"/>
                </a:spcBef>
                <a:spcAft>
                  <a:spcPts val="0"/>
                </a:spcAft>
                <a:buNone/>
              </a:pPr>
              <a:endParaRPr sz="1400">
                <a:solidFill>
                  <a:schemeClr val="lt1"/>
                </a:solidFill>
                <a:latin typeface="Roboto Light"/>
                <a:ea typeface="Roboto Light"/>
                <a:cs typeface="Roboto Light"/>
                <a:sym typeface="Roboto Light"/>
              </a:endParaRPr>
            </a:p>
          </p:txBody>
        </p:sp>
      </p:grpSp>
      <p:grpSp>
        <p:nvGrpSpPr>
          <p:cNvPr id="1403" name="Google Shape;1403;p11"/>
          <p:cNvGrpSpPr/>
          <p:nvPr/>
        </p:nvGrpSpPr>
        <p:grpSpPr>
          <a:xfrm>
            <a:off x="123332" y="1258460"/>
            <a:ext cx="3277854" cy="4571791"/>
            <a:chOff x="618395" y="1665339"/>
            <a:chExt cx="3526568" cy="4721883"/>
          </a:xfrm>
        </p:grpSpPr>
        <p:sp>
          <p:nvSpPr>
            <p:cNvPr id="1404" name="Google Shape;1404;p11"/>
            <p:cNvSpPr/>
            <p:nvPr/>
          </p:nvSpPr>
          <p:spPr>
            <a:xfrm>
              <a:off x="618395" y="1665339"/>
              <a:ext cx="3526568" cy="4557132"/>
            </a:xfrm>
            <a:prstGeom prst="roundRect">
              <a:avLst>
                <a:gd name="adj" fmla="val 1476"/>
              </a:avLst>
            </a:prstGeom>
            <a:solidFill>
              <a:srgbClr val="377D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405" name="Google Shape;1405;p11"/>
            <p:cNvGrpSpPr/>
            <p:nvPr/>
          </p:nvGrpSpPr>
          <p:grpSpPr>
            <a:xfrm>
              <a:off x="1248402" y="1845997"/>
              <a:ext cx="2335873" cy="4541225"/>
              <a:chOff x="2418251" y="4690699"/>
              <a:chExt cx="4671746" cy="6999660"/>
            </a:xfrm>
          </p:grpSpPr>
          <p:sp>
            <p:nvSpPr>
              <p:cNvPr id="1406" name="Google Shape;1406;p11"/>
              <p:cNvSpPr txBox="1"/>
              <p:nvPr/>
            </p:nvSpPr>
            <p:spPr>
              <a:xfrm>
                <a:off x="2697734" y="6844026"/>
                <a:ext cx="4117052" cy="4846333"/>
              </a:xfrm>
              <a:prstGeom prst="rect">
                <a:avLst/>
              </a:prstGeom>
              <a:noFill/>
              <a:ln>
                <a:noFill/>
              </a:ln>
            </p:spPr>
            <p:txBody>
              <a:bodyPr spcFirstLastPara="1" wrap="square" lIns="91425" tIns="45700" rIns="91425" bIns="45700" anchor="t" anchorCtr="0">
                <a:spAutoFit/>
              </a:bodyPr>
              <a:lstStyle/>
              <a:p>
                <a:pPr marL="0" marR="0" lvl="0" indent="0" algn="ctr" rtl="0">
                  <a:lnSpc>
                    <a:spcPct val="145714"/>
                  </a:lnSpc>
                  <a:spcBef>
                    <a:spcPts val="0"/>
                  </a:spcBef>
                  <a:spcAft>
                    <a:spcPts val="0"/>
                  </a:spcAft>
                  <a:buNone/>
                </a:pPr>
                <a:r>
                  <a:rPr lang="en-US" sz="1400">
                    <a:solidFill>
                      <a:schemeClr val="lt1"/>
                    </a:solidFill>
                    <a:latin typeface="Lato Light"/>
                    <a:ea typeface="Lato Light"/>
                    <a:cs typeface="Lato Light"/>
                    <a:sym typeface="Lato Light"/>
                  </a:rPr>
                  <a:t>8703 Recommended removals</a:t>
                </a:r>
                <a:endParaRPr/>
              </a:p>
              <a:p>
                <a:pPr marL="0" marR="0" lvl="0" indent="0" algn="ctr" rtl="0">
                  <a:lnSpc>
                    <a:spcPct val="145714"/>
                  </a:lnSpc>
                  <a:spcBef>
                    <a:spcPts val="0"/>
                  </a:spcBef>
                  <a:spcAft>
                    <a:spcPts val="0"/>
                  </a:spcAft>
                  <a:buNone/>
                </a:pPr>
                <a:endParaRPr sz="1400">
                  <a:solidFill>
                    <a:schemeClr val="lt1"/>
                  </a:solidFill>
                  <a:latin typeface="Lato Light"/>
                  <a:ea typeface="Lato Light"/>
                  <a:cs typeface="Lato Light"/>
                  <a:sym typeface="Lato Light"/>
                </a:endParaRPr>
              </a:p>
              <a:p>
                <a:pPr marL="0" marR="0" lvl="0" indent="0" algn="ctr" rtl="0">
                  <a:lnSpc>
                    <a:spcPct val="145714"/>
                  </a:lnSpc>
                  <a:spcBef>
                    <a:spcPts val="0"/>
                  </a:spcBef>
                  <a:spcAft>
                    <a:spcPts val="0"/>
                  </a:spcAft>
                  <a:buNone/>
                </a:pPr>
                <a:r>
                  <a:rPr lang="en-US" sz="1400">
                    <a:solidFill>
                      <a:schemeClr val="lt1"/>
                    </a:solidFill>
                    <a:latin typeface="Roboto Medium"/>
                    <a:ea typeface="Roboto Medium"/>
                    <a:cs typeface="Roboto Medium"/>
                    <a:sym typeface="Roboto Medium"/>
                  </a:rPr>
                  <a:t>9% Removal</a:t>
                </a:r>
                <a:endParaRPr/>
              </a:p>
              <a:p>
                <a:pPr marL="0" marR="0" lvl="0" indent="0" algn="ctr" rtl="0">
                  <a:lnSpc>
                    <a:spcPct val="145714"/>
                  </a:lnSpc>
                  <a:spcBef>
                    <a:spcPts val="0"/>
                  </a:spcBef>
                  <a:spcAft>
                    <a:spcPts val="0"/>
                  </a:spcAft>
                  <a:buNone/>
                </a:pPr>
                <a:endParaRPr sz="1400">
                  <a:solidFill>
                    <a:schemeClr val="lt1"/>
                  </a:solidFill>
                  <a:latin typeface="Roboto Medium"/>
                  <a:ea typeface="Roboto Medium"/>
                  <a:cs typeface="Roboto Medium"/>
                  <a:sym typeface="Roboto Medium"/>
                </a:endParaRPr>
              </a:p>
              <a:p>
                <a:pPr marL="0" marR="0" lvl="0" indent="0" algn="ctr" rtl="0">
                  <a:lnSpc>
                    <a:spcPct val="145714"/>
                  </a:lnSpc>
                  <a:spcBef>
                    <a:spcPts val="0"/>
                  </a:spcBef>
                  <a:spcAft>
                    <a:spcPts val="0"/>
                  </a:spcAft>
                  <a:buNone/>
                </a:pPr>
                <a:r>
                  <a:rPr lang="en-US" sz="1400">
                    <a:solidFill>
                      <a:schemeClr val="lt1"/>
                    </a:solidFill>
                    <a:latin typeface="Roboto Medium"/>
                    <a:ea typeface="Roboto Medium"/>
                    <a:cs typeface="Roboto Medium"/>
                    <a:sym typeface="Roboto Medium"/>
                  </a:rPr>
                  <a:t>Total Cost avoidance</a:t>
                </a:r>
                <a:endParaRPr/>
              </a:p>
              <a:p>
                <a:pPr marL="0" marR="0" lvl="0" indent="0" algn="ctr" rtl="0">
                  <a:lnSpc>
                    <a:spcPct val="226666"/>
                  </a:lnSpc>
                  <a:spcBef>
                    <a:spcPts val="0"/>
                  </a:spcBef>
                  <a:spcAft>
                    <a:spcPts val="0"/>
                  </a:spcAft>
                  <a:buNone/>
                </a:pPr>
                <a:r>
                  <a:rPr lang="en-US" sz="900">
                    <a:solidFill>
                      <a:schemeClr val="lt1"/>
                    </a:solidFill>
                    <a:latin typeface="Roboto Medium"/>
                    <a:ea typeface="Roboto Medium"/>
                    <a:cs typeface="Roboto Medium"/>
                    <a:sym typeface="Roboto Medium"/>
                  </a:rPr>
                  <a:t>(excludes diagnostics)</a:t>
                </a:r>
                <a:endParaRPr/>
              </a:p>
              <a:p>
                <a:pPr marL="0" marR="0" lvl="0" indent="0" algn="ctr" rtl="0">
                  <a:lnSpc>
                    <a:spcPct val="145714"/>
                  </a:lnSpc>
                  <a:spcBef>
                    <a:spcPts val="0"/>
                  </a:spcBef>
                  <a:spcAft>
                    <a:spcPts val="0"/>
                  </a:spcAft>
                  <a:buNone/>
                </a:pPr>
                <a:r>
                  <a:rPr lang="en-US" sz="1400">
                    <a:solidFill>
                      <a:schemeClr val="lt1"/>
                    </a:solidFill>
                    <a:latin typeface="Roboto Medium"/>
                    <a:ea typeface="Roboto Medium"/>
                    <a:cs typeface="Roboto Medium"/>
                    <a:sym typeface="Roboto Medium"/>
                  </a:rPr>
                  <a:t> £4.18M</a:t>
                </a:r>
                <a:endParaRPr/>
              </a:p>
              <a:p>
                <a:pPr marL="0" marR="0" lvl="0" indent="0" algn="ctr" rtl="0">
                  <a:lnSpc>
                    <a:spcPct val="145714"/>
                  </a:lnSpc>
                  <a:spcBef>
                    <a:spcPts val="0"/>
                  </a:spcBef>
                  <a:spcAft>
                    <a:spcPts val="0"/>
                  </a:spcAft>
                  <a:buNone/>
                </a:pPr>
                <a:r>
                  <a:rPr lang="en-US" sz="1400">
                    <a:solidFill>
                      <a:schemeClr val="lt1"/>
                    </a:solidFill>
                    <a:latin typeface="Roboto Medium"/>
                    <a:ea typeface="Roboto Medium"/>
                    <a:cs typeface="Roboto Medium"/>
                    <a:sym typeface="Roboto Medium"/>
                  </a:rPr>
                  <a:t>Direct Cost savings </a:t>
                </a:r>
                <a:r>
                  <a:rPr lang="en-US" sz="900">
                    <a:solidFill>
                      <a:schemeClr val="lt1"/>
                    </a:solidFill>
                    <a:latin typeface="Roboto Medium"/>
                    <a:ea typeface="Roboto Medium"/>
                    <a:cs typeface="Roboto Medium"/>
                    <a:sym typeface="Roboto Medium"/>
                  </a:rPr>
                  <a:t>(excludes diagnostics)</a:t>
                </a:r>
                <a:endParaRPr/>
              </a:p>
              <a:p>
                <a:pPr marL="0" marR="0" lvl="0" indent="0" algn="ctr" rtl="0">
                  <a:lnSpc>
                    <a:spcPct val="145714"/>
                  </a:lnSpc>
                  <a:spcBef>
                    <a:spcPts val="0"/>
                  </a:spcBef>
                  <a:spcAft>
                    <a:spcPts val="0"/>
                  </a:spcAft>
                  <a:buNone/>
                </a:pPr>
                <a:r>
                  <a:rPr lang="en-US" sz="1400">
                    <a:solidFill>
                      <a:schemeClr val="lt1"/>
                    </a:solidFill>
                    <a:latin typeface="Roboto Medium"/>
                    <a:ea typeface="Roboto Medium"/>
                    <a:cs typeface="Roboto Medium"/>
                    <a:sym typeface="Roboto Medium"/>
                  </a:rPr>
                  <a:t>£238,772</a:t>
                </a:r>
                <a:endParaRPr sz="1400">
                  <a:solidFill>
                    <a:schemeClr val="lt1"/>
                  </a:solidFill>
                  <a:latin typeface="Lato Light"/>
                  <a:ea typeface="Lato Light"/>
                  <a:cs typeface="Lato Light"/>
                  <a:sym typeface="Lato Light"/>
                </a:endParaRPr>
              </a:p>
              <a:p>
                <a:pPr marL="0" marR="0" lvl="0" indent="0" algn="ctr" rtl="0">
                  <a:lnSpc>
                    <a:spcPct val="145714"/>
                  </a:lnSpc>
                  <a:spcBef>
                    <a:spcPts val="0"/>
                  </a:spcBef>
                  <a:spcAft>
                    <a:spcPts val="0"/>
                  </a:spcAft>
                  <a:buNone/>
                </a:pPr>
                <a:endParaRPr sz="1400">
                  <a:solidFill>
                    <a:srgbClr val="999999"/>
                  </a:solidFill>
                  <a:latin typeface="Lato Light"/>
                  <a:ea typeface="Lato Light"/>
                  <a:cs typeface="Lato Light"/>
                  <a:sym typeface="Lato Light"/>
                </a:endParaRPr>
              </a:p>
            </p:txBody>
          </p:sp>
          <p:grpSp>
            <p:nvGrpSpPr>
              <p:cNvPr id="1407" name="Google Shape;1407;p11"/>
              <p:cNvGrpSpPr/>
              <p:nvPr/>
            </p:nvGrpSpPr>
            <p:grpSpPr>
              <a:xfrm>
                <a:off x="2418251" y="4690699"/>
                <a:ext cx="4671746" cy="2053200"/>
                <a:chOff x="2418251" y="5054416"/>
                <a:chExt cx="4671746" cy="2053200"/>
              </a:xfrm>
            </p:grpSpPr>
            <p:sp>
              <p:nvSpPr>
                <p:cNvPr id="1408" name="Google Shape;1408;p11"/>
                <p:cNvSpPr txBox="1"/>
                <p:nvPr/>
              </p:nvSpPr>
              <p:spPr>
                <a:xfrm>
                  <a:off x="2418251" y="5054416"/>
                  <a:ext cx="4671746" cy="92506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300">
                      <a:solidFill>
                        <a:schemeClr val="lt1"/>
                      </a:solidFill>
                      <a:latin typeface="Roboto Medium"/>
                      <a:ea typeface="Roboto Medium"/>
                      <a:cs typeface="Roboto Medium"/>
                      <a:sym typeface="Roboto Medium"/>
                    </a:rPr>
                    <a:t>96,710</a:t>
                  </a:r>
                  <a:endParaRPr/>
                </a:p>
              </p:txBody>
            </p:sp>
            <p:sp>
              <p:nvSpPr>
                <p:cNvPr id="1409" name="Google Shape;1409;p11"/>
                <p:cNvSpPr txBox="1"/>
                <p:nvPr/>
              </p:nvSpPr>
              <p:spPr>
                <a:xfrm flipH="1">
                  <a:off x="3415678" y="5835714"/>
                  <a:ext cx="2676897" cy="1271902"/>
                </a:xfrm>
                <a:prstGeom prst="rect">
                  <a:avLst/>
                </a:prstGeom>
                <a:noFill/>
                <a:ln>
                  <a:noFill/>
                </a:ln>
              </p:spPr>
              <p:txBody>
                <a:bodyPr spcFirstLastPara="1" wrap="square" lIns="91425" tIns="45700" rIns="91425" bIns="45700" anchor="t" anchorCtr="0">
                  <a:spAutoFit/>
                </a:bodyPr>
                <a:lstStyle/>
                <a:p>
                  <a:pPr marL="0" marR="0" lvl="0" indent="0" algn="ctr" rtl="0">
                    <a:lnSpc>
                      <a:spcPct val="145714"/>
                    </a:lnSpc>
                    <a:spcBef>
                      <a:spcPts val="0"/>
                    </a:spcBef>
                    <a:spcAft>
                      <a:spcPts val="0"/>
                    </a:spcAft>
                    <a:buNone/>
                  </a:pPr>
                  <a:r>
                    <a:rPr lang="en-US" sz="1400">
                      <a:solidFill>
                        <a:schemeClr val="lt1"/>
                      </a:solidFill>
                      <a:latin typeface="Lato Light"/>
                      <a:ea typeface="Lato Light"/>
                      <a:cs typeface="Lato Light"/>
                      <a:sym typeface="Lato Light"/>
                    </a:rPr>
                    <a:t>Total Patients Validated</a:t>
                  </a:r>
                  <a:endParaRPr/>
                </a:p>
              </p:txBody>
            </p:sp>
          </p:grpSp>
        </p:grpSp>
      </p:grpSp>
      <p:sp>
        <p:nvSpPr>
          <p:cNvPr id="1410" name="Google Shape;1410;p11"/>
          <p:cNvSpPr/>
          <p:nvPr/>
        </p:nvSpPr>
        <p:spPr>
          <a:xfrm>
            <a:off x="6930971" y="1260125"/>
            <a:ext cx="4944272" cy="1329740"/>
          </a:xfrm>
          <a:prstGeom prst="roundRect">
            <a:avLst>
              <a:gd name="adj" fmla="val 5121"/>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1411" name="Google Shape;1411;p11"/>
          <p:cNvSpPr txBox="1"/>
          <p:nvPr/>
        </p:nvSpPr>
        <p:spPr>
          <a:xfrm>
            <a:off x="7171511" y="1354374"/>
            <a:ext cx="4738994"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1"/>
                </a:solidFill>
                <a:latin typeface="Roboto"/>
                <a:ea typeface="Roboto"/>
                <a:cs typeface="Roboto"/>
                <a:sym typeface="Roboto"/>
              </a:rPr>
              <a:t>Digitally Supported Pathways</a:t>
            </a:r>
            <a:endParaRPr/>
          </a:p>
          <a:p>
            <a:pPr marL="0" marR="0" lvl="0" indent="0" algn="l" rtl="0">
              <a:spcBef>
                <a:spcPts val="0"/>
              </a:spcBef>
              <a:spcAft>
                <a:spcPts val="0"/>
              </a:spcAft>
              <a:buNone/>
            </a:pPr>
            <a:endParaRPr sz="1400" b="1">
              <a:solidFill>
                <a:schemeClr val="lt1"/>
              </a:solidFill>
              <a:latin typeface="Roboto Light"/>
              <a:ea typeface="Roboto Light"/>
              <a:cs typeface="Roboto Light"/>
              <a:sym typeface="Roboto Light"/>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72% Response rate from patients across digital platform.</a:t>
            </a:r>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&lt;1% Complaint rate</a:t>
            </a:r>
            <a:endParaRPr/>
          </a:p>
          <a:p>
            <a:pPr marL="0" marR="0" lvl="0" indent="0" algn="l" rtl="0">
              <a:spcBef>
                <a:spcPts val="0"/>
              </a:spcBef>
              <a:spcAft>
                <a:spcPts val="0"/>
              </a:spcAft>
              <a:buNone/>
            </a:pPr>
            <a:r>
              <a:rPr lang="en-US" sz="1400">
                <a:solidFill>
                  <a:schemeClr val="lt1"/>
                </a:solidFill>
                <a:latin typeface="Roboto Light"/>
                <a:ea typeface="Roboto Light"/>
                <a:cs typeface="Roboto Light"/>
                <a:sym typeface="Roboto Light"/>
              </a:rPr>
              <a:t>Overall combined response rate of 94%</a:t>
            </a:r>
            <a:endParaRPr/>
          </a:p>
        </p:txBody>
      </p:sp>
      <p:sp>
        <p:nvSpPr>
          <p:cNvPr id="1412" name="Google Shape;1412;p11"/>
          <p:cNvSpPr txBox="1"/>
          <p:nvPr/>
        </p:nvSpPr>
        <p:spPr>
          <a:xfrm>
            <a:off x="29562" y="6417597"/>
            <a:ext cx="1002883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D8D8D8"/>
                </a:solidFill>
                <a:latin typeface="Calibri"/>
                <a:ea typeface="Calibri"/>
                <a:cs typeface="Calibri"/>
                <a:sym typeface="Calibri"/>
              </a:rPr>
              <a:t>Cost avoidance/saving assumptions based on average cost of OP appoint of £129 and £2214 average cost of theatre case. OP clinic template of 8 patients per session and 4 theatre cases per day. Direct cost savings based on avoided DNA Rate at 6%. </a:t>
            </a:r>
            <a:endParaRPr/>
          </a:p>
        </p:txBody>
      </p:sp>
      <p:grpSp>
        <p:nvGrpSpPr>
          <p:cNvPr id="1413" name="Google Shape;1413;p11"/>
          <p:cNvGrpSpPr/>
          <p:nvPr/>
        </p:nvGrpSpPr>
        <p:grpSpPr>
          <a:xfrm>
            <a:off x="2836597" y="1615942"/>
            <a:ext cx="6518586" cy="4214194"/>
            <a:chOff x="2285744" y="1098651"/>
            <a:chExt cx="7620512" cy="5025273"/>
          </a:xfrm>
        </p:grpSpPr>
        <p:grpSp>
          <p:nvGrpSpPr>
            <p:cNvPr id="1414" name="Google Shape;1414;p11"/>
            <p:cNvGrpSpPr/>
            <p:nvPr/>
          </p:nvGrpSpPr>
          <p:grpSpPr>
            <a:xfrm>
              <a:off x="2285744" y="1098651"/>
              <a:ext cx="7620512" cy="5025273"/>
              <a:chOff x="134894" y="3302858"/>
              <a:chExt cx="5096133" cy="3456288"/>
            </a:xfrm>
          </p:grpSpPr>
          <p:pic>
            <p:nvPicPr>
              <p:cNvPr id="1415" name="Google Shape;1415;p11" descr="A group of people climbing up a bar chart&#10;&#10;Description automatically generated"/>
              <p:cNvPicPr preferRelativeResize="0"/>
              <p:nvPr/>
            </p:nvPicPr>
            <p:blipFill rotWithShape="1">
              <a:blip r:embed="rId3">
                <a:alphaModFix/>
              </a:blip>
              <a:srcRect/>
              <a:stretch/>
            </p:blipFill>
            <p:spPr>
              <a:xfrm>
                <a:off x="134894" y="3302858"/>
                <a:ext cx="5096133" cy="3456288"/>
              </a:xfrm>
              <a:prstGeom prst="rect">
                <a:avLst/>
              </a:prstGeom>
              <a:noFill/>
              <a:ln>
                <a:noFill/>
              </a:ln>
            </p:spPr>
          </p:pic>
          <p:sp>
            <p:nvSpPr>
              <p:cNvPr id="1416" name="Google Shape;1416;p11"/>
              <p:cNvSpPr/>
              <p:nvPr/>
            </p:nvSpPr>
            <p:spPr>
              <a:xfrm>
                <a:off x="334536" y="6116595"/>
                <a:ext cx="1070517" cy="369677"/>
              </a:xfrm>
              <a:prstGeom prst="rect">
                <a:avLst/>
              </a:prstGeom>
              <a:solidFill>
                <a:srgbClr val="6D9AD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1417" name="Google Shape;1417;p11"/>
              <p:cNvSpPr/>
              <p:nvPr/>
            </p:nvSpPr>
            <p:spPr>
              <a:xfrm>
                <a:off x="1604695" y="5548184"/>
                <a:ext cx="766119" cy="568411"/>
              </a:xfrm>
              <a:prstGeom prst="rect">
                <a:avLst/>
              </a:prstGeom>
              <a:solidFill>
                <a:srgbClr val="9CC6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1418" name="Google Shape;1418;p11"/>
              <p:cNvSpPr/>
              <p:nvPr/>
            </p:nvSpPr>
            <p:spPr>
              <a:xfrm>
                <a:off x="2660658" y="5313405"/>
                <a:ext cx="939114" cy="469557"/>
              </a:xfrm>
              <a:prstGeom prst="rect">
                <a:avLst/>
              </a:prstGeom>
              <a:solidFill>
                <a:srgbClr val="6D9AD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1419" name="Google Shape;1419;p11"/>
              <p:cNvSpPr/>
              <p:nvPr/>
            </p:nvSpPr>
            <p:spPr>
              <a:xfrm>
                <a:off x="3840615" y="5042457"/>
                <a:ext cx="1013254" cy="541895"/>
              </a:xfrm>
              <a:prstGeom prst="rect">
                <a:avLst/>
              </a:prstGeom>
              <a:solidFill>
                <a:srgbClr val="9CC6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grpSp>
        <p:sp>
          <p:nvSpPr>
            <p:cNvPr id="1420" name="Google Shape;1420;p11"/>
            <p:cNvSpPr txBox="1"/>
            <p:nvPr/>
          </p:nvSpPr>
          <p:spPr>
            <a:xfrm>
              <a:off x="2472331" y="5255940"/>
              <a:ext cx="1913400" cy="550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8703 appointments/</a:t>
              </a:r>
              <a:endParaRPr/>
            </a:p>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procedures back</a:t>
              </a:r>
              <a:endParaRPr/>
            </a:p>
          </p:txBody>
        </p:sp>
        <p:sp>
          <p:nvSpPr>
            <p:cNvPr id="1421" name="Google Shape;1421;p11"/>
            <p:cNvSpPr txBox="1"/>
            <p:nvPr/>
          </p:nvSpPr>
          <p:spPr>
            <a:xfrm>
              <a:off x="4135883" y="4587904"/>
              <a:ext cx="1913400" cy="77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Open Sans Light"/>
                <a:buNone/>
              </a:pPr>
              <a:r>
                <a:rPr lang="en-US" sz="1200">
                  <a:solidFill>
                    <a:schemeClr val="lt1"/>
                  </a:solidFill>
                  <a:latin typeface="Open Sans Light"/>
                  <a:ea typeface="Open Sans Light"/>
                  <a:cs typeface="Open Sans Light"/>
                  <a:sym typeface="Open Sans Light"/>
                </a:rPr>
                <a:t>£4.18M</a:t>
              </a:r>
              <a:endParaRPr/>
            </a:p>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Reprofiled across services</a:t>
              </a:r>
              <a:endParaRPr/>
            </a:p>
          </p:txBody>
        </p:sp>
        <p:sp>
          <p:nvSpPr>
            <p:cNvPr id="1422" name="Google Shape;1422;p11"/>
            <p:cNvSpPr txBox="1"/>
            <p:nvPr/>
          </p:nvSpPr>
          <p:spPr>
            <a:xfrm>
              <a:off x="5784820" y="4410959"/>
              <a:ext cx="1913400" cy="77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&gt;98% Patients</a:t>
              </a:r>
              <a:endParaRPr/>
            </a:p>
            <a:p>
              <a:pPr marL="0" marR="0" lvl="0" indent="0" algn="ctr" rtl="0">
                <a:lnSpc>
                  <a:spcPct val="100000"/>
                </a:lnSpc>
                <a:spcBef>
                  <a:spcPts val="0"/>
                </a:spcBef>
                <a:spcAft>
                  <a:spcPts val="0"/>
                </a:spcAft>
                <a:buClr>
                  <a:schemeClr val="lt1"/>
                </a:buClr>
                <a:buSzPts val="1200"/>
                <a:buFont typeface="Open Sans Light"/>
                <a:buNone/>
              </a:pPr>
              <a:r>
                <a:rPr lang="en-US" sz="1200">
                  <a:solidFill>
                    <a:schemeClr val="lt1"/>
                  </a:solidFill>
                  <a:latin typeface="Open Sans Light"/>
                  <a:ea typeface="Open Sans Light"/>
                  <a:cs typeface="Open Sans Light"/>
                  <a:sym typeface="Open Sans Light"/>
                </a:rPr>
                <a:t>Rated NECU process</a:t>
              </a:r>
              <a:endParaRPr/>
            </a:p>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Good/Excellent</a:t>
              </a:r>
              <a:endParaRPr/>
            </a:p>
          </p:txBody>
        </p:sp>
        <p:sp>
          <p:nvSpPr>
            <p:cNvPr id="1423" name="Google Shape;1423;p11"/>
            <p:cNvSpPr txBox="1"/>
            <p:nvPr/>
          </p:nvSpPr>
          <p:spPr>
            <a:xfrm>
              <a:off x="7604664" y="4041923"/>
              <a:ext cx="1913400" cy="77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Open Sans Light"/>
                <a:buNone/>
              </a:pPr>
              <a:r>
                <a:rPr lang="en-US" sz="1200" b="0" i="0" u="none" strike="noStrike" cap="none">
                  <a:solidFill>
                    <a:schemeClr val="lt1"/>
                  </a:solidFill>
                  <a:latin typeface="Open Sans Light"/>
                  <a:ea typeface="Open Sans Light"/>
                  <a:cs typeface="Open Sans Light"/>
                  <a:sym typeface="Open Sans Light"/>
                </a:rPr>
                <a:t>&gt;£238,000</a:t>
              </a:r>
              <a:endParaRPr/>
            </a:p>
            <a:p>
              <a:pPr marL="0" marR="0" lvl="0" indent="0" algn="ctr" rtl="0">
                <a:lnSpc>
                  <a:spcPct val="100000"/>
                </a:lnSpc>
                <a:spcBef>
                  <a:spcPts val="0"/>
                </a:spcBef>
                <a:spcAft>
                  <a:spcPts val="0"/>
                </a:spcAft>
                <a:buClr>
                  <a:schemeClr val="lt1"/>
                </a:buClr>
                <a:buSzPts val="1200"/>
                <a:buFont typeface="Open Sans Light"/>
                <a:buNone/>
              </a:pPr>
              <a:r>
                <a:rPr lang="en-US" sz="1200">
                  <a:solidFill>
                    <a:schemeClr val="lt1"/>
                  </a:solidFill>
                  <a:latin typeface="Open Sans Light"/>
                  <a:ea typeface="Open Sans Light"/>
                  <a:cs typeface="Open Sans Light"/>
                  <a:sym typeface="Open Sans Light"/>
                </a:rPr>
                <a:t>Re-invested in </a:t>
              </a:r>
              <a:endParaRPr/>
            </a:p>
            <a:p>
              <a:pPr marL="0" marR="0" lvl="0" indent="0" algn="ctr" rtl="0">
                <a:lnSpc>
                  <a:spcPct val="100000"/>
                </a:lnSpc>
                <a:spcBef>
                  <a:spcPts val="0"/>
                </a:spcBef>
                <a:spcAft>
                  <a:spcPts val="0"/>
                </a:spcAft>
                <a:buClr>
                  <a:schemeClr val="lt1"/>
                </a:buClr>
                <a:buSzPts val="1200"/>
                <a:buFont typeface="Open Sans Light"/>
                <a:buNone/>
              </a:pPr>
              <a:r>
                <a:rPr lang="en-US" sz="1200">
                  <a:solidFill>
                    <a:schemeClr val="lt1"/>
                  </a:solidFill>
                  <a:latin typeface="Open Sans Light"/>
                  <a:ea typeface="Open Sans Light"/>
                  <a:cs typeface="Open Sans Light"/>
                  <a:sym typeface="Open Sans Light"/>
                </a:rPr>
                <a:t>services</a:t>
              </a:r>
              <a:endParaRPr sz="1200" b="0" i="0" u="none" strike="noStrike" cap="none">
                <a:solidFill>
                  <a:schemeClr val="lt1"/>
                </a:solidFill>
                <a:latin typeface="Open Sans Light"/>
                <a:ea typeface="Open Sans Light"/>
                <a:cs typeface="Open Sans Light"/>
                <a:sym typeface="Open Sans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03"/>
                                        </p:tgtEl>
                                        <p:attrNameLst>
                                          <p:attrName>style.visibility</p:attrName>
                                        </p:attrNameLst>
                                      </p:cBhvr>
                                      <p:to>
                                        <p:strVal val="visible"/>
                                      </p:to>
                                    </p:set>
                                    <p:animEffect transition="in" filter="fade">
                                      <p:cBhvr>
                                        <p:cTn id="7" dur="500"/>
                                        <p:tgtEl>
                                          <p:spTgt spid="14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7"/>
                                        </p:tgtEl>
                                        <p:attrNameLst>
                                          <p:attrName>style.visibility</p:attrName>
                                        </p:attrNameLst>
                                      </p:cBhvr>
                                      <p:to>
                                        <p:strVal val="visible"/>
                                      </p:to>
                                    </p:set>
                                    <p:animEffect transition="in" filter="fade">
                                      <p:cBhvr>
                                        <p:cTn id="12" dur="500"/>
                                        <p:tgtEl>
                                          <p:spTgt spid="13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85"/>
                                        </p:tgtEl>
                                        <p:attrNameLst>
                                          <p:attrName>style.visibility</p:attrName>
                                        </p:attrNameLst>
                                      </p:cBhvr>
                                      <p:to>
                                        <p:strVal val="visible"/>
                                      </p:to>
                                    </p:set>
                                    <p:animEffect transition="in" filter="fade">
                                      <p:cBhvr>
                                        <p:cTn id="17" dur="500"/>
                                        <p:tgtEl>
                                          <p:spTgt spid="13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5"/>
                                        </p:tgtEl>
                                        <p:attrNameLst>
                                          <p:attrName>style.visibility</p:attrName>
                                        </p:attrNameLst>
                                      </p:cBhvr>
                                      <p:to>
                                        <p:strVal val="visible"/>
                                      </p:to>
                                    </p:set>
                                    <p:animEffect transition="in" filter="fade">
                                      <p:cBhvr>
                                        <p:cTn id="22" dur="500"/>
                                        <p:tgtEl>
                                          <p:spTgt spid="139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10"/>
                                        </p:tgtEl>
                                        <p:attrNameLst>
                                          <p:attrName>style.visibility</p:attrName>
                                        </p:attrNameLst>
                                      </p:cBhvr>
                                      <p:to>
                                        <p:strVal val="visible"/>
                                      </p:to>
                                    </p:set>
                                    <p:animEffect transition="in" filter="fade">
                                      <p:cBhvr>
                                        <p:cTn id="27" dur="500"/>
                                        <p:tgtEl>
                                          <p:spTgt spid="14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385"/>
                                        </p:tgtEl>
                                      </p:cBhvr>
                                    </p:animEffect>
                                    <p:set>
                                      <p:cBhvr>
                                        <p:cTn id="32" dur="1" fill="hold">
                                          <p:stCondLst>
                                            <p:cond delay="500"/>
                                          </p:stCondLst>
                                        </p:cTn>
                                        <p:tgtEl>
                                          <p:spTgt spid="138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403"/>
                                        </p:tgtEl>
                                      </p:cBhvr>
                                    </p:animEffect>
                                    <p:set>
                                      <p:cBhvr>
                                        <p:cTn id="35" dur="1" fill="hold">
                                          <p:stCondLst>
                                            <p:cond delay="500"/>
                                          </p:stCondLst>
                                        </p:cTn>
                                        <p:tgtEl>
                                          <p:spTgt spid="1403"/>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377"/>
                                        </p:tgtEl>
                                      </p:cBhvr>
                                    </p:animEffect>
                                    <p:set>
                                      <p:cBhvr>
                                        <p:cTn id="38" dur="1" fill="hold">
                                          <p:stCondLst>
                                            <p:cond delay="500"/>
                                          </p:stCondLst>
                                        </p:cTn>
                                        <p:tgtEl>
                                          <p:spTgt spid="1377"/>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395"/>
                                        </p:tgtEl>
                                      </p:cBhvr>
                                    </p:animEffect>
                                    <p:set>
                                      <p:cBhvr>
                                        <p:cTn id="41" dur="1" fill="hold">
                                          <p:stCondLst>
                                            <p:cond delay="500"/>
                                          </p:stCondLst>
                                        </p:cTn>
                                        <p:tgtEl>
                                          <p:spTgt spid="1395"/>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1411"/>
                                        </p:tgtEl>
                                      </p:cBhvr>
                                    </p:animEffect>
                                    <p:set>
                                      <p:cBhvr>
                                        <p:cTn id="44" dur="1" fill="hold">
                                          <p:stCondLst>
                                            <p:cond delay="500"/>
                                          </p:stCondLst>
                                        </p:cTn>
                                        <p:tgtEl>
                                          <p:spTgt spid="1411"/>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1410"/>
                                        </p:tgtEl>
                                      </p:cBhvr>
                                    </p:animEffect>
                                    <p:set>
                                      <p:cBhvr>
                                        <p:cTn id="47" dur="1" fill="hold">
                                          <p:stCondLst>
                                            <p:cond delay="500"/>
                                          </p:stCondLst>
                                        </p:cTn>
                                        <p:tgtEl>
                                          <p:spTgt spid="1410"/>
                                        </p:tgtEl>
                                        <p:attrNameLst>
                                          <p:attrName>style.visibility</p:attrName>
                                        </p:attrNameLst>
                                      </p:cBhvr>
                                      <p:to>
                                        <p:strVal val="hidden"/>
                                      </p:to>
                                    </p:set>
                                  </p:childTnLst>
                                </p:cTn>
                              </p:par>
                            </p:childTnLst>
                          </p:cTn>
                        </p:par>
                        <p:par>
                          <p:cTn id="48" fill="hold">
                            <p:stCondLst>
                              <p:cond delay="500"/>
                            </p:stCondLst>
                            <p:childTnLst>
                              <p:par>
                                <p:cTn id="49" presetID="2" presetClass="entr" presetSubtype="4" fill="hold" nodeType="afterEffect">
                                  <p:stCondLst>
                                    <p:cond delay="0"/>
                                  </p:stCondLst>
                                  <p:childTnLst>
                                    <p:set>
                                      <p:cBhvr>
                                        <p:cTn id="50" dur="1" fill="hold">
                                          <p:stCondLst>
                                            <p:cond delay="0"/>
                                          </p:stCondLst>
                                        </p:cTn>
                                        <p:tgtEl>
                                          <p:spTgt spid="1413"/>
                                        </p:tgtEl>
                                        <p:attrNameLst>
                                          <p:attrName>style.visibility</p:attrName>
                                        </p:attrNameLst>
                                      </p:cBhvr>
                                      <p:to>
                                        <p:strVal val="visible"/>
                                      </p:to>
                                    </p:set>
                                    <p:anim calcmode="lin" valueType="num">
                                      <p:cBhvr additive="base">
                                        <p:cTn id="51" dur="500"/>
                                        <p:tgtEl>
                                          <p:spTgt spid="1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8"/>
        <p:cNvGrpSpPr/>
        <p:nvPr/>
      </p:nvGrpSpPr>
      <p:grpSpPr>
        <a:xfrm>
          <a:off x="0" y="0"/>
          <a:ext cx="0" cy="0"/>
          <a:chOff x="0" y="0"/>
          <a:chExt cx="0" cy="0"/>
        </a:xfrm>
      </p:grpSpPr>
      <p:sp>
        <p:nvSpPr>
          <p:cNvPr id="1429" name="Google Shape;1429;p12"/>
          <p:cNvSpPr txBox="1">
            <a:spLocks noGrp="1"/>
          </p:cNvSpPr>
          <p:nvPr>
            <p:ph type="title"/>
          </p:nvPr>
        </p:nvSpPr>
        <p:spPr>
          <a:xfrm>
            <a:off x="472633" y="136949"/>
            <a:ext cx="7358558"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Bringing it Together- Opportunities</a:t>
            </a:r>
            <a:endParaRPr/>
          </a:p>
        </p:txBody>
      </p:sp>
      <p:sp>
        <p:nvSpPr>
          <p:cNvPr id="1430" name="Google Shape;1430;p12"/>
          <p:cNvSpPr/>
          <p:nvPr/>
        </p:nvSpPr>
        <p:spPr>
          <a:xfrm>
            <a:off x="472634" y="1530470"/>
            <a:ext cx="2697805" cy="1898529"/>
          </a:xfrm>
          <a:prstGeom prst="roundRect">
            <a:avLst>
              <a:gd name="adj" fmla="val 6387"/>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31" name="Google Shape;1431;p12"/>
          <p:cNvSpPr txBox="1"/>
          <p:nvPr/>
        </p:nvSpPr>
        <p:spPr>
          <a:xfrm>
            <a:off x="575856" y="1686039"/>
            <a:ext cx="2491758"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High volume patient validation- Ensuring waiting lists are up to date to support effective planning. </a:t>
            </a:r>
            <a:endParaRPr sz="1600" b="0" i="0" u="none" strike="noStrike" cap="none">
              <a:solidFill>
                <a:srgbClr val="FFFFFF"/>
              </a:solidFill>
              <a:latin typeface="Open Sans Light"/>
              <a:ea typeface="Open Sans Light"/>
              <a:cs typeface="Open Sans Light"/>
              <a:sym typeface="Open Sans Light"/>
            </a:endParaRPr>
          </a:p>
        </p:txBody>
      </p:sp>
      <p:sp>
        <p:nvSpPr>
          <p:cNvPr id="1432" name="Google Shape;1432;p12"/>
          <p:cNvSpPr/>
          <p:nvPr/>
        </p:nvSpPr>
        <p:spPr>
          <a:xfrm>
            <a:off x="3322276" y="1530470"/>
            <a:ext cx="2697805" cy="1898529"/>
          </a:xfrm>
          <a:prstGeom prst="roundRect">
            <a:avLst>
              <a:gd name="adj" fmla="val 4036"/>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33" name="Google Shape;1433;p12"/>
          <p:cNvSpPr txBox="1"/>
          <p:nvPr/>
        </p:nvSpPr>
        <p:spPr>
          <a:xfrm>
            <a:off x="3351042" y="1657317"/>
            <a:ext cx="2639377"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Centralised booking </a:t>
            </a:r>
            <a:endParaRPr/>
          </a:p>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and commissioning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f</a:t>
            </a:r>
            <a:r>
              <a:rPr lang="en-US" sz="1600" b="0" i="0" u="none" strike="noStrike" cap="none">
                <a:solidFill>
                  <a:srgbClr val="FFFFFF"/>
                </a:solidFill>
                <a:latin typeface="Open Sans Light"/>
                <a:ea typeface="Open Sans Light"/>
                <a:cs typeface="Open Sans Light"/>
                <a:sym typeface="Open Sans Light"/>
              </a:rPr>
              <a:t>unction- standardising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p</a:t>
            </a:r>
            <a:r>
              <a:rPr lang="en-US" sz="1600" b="0" i="0" u="none" strike="noStrike" cap="none">
                <a:solidFill>
                  <a:srgbClr val="FFFFFF"/>
                </a:solidFill>
                <a:latin typeface="Open Sans Light"/>
                <a:ea typeface="Open Sans Light"/>
                <a:cs typeface="Open Sans Light"/>
                <a:sym typeface="Open Sans Light"/>
              </a:rPr>
              <a:t>athways for timely care</a:t>
            </a:r>
            <a:endParaRPr sz="1600">
              <a:solidFill>
                <a:srgbClr val="FFFFFF"/>
              </a:solidFill>
              <a:latin typeface="Open Sans Light"/>
              <a:ea typeface="Open Sans Light"/>
              <a:cs typeface="Open Sans Light"/>
              <a:sym typeface="Open Sans Light"/>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across national resources. </a:t>
            </a:r>
            <a:endParaRPr sz="1600" b="0" i="0" u="none" strike="noStrike" cap="none">
              <a:solidFill>
                <a:srgbClr val="FFFFFF"/>
              </a:solidFill>
              <a:latin typeface="Open Sans Light"/>
              <a:ea typeface="Open Sans Light"/>
              <a:cs typeface="Open Sans Light"/>
              <a:sym typeface="Open Sans Light"/>
            </a:endParaRPr>
          </a:p>
        </p:txBody>
      </p:sp>
      <p:sp>
        <p:nvSpPr>
          <p:cNvPr id="1434" name="Google Shape;1434;p12"/>
          <p:cNvSpPr/>
          <p:nvPr/>
        </p:nvSpPr>
        <p:spPr>
          <a:xfrm>
            <a:off x="6171918" y="1530470"/>
            <a:ext cx="2697805" cy="1898529"/>
          </a:xfrm>
          <a:prstGeom prst="roundRect">
            <a:avLst>
              <a:gd name="adj" fmla="val 3448"/>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35" name="Google Shape;1435;p12"/>
          <p:cNvSpPr txBox="1"/>
          <p:nvPr/>
        </p:nvSpPr>
        <p:spPr>
          <a:xfrm>
            <a:off x="6251803" y="1589510"/>
            <a:ext cx="2629951"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High volume, digitally</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supported clinical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validation through a digital</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a</a:t>
            </a:r>
            <a:r>
              <a:rPr lang="en-US" sz="1600" b="0" i="0" u="none" strike="noStrike" cap="none">
                <a:solidFill>
                  <a:srgbClr val="FFFFFF"/>
                </a:solidFill>
                <a:latin typeface="Open Sans Light"/>
                <a:ea typeface="Open Sans Light"/>
                <a:cs typeface="Open Sans Light"/>
                <a:sym typeface="Open Sans Light"/>
              </a:rPr>
              <a:t>nd workforce model that </a:t>
            </a:r>
            <a:endParaRPr/>
          </a:p>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supports cross board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w</a:t>
            </a:r>
            <a:r>
              <a:rPr lang="en-US" sz="1600" b="0" i="0" u="none" strike="noStrike" cap="none">
                <a:solidFill>
                  <a:srgbClr val="FFFFFF"/>
                </a:solidFill>
                <a:latin typeface="Open Sans Light"/>
                <a:ea typeface="Open Sans Light"/>
                <a:cs typeface="Open Sans Light"/>
                <a:sym typeface="Open Sans Light"/>
              </a:rPr>
              <a:t>orking</a:t>
            </a:r>
            <a:r>
              <a:rPr lang="en-US" sz="1600">
                <a:solidFill>
                  <a:srgbClr val="FFFFFF"/>
                </a:solidFill>
                <a:latin typeface="Open Sans Light"/>
                <a:ea typeface="Open Sans Light"/>
                <a:cs typeface="Open Sans Light"/>
                <a:sym typeface="Open Sans Light"/>
              </a:rPr>
              <a:t> seamlessly.</a:t>
            </a:r>
            <a:endParaRPr sz="1600" b="0" i="0" u="none" strike="noStrike" cap="none">
              <a:solidFill>
                <a:srgbClr val="FFFFFF"/>
              </a:solidFill>
              <a:latin typeface="Open Sans Light"/>
              <a:ea typeface="Open Sans Light"/>
              <a:cs typeface="Open Sans Light"/>
              <a:sym typeface="Open Sans Light"/>
            </a:endParaRPr>
          </a:p>
        </p:txBody>
      </p:sp>
      <p:sp>
        <p:nvSpPr>
          <p:cNvPr id="1436" name="Google Shape;1436;p12"/>
          <p:cNvSpPr/>
          <p:nvPr/>
        </p:nvSpPr>
        <p:spPr>
          <a:xfrm>
            <a:off x="9021560" y="1530470"/>
            <a:ext cx="2697805" cy="1898529"/>
          </a:xfrm>
          <a:prstGeom prst="roundRect">
            <a:avLst>
              <a:gd name="adj" fmla="val 5211"/>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37" name="Google Shape;1437;p12"/>
          <p:cNvSpPr txBox="1"/>
          <p:nvPr/>
        </p:nvSpPr>
        <p:spPr>
          <a:xfrm>
            <a:off x="9021560" y="1562787"/>
            <a:ext cx="2755693"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Putting the patient at the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centre of what we do,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o</a:t>
            </a:r>
            <a:r>
              <a:rPr lang="en-US" sz="1600" b="0" i="0" u="none" strike="noStrike" cap="none">
                <a:solidFill>
                  <a:srgbClr val="FFFFFF"/>
                </a:solidFill>
                <a:latin typeface="Open Sans Light"/>
                <a:ea typeface="Open Sans Light"/>
                <a:cs typeface="Open Sans Light"/>
                <a:sym typeface="Open Sans Light"/>
              </a:rPr>
              <a:t>ffering patient choice</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and using data intelligence</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t</a:t>
            </a:r>
            <a:r>
              <a:rPr lang="en-US" sz="1600" b="0" i="0" u="none" strike="noStrike" cap="none">
                <a:solidFill>
                  <a:srgbClr val="FFFFFF"/>
                </a:solidFill>
                <a:latin typeface="Open Sans Light"/>
                <a:ea typeface="Open Sans Light"/>
                <a:cs typeface="Open Sans Light"/>
                <a:sym typeface="Open Sans Light"/>
              </a:rPr>
              <a:t>o support capacity allocation and timely access.</a:t>
            </a:r>
            <a:endParaRPr sz="1600" b="0" i="0" u="none" strike="noStrike" cap="none">
              <a:solidFill>
                <a:srgbClr val="FFFFFF"/>
              </a:solidFill>
              <a:latin typeface="Open Sans Light"/>
              <a:ea typeface="Open Sans Light"/>
              <a:cs typeface="Open Sans Light"/>
              <a:sym typeface="Open Sans Light"/>
            </a:endParaRPr>
          </a:p>
        </p:txBody>
      </p:sp>
      <p:sp>
        <p:nvSpPr>
          <p:cNvPr id="1438" name="Google Shape;1438;p12"/>
          <p:cNvSpPr/>
          <p:nvPr/>
        </p:nvSpPr>
        <p:spPr>
          <a:xfrm>
            <a:off x="472633" y="3597993"/>
            <a:ext cx="2697805" cy="1898529"/>
          </a:xfrm>
          <a:prstGeom prst="roundRect">
            <a:avLst>
              <a:gd name="adj" fmla="val 5799"/>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39" name="Google Shape;1439;p12"/>
          <p:cNvSpPr txBox="1"/>
          <p:nvPr/>
        </p:nvSpPr>
        <p:spPr>
          <a:xfrm>
            <a:off x="575856" y="3716260"/>
            <a:ext cx="2563522"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Digital infrastructure that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optimises and supports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p</a:t>
            </a:r>
            <a:r>
              <a:rPr lang="en-US" sz="1600" b="0" i="0" u="none" strike="noStrike" cap="none">
                <a:solidFill>
                  <a:srgbClr val="FFFFFF"/>
                </a:solidFill>
                <a:latin typeface="Open Sans Light"/>
                <a:ea typeface="Open Sans Light"/>
                <a:cs typeface="Open Sans Light"/>
                <a:sym typeface="Open Sans Light"/>
              </a:rPr>
              <a:t>atient activation, without</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constraining clinical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urgency o</a:t>
            </a:r>
            <a:r>
              <a:rPr lang="en-US" sz="1600" b="0" i="0" u="none" strike="noStrike" cap="none">
                <a:solidFill>
                  <a:srgbClr val="FFFFFF"/>
                </a:solidFill>
                <a:latin typeface="Open Sans Light"/>
                <a:ea typeface="Open Sans Light"/>
                <a:cs typeface="Open Sans Light"/>
                <a:sym typeface="Open Sans Light"/>
              </a:rPr>
              <a:t>r pathway. </a:t>
            </a:r>
            <a:endParaRPr sz="1600" b="0" i="0" u="none" strike="noStrike" cap="none">
              <a:solidFill>
                <a:srgbClr val="FFFFFF"/>
              </a:solidFill>
              <a:latin typeface="Open Sans Light"/>
              <a:ea typeface="Open Sans Light"/>
              <a:cs typeface="Open Sans Light"/>
              <a:sym typeface="Open Sans Light"/>
            </a:endParaRPr>
          </a:p>
        </p:txBody>
      </p:sp>
      <p:sp>
        <p:nvSpPr>
          <p:cNvPr id="1440" name="Google Shape;1440;p12"/>
          <p:cNvSpPr/>
          <p:nvPr/>
        </p:nvSpPr>
        <p:spPr>
          <a:xfrm>
            <a:off x="3322276" y="3597993"/>
            <a:ext cx="2697805" cy="1898529"/>
          </a:xfrm>
          <a:prstGeom prst="roundRect">
            <a:avLst>
              <a:gd name="adj" fmla="val 3448"/>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41" name="Google Shape;1441;p12"/>
          <p:cNvSpPr txBox="1"/>
          <p:nvPr/>
        </p:nvSpPr>
        <p:spPr>
          <a:xfrm>
            <a:off x="3351042" y="3716260"/>
            <a:ext cx="235885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Direct Commissioning</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of capacity through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provider Health boards.</a:t>
            </a:r>
            <a:endParaRPr sz="1600" b="0" i="0" u="none" strike="noStrike" cap="none">
              <a:solidFill>
                <a:srgbClr val="FFFFFF"/>
              </a:solidFill>
              <a:latin typeface="Open Sans Light"/>
              <a:ea typeface="Open Sans Light"/>
              <a:cs typeface="Open Sans Light"/>
              <a:sym typeface="Open Sans Light"/>
            </a:endParaRPr>
          </a:p>
        </p:txBody>
      </p:sp>
      <p:sp>
        <p:nvSpPr>
          <p:cNvPr id="1442" name="Google Shape;1442;p12"/>
          <p:cNvSpPr/>
          <p:nvPr/>
        </p:nvSpPr>
        <p:spPr>
          <a:xfrm>
            <a:off x="6171918" y="3597993"/>
            <a:ext cx="2697805" cy="1898529"/>
          </a:xfrm>
          <a:prstGeom prst="roundRect">
            <a:avLst>
              <a:gd name="adj" fmla="val 3448"/>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43" name="Google Shape;1443;p12"/>
          <p:cNvSpPr txBox="1"/>
          <p:nvPr/>
        </p:nvSpPr>
        <p:spPr>
          <a:xfrm>
            <a:off x="6194095" y="3706801"/>
            <a:ext cx="2687659"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Agreed national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g</a:t>
            </a:r>
            <a:r>
              <a:rPr lang="en-US" sz="1600" b="0" i="0" u="none" strike="noStrike" cap="none">
                <a:solidFill>
                  <a:srgbClr val="FFFFFF"/>
                </a:solidFill>
                <a:latin typeface="Open Sans Light"/>
                <a:ea typeface="Open Sans Light"/>
                <a:cs typeface="Open Sans Light"/>
                <a:sym typeface="Open Sans Light"/>
              </a:rPr>
              <a:t>overnance frameworks, </a:t>
            </a:r>
            <a:endParaRPr/>
          </a:p>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supporting safe transfer of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Patients. </a:t>
            </a:r>
            <a:endParaRPr sz="1600" b="0" i="0" u="none" strike="noStrike" cap="none">
              <a:solidFill>
                <a:srgbClr val="FFFFFF"/>
              </a:solidFill>
              <a:latin typeface="Open Sans Light"/>
              <a:ea typeface="Open Sans Light"/>
              <a:cs typeface="Open Sans Light"/>
              <a:sym typeface="Open Sans Light"/>
            </a:endParaRPr>
          </a:p>
        </p:txBody>
      </p:sp>
      <p:sp>
        <p:nvSpPr>
          <p:cNvPr id="1444" name="Google Shape;1444;p12"/>
          <p:cNvSpPr/>
          <p:nvPr/>
        </p:nvSpPr>
        <p:spPr>
          <a:xfrm>
            <a:off x="9021560" y="3597993"/>
            <a:ext cx="2697805" cy="1898529"/>
          </a:xfrm>
          <a:prstGeom prst="roundRect">
            <a:avLst>
              <a:gd name="adj" fmla="val 4036"/>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45" name="Google Shape;1445;p12"/>
          <p:cNvSpPr txBox="1"/>
          <p:nvPr/>
        </p:nvSpPr>
        <p:spPr>
          <a:xfrm>
            <a:off x="9055486" y="3706801"/>
            <a:ext cx="2715808"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Open Sans Light"/>
              <a:buNone/>
            </a:pPr>
            <a:r>
              <a:rPr lang="en-US" sz="1600" b="0" i="0" u="none" strike="noStrike" cap="none">
                <a:solidFill>
                  <a:srgbClr val="FFFFFF"/>
                </a:solidFill>
                <a:latin typeface="Open Sans Light"/>
                <a:ea typeface="Open Sans Light"/>
                <a:cs typeface="Open Sans Light"/>
                <a:sym typeface="Open Sans Light"/>
              </a:rPr>
              <a:t>Understanding patients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needs and promoting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c</a:t>
            </a:r>
            <a:r>
              <a:rPr lang="en-US" sz="1600" b="0" i="0" u="none" strike="noStrike" cap="none">
                <a:solidFill>
                  <a:srgbClr val="FFFFFF"/>
                </a:solidFill>
                <a:latin typeface="Open Sans Light"/>
                <a:ea typeface="Open Sans Light"/>
                <a:cs typeface="Open Sans Light"/>
                <a:sym typeface="Open Sans Light"/>
              </a:rPr>
              <a:t>ollaborative working</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across NHS Scotland,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particularly in fragile </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services- paving the way for</a:t>
            </a:r>
            <a:endParaRPr/>
          </a:p>
          <a:p>
            <a:pPr marL="0" marR="0" lvl="0" indent="0" algn="l" rtl="0">
              <a:lnSpc>
                <a:spcPct val="100000"/>
              </a:lnSpc>
              <a:spcBef>
                <a:spcPts val="0"/>
              </a:spcBef>
              <a:spcAft>
                <a:spcPts val="0"/>
              </a:spcAft>
              <a:buClr>
                <a:srgbClr val="FFFFFF"/>
              </a:buClr>
              <a:buSzPts val="1600"/>
              <a:buFont typeface="Open Sans Light"/>
              <a:buNone/>
            </a:pPr>
            <a:r>
              <a:rPr lang="en-US" sz="1600">
                <a:solidFill>
                  <a:srgbClr val="FFFFFF"/>
                </a:solidFill>
                <a:latin typeface="Open Sans Light"/>
                <a:ea typeface="Open Sans Light"/>
                <a:cs typeface="Open Sans Light"/>
                <a:sym typeface="Open Sans Light"/>
              </a:rPr>
              <a:t>new service models</a:t>
            </a:r>
            <a:endParaRPr sz="1600" b="0" i="0" u="none" strike="noStrike" cap="none">
              <a:solidFill>
                <a:srgbClr val="FFFFFF"/>
              </a:solidFill>
              <a:latin typeface="Open Sans Light"/>
              <a:ea typeface="Open Sans Light"/>
              <a:cs typeface="Open Sans Light"/>
              <a:sym typeface="Open Sans Light"/>
            </a:endParaRPr>
          </a:p>
        </p:txBody>
      </p:sp>
      <p:pic>
        <p:nvPicPr>
          <p:cNvPr id="1446" name="Google Shape;1446;p12"/>
          <p:cNvPicPr preferRelativeResize="0"/>
          <p:nvPr/>
        </p:nvPicPr>
        <p:blipFill rotWithShape="1">
          <a:blip r:embed="rId3">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430"/>
                                        </p:tgtEl>
                                        <p:attrNameLst>
                                          <p:attrName>style.visibility</p:attrName>
                                        </p:attrNameLst>
                                      </p:cBhvr>
                                      <p:to>
                                        <p:strVal val="visible"/>
                                      </p:to>
                                    </p:set>
                                    <p:anim calcmode="lin" valueType="num">
                                      <p:cBhvr additive="base">
                                        <p:cTn id="7" dur="700"/>
                                        <p:tgtEl>
                                          <p:spTgt spid="1430"/>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431"/>
                                        </p:tgtEl>
                                        <p:attrNameLst>
                                          <p:attrName>style.visibility</p:attrName>
                                        </p:attrNameLst>
                                      </p:cBhvr>
                                      <p:to>
                                        <p:strVal val="visible"/>
                                      </p:to>
                                    </p:set>
                                    <p:anim calcmode="lin" valueType="num">
                                      <p:cBhvr additive="base">
                                        <p:cTn id="10" dur="700"/>
                                        <p:tgtEl>
                                          <p:spTgt spid="1431"/>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300"/>
                                  </p:stCondLst>
                                  <p:childTnLst>
                                    <p:set>
                                      <p:cBhvr>
                                        <p:cTn id="12" dur="1" fill="hold">
                                          <p:stCondLst>
                                            <p:cond delay="0"/>
                                          </p:stCondLst>
                                        </p:cTn>
                                        <p:tgtEl>
                                          <p:spTgt spid="1433"/>
                                        </p:tgtEl>
                                        <p:attrNameLst>
                                          <p:attrName>style.visibility</p:attrName>
                                        </p:attrNameLst>
                                      </p:cBhvr>
                                      <p:to>
                                        <p:strVal val="visible"/>
                                      </p:to>
                                    </p:set>
                                    <p:anim calcmode="lin" valueType="num">
                                      <p:cBhvr additive="base">
                                        <p:cTn id="13" dur="700"/>
                                        <p:tgtEl>
                                          <p:spTgt spid="1433"/>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300"/>
                                  </p:stCondLst>
                                  <p:childTnLst>
                                    <p:set>
                                      <p:cBhvr>
                                        <p:cTn id="15" dur="1" fill="hold">
                                          <p:stCondLst>
                                            <p:cond delay="0"/>
                                          </p:stCondLst>
                                        </p:cTn>
                                        <p:tgtEl>
                                          <p:spTgt spid="1432"/>
                                        </p:tgtEl>
                                        <p:attrNameLst>
                                          <p:attrName>style.visibility</p:attrName>
                                        </p:attrNameLst>
                                      </p:cBhvr>
                                      <p:to>
                                        <p:strVal val="visible"/>
                                      </p:to>
                                    </p:set>
                                    <p:anim calcmode="lin" valueType="num">
                                      <p:cBhvr additive="base">
                                        <p:cTn id="16" dur="700"/>
                                        <p:tgtEl>
                                          <p:spTgt spid="1432"/>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600"/>
                                  </p:stCondLst>
                                  <p:childTnLst>
                                    <p:set>
                                      <p:cBhvr>
                                        <p:cTn id="18" dur="1" fill="hold">
                                          <p:stCondLst>
                                            <p:cond delay="0"/>
                                          </p:stCondLst>
                                        </p:cTn>
                                        <p:tgtEl>
                                          <p:spTgt spid="1435"/>
                                        </p:tgtEl>
                                        <p:attrNameLst>
                                          <p:attrName>style.visibility</p:attrName>
                                        </p:attrNameLst>
                                      </p:cBhvr>
                                      <p:to>
                                        <p:strVal val="visible"/>
                                      </p:to>
                                    </p:set>
                                    <p:anim calcmode="lin" valueType="num">
                                      <p:cBhvr additive="base">
                                        <p:cTn id="19" dur="700"/>
                                        <p:tgtEl>
                                          <p:spTgt spid="1435"/>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600"/>
                                  </p:stCondLst>
                                  <p:childTnLst>
                                    <p:set>
                                      <p:cBhvr>
                                        <p:cTn id="21" dur="1" fill="hold">
                                          <p:stCondLst>
                                            <p:cond delay="0"/>
                                          </p:stCondLst>
                                        </p:cTn>
                                        <p:tgtEl>
                                          <p:spTgt spid="1434"/>
                                        </p:tgtEl>
                                        <p:attrNameLst>
                                          <p:attrName>style.visibility</p:attrName>
                                        </p:attrNameLst>
                                      </p:cBhvr>
                                      <p:to>
                                        <p:strVal val="visible"/>
                                      </p:to>
                                    </p:set>
                                    <p:anim calcmode="lin" valueType="num">
                                      <p:cBhvr additive="base">
                                        <p:cTn id="22" dur="700"/>
                                        <p:tgtEl>
                                          <p:spTgt spid="1434"/>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900"/>
                                  </p:stCondLst>
                                  <p:childTnLst>
                                    <p:set>
                                      <p:cBhvr>
                                        <p:cTn id="24" dur="1" fill="hold">
                                          <p:stCondLst>
                                            <p:cond delay="0"/>
                                          </p:stCondLst>
                                        </p:cTn>
                                        <p:tgtEl>
                                          <p:spTgt spid="1437"/>
                                        </p:tgtEl>
                                        <p:attrNameLst>
                                          <p:attrName>style.visibility</p:attrName>
                                        </p:attrNameLst>
                                      </p:cBhvr>
                                      <p:to>
                                        <p:strVal val="visible"/>
                                      </p:to>
                                    </p:set>
                                    <p:anim calcmode="lin" valueType="num">
                                      <p:cBhvr additive="base">
                                        <p:cTn id="25" dur="700"/>
                                        <p:tgtEl>
                                          <p:spTgt spid="1437"/>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900"/>
                                  </p:stCondLst>
                                  <p:childTnLst>
                                    <p:set>
                                      <p:cBhvr>
                                        <p:cTn id="27" dur="1" fill="hold">
                                          <p:stCondLst>
                                            <p:cond delay="0"/>
                                          </p:stCondLst>
                                        </p:cTn>
                                        <p:tgtEl>
                                          <p:spTgt spid="1436"/>
                                        </p:tgtEl>
                                        <p:attrNameLst>
                                          <p:attrName>style.visibility</p:attrName>
                                        </p:attrNameLst>
                                      </p:cBhvr>
                                      <p:to>
                                        <p:strVal val="visible"/>
                                      </p:to>
                                    </p:set>
                                    <p:anim calcmode="lin" valueType="num">
                                      <p:cBhvr additive="base">
                                        <p:cTn id="28" dur="700"/>
                                        <p:tgtEl>
                                          <p:spTgt spid="1436"/>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1200"/>
                                  </p:stCondLst>
                                  <p:childTnLst>
                                    <p:set>
                                      <p:cBhvr>
                                        <p:cTn id="30" dur="1" fill="hold">
                                          <p:stCondLst>
                                            <p:cond delay="0"/>
                                          </p:stCondLst>
                                        </p:cTn>
                                        <p:tgtEl>
                                          <p:spTgt spid="1439"/>
                                        </p:tgtEl>
                                        <p:attrNameLst>
                                          <p:attrName>style.visibility</p:attrName>
                                        </p:attrNameLst>
                                      </p:cBhvr>
                                      <p:to>
                                        <p:strVal val="visible"/>
                                      </p:to>
                                    </p:set>
                                    <p:anim calcmode="lin" valueType="num">
                                      <p:cBhvr additive="base">
                                        <p:cTn id="31" dur="700"/>
                                        <p:tgtEl>
                                          <p:spTgt spid="1439"/>
                                        </p:tgtEl>
                                        <p:attrNameLst>
                                          <p:attrName>ppt_x</p:attrName>
                                        </p:attrNameLst>
                                      </p:cBhvr>
                                      <p:tavLst>
                                        <p:tav tm="0">
                                          <p:val>
                                            <p:strVal val="#ppt_x+1"/>
                                          </p:val>
                                        </p:tav>
                                        <p:tav tm="100000">
                                          <p:val>
                                            <p:strVal val="#ppt_x"/>
                                          </p:val>
                                        </p:tav>
                                      </p:tavLst>
                                    </p:anim>
                                  </p:childTnLst>
                                </p:cTn>
                              </p:par>
                              <p:par>
                                <p:cTn id="32" presetID="2" presetClass="entr" presetSubtype="2" fill="hold" nodeType="withEffect">
                                  <p:stCondLst>
                                    <p:cond delay="1200"/>
                                  </p:stCondLst>
                                  <p:childTnLst>
                                    <p:set>
                                      <p:cBhvr>
                                        <p:cTn id="33" dur="1" fill="hold">
                                          <p:stCondLst>
                                            <p:cond delay="0"/>
                                          </p:stCondLst>
                                        </p:cTn>
                                        <p:tgtEl>
                                          <p:spTgt spid="1438"/>
                                        </p:tgtEl>
                                        <p:attrNameLst>
                                          <p:attrName>style.visibility</p:attrName>
                                        </p:attrNameLst>
                                      </p:cBhvr>
                                      <p:to>
                                        <p:strVal val="visible"/>
                                      </p:to>
                                    </p:set>
                                    <p:anim calcmode="lin" valueType="num">
                                      <p:cBhvr additive="base">
                                        <p:cTn id="34" dur="700"/>
                                        <p:tgtEl>
                                          <p:spTgt spid="1438"/>
                                        </p:tgtEl>
                                        <p:attrNameLst>
                                          <p:attrName>ppt_x</p:attrName>
                                        </p:attrNameLst>
                                      </p:cBhvr>
                                      <p:tavLst>
                                        <p:tav tm="0">
                                          <p:val>
                                            <p:strVal val="#ppt_x+1"/>
                                          </p:val>
                                        </p:tav>
                                        <p:tav tm="100000">
                                          <p:val>
                                            <p:strVal val="#ppt_x"/>
                                          </p:val>
                                        </p:tav>
                                      </p:tavLst>
                                    </p:anim>
                                  </p:childTnLst>
                                </p:cTn>
                              </p:par>
                              <p:par>
                                <p:cTn id="35" presetID="2" presetClass="entr" presetSubtype="2" fill="hold" nodeType="withEffect">
                                  <p:stCondLst>
                                    <p:cond delay="1500"/>
                                  </p:stCondLst>
                                  <p:childTnLst>
                                    <p:set>
                                      <p:cBhvr>
                                        <p:cTn id="36" dur="1" fill="hold">
                                          <p:stCondLst>
                                            <p:cond delay="0"/>
                                          </p:stCondLst>
                                        </p:cTn>
                                        <p:tgtEl>
                                          <p:spTgt spid="1441"/>
                                        </p:tgtEl>
                                        <p:attrNameLst>
                                          <p:attrName>style.visibility</p:attrName>
                                        </p:attrNameLst>
                                      </p:cBhvr>
                                      <p:to>
                                        <p:strVal val="visible"/>
                                      </p:to>
                                    </p:set>
                                    <p:anim calcmode="lin" valueType="num">
                                      <p:cBhvr additive="base">
                                        <p:cTn id="37" dur="700"/>
                                        <p:tgtEl>
                                          <p:spTgt spid="1441"/>
                                        </p:tgtEl>
                                        <p:attrNameLst>
                                          <p:attrName>ppt_x</p:attrName>
                                        </p:attrNameLst>
                                      </p:cBhvr>
                                      <p:tavLst>
                                        <p:tav tm="0">
                                          <p:val>
                                            <p:strVal val="#ppt_x+1"/>
                                          </p:val>
                                        </p:tav>
                                        <p:tav tm="100000">
                                          <p:val>
                                            <p:strVal val="#ppt_x"/>
                                          </p:val>
                                        </p:tav>
                                      </p:tavLst>
                                    </p:anim>
                                  </p:childTnLst>
                                </p:cTn>
                              </p:par>
                              <p:par>
                                <p:cTn id="38" presetID="2" presetClass="entr" presetSubtype="2" fill="hold" nodeType="withEffect">
                                  <p:stCondLst>
                                    <p:cond delay="1500"/>
                                  </p:stCondLst>
                                  <p:childTnLst>
                                    <p:set>
                                      <p:cBhvr>
                                        <p:cTn id="39" dur="1" fill="hold">
                                          <p:stCondLst>
                                            <p:cond delay="0"/>
                                          </p:stCondLst>
                                        </p:cTn>
                                        <p:tgtEl>
                                          <p:spTgt spid="1440"/>
                                        </p:tgtEl>
                                        <p:attrNameLst>
                                          <p:attrName>style.visibility</p:attrName>
                                        </p:attrNameLst>
                                      </p:cBhvr>
                                      <p:to>
                                        <p:strVal val="visible"/>
                                      </p:to>
                                    </p:set>
                                    <p:anim calcmode="lin" valueType="num">
                                      <p:cBhvr additive="base">
                                        <p:cTn id="40" dur="700"/>
                                        <p:tgtEl>
                                          <p:spTgt spid="1440"/>
                                        </p:tgtEl>
                                        <p:attrNameLst>
                                          <p:attrName>ppt_x</p:attrName>
                                        </p:attrNameLst>
                                      </p:cBhvr>
                                      <p:tavLst>
                                        <p:tav tm="0">
                                          <p:val>
                                            <p:strVal val="#ppt_x+1"/>
                                          </p:val>
                                        </p:tav>
                                        <p:tav tm="100000">
                                          <p:val>
                                            <p:strVal val="#ppt_x"/>
                                          </p:val>
                                        </p:tav>
                                      </p:tavLst>
                                    </p:anim>
                                  </p:childTnLst>
                                </p:cTn>
                              </p:par>
                              <p:par>
                                <p:cTn id="41" presetID="2" presetClass="entr" presetSubtype="2" fill="hold" nodeType="withEffect">
                                  <p:stCondLst>
                                    <p:cond delay="1800"/>
                                  </p:stCondLst>
                                  <p:childTnLst>
                                    <p:set>
                                      <p:cBhvr>
                                        <p:cTn id="42" dur="1" fill="hold">
                                          <p:stCondLst>
                                            <p:cond delay="0"/>
                                          </p:stCondLst>
                                        </p:cTn>
                                        <p:tgtEl>
                                          <p:spTgt spid="1443"/>
                                        </p:tgtEl>
                                        <p:attrNameLst>
                                          <p:attrName>style.visibility</p:attrName>
                                        </p:attrNameLst>
                                      </p:cBhvr>
                                      <p:to>
                                        <p:strVal val="visible"/>
                                      </p:to>
                                    </p:set>
                                    <p:anim calcmode="lin" valueType="num">
                                      <p:cBhvr additive="base">
                                        <p:cTn id="43" dur="700"/>
                                        <p:tgtEl>
                                          <p:spTgt spid="1443"/>
                                        </p:tgtEl>
                                        <p:attrNameLst>
                                          <p:attrName>ppt_x</p:attrName>
                                        </p:attrNameLst>
                                      </p:cBhvr>
                                      <p:tavLst>
                                        <p:tav tm="0">
                                          <p:val>
                                            <p:strVal val="#ppt_x+1"/>
                                          </p:val>
                                        </p:tav>
                                        <p:tav tm="100000">
                                          <p:val>
                                            <p:strVal val="#ppt_x"/>
                                          </p:val>
                                        </p:tav>
                                      </p:tavLst>
                                    </p:anim>
                                  </p:childTnLst>
                                </p:cTn>
                              </p:par>
                              <p:par>
                                <p:cTn id="44" presetID="2" presetClass="entr" presetSubtype="2" fill="hold" nodeType="withEffect">
                                  <p:stCondLst>
                                    <p:cond delay="1800"/>
                                  </p:stCondLst>
                                  <p:childTnLst>
                                    <p:set>
                                      <p:cBhvr>
                                        <p:cTn id="45" dur="1" fill="hold">
                                          <p:stCondLst>
                                            <p:cond delay="0"/>
                                          </p:stCondLst>
                                        </p:cTn>
                                        <p:tgtEl>
                                          <p:spTgt spid="1442"/>
                                        </p:tgtEl>
                                        <p:attrNameLst>
                                          <p:attrName>style.visibility</p:attrName>
                                        </p:attrNameLst>
                                      </p:cBhvr>
                                      <p:to>
                                        <p:strVal val="visible"/>
                                      </p:to>
                                    </p:set>
                                    <p:anim calcmode="lin" valueType="num">
                                      <p:cBhvr additive="base">
                                        <p:cTn id="46" dur="700"/>
                                        <p:tgtEl>
                                          <p:spTgt spid="1442"/>
                                        </p:tgtEl>
                                        <p:attrNameLst>
                                          <p:attrName>ppt_x</p:attrName>
                                        </p:attrNameLst>
                                      </p:cBhvr>
                                      <p:tavLst>
                                        <p:tav tm="0">
                                          <p:val>
                                            <p:strVal val="#ppt_x+1"/>
                                          </p:val>
                                        </p:tav>
                                        <p:tav tm="100000">
                                          <p:val>
                                            <p:strVal val="#ppt_x"/>
                                          </p:val>
                                        </p:tav>
                                      </p:tavLst>
                                    </p:anim>
                                  </p:childTnLst>
                                </p:cTn>
                              </p:par>
                              <p:par>
                                <p:cTn id="47" presetID="2" presetClass="entr" presetSubtype="2" fill="hold" nodeType="withEffect">
                                  <p:stCondLst>
                                    <p:cond delay="2100"/>
                                  </p:stCondLst>
                                  <p:childTnLst>
                                    <p:set>
                                      <p:cBhvr>
                                        <p:cTn id="48" dur="1" fill="hold">
                                          <p:stCondLst>
                                            <p:cond delay="0"/>
                                          </p:stCondLst>
                                        </p:cTn>
                                        <p:tgtEl>
                                          <p:spTgt spid="1445"/>
                                        </p:tgtEl>
                                        <p:attrNameLst>
                                          <p:attrName>style.visibility</p:attrName>
                                        </p:attrNameLst>
                                      </p:cBhvr>
                                      <p:to>
                                        <p:strVal val="visible"/>
                                      </p:to>
                                    </p:set>
                                    <p:anim calcmode="lin" valueType="num">
                                      <p:cBhvr additive="base">
                                        <p:cTn id="49" dur="700"/>
                                        <p:tgtEl>
                                          <p:spTgt spid="1445"/>
                                        </p:tgtEl>
                                        <p:attrNameLst>
                                          <p:attrName>ppt_x</p:attrName>
                                        </p:attrNameLst>
                                      </p:cBhvr>
                                      <p:tavLst>
                                        <p:tav tm="0">
                                          <p:val>
                                            <p:strVal val="#ppt_x+1"/>
                                          </p:val>
                                        </p:tav>
                                        <p:tav tm="100000">
                                          <p:val>
                                            <p:strVal val="#ppt_x"/>
                                          </p:val>
                                        </p:tav>
                                      </p:tavLst>
                                    </p:anim>
                                  </p:childTnLst>
                                </p:cTn>
                              </p:par>
                              <p:par>
                                <p:cTn id="50" presetID="2" presetClass="entr" presetSubtype="2" fill="hold" nodeType="withEffect">
                                  <p:stCondLst>
                                    <p:cond delay="2100"/>
                                  </p:stCondLst>
                                  <p:childTnLst>
                                    <p:set>
                                      <p:cBhvr>
                                        <p:cTn id="51" dur="1" fill="hold">
                                          <p:stCondLst>
                                            <p:cond delay="0"/>
                                          </p:stCondLst>
                                        </p:cTn>
                                        <p:tgtEl>
                                          <p:spTgt spid="1444"/>
                                        </p:tgtEl>
                                        <p:attrNameLst>
                                          <p:attrName>style.visibility</p:attrName>
                                        </p:attrNameLst>
                                      </p:cBhvr>
                                      <p:to>
                                        <p:strVal val="visible"/>
                                      </p:to>
                                    </p:set>
                                    <p:anim calcmode="lin" valueType="num">
                                      <p:cBhvr additive="base">
                                        <p:cTn id="52" dur="700"/>
                                        <p:tgtEl>
                                          <p:spTgt spid="144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sp>
        <p:nvSpPr>
          <p:cNvPr id="1452" name="Google Shape;1452;p13"/>
          <p:cNvSpPr txBox="1">
            <a:spLocks noGrp="1"/>
          </p:cNvSpPr>
          <p:nvPr>
            <p:ph type="title"/>
          </p:nvPr>
        </p:nvSpPr>
        <p:spPr>
          <a:xfrm>
            <a:off x="838200" y="127043"/>
            <a:ext cx="10515600" cy="88673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Open Sans Light"/>
              <a:buNone/>
            </a:pPr>
            <a:r>
              <a:rPr lang="en-US"/>
              <a:t>James’ Journey</a:t>
            </a:r>
            <a:endParaRPr/>
          </a:p>
        </p:txBody>
      </p:sp>
      <p:sp>
        <p:nvSpPr>
          <p:cNvPr id="1453" name="Google Shape;1453;p13"/>
          <p:cNvSpPr txBox="1">
            <a:spLocks noGrp="1"/>
          </p:cNvSpPr>
          <p:nvPr>
            <p:ph type="subTitle" idx="1"/>
          </p:nvPr>
        </p:nvSpPr>
        <p:spPr>
          <a:xfrm>
            <a:off x="1524000" y="941825"/>
            <a:ext cx="9144000" cy="4365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3590FF"/>
              </a:buClr>
              <a:buSzPts val="1800"/>
              <a:buNone/>
            </a:pPr>
            <a:r>
              <a:rPr lang="en-US">
                <a:solidFill>
                  <a:srgbClr val="3590FF"/>
                </a:solidFill>
              </a:rPr>
              <a:t>How could James’ Journey be transformed</a:t>
            </a:r>
            <a:endParaRPr/>
          </a:p>
        </p:txBody>
      </p:sp>
      <p:pic>
        <p:nvPicPr>
          <p:cNvPr id="1454" name="Google Shape;1454;p13" descr="A group of people sitting at a desk&#10;&#10;Description automatically generated"/>
          <p:cNvPicPr preferRelativeResize="0"/>
          <p:nvPr/>
        </p:nvPicPr>
        <p:blipFill rotWithShape="1">
          <a:blip r:embed="rId3">
            <a:alphaModFix/>
          </a:blip>
          <a:srcRect/>
          <a:stretch/>
        </p:blipFill>
        <p:spPr>
          <a:xfrm>
            <a:off x="590925" y="1378387"/>
            <a:ext cx="11010149" cy="4237111"/>
          </a:xfrm>
          <a:prstGeom prst="rect">
            <a:avLst/>
          </a:prstGeom>
          <a:noFill/>
          <a:ln>
            <a:noFill/>
          </a:ln>
        </p:spPr>
      </p:pic>
      <p:sp>
        <p:nvSpPr>
          <p:cNvPr id="1455" name="Google Shape;1455;p13"/>
          <p:cNvSpPr txBox="1"/>
          <p:nvPr/>
        </p:nvSpPr>
        <p:spPr>
          <a:xfrm>
            <a:off x="0" y="5888872"/>
            <a:ext cx="10208712" cy="969128"/>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90000"/>
              </a:lnSpc>
              <a:spcBef>
                <a:spcPts val="0"/>
              </a:spcBef>
              <a:spcAft>
                <a:spcPts val="0"/>
              </a:spcAft>
              <a:buClr>
                <a:srgbClr val="3590FF"/>
              </a:buClr>
              <a:buSzPct val="100000"/>
              <a:buFont typeface="Arial"/>
              <a:buNone/>
            </a:pPr>
            <a:r>
              <a:rPr lang="en-US" sz="2600">
                <a:solidFill>
                  <a:srgbClr val="3590FF"/>
                </a:solidFill>
                <a:latin typeface="Open Sans Light"/>
                <a:ea typeface="Open Sans Light"/>
                <a:cs typeface="Open Sans Light"/>
                <a:sym typeface="Open Sans Light"/>
              </a:rPr>
              <a:t>NECU’s PCC team support treatment pathways end to end to ensure equity of access.</a:t>
            </a:r>
            <a:endParaRPr/>
          </a:p>
          <a:p>
            <a:pPr marL="0" marR="0" lvl="0" indent="0" algn="l" rtl="0">
              <a:lnSpc>
                <a:spcPct val="90000"/>
              </a:lnSpc>
              <a:spcBef>
                <a:spcPts val="1000"/>
              </a:spcBef>
              <a:spcAft>
                <a:spcPts val="0"/>
              </a:spcAft>
              <a:buClr>
                <a:srgbClr val="3590FF"/>
              </a:buClr>
              <a:buSzPct val="100000"/>
              <a:buFont typeface="Arial"/>
              <a:buNone/>
            </a:pPr>
            <a:r>
              <a:rPr lang="en-US" sz="2600">
                <a:solidFill>
                  <a:srgbClr val="3590FF"/>
                </a:solidFill>
                <a:latin typeface="Open Sans Light"/>
                <a:ea typeface="Open Sans Light"/>
                <a:cs typeface="Open Sans Light"/>
                <a:sym typeface="Open Sans Light"/>
              </a:rPr>
              <a:t>Flowing patients through a centrally coordinated function, supports optimal patient pathways and allocation of national capacity. </a:t>
            </a:r>
            <a:endParaRPr/>
          </a:p>
          <a:p>
            <a:pPr marL="0" marR="0" lvl="0" indent="0" algn="ctr" rtl="0">
              <a:lnSpc>
                <a:spcPct val="90000"/>
              </a:lnSpc>
              <a:spcBef>
                <a:spcPts val="1000"/>
              </a:spcBef>
              <a:spcAft>
                <a:spcPts val="0"/>
              </a:spcAft>
              <a:buClr>
                <a:schemeClr val="dk1"/>
              </a:buClr>
              <a:buSzPct val="100000"/>
              <a:buFont typeface="Arial"/>
              <a:buNone/>
            </a:pPr>
            <a:endParaRPr sz="1800">
              <a:solidFill>
                <a:srgbClr val="3590FF"/>
              </a:solidFill>
              <a:latin typeface="Open Sans Light"/>
              <a:ea typeface="Open Sans Light"/>
              <a:cs typeface="Open Sans Light"/>
              <a:sym typeface="Open Sans Light"/>
            </a:endParaRPr>
          </a:p>
        </p:txBody>
      </p:sp>
      <p:pic>
        <p:nvPicPr>
          <p:cNvPr id="1456" name="Google Shape;1456;p13"/>
          <p:cNvPicPr preferRelativeResize="0"/>
          <p:nvPr/>
        </p:nvPicPr>
        <p:blipFill rotWithShape="1">
          <a:blip r:embed="rId4">
            <a:alphaModFix/>
          </a:blip>
          <a:srcRect r="37086"/>
          <a:stretch/>
        </p:blipFill>
        <p:spPr>
          <a:xfrm>
            <a:off x="8768219" y="230509"/>
            <a:ext cx="1903667" cy="8170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453">
                                            <p:txEl>
                                              <p:pRg st="0" end="0"/>
                                            </p:txEl>
                                          </p:spTgt>
                                        </p:tgtEl>
                                        <p:attrNameLst>
                                          <p:attrName>style.visibility</p:attrName>
                                        </p:attrNameLst>
                                      </p:cBhvr>
                                      <p:to>
                                        <p:strVal val="visible"/>
                                      </p:to>
                                    </p:set>
                                    <p:anim calcmode="lin" valueType="num">
                                      <p:cBhvr additive="base">
                                        <p:cTn id="7" dur="500"/>
                                        <p:tgtEl>
                                          <p:spTgt spid="1453">
                                            <p:txEl>
                                              <p:pRg st="0" end="0"/>
                                            </p:txEl>
                                          </p:spTgt>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54"/>
                                        </p:tgtEl>
                                        <p:attrNameLst>
                                          <p:attrName>style.visibility</p:attrName>
                                        </p:attrNameLst>
                                      </p:cBhvr>
                                      <p:to>
                                        <p:strVal val="visible"/>
                                      </p:to>
                                    </p:set>
                                    <p:animEffect transition="in" filter="fade">
                                      <p:cBhvr>
                                        <p:cTn id="11" dur="500"/>
                                        <p:tgtEl>
                                          <p:spTgt spid="1454"/>
                                        </p:tgtEl>
                                      </p:cBhvr>
                                    </p:animEffect>
                                  </p:childTnLst>
                                </p:cTn>
                              </p:par>
                            </p:childTnLst>
                          </p:cTn>
                        </p:par>
                        <p:par>
                          <p:cTn id="12" fill="hold">
                            <p:stCondLst>
                              <p:cond delay="1000"/>
                            </p:stCondLst>
                            <p:childTnLst>
                              <p:par>
                                <p:cTn id="13" presetID="2" presetClass="entr" presetSubtype="4" fill="hold" nodeType="afterEffect">
                                  <p:stCondLst>
                                    <p:cond delay="2000"/>
                                  </p:stCondLst>
                                  <p:childTnLst>
                                    <p:set>
                                      <p:cBhvr>
                                        <p:cTn id="14" dur="1" fill="hold">
                                          <p:stCondLst>
                                            <p:cond delay="0"/>
                                          </p:stCondLst>
                                        </p:cTn>
                                        <p:tgtEl>
                                          <p:spTgt spid="1455"/>
                                        </p:tgtEl>
                                        <p:attrNameLst>
                                          <p:attrName>style.visibility</p:attrName>
                                        </p:attrNameLst>
                                      </p:cBhvr>
                                      <p:to>
                                        <p:strVal val="visible"/>
                                      </p:to>
                                    </p:set>
                                    <p:anim calcmode="lin" valueType="num">
                                      <p:cBhvr additive="base">
                                        <p:cTn id="15" dur="1000"/>
                                        <p:tgtEl>
                                          <p:spTgt spid="14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1"/>
        <p:cNvGrpSpPr/>
        <p:nvPr/>
      </p:nvGrpSpPr>
      <p:grpSpPr>
        <a:xfrm>
          <a:off x="0" y="0"/>
          <a:ext cx="0" cy="0"/>
          <a:chOff x="0" y="0"/>
          <a:chExt cx="0" cy="0"/>
        </a:xfrm>
      </p:grpSpPr>
      <p:pic>
        <p:nvPicPr>
          <p:cNvPr id="1462" name="Google Shape;1462;p14" descr="A group of different shapes of speech bubbles&#10;&#10;Description automatically generated"/>
          <p:cNvPicPr preferRelativeResize="0"/>
          <p:nvPr/>
        </p:nvPicPr>
        <p:blipFill rotWithShape="1">
          <a:blip r:embed="rId3">
            <a:alphaModFix/>
          </a:blip>
          <a:srcRect l="37125" t="13576" r="39019" b="46946"/>
          <a:stretch/>
        </p:blipFill>
        <p:spPr>
          <a:xfrm rot="1069573">
            <a:off x="6572198" y="3240923"/>
            <a:ext cx="1448075" cy="1515100"/>
          </a:xfrm>
          <a:prstGeom prst="rect">
            <a:avLst/>
          </a:prstGeom>
          <a:noFill/>
          <a:ln>
            <a:noFill/>
          </a:ln>
        </p:spPr>
      </p:pic>
      <p:sp>
        <p:nvSpPr>
          <p:cNvPr id="1463" name="Google Shape;1463;p14"/>
          <p:cNvSpPr/>
          <p:nvPr/>
        </p:nvSpPr>
        <p:spPr>
          <a:xfrm>
            <a:off x="-1" y="0"/>
            <a:ext cx="3886201" cy="6858000"/>
          </a:xfrm>
          <a:prstGeom prst="rect">
            <a:avLst/>
          </a:prstGeom>
          <a:gradFill>
            <a:gsLst>
              <a:gs pos="0">
                <a:srgbClr val="87B0FF"/>
              </a:gs>
              <a:gs pos="100000">
                <a:srgbClr val="D7E4FF"/>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64" name="Google Shape;1464;p14"/>
          <p:cNvSpPr/>
          <p:nvPr/>
        </p:nvSpPr>
        <p:spPr>
          <a:xfrm>
            <a:off x="2804984" y="0"/>
            <a:ext cx="9387015" cy="31386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FFFFF"/>
              </a:solidFill>
              <a:latin typeface="Open Sans Light"/>
              <a:ea typeface="Open Sans Light"/>
              <a:cs typeface="Open Sans Light"/>
              <a:sym typeface="Open Sans Light"/>
            </a:endParaRPr>
          </a:p>
        </p:txBody>
      </p:sp>
      <p:sp>
        <p:nvSpPr>
          <p:cNvPr id="1465" name="Google Shape;1465;p14"/>
          <p:cNvSpPr txBox="1"/>
          <p:nvPr/>
        </p:nvSpPr>
        <p:spPr>
          <a:xfrm>
            <a:off x="4315721" y="895121"/>
            <a:ext cx="5809714"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3200"/>
              <a:buFont typeface="Open Sans Light"/>
              <a:buNone/>
            </a:pPr>
            <a:r>
              <a:rPr lang="en-US" sz="3200" b="0" i="0" u="none" strike="noStrike" cap="none">
                <a:solidFill>
                  <a:srgbClr val="FFFFFF"/>
                </a:solidFill>
                <a:latin typeface="Open Sans Light"/>
                <a:ea typeface="Open Sans Light"/>
                <a:cs typeface="Open Sans Light"/>
                <a:sym typeface="Open Sans Light"/>
              </a:rPr>
              <a:t>Healthy is an outfit that looks different on everybody.</a:t>
            </a:r>
            <a:endParaRPr/>
          </a:p>
          <a:p>
            <a:pPr marL="0" marR="0" lvl="0" indent="0" algn="l" rtl="0">
              <a:lnSpc>
                <a:spcPct val="100000"/>
              </a:lnSpc>
              <a:spcBef>
                <a:spcPts val="0"/>
              </a:spcBef>
              <a:spcAft>
                <a:spcPts val="0"/>
              </a:spcAft>
              <a:buClr>
                <a:schemeClr val="dk1"/>
              </a:buClr>
              <a:buSzPts val="3200"/>
              <a:buFont typeface="Open Sans Light"/>
              <a:buNone/>
            </a:pPr>
            <a:endParaRPr sz="3200" b="0" i="0" u="none" strike="noStrike" cap="none">
              <a:solidFill>
                <a:srgbClr val="FFFFFF"/>
              </a:solidFill>
              <a:latin typeface="Open Sans Light"/>
              <a:ea typeface="Open Sans Light"/>
              <a:cs typeface="Open Sans Light"/>
              <a:sym typeface="Open Sans Light"/>
            </a:endParaRPr>
          </a:p>
        </p:txBody>
      </p:sp>
      <p:sp>
        <p:nvSpPr>
          <p:cNvPr id="1466" name="Google Shape;1466;p14"/>
          <p:cNvSpPr txBox="1"/>
          <p:nvPr/>
        </p:nvSpPr>
        <p:spPr>
          <a:xfrm>
            <a:off x="3732755" y="-305208"/>
            <a:ext cx="1165933" cy="22159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800"/>
              <a:buFont typeface="Century Gothic"/>
              <a:buNone/>
            </a:pPr>
            <a:r>
              <a:rPr lang="en-US" sz="13800" b="1" i="0" u="none" strike="noStrike" cap="none">
                <a:solidFill>
                  <a:srgbClr val="FFFFFF"/>
                </a:solidFill>
                <a:latin typeface="Century Gothic"/>
                <a:ea typeface="Century Gothic"/>
                <a:cs typeface="Century Gothic"/>
                <a:sym typeface="Century Gothic"/>
              </a:rPr>
              <a:t>“</a:t>
            </a:r>
            <a:endParaRPr/>
          </a:p>
        </p:txBody>
      </p:sp>
      <p:sp>
        <p:nvSpPr>
          <p:cNvPr id="1467" name="Google Shape;1467;p14"/>
          <p:cNvSpPr txBox="1"/>
          <p:nvPr/>
        </p:nvSpPr>
        <p:spPr>
          <a:xfrm>
            <a:off x="511441" y="3196754"/>
            <a:ext cx="2863315"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Open Sans Light"/>
              <a:buNone/>
            </a:pPr>
            <a:endParaRPr sz="3200" b="0" i="0" u="none" strike="noStrike" cap="none">
              <a:solidFill>
                <a:srgbClr val="FFFFFF"/>
              </a:solidFill>
              <a:latin typeface="Open Sans Light"/>
              <a:ea typeface="Open Sans Light"/>
              <a:cs typeface="Open Sans Light"/>
              <a:sym typeface="Open Sans Light"/>
            </a:endParaRPr>
          </a:p>
          <a:p>
            <a:pPr marL="0" marR="0" lvl="0" indent="0" algn="l" rtl="0">
              <a:lnSpc>
                <a:spcPct val="100000"/>
              </a:lnSpc>
              <a:spcBef>
                <a:spcPts val="0"/>
              </a:spcBef>
              <a:spcAft>
                <a:spcPts val="0"/>
              </a:spcAft>
              <a:buClr>
                <a:srgbClr val="FFFFFF"/>
              </a:buClr>
              <a:buSzPts val="3200"/>
              <a:buFont typeface="Open Sans SemiBold"/>
              <a:buNone/>
            </a:pPr>
            <a:r>
              <a:rPr lang="en-US" sz="3200" b="0" i="0" u="none" strike="noStrike" cap="none">
                <a:solidFill>
                  <a:srgbClr val="FFFFFF"/>
                </a:solidFill>
                <a:latin typeface="Open Sans SemiBold"/>
                <a:ea typeface="Open Sans SemiBold"/>
                <a:cs typeface="Open Sans SemiBold"/>
                <a:sym typeface="Open Sans SemiBold"/>
              </a:rPr>
              <a:t> Thank You</a:t>
            </a:r>
            <a:endParaRPr/>
          </a:p>
        </p:txBody>
      </p:sp>
      <p:sp>
        <p:nvSpPr>
          <p:cNvPr id="1468" name="Google Shape;1468;p14"/>
          <p:cNvSpPr txBox="1"/>
          <p:nvPr/>
        </p:nvSpPr>
        <p:spPr>
          <a:xfrm rot="10800000">
            <a:off x="8952455" y="802787"/>
            <a:ext cx="1165933" cy="22159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800"/>
              <a:buFont typeface="Century Gothic"/>
              <a:buNone/>
            </a:pPr>
            <a:r>
              <a:rPr lang="en-US" sz="13800" b="1" i="0" u="none" strike="noStrike" cap="none">
                <a:solidFill>
                  <a:srgbClr val="FFFFFF"/>
                </a:solidFill>
                <a:latin typeface="Century Gothic"/>
                <a:ea typeface="Century Gothic"/>
                <a:cs typeface="Century Gothic"/>
                <a:sym typeface="Century Gothic"/>
              </a:rPr>
              <a:t>“</a:t>
            </a:r>
            <a:endParaRPr/>
          </a:p>
        </p:txBody>
      </p:sp>
      <p:sp>
        <p:nvSpPr>
          <p:cNvPr id="1469" name="Google Shape;1469;p14"/>
          <p:cNvSpPr txBox="1"/>
          <p:nvPr/>
        </p:nvSpPr>
        <p:spPr>
          <a:xfrm>
            <a:off x="-1" y="5227943"/>
            <a:ext cx="3732756" cy="43656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77DFF"/>
              </a:buClr>
              <a:buSzPts val="1800"/>
              <a:buFont typeface="Arial"/>
              <a:buNone/>
            </a:pPr>
            <a:r>
              <a:rPr lang="en-US" sz="1800">
                <a:solidFill>
                  <a:srgbClr val="377DFF"/>
                </a:solidFill>
                <a:latin typeface="Open Sans Light"/>
                <a:ea typeface="Open Sans Light"/>
                <a:cs typeface="Open Sans Light"/>
                <a:sym typeface="Open Sans Light"/>
              </a:rPr>
              <a:t>Richard.bell@gjnh.scot.nhs.uk</a:t>
            </a:r>
            <a:endParaRPr/>
          </a:p>
          <a:p>
            <a:pPr marL="0" marR="0" lvl="0" indent="0" algn="l" rtl="0">
              <a:lnSpc>
                <a:spcPct val="90000"/>
              </a:lnSpc>
              <a:spcBef>
                <a:spcPts val="1000"/>
              </a:spcBef>
              <a:spcAft>
                <a:spcPts val="0"/>
              </a:spcAft>
              <a:buClr>
                <a:srgbClr val="377DFF"/>
              </a:buClr>
              <a:buSzPts val="1800"/>
              <a:buFont typeface="Arial"/>
              <a:buNone/>
            </a:pPr>
            <a:r>
              <a:rPr lang="en-US" sz="1800">
                <a:solidFill>
                  <a:srgbClr val="377DFF"/>
                </a:solidFill>
                <a:latin typeface="Open Sans Light"/>
                <a:ea typeface="Open Sans Light"/>
                <a:cs typeface="Open Sans Light"/>
                <a:sym typeface="Open Sans Light"/>
              </a:rPr>
              <a:t>nhscfsd.co.uk</a:t>
            </a:r>
            <a:endParaRPr/>
          </a:p>
          <a:p>
            <a:pPr marL="0" marR="0" lvl="0" indent="0" algn="l" rtl="0">
              <a:lnSpc>
                <a:spcPct val="90000"/>
              </a:lnSpc>
              <a:spcBef>
                <a:spcPts val="1000"/>
              </a:spcBef>
              <a:spcAft>
                <a:spcPts val="0"/>
              </a:spcAft>
              <a:buClr>
                <a:srgbClr val="377DFF"/>
              </a:buClr>
              <a:buSzPts val="1800"/>
              <a:buFont typeface="Arial"/>
              <a:buNone/>
            </a:pPr>
            <a:r>
              <a:rPr lang="en-US" sz="1800">
                <a:solidFill>
                  <a:srgbClr val="377DFF"/>
                </a:solidFill>
                <a:latin typeface="Open Sans Light"/>
                <a:ea typeface="Open Sans Light"/>
                <a:cs typeface="Open Sans Light"/>
                <a:sym typeface="Open Sans Light"/>
              </a:rPr>
              <a:t>nhscfsd.co.uk/our-work/national-elective-coordination-unit</a:t>
            </a:r>
            <a:endParaRPr/>
          </a:p>
        </p:txBody>
      </p:sp>
      <p:pic>
        <p:nvPicPr>
          <p:cNvPr id="1470" name="Google Shape;1470;p14" descr="A group of old people standing together&#10;&#10;Description automatically generated"/>
          <p:cNvPicPr preferRelativeResize="0"/>
          <p:nvPr/>
        </p:nvPicPr>
        <p:blipFill rotWithShape="1">
          <a:blip r:embed="rId4">
            <a:alphaModFix/>
          </a:blip>
          <a:srcRect l="60213" b="11319"/>
          <a:stretch/>
        </p:blipFill>
        <p:spPr>
          <a:xfrm>
            <a:off x="4141901" y="4398012"/>
            <a:ext cx="2394823" cy="2459988"/>
          </a:xfrm>
          <a:prstGeom prst="rect">
            <a:avLst/>
          </a:prstGeom>
          <a:noFill/>
          <a:ln>
            <a:noFill/>
          </a:ln>
        </p:spPr>
      </p:pic>
      <p:pic>
        <p:nvPicPr>
          <p:cNvPr id="1471" name="Google Shape;1471;p14" descr="A group of people with a wheelchair&#10;&#10;Description automatically generated"/>
          <p:cNvPicPr preferRelativeResize="0"/>
          <p:nvPr/>
        </p:nvPicPr>
        <p:blipFill rotWithShape="1">
          <a:blip r:embed="rId5">
            <a:alphaModFix/>
          </a:blip>
          <a:srcRect l="55435" r="24673"/>
          <a:stretch/>
        </p:blipFill>
        <p:spPr>
          <a:xfrm>
            <a:off x="8217231" y="4326625"/>
            <a:ext cx="1287883" cy="2505093"/>
          </a:xfrm>
          <a:prstGeom prst="rect">
            <a:avLst/>
          </a:prstGeom>
          <a:noFill/>
          <a:ln>
            <a:noFill/>
          </a:ln>
        </p:spPr>
      </p:pic>
      <p:pic>
        <p:nvPicPr>
          <p:cNvPr id="1472" name="Google Shape;1472;p14" descr="A set of cartoon character poses&#10;&#10;Description automatically generated"/>
          <p:cNvPicPr preferRelativeResize="0"/>
          <p:nvPr/>
        </p:nvPicPr>
        <p:blipFill rotWithShape="1">
          <a:blip r:embed="rId6">
            <a:alphaModFix/>
          </a:blip>
          <a:srcRect l="43806" t="3655" r="45225" b="75859"/>
          <a:stretch/>
        </p:blipFill>
        <p:spPr>
          <a:xfrm>
            <a:off x="10442673" y="3719385"/>
            <a:ext cx="1707113" cy="2245956"/>
          </a:xfrm>
          <a:prstGeom prst="rect">
            <a:avLst/>
          </a:prstGeom>
          <a:noFill/>
          <a:ln>
            <a:noFill/>
          </a:ln>
        </p:spPr>
      </p:pic>
      <p:pic>
        <p:nvPicPr>
          <p:cNvPr id="1473" name="Google Shape;1473;p14" descr="A group of different shapes of speech bubbles&#10;&#10;Description automatically generated"/>
          <p:cNvPicPr preferRelativeResize="0"/>
          <p:nvPr/>
        </p:nvPicPr>
        <p:blipFill rotWithShape="1">
          <a:blip r:embed="rId3">
            <a:alphaModFix/>
          </a:blip>
          <a:srcRect l="66649" t="51542" r="9770" b="17429"/>
          <a:stretch/>
        </p:blipFill>
        <p:spPr>
          <a:xfrm>
            <a:off x="4397642" y="3281894"/>
            <a:ext cx="1832705" cy="1524884"/>
          </a:xfrm>
          <a:prstGeom prst="rect">
            <a:avLst/>
          </a:prstGeom>
          <a:noFill/>
          <a:ln>
            <a:noFill/>
          </a:ln>
        </p:spPr>
      </p:pic>
      <p:sp>
        <p:nvSpPr>
          <p:cNvPr id="1474" name="Google Shape;1474;p14"/>
          <p:cNvSpPr txBox="1"/>
          <p:nvPr/>
        </p:nvSpPr>
        <p:spPr>
          <a:xfrm>
            <a:off x="4490133" y="3532177"/>
            <a:ext cx="1698358" cy="6155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Open Sans Light"/>
                <a:ea typeface="Open Sans Light"/>
                <a:cs typeface="Open Sans Light"/>
                <a:sym typeface="Open Sans Light"/>
              </a:rPr>
              <a:t>Overall, a great experience</a:t>
            </a:r>
            <a:r>
              <a:rPr lang="en-US" sz="1800">
                <a:solidFill>
                  <a:schemeClr val="dk1"/>
                </a:solidFill>
                <a:latin typeface="Open Sans Light"/>
                <a:ea typeface="Open Sans Light"/>
                <a:cs typeface="Open Sans Light"/>
                <a:sym typeface="Open Sans Light"/>
              </a:rPr>
              <a:t>.</a:t>
            </a:r>
            <a:endParaRPr/>
          </a:p>
        </p:txBody>
      </p:sp>
      <p:pic>
        <p:nvPicPr>
          <p:cNvPr id="1475" name="Google Shape;1475;p14" descr="A group of people in different poses&#10;&#10;Description automatically generated"/>
          <p:cNvPicPr preferRelativeResize="0"/>
          <p:nvPr/>
        </p:nvPicPr>
        <p:blipFill rotWithShape="1">
          <a:blip r:embed="rId7">
            <a:alphaModFix/>
          </a:blip>
          <a:srcRect l="81099" t="49441" b="2520"/>
          <a:stretch/>
        </p:blipFill>
        <p:spPr>
          <a:xfrm flipH="1">
            <a:off x="6486048" y="4680425"/>
            <a:ext cx="1469060" cy="2177575"/>
          </a:xfrm>
          <a:prstGeom prst="rect">
            <a:avLst/>
          </a:prstGeom>
          <a:noFill/>
          <a:ln>
            <a:noFill/>
          </a:ln>
        </p:spPr>
      </p:pic>
      <p:sp>
        <p:nvSpPr>
          <p:cNvPr id="1476" name="Google Shape;1476;p14"/>
          <p:cNvSpPr txBox="1"/>
          <p:nvPr/>
        </p:nvSpPr>
        <p:spPr>
          <a:xfrm>
            <a:off x="6860665" y="3303886"/>
            <a:ext cx="1287883"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Open Sans Light"/>
                <a:ea typeface="Open Sans Light"/>
                <a:cs typeface="Open Sans Light"/>
                <a:sym typeface="Open Sans Light"/>
              </a:rPr>
              <a:t>Made an anxious experience much easier.</a:t>
            </a:r>
            <a:endParaRPr/>
          </a:p>
        </p:txBody>
      </p:sp>
      <p:pic>
        <p:nvPicPr>
          <p:cNvPr id="1477" name="Google Shape;1477;p14" descr="A group of different shapes of speech bubbles&#10;&#10;Description automatically generated"/>
          <p:cNvPicPr preferRelativeResize="0"/>
          <p:nvPr/>
        </p:nvPicPr>
        <p:blipFill rotWithShape="1">
          <a:blip r:embed="rId3">
            <a:alphaModFix/>
          </a:blip>
          <a:srcRect l="66649" t="51542" r="9770" b="17429"/>
          <a:stretch/>
        </p:blipFill>
        <p:spPr>
          <a:xfrm>
            <a:off x="8367172" y="3138616"/>
            <a:ext cx="1832705" cy="1524884"/>
          </a:xfrm>
          <a:prstGeom prst="rect">
            <a:avLst/>
          </a:prstGeom>
          <a:noFill/>
          <a:ln>
            <a:noFill/>
          </a:ln>
        </p:spPr>
      </p:pic>
      <p:sp>
        <p:nvSpPr>
          <p:cNvPr id="1478" name="Google Shape;1478;p14"/>
          <p:cNvSpPr txBox="1"/>
          <p:nvPr/>
        </p:nvSpPr>
        <p:spPr>
          <a:xfrm>
            <a:off x="8524153" y="3321980"/>
            <a:ext cx="1698358"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Open Sans Light"/>
                <a:ea typeface="Open Sans Light"/>
                <a:cs typeface="Open Sans Light"/>
                <a:sym typeface="Open Sans Light"/>
              </a:rPr>
              <a:t>Experience was excellent from start to finish.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63"/>
                                        </p:tgtEl>
                                        <p:attrNameLst>
                                          <p:attrName>style.visibility</p:attrName>
                                        </p:attrNameLst>
                                      </p:cBhvr>
                                      <p:to>
                                        <p:strVal val="visible"/>
                                      </p:to>
                                    </p:set>
                                    <p:anim calcmode="lin" valueType="num">
                                      <p:cBhvr additive="base">
                                        <p:cTn id="7" dur="1000"/>
                                        <p:tgtEl>
                                          <p:spTgt spid="1463"/>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200"/>
                                  </p:stCondLst>
                                  <p:childTnLst>
                                    <p:set>
                                      <p:cBhvr>
                                        <p:cTn id="9" dur="1" fill="hold">
                                          <p:stCondLst>
                                            <p:cond delay="0"/>
                                          </p:stCondLst>
                                        </p:cTn>
                                        <p:tgtEl>
                                          <p:spTgt spid="1464"/>
                                        </p:tgtEl>
                                        <p:attrNameLst>
                                          <p:attrName>style.visibility</p:attrName>
                                        </p:attrNameLst>
                                      </p:cBhvr>
                                      <p:to>
                                        <p:strVal val="visible"/>
                                      </p:to>
                                    </p:set>
                                    <p:anim calcmode="lin" valueType="num">
                                      <p:cBhvr additive="base">
                                        <p:cTn id="10" dur="1000"/>
                                        <p:tgtEl>
                                          <p:spTgt spid="1464"/>
                                        </p:tgtEl>
                                        <p:attrNameLst>
                                          <p:attrName>ppt_x</p:attrName>
                                        </p:attrNameLst>
                                      </p:cBhvr>
                                      <p:tavLst>
                                        <p:tav tm="0">
                                          <p:val>
                                            <p:strVal val="#ppt_x+1"/>
                                          </p:val>
                                        </p:tav>
                                        <p:tav tm="100000">
                                          <p:val>
                                            <p:strVal val="#ppt_x"/>
                                          </p:val>
                                        </p:tav>
                                      </p:tavLst>
                                    </p:anim>
                                  </p:childTnLst>
                                </p:cTn>
                              </p:par>
                              <p:par>
                                <p:cTn id="11" presetID="2" presetClass="entr" presetSubtype="4" fill="hold" nodeType="withEffect">
                                  <p:stCondLst>
                                    <p:cond delay="600"/>
                                  </p:stCondLst>
                                  <p:childTnLst>
                                    <p:set>
                                      <p:cBhvr>
                                        <p:cTn id="12" dur="1" fill="hold">
                                          <p:stCondLst>
                                            <p:cond delay="0"/>
                                          </p:stCondLst>
                                        </p:cTn>
                                        <p:tgtEl>
                                          <p:spTgt spid="1465"/>
                                        </p:tgtEl>
                                        <p:attrNameLst>
                                          <p:attrName>style.visibility</p:attrName>
                                        </p:attrNameLst>
                                      </p:cBhvr>
                                      <p:to>
                                        <p:strVal val="visible"/>
                                      </p:to>
                                    </p:set>
                                    <p:anim calcmode="lin" valueType="num">
                                      <p:cBhvr additive="base">
                                        <p:cTn id="13" dur="1000"/>
                                        <p:tgtEl>
                                          <p:spTgt spid="1465"/>
                                        </p:tgtEl>
                                        <p:attrNameLst>
                                          <p:attrName>ppt_y</p:attrName>
                                        </p:attrNameLst>
                                      </p:cBhvr>
                                      <p:tavLst>
                                        <p:tav tm="0">
                                          <p:val>
                                            <p:strVal val="#ppt_y+1"/>
                                          </p:val>
                                        </p:tav>
                                        <p:tav tm="100000">
                                          <p:val>
                                            <p:strVal val="#ppt_y"/>
                                          </p:val>
                                        </p:tav>
                                      </p:tavLst>
                                    </p:anim>
                                  </p:childTnLst>
                                </p:cTn>
                              </p:par>
                              <p:par>
                                <p:cTn id="14" presetID="2" presetClass="entr" presetSubtype="1" fill="hold" nodeType="withEffect">
                                  <p:stCondLst>
                                    <p:cond delay="800"/>
                                  </p:stCondLst>
                                  <p:childTnLst>
                                    <p:set>
                                      <p:cBhvr>
                                        <p:cTn id="15" dur="1" fill="hold">
                                          <p:stCondLst>
                                            <p:cond delay="0"/>
                                          </p:stCondLst>
                                        </p:cTn>
                                        <p:tgtEl>
                                          <p:spTgt spid="1466"/>
                                        </p:tgtEl>
                                        <p:attrNameLst>
                                          <p:attrName>style.visibility</p:attrName>
                                        </p:attrNameLst>
                                      </p:cBhvr>
                                      <p:to>
                                        <p:strVal val="visible"/>
                                      </p:to>
                                    </p:set>
                                    <p:anim calcmode="lin" valueType="num">
                                      <p:cBhvr additive="base">
                                        <p:cTn id="16" dur="1000"/>
                                        <p:tgtEl>
                                          <p:spTgt spid="146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1467"/>
                                        </p:tgtEl>
                                        <p:attrNameLst>
                                          <p:attrName>style.visibility</p:attrName>
                                        </p:attrNameLst>
                                      </p:cBhvr>
                                      <p:to>
                                        <p:strVal val="visible"/>
                                      </p:to>
                                    </p:set>
                                    <p:anim calcmode="lin" valueType="num">
                                      <p:cBhvr additive="base">
                                        <p:cTn id="19" dur="1000"/>
                                        <p:tgtEl>
                                          <p:spTgt spid="1467"/>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800"/>
                                  </p:stCondLst>
                                  <p:childTnLst>
                                    <p:set>
                                      <p:cBhvr>
                                        <p:cTn id="21" dur="1" fill="hold">
                                          <p:stCondLst>
                                            <p:cond delay="0"/>
                                          </p:stCondLst>
                                        </p:cTn>
                                        <p:tgtEl>
                                          <p:spTgt spid="1468"/>
                                        </p:tgtEl>
                                        <p:attrNameLst>
                                          <p:attrName>style.visibility</p:attrName>
                                        </p:attrNameLst>
                                      </p:cBhvr>
                                      <p:to>
                                        <p:strVal val="visible"/>
                                      </p:to>
                                    </p:set>
                                    <p:anim calcmode="lin" valueType="num">
                                      <p:cBhvr additive="base">
                                        <p:cTn id="22" dur="1000"/>
                                        <p:tgtEl>
                                          <p:spTgt spid="146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470"/>
                                        </p:tgtEl>
                                        <p:attrNameLst>
                                          <p:attrName>style.visibility</p:attrName>
                                        </p:attrNameLst>
                                      </p:cBhvr>
                                      <p:to>
                                        <p:strVal val="visible"/>
                                      </p:to>
                                    </p:set>
                                    <p:animEffect transition="in" filter="fade">
                                      <p:cBhvr>
                                        <p:cTn id="26" dur="500"/>
                                        <p:tgtEl>
                                          <p:spTgt spid="147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475"/>
                                        </p:tgtEl>
                                        <p:attrNameLst>
                                          <p:attrName>style.visibility</p:attrName>
                                        </p:attrNameLst>
                                      </p:cBhvr>
                                      <p:to>
                                        <p:strVal val="visible"/>
                                      </p:to>
                                    </p:set>
                                    <p:animEffect transition="in" filter="fade">
                                      <p:cBhvr>
                                        <p:cTn id="30" dur="500"/>
                                        <p:tgtEl>
                                          <p:spTgt spid="1475"/>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1"/>
                                        </p:tgtEl>
                                        <p:attrNameLst>
                                          <p:attrName>style.visibility</p:attrName>
                                        </p:attrNameLst>
                                      </p:cBhvr>
                                      <p:to>
                                        <p:strVal val="visible"/>
                                      </p:to>
                                    </p:set>
                                    <p:animEffect transition="in" filter="fade">
                                      <p:cBhvr>
                                        <p:cTn id="34" dur="500"/>
                                        <p:tgtEl>
                                          <p:spTgt spid="1471"/>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1469"/>
                                        </p:tgtEl>
                                        <p:attrNameLst>
                                          <p:attrName>style.visibility</p:attrName>
                                        </p:attrNameLst>
                                      </p:cBhvr>
                                      <p:to>
                                        <p:strVal val="visible"/>
                                      </p:to>
                                    </p:set>
                                    <p:animEffect transition="in" filter="fade">
                                      <p:cBhvr>
                                        <p:cTn id="38" dur="500"/>
                                        <p:tgtEl>
                                          <p:spTgt spid="1469"/>
                                        </p:tgtEl>
                                      </p:cBhvr>
                                    </p:animEffect>
                                  </p:childTnLst>
                                </p:cTn>
                              </p:par>
                            </p:childTnLst>
                          </p:cTn>
                        </p:par>
                        <p:par>
                          <p:cTn id="39" fill="hold">
                            <p:stCondLst>
                              <p:cond delay="3000"/>
                            </p:stCondLst>
                            <p:childTnLst>
                              <p:par>
                                <p:cTn id="40" presetID="10" presetClass="entr" presetSubtype="0" fill="hold" nodeType="afterEffect">
                                  <p:stCondLst>
                                    <p:cond delay="0"/>
                                  </p:stCondLst>
                                  <p:childTnLst>
                                    <p:set>
                                      <p:cBhvr>
                                        <p:cTn id="41" dur="1" fill="hold">
                                          <p:stCondLst>
                                            <p:cond delay="0"/>
                                          </p:stCondLst>
                                        </p:cTn>
                                        <p:tgtEl>
                                          <p:spTgt spid="1473"/>
                                        </p:tgtEl>
                                        <p:attrNameLst>
                                          <p:attrName>style.visibility</p:attrName>
                                        </p:attrNameLst>
                                      </p:cBhvr>
                                      <p:to>
                                        <p:strVal val="visible"/>
                                      </p:to>
                                    </p:set>
                                    <p:animEffect transition="in" filter="fade">
                                      <p:cBhvr>
                                        <p:cTn id="42" dur="500"/>
                                        <p:tgtEl>
                                          <p:spTgt spid="1473"/>
                                        </p:tgtEl>
                                      </p:cBhvr>
                                    </p:animEffect>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1474"/>
                                        </p:tgtEl>
                                        <p:attrNameLst>
                                          <p:attrName>style.visibility</p:attrName>
                                        </p:attrNameLst>
                                      </p:cBhvr>
                                      <p:to>
                                        <p:strVal val="visible"/>
                                      </p:to>
                                    </p:set>
                                    <p:animEffect transition="in" filter="fade">
                                      <p:cBhvr>
                                        <p:cTn id="46" dur="500"/>
                                        <p:tgtEl>
                                          <p:spTgt spid="1474"/>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462"/>
                                        </p:tgtEl>
                                        <p:attrNameLst>
                                          <p:attrName>style.visibility</p:attrName>
                                        </p:attrNameLst>
                                      </p:cBhvr>
                                      <p:to>
                                        <p:strVal val="visible"/>
                                      </p:to>
                                    </p:set>
                                    <p:animEffect transition="in" filter="fade">
                                      <p:cBhvr>
                                        <p:cTn id="50" dur="500"/>
                                        <p:tgtEl>
                                          <p:spTgt spid="1462"/>
                                        </p:tgtEl>
                                      </p:cBhvr>
                                    </p:animEffect>
                                  </p:childTnLst>
                                </p:cTn>
                              </p:par>
                            </p:childTnLst>
                          </p:cTn>
                        </p:par>
                        <p:par>
                          <p:cTn id="51" fill="hold">
                            <p:stCondLst>
                              <p:cond delay="4500"/>
                            </p:stCondLst>
                            <p:childTnLst>
                              <p:par>
                                <p:cTn id="52" presetID="10" presetClass="entr" presetSubtype="0" fill="hold" nodeType="afterEffect">
                                  <p:stCondLst>
                                    <p:cond delay="0"/>
                                  </p:stCondLst>
                                  <p:childTnLst>
                                    <p:set>
                                      <p:cBhvr>
                                        <p:cTn id="53" dur="1" fill="hold">
                                          <p:stCondLst>
                                            <p:cond delay="0"/>
                                          </p:stCondLst>
                                        </p:cTn>
                                        <p:tgtEl>
                                          <p:spTgt spid="1476"/>
                                        </p:tgtEl>
                                        <p:attrNameLst>
                                          <p:attrName>style.visibility</p:attrName>
                                        </p:attrNameLst>
                                      </p:cBhvr>
                                      <p:to>
                                        <p:strVal val="visible"/>
                                      </p:to>
                                    </p:set>
                                    <p:animEffect transition="in" filter="fade">
                                      <p:cBhvr>
                                        <p:cTn id="54" dur="500"/>
                                        <p:tgtEl>
                                          <p:spTgt spid="1476"/>
                                        </p:tgtEl>
                                      </p:cBhvr>
                                    </p:animEffect>
                                  </p:childTnLst>
                                </p:cTn>
                              </p:par>
                            </p:childTnLst>
                          </p:cTn>
                        </p:par>
                        <p:par>
                          <p:cTn id="55" fill="hold">
                            <p:stCondLst>
                              <p:cond delay="5000"/>
                            </p:stCondLst>
                            <p:childTnLst>
                              <p:par>
                                <p:cTn id="56" presetID="10" presetClass="entr" presetSubtype="0" fill="hold" nodeType="afterEffect">
                                  <p:stCondLst>
                                    <p:cond delay="0"/>
                                  </p:stCondLst>
                                  <p:childTnLst>
                                    <p:set>
                                      <p:cBhvr>
                                        <p:cTn id="57" dur="1" fill="hold">
                                          <p:stCondLst>
                                            <p:cond delay="0"/>
                                          </p:stCondLst>
                                        </p:cTn>
                                        <p:tgtEl>
                                          <p:spTgt spid="1477"/>
                                        </p:tgtEl>
                                        <p:attrNameLst>
                                          <p:attrName>style.visibility</p:attrName>
                                        </p:attrNameLst>
                                      </p:cBhvr>
                                      <p:to>
                                        <p:strVal val="visible"/>
                                      </p:to>
                                    </p:set>
                                    <p:animEffect transition="in" filter="fade">
                                      <p:cBhvr>
                                        <p:cTn id="58" dur="500"/>
                                        <p:tgtEl>
                                          <p:spTgt spid="1477"/>
                                        </p:tgtEl>
                                      </p:cBhvr>
                                    </p:animEffect>
                                  </p:childTnLst>
                                </p:cTn>
                              </p:par>
                            </p:childTnLst>
                          </p:cTn>
                        </p:par>
                        <p:par>
                          <p:cTn id="59" fill="hold">
                            <p:stCondLst>
                              <p:cond delay="5500"/>
                            </p:stCondLst>
                            <p:childTnLst>
                              <p:par>
                                <p:cTn id="60" presetID="10" presetClass="entr" presetSubtype="0" fill="hold" nodeType="afterEffect">
                                  <p:stCondLst>
                                    <p:cond delay="0"/>
                                  </p:stCondLst>
                                  <p:childTnLst>
                                    <p:set>
                                      <p:cBhvr>
                                        <p:cTn id="61" dur="1" fill="hold">
                                          <p:stCondLst>
                                            <p:cond delay="0"/>
                                          </p:stCondLst>
                                        </p:cTn>
                                        <p:tgtEl>
                                          <p:spTgt spid="1478"/>
                                        </p:tgtEl>
                                        <p:attrNameLst>
                                          <p:attrName>style.visibility</p:attrName>
                                        </p:attrNameLst>
                                      </p:cBhvr>
                                      <p:to>
                                        <p:strVal val="visible"/>
                                      </p:to>
                                    </p:set>
                                    <p:animEffect transition="in" filter="fade">
                                      <p:cBhvr>
                                        <p:cTn id="62" dur="500"/>
                                        <p:tgtEl>
                                          <p:spTgt spid="1478"/>
                                        </p:tgtEl>
                                      </p:cBhvr>
                                    </p:animEffect>
                                  </p:childTnLst>
                                </p:cTn>
                              </p:par>
                            </p:childTnLst>
                          </p:cTn>
                        </p:par>
                        <p:par>
                          <p:cTn id="63" fill="hold">
                            <p:stCondLst>
                              <p:cond delay="6000"/>
                            </p:stCondLst>
                            <p:childTnLst>
                              <p:par>
                                <p:cTn id="64" presetID="10" presetClass="entr" presetSubtype="0" fill="hold" nodeType="afterEffect">
                                  <p:stCondLst>
                                    <p:cond delay="0"/>
                                  </p:stCondLst>
                                  <p:childTnLst>
                                    <p:set>
                                      <p:cBhvr>
                                        <p:cTn id="65" dur="1" fill="hold">
                                          <p:stCondLst>
                                            <p:cond delay="0"/>
                                          </p:stCondLst>
                                        </p:cTn>
                                        <p:tgtEl>
                                          <p:spTgt spid="1472"/>
                                        </p:tgtEl>
                                        <p:attrNameLst>
                                          <p:attrName>style.visibility</p:attrName>
                                        </p:attrNameLst>
                                      </p:cBhvr>
                                      <p:to>
                                        <p:strVal val="visible"/>
                                      </p:to>
                                    </p:set>
                                    <p:animEffect transition="in" filter="fade">
                                      <p:cBhvr>
                                        <p:cTn id="66" dur="500"/>
                                        <p:tgtEl>
                                          <p:spTgt spid="1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o Footer Pages">
  <a:themeElements>
    <a:clrScheme name="Choladeck">
      <a:dk1>
        <a:srgbClr val="2B2B2B"/>
      </a:dk1>
      <a:lt1>
        <a:srgbClr val="FFFFFF"/>
      </a:lt1>
      <a:dk2>
        <a:srgbClr val="000000"/>
      </a:dk2>
      <a:lt2>
        <a:srgbClr val="FFFFFF"/>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58FF02-A083-44C7-8F24-384A032038AE}">
  <ds:schemaRefs>
    <ds:schemaRef ds:uri="http://schemas.microsoft.com/sharepoint/v3/contenttype/forms"/>
  </ds:schemaRefs>
</ds:datastoreItem>
</file>

<file path=customXml/itemProps2.xml><?xml version="1.0" encoding="utf-8"?>
<ds:datastoreItem xmlns:ds="http://schemas.openxmlformats.org/officeDocument/2006/customXml" ds:itemID="{EBF71B66-0099-464A-B5BE-579C12910A1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1A8E38A-9256-46CC-BF23-96EBCCCD87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2363</Words>
  <Application>Microsoft Office PowerPoint</Application>
  <PresentationFormat>Widescreen</PresentationFormat>
  <Paragraphs>288</Paragraphs>
  <Slides>14</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Lato Light</vt:lpstr>
      <vt:lpstr>Open Sans Light</vt:lpstr>
      <vt:lpstr>Open Sans SemiBold</vt:lpstr>
      <vt:lpstr>Roboto Medium</vt:lpstr>
      <vt:lpstr>Calibri</vt:lpstr>
      <vt:lpstr>Century Gothic</vt:lpstr>
      <vt:lpstr>Roboto</vt:lpstr>
      <vt:lpstr>Open Sans</vt:lpstr>
      <vt:lpstr>Roboto Light</vt:lpstr>
      <vt:lpstr>No Footer Pages</vt:lpstr>
      <vt:lpstr>PowerPoint Presentation</vt:lpstr>
      <vt:lpstr>PowerPoint Presentation</vt:lpstr>
      <vt:lpstr>PowerPoint Presentation</vt:lpstr>
      <vt:lpstr>PowerPoint Presentation</vt:lpstr>
      <vt:lpstr>NECU Model</vt:lpstr>
      <vt:lpstr>James’ Journey</vt:lpstr>
      <vt:lpstr>NECU Ecosystem</vt:lpstr>
      <vt:lpstr>Opportunities in a National Ecosystem</vt:lpstr>
      <vt:lpstr>Local Barriers</vt:lpstr>
      <vt:lpstr>Solutions</vt:lpstr>
      <vt:lpstr>Impact</vt:lpstr>
      <vt:lpstr>Bringing it Together- Opportunities</vt:lpstr>
      <vt:lpstr>James’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Choladeck</dc:creator>
  <cp:lastModifiedBy>Rose Reynolds</cp:lastModifiedBy>
  <cp:revision>2</cp:revision>
  <dcterms:created xsi:type="dcterms:W3CDTF">2021-03-31T10:56:16Z</dcterms:created>
  <dcterms:modified xsi:type="dcterms:W3CDTF">2024-06-18T08:24:33Z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0x01010029FEB02513B65D4BBC8FFD029EAE06D6</vt:lpwstr>
  </property>
</Properties>
</file>